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Default Extension="jpg" ContentType="image/jpg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0693400" cy="7562850"/>
  <p:notesSz cx="10693400" cy="756285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1A7D7E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51205" y="3726623"/>
            <a:ext cx="4142346" cy="3833381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750773" y="738377"/>
            <a:ext cx="464184" cy="237490"/>
          </a:xfrm>
          <a:custGeom>
            <a:avLst/>
            <a:gdLst/>
            <a:ahLst/>
            <a:cxnLst/>
            <a:rect l="l" t="t" r="r" b="b"/>
            <a:pathLst>
              <a:path w="464184" h="237490">
                <a:moveTo>
                  <a:pt x="208622" y="0"/>
                </a:moveTo>
                <a:lnTo>
                  <a:pt x="197180" y="0"/>
                </a:lnTo>
                <a:lnTo>
                  <a:pt x="197180" y="1270"/>
                </a:lnTo>
                <a:lnTo>
                  <a:pt x="176229" y="7135"/>
                </a:lnTo>
                <a:lnTo>
                  <a:pt x="141008" y="27930"/>
                </a:lnTo>
                <a:lnTo>
                  <a:pt x="116993" y="64043"/>
                </a:lnTo>
                <a:lnTo>
                  <a:pt x="106098" y="104987"/>
                </a:lnTo>
                <a:lnTo>
                  <a:pt x="103035" y="125933"/>
                </a:lnTo>
                <a:lnTo>
                  <a:pt x="86662" y="124087"/>
                </a:lnTo>
                <a:lnTo>
                  <a:pt x="39433" y="133565"/>
                </a:lnTo>
                <a:lnTo>
                  <a:pt x="5448" y="176858"/>
                </a:lnTo>
                <a:lnTo>
                  <a:pt x="0" y="202260"/>
                </a:lnTo>
                <a:lnTo>
                  <a:pt x="1269" y="211162"/>
                </a:lnTo>
                <a:lnTo>
                  <a:pt x="39279" y="233465"/>
                </a:lnTo>
                <a:lnTo>
                  <a:pt x="98473" y="235528"/>
                </a:lnTo>
                <a:lnTo>
                  <a:pt x="146423" y="235712"/>
                </a:lnTo>
                <a:lnTo>
                  <a:pt x="242445" y="234427"/>
                </a:lnTo>
                <a:lnTo>
                  <a:pt x="290029" y="234061"/>
                </a:lnTo>
                <a:lnTo>
                  <a:pt x="330063" y="235631"/>
                </a:lnTo>
                <a:lnTo>
                  <a:pt x="378444" y="237083"/>
                </a:lnTo>
                <a:lnTo>
                  <a:pt x="424914" y="233525"/>
                </a:lnTo>
                <a:lnTo>
                  <a:pt x="459219" y="220065"/>
                </a:lnTo>
                <a:lnTo>
                  <a:pt x="462639" y="210270"/>
                </a:lnTo>
                <a:lnTo>
                  <a:pt x="463673" y="198924"/>
                </a:lnTo>
                <a:lnTo>
                  <a:pt x="462798" y="187338"/>
                </a:lnTo>
                <a:lnTo>
                  <a:pt x="429206" y="150524"/>
                </a:lnTo>
                <a:lnTo>
                  <a:pt x="396369" y="147859"/>
                </a:lnTo>
                <a:lnTo>
                  <a:pt x="381622" y="142468"/>
                </a:lnTo>
                <a:lnTo>
                  <a:pt x="373992" y="104154"/>
                </a:lnTo>
                <a:lnTo>
                  <a:pt x="345171" y="67821"/>
                </a:lnTo>
                <a:lnTo>
                  <a:pt x="335192" y="66468"/>
                </a:lnTo>
                <a:lnTo>
                  <a:pt x="325215" y="67502"/>
                </a:lnTo>
                <a:lnTo>
                  <a:pt x="315480" y="69964"/>
                </a:lnTo>
                <a:lnTo>
                  <a:pt x="307847" y="71234"/>
                </a:lnTo>
                <a:lnTo>
                  <a:pt x="300215" y="73787"/>
                </a:lnTo>
                <a:lnTo>
                  <a:pt x="292582" y="75057"/>
                </a:lnTo>
                <a:lnTo>
                  <a:pt x="278928" y="51701"/>
                </a:lnTo>
                <a:lnTo>
                  <a:pt x="268252" y="28465"/>
                </a:lnTo>
                <a:lnTo>
                  <a:pt x="248752" y="9761"/>
                </a:lnTo>
                <a:lnTo>
                  <a:pt x="208622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g object 19"/>
          <p:cNvSpPr/>
          <p:nvPr/>
        </p:nvSpPr>
        <p:spPr>
          <a:xfrm>
            <a:off x="9825520" y="1832354"/>
            <a:ext cx="492125" cy="240665"/>
          </a:xfrm>
          <a:custGeom>
            <a:avLst/>
            <a:gdLst/>
            <a:ahLst/>
            <a:cxnLst/>
            <a:rect l="l" t="t" r="r" b="b"/>
            <a:pathLst>
              <a:path w="492125" h="240664">
                <a:moveTo>
                  <a:pt x="227698" y="0"/>
                </a:moveTo>
                <a:lnTo>
                  <a:pt x="189858" y="24905"/>
                </a:lnTo>
                <a:lnTo>
                  <a:pt x="171097" y="50407"/>
                </a:lnTo>
                <a:lnTo>
                  <a:pt x="161875" y="71378"/>
                </a:lnTo>
                <a:lnTo>
                  <a:pt x="152653" y="82689"/>
                </a:lnTo>
                <a:lnTo>
                  <a:pt x="146291" y="83959"/>
                </a:lnTo>
                <a:lnTo>
                  <a:pt x="128485" y="83959"/>
                </a:lnTo>
                <a:lnTo>
                  <a:pt x="117711" y="84515"/>
                </a:lnTo>
                <a:lnTo>
                  <a:pt x="84713" y="107951"/>
                </a:lnTo>
                <a:lnTo>
                  <a:pt x="79071" y="133357"/>
                </a:lnTo>
                <a:lnTo>
                  <a:pt x="75056" y="142481"/>
                </a:lnTo>
                <a:lnTo>
                  <a:pt x="63601" y="142481"/>
                </a:lnTo>
                <a:lnTo>
                  <a:pt x="51993" y="142062"/>
                </a:lnTo>
                <a:lnTo>
                  <a:pt x="40387" y="142001"/>
                </a:lnTo>
                <a:lnTo>
                  <a:pt x="4295" y="175712"/>
                </a:lnTo>
                <a:lnTo>
                  <a:pt x="0" y="206082"/>
                </a:lnTo>
                <a:lnTo>
                  <a:pt x="0" y="213715"/>
                </a:lnTo>
                <a:lnTo>
                  <a:pt x="40737" y="234986"/>
                </a:lnTo>
                <a:lnTo>
                  <a:pt x="101452" y="237988"/>
                </a:lnTo>
                <a:lnTo>
                  <a:pt x="173217" y="238242"/>
                </a:lnTo>
                <a:lnTo>
                  <a:pt x="278587" y="236613"/>
                </a:lnTo>
                <a:lnTo>
                  <a:pt x="324602" y="238520"/>
                </a:lnTo>
                <a:lnTo>
                  <a:pt x="385284" y="240426"/>
                </a:lnTo>
                <a:lnTo>
                  <a:pt x="444774" y="239471"/>
                </a:lnTo>
                <a:lnTo>
                  <a:pt x="487210" y="232790"/>
                </a:lnTo>
                <a:lnTo>
                  <a:pt x="490285" y="225717"/>
                </a:lnTo>
                <a:lnTo>
                  <a:pt x="491813" y="218166"/>
                </a:lnTo>
                <a:lnTo>
                  <a:pt x="491674" y="210616"/>
                </a:lnTo>
                <a:lnTo>
                  <a:pt x="489750" y="203542"/>
                </a:lnTo>
                <a:lnTo>
                  <a:pt x="481322" y="192150"/>
                </a:lnTo>
                <a:lnTo>
                  <a:pt x="469079" y="184934"/>
                </a:lnTo>
                <a:lnTo>
                  <a:pt x="455404" y="179389"/>
                </a:lnTo>
                <a:lnTo>
                  <a:pt x="442683" y="173012"/>
                </a:lnTo>
                <a:lnTo>
                  <a:pt x="429905" y="157687"/>
                </a:lnTo>
                <a:lnTo>
                  <a:pt x="423444" y="139141"/>
                </a:lnTo>
                <a:lnTo>
                  <a:pt x="413882" y="121309"/>
                </a:lnTo>
                <a:lnTo>
                  <a:pt x="391794" y="108127"/>
                </a:lnTo>
                <a:lnTo>
                  <a:pt x="381107" y="106798"/>
                </a:lnTo>
                <a:lnTo>
                  <a:pt x="370178" y="107970"/>
                </a:lnTo>
                <a:lnTo>
                  <a:pt x="359246" y="110812"/>
                </a:lnTo>
                <a:lnTo>
                  <a:pt x="348551" y="114490"/>
                </a:lnTo>
                <a:lnTo>
                  <a:pt x="338990" y="86423"/>
                </a:lnTo>
                <a:lnTo>
                  <a:pt x="332173" y="52157"/>
                </a:lnTo>
                <a:lnTo>
                  <a:pt x="312238" y="20755"/>
                </a:lnTo>
                <a:lnTo>
                  <a:pt x="263321" y="1282"/>
                </a:lnTo>
                <a:lnTo>
                  <a:pt x="254539" y="741"/>
                </a:lnTo>
                <a:lnTo>
                  <a:pt x="227698" y="1282"/>
                </a:lnTo>
                <a:lnTo>
                  <a:pt x="227698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g object 20"/>
          <p:cNvSpPr/>
          <p:nvPr/>
        </p:nvSpPr>
        <p:spPr>
          <a:xfrm>
            <a:off x="4913078" y="3166769"/>
            <a:ext cx="525145" cy="239395"/>
          </a:xfrm>
          <a:custGeom>
            <a:avLst/>
            <a:gdLst/>
            <a:ahLst/>
            <a:cxnLst/>
            <a:rect l="l" t="t" r="r" b="b"/>
            <a:pathLst>
              <a:path w="525145" h="239395">
                <a:moveTo>
                  <a:pt x="235045" y="0"/>
                </a:moveTo>
                <a:lnTo>
                  <a:pt x="187995" y="22886"/>
                </a:lnTo>
                <a:lnTo>
                  <a:pt x="166984" y="59937"/>
                </a:lnTo>
                <a:lnTo>
                  <a:pt x="160983" y="70334"/>
                </a:lnTo>
                <a:lnTo>
                  <a:pt x="152356" y="80136"/>
                </a:lnTo>
                <a:lnTo>
                  <a:pt x="133692" y="78426"/>
                </a:lnTo>
                <a:lnTo>
                  <a:pt x="114670" y="75047"/>
                </a:lnTo>
                <a:lnTo>
                  <a:pt x="96365" y="75482"/>
                </a:lnTo>
                <a:lnTo>
                  <a:pt x="79851" y="85216"/>
                </a:lnTo>
                <a:lnTo>
                  <a:pt x="70788" y="102013"/>
                </a:lnTo>
                <a:lnTo>
                  <a:pt x="65540" y="124177"/>
                </a:lnTo>
                <a:lnTo>
                  <a:pt x="62676" y="143717"/>
                </a:lnTo>
                <a:lnTo>
                  <a:pt x="60763" y="152641"/>
                </a:lnTo>
                <a:lnTo>
                  <a:pt x="58223" y="155181"/>
                </a:lnTo>
                <a:lnTo>
                  <a:pt x="50591" y="156463"/>
                </a:lnTo>
                <a:lnTo>
                  <a:pt x="46768" y="156463"/>
                </a:lnTo>
                <a:lnTo>
                  <a:pt x="35418" y="159542"/>
                </a:lnTo>
                <a:lnTo>
                  <a:pt x="3299" y="189950"/>
                </a:lnTo>
                <a:lnTo>
                  <a:pt x="0" y="207480"/>
                </a:lnTo>
                <a:lnTo>
                  <a:pt x="972" y="216242"/>
                </a:lnTo>
                <a:lnTo>
                  <a:pt x="43010" y="238422"/>
                </a:lnTo>
                <a:lnTo>
                  <a:pt x="90022" y="239287"/>
                </a:lnTo>
                <a:lnTo>
                  <a:pt x="148696" y="238669"/>
                </a:lnTo>
                <a:lnTo>
                  <a:pt x="261592" y="235949"/>
                </a:lnTo>
                <a:lnTo>
                  <a:pt x="296094" y="235330"/>
                </a:lnTo>
                <a:lnTo>
                  <a:pt x="385514" y="237487"/>
                </a:lnTo>
                <a:lnTo>
                  <a:pt x="440449" y="237802"/>
                </a:lnTo>
                <a:lnTo>
                  <a:pt x="489338" y="235491"/>
                </a:lnTo>
                <a:lnTo>
                  <a:pt x="522535" y="228968"/>
                </a:lnTo>
                <a:lnTo>
                  <a:pt x="524281" y="219245"/>
                </a:lnTo>
                <a:lnTo>
                  <a:pt x="525074" y="209405"/>
                </a:lnTo>
                <a:lnTo>
                  <a:pt x="523959" y="199805"/>
                </a:lnTo>
                <a:lnTo>
                  <a:pt x="486912" y="176809"/>
                </a:lnTo>
                <a:lnTo>
                  <a:pt x="478009" y="175539"/>
                </a:lnTo>
                <a:lnTo>
                  <a:pt x="470376" y="175539"/>
                </a:lnTo>
                <a:lnTo>
                  <a:pt x="465284" y="167906"/>
                </a:lnTo>
                <a:lnTo>
                  <a:pt x="453636" y="144552"/>
                </a:lnTo>
                <a:lnTo>
                  <a:pt x="446521" y="122272"/>
                </a:lnTo>
                <a:lnTo>
                  <a:pt x="434160" y="104045"/>
                </a:lnTo>
                <a:lnTo>
                  <a:pt x="406775" y="92849"/>
                </a:lnTo>
                <a:lnTo>
                  <a:pt x="394611" y="92296"/>
                </a:lnTo>
                <a:lnTo>
                  <a:pt x="382924" y="94127"/>
                </a:lnTo>
                <a:lnTo>
                  <a:pt x="371713" y="97866"/>
                </a:lnTo>
                <a:lnTo>
                  <a:pt x="360979" y="103035"/>
                </a:lnTo>
                <a:lnTo>
                  <a:pt x="345892" y="71943"/>
                </a:lnTo>
                <a:lnTo>
                  <a:pt x="336649" y="42286"/>
                </a:lnTo>
                <a:lnTo>
                  <a:pt x="318580" y="17879"/>
                </a:lnTo>
                <a:lnTo>
                  <a:pt x="277019" y="2539"/>
                </a:lnTo>
                <a:lnTo>
                  <a:pt x="237585" y="2539"/>
                </a:lnTo>
                <a:lnTo>
                  <a:pt x="235045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g object 21"/>
          <p:cNvSpPr/>
          <p:nvPr/>
        </p:nvSpPr>
        <p:spPr>
          <a:xfrm>
            <a:off x="8173106" y="1832354"/>
            <a:ext cx="1526540" cy="853440"/>
          </a:xfrm>
          <a:custGeom>
            <a:avLst/>
            <a:gdLst/>
            <a:ahLst/>
            <a:cxnLst/>
            <a:rect l="l" t="t" r="r" b="b"/>
            <a:pathLst>
              <a:path w="1526540" h="853439">
                <a:moveTo>
                  <a:pt x="582604" y="0"/>
                </a:moveTo>
                <a:lnTo>
                  <a:pt x="574238" y="741"/>
                </a:lnTo>
                <a:lnTo>
                  <a:pt x="566227" y="1122"/>
                </a:lnTo>
                <a:lnTo>
                  <a:pt x="550803" y="1282"/>
                </a:lnTo>
                <a:lnTo>
                  <a:pt x="550803" y="0"/>
                </a:lnTo>
                <a:lnTo>
                  <a:pt x="501538" y="12999"/>
                </a:lnTo>
                <a:lnTo>
                  <a:pt x="456181" y="31308"/>
                </a:lnTo>
                <a:lnTo>
                  <a:pt x="414976" y="55965"/>
                </a:lnTo>
                <a:lnTo>
                  <a:pt x="378169" y="88012"/>
                </a:lnTo>
                <a:lnTo>
                  <a:pt x="346003" y="128485"/>
                </a:lnTo>
                <a:lnTo>
                  <a:pt x="320528" y="176813"/>
                </a:lnTo>
                <a:lnTo>
                  <a:pt x="304641" y="226911"/>
                </a:lnTo>
                <a:lnTo>
                  <a:pt x="297548" y="278415"/>
                </a:lnTo>
                <a:lnTo>
                  <a:pt x="298455" y="330958"/>
                </a:lnTo>
                <a:lnTo>
                  <a:pt x="306570" y="384175"/>
                </a:lnTo>
                <a:lnTo>
                  <a:pt x="307840" y="389255"/>
                </a:lnTo>
                <a:lnTo>
                  <a:pt x="310380" y="401980"/>
                </a:lnTo>
                <a:lnTo>
                  <a:pt x="263891" y="389852"/>
                </a:lnTo>
                <a:lnTo>
                  <a:pt x="218952" y="384167"/>
                </a:lnTo>
                <a:lnTo>
                  <a:pt x="174252" y="388023"/>
                </a:lnTo>
                <a:lnTo>
                  <a:pt x="128477" y="404520"/>
                </a:lnTo>
                <a:lnTo>
                  <a:pt x="89262" y="430520"/>
                </a:lnTo>
                <a:lnTo>
                  <a:pt x="56127" y="463675"/>
                </a:lnTo>
                <a:lnTo>
                  <a:pt x="29910" y="502552"/>
                </a:lnTo>
                <a:lnTo>
                  <a:pt x="11447" y="545719"/>
                </a:lnTo>
                <a:lnTo>
                  <a:pt x="1789" y="592092"/>
                </a:lnTo>
                <a:lnTo>
                  <a:pt x="0" y="640014"/>
                </a:lnTo>
                <a:lnTo>
                  <a:pt x="6795" y="687220"/>
                </a:lnTo>
                <a:lnTo>
                  <a:pt x="22890" y="731443"/>
                </a:lnTo>
                <a:lnTo>
                  <a:pt x="44997" y="765714"/>
                </a:lnTo>
                <a:lnTo>
                  <a:pt x="72824" y="793780"/>
                </a:lnTo>
                <a:lnTo>
                  <a:pt x="105898" y="815166"/>
                </a:lnTo>
                <a:lnTo>
                  <a:pt x="143743" y="829398"/>
                </a:lnTo>
                <a:lnTo>
                  <a:pt x="191225" y="840023"/>
                </a:lnTo>
                <a:lnTo>
                  <a:pt x="240719" y="846668"/>
                </a:lnTo>
                <a:lnTo>
                  <a:pt x="291614" y="850123"/>
                </a:lnTo>
                <a:lnTo>
                  <a:pt x="343298" y="851179"/>
                </a:lnTo>
                <a:lnTo>
                  <a:pt x="395161" y="850625"/>
                </a:lnTo>
                <a:lnTo>
                  <a:pt x="496978" y="847847"/>
                </a:lnTo>
                <a:lnTo>
                  <a:pt x="545711" y="847204"/>
                </a:lnTo>
                <a:lnTo>
                  <a:pt x="1071084" y="847204"/>
                </a:lnTo>
                <a:lnTo>
                  <a:pt x="1109134" y="848106"/>
                </a:lnTo>
                <a:lnTo>
                  <a:pt x="1207191" y="852057"/>
                </a:lnTo>
                <a:lnTo>
                  <a:pt x="1261921" y="852928"/>
                </a:lnTo>
                <a:lnTo>
                  <a:pt x="1316935" y="851610"/>
                </a:lnTo>
                <a:lnTo>
                  <a:pt x="1369592" y="847016"/>
                </a:lnTo>
                <a:lnTo>
                  <a:pt x="1417256" y="838055"/>
                </a:lnTo>
                <a:lnTo>
                  <a:pt x="1457287" y="823638"/>
                </a:lnTo>
                <a:lnTo>
                  <a:pt x="1505017" y="778790"/>
                </a:lnTo>
                <a:lnTo>
                  <a:pt x="1524255" y="722896"/>
                </a:lnTo>
                <a:lnTo>
                  <a:pt x="1526481" y="693280"/>
                </a:lnTo>
                <a:lnTo>
                  <a:pt x="1520737" y="651403"/>
                </a:lnTo>
                <a:lnTo>
                  <a:pt x="1506286" y="611076"/>
                </a:lnTo>
                <a:lnTo>
                  <a:pt x="1484442" y="574326"/>
                </a:lnTo>
                <a:lnTo>
                  <a:pt x="1456516" y="543179"/>
                </a:lnTo>
                <a:lnTo>
                  <a:pt x="1400863" y="504858"/>
                </a:lnTo>
                <a:lnTo>
                  <a:pt x="1335676" y="492302"/>
                </a:lnTo>
                <a:lnTo>
                  <a:pt x="1305639" y="498401"/>
                </a:lnTo>
                <a:lnTo>
                  <a:pt x="1276680" y="509630"/>
                </a:lnTo>
                <a:lnTo>
                  <a:pt x="1248913" y="523962"/>
                </a:lnTo>
                <a:lnTo>
                  <a:pt x="1222455" y="539369"/>
                </a:lnTo>
                <a:lnTo>
                  <a:pt x="1220253" y="530203"/>
                </a:lnTo>
                <a:lnTo>
                  <a:pt x="1219122" y="521398"/>
                </a:lnTo>
                <a:lnTo>
                  <a:pt x="1218705" y="512354"/>
                </a:lnTo>
                <a:lnTo>
                  <a:pt x="1218645" y="502475"/>
                </a:lnTo>
                <a:lnTo>
                  <a:pt x="1215265" y="463795"/>
                </a:lnTo>
                <a:lnTo>
                  <a:pt x="1204966" y="426786"/>
                </a:lnTo>
                <a:lnTo>
                  <a:pt x="1187511" y="392640"/>
                </a:lnTo>
                <a:lnTo>
                  <a:pt x="1162664" y="362546"/>
                </a:lnTo>
                <a:lnTo>
                  <a:pt x="1103199" y="324384"/>
                </a:lnTo>
                <a:lnTo>
                  <a:pt x="1034191" y="312940"/>
                </a:lnTo>
                <a:lnTo>
                  <a:pt x="993106" y="319855"/>
                </a:lnTo>
                <a:lnTo>
                  <a:pt x="959297" y="335834"/>
                </a:lnTo>
                <a:lnTo>
                  <a:pt x="929544" y="359444"/>
                </a:lnTo>
                <a:lnTo>
                  <a:pt x="900625" y="389255"/>
                </a:lnTo>
                <a:lnTo>
                  <a:pt x="900545" y="341100"/>
                </a:lnTo>
                <a:lnTo>
                  <a:pt x="897507" y="293879"/>
                </a:lnTo>
                <a:lnTo>
                  <a:pt x="890574" y="247903"/>
                </a:lnTo>
                <a:lnTo>
                  <a:pt x="878814" y="203485"/>
                </a:lnTo>
                <a:lnTo>
                  <a:pt x="861292" y="160935"/>
                </a:lnTo>
                <a:lnTo>
                  <a:pt x="837073" y="120566"/>
                </a:lnTo>
                <a:lnTo>
                  <a:pt x="805222" y="82689"/>
                </a:lnTo>
                <a:lnTo>
                  <a:pt x="767170" y="50398"/>
                </a:lnTo>
                <a:lnTo>
                  <a:pt x="725211" y="26472"/>
                </a:lnTo>
                <a:lnTo>
                  <a:pt x="680016" y="10423"/>
                </a:lnTo>
                <a:lnTo>
                  <a:pt x="632257" y="1762"/>
                </a:lnTo>
                <a:lnTo>
                  <a:pt x="582604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g object 22"/>
          <p:cNvSpPr/>
          <p:nvPr/>
        </p:nvSpPr>
        <p:spPr>
          <a:xfrm>
            <a:off x="5602250" y="980232"/>
            <a:ext cx="1641475" cy="763270"/>
          </a:xfrm>
          <a:custGeom>
            <a:avLst/>
            <a:gdLst/>
            <a:ahLst/>
            <a:cxnLst/>
            <a:rect l="l" t="t" r="r" b="b"/>
            <a:pathLst>
              <a:path w="1641475" h="763269">
                <a:moveTo>
                  <a:pt x="867390" y="0"/>
                </a:moveTo>
                <a:lnTo>
                  <a:pt x="845147" y="776"/>
                </a:lnTo>
                <a:lnTo>
                  <a:pt x="823023" y="2390"/>
                </a:lnTo>
                <a:lnTo>
                  <a:pt x="826846" y="1108"/>
                </a:lnTo>
                <a:lnTo>
                  <a:pt x="780471" y="15560"/>
                </a:lnTo>
                <a:lnTo>
                  <a:pt x="736720" y="33980"/>
                </a:lnTo>
                <a:lnTo>
                  <a:pt x="696695" y="57896"/>
                </a:lnTo>
                <a:lnTo>
                  <a:pt x="661494" y="88835"/>
                </a:lnTo>
                <a:lnTo>
                  <a:pt x="632218" y="128323"/>
                </a:lnTo>
                <a:lnTo>
                  <a:pt x="610552" y="175033"/>
                </a:lnTo>
                <a:lnTo>
                  <a:pt x="599143" y="223410"/>
                </a:lnTo>
                <a:lnTo>
                  <a:pt x="595365" y="273218"/>
                </a:lnTo>
                <a:lnTo>
                  <a:pt x="596595" y="324221"/>
                </a:lnTo>
                <a:lnTo>
                  <a:pt x="564181" y="302040"/>
                </a:lnTo>
                <a:lnTo>
                  <a:pt x="531883" y="286059"/>
                </a:lnTo>
                <a:lnTo>
                  <a:pt x="496959" y="277710"/>
                </a:lnTo>
                <a:lnTo>
                  <a:pt x="456666" y="278425"/>
                </a:lnTo>
                <a:lnTo>
                  <a:pt x="415644" y="288700"/>
                </a:lnTo>
                <a:lnTo>
                  <a:pt x="377485" y="307205"/>
                </a:lnTo>
                <a:lnTo>
                  <a:pt x="343616" y="332626"/>
                </a:lnTo>
                <a:lnTo>
                  <a:pt x="315468" y="363654"/>
                </a:lnTo>
                <a:lnTo>
                  <a:pt x="291920" y="403785"/>
                </a:lnTo>
                <a:lnTo>
                  <a:pt x="279161" y="474022"/>
                </a:lnTo>
                <a:lnTo>
                  <a:pt x="273494" y="516296"/>
                </a:lnTo>
                <a:lnTo>
                  <a:pt x="263321" y="515026"/>
                </a:lnTo>
                <a:lnTo>
                  <a:pt x="262039" y="515026"/>
                </a:lnTo>
                <a:lnTo>
                  <a:pt x="255689" y="508663"/>
                </a:lnTo>
                <a:lnTo>
                  <a:pt x="240521" y="495173"/>
                </a:lnTo>
                <a:lnTo>
                  <a:pt x="225950" y="486568"/>
                </a:lnTo>
                <a:lnTo>
                  <a:pt x="209710" y="482017"/>
                </a:lnTo>
                <a:lnTo>
                  <a:pt x="189534" y="480685"/>
                </a:lnTo>
                <a:lnTo>
                  <a:pt x="153898" y="483448"/>
                </a:lnTo>
                <a:lnTo>
                  <a:pt x="88825" y="509481"/>
                </a:lnTo>
                <a:lnTo>
                  <a:pt x="36492" y="558995"/>
                </a:lnTo>
                <a:lnTo>
                  <a:pt x="4531" y="625303"/>
                </a:lnTo>
                <a:lnTo>
                  <a:pt x="0" y="661317"/>
                </a:lnTo>
                <a:lnTo>
                  <a:pt x="1709" y="681628"/>
                </a:lnTo>
                <a:lnTo>
                  <a:pt x="16100" y="720349"/>
                </a:lnTo>
                <a:lnTo>
                  <a:pt x="52789" y="750997"/>
                </a:lnTo>
                <a:lnTo>
                  <a:pt x="124709" y="762034"/>
                </a:lnTo>
                <a:lnTo>
                  <a:pt x="170809" y="762841"/>
                </a:lnTo>
                <a:lnTo>
                  <a:pt x="217521" y="761754"/>
                </a:lnTo>
                <a:lnTo>
                  <a:pt x="263930" y="760117"/>
                </a:lnTo>
                <a:lnTo>
                  <a:pt x="309118" y="759272"/>
                </a:lnTo>
                <a:lnTo>
                  <a:pt x="1331861" y="759272"/>
                </a:lnTo>
                <a:lnTo>
                  <a:pt x="1386658" y="760524"/>
                </a:lnTo>
                <a:lnTo>
                  <a:pt x="1443005" y="762611"/>
                </a:lnTo>
                <a:lnTo>
                  <a:pt x="1499114" y="763028"/>
                </a:lnTo>
                <a:lnTo>
                  <a:pt x="1553197" y="759272"/>
                </a:lnTo>
                <a:lnTo>
                  <a:pt x="1604891" y="742808"/>
                </a:lnTo>
                <a:lnTo>
                  <a:pt x="1635877" y="702502"/>
                </a:lnTo>
                <a:lnTo>
                  <a:pt x="1640967" y="668950"/>
                </a:lnTo>
                <a:lnTo>
                  <a:pt x="1636078" y="628602"/>
                </a:lnTo>
                <a:lnTo>
                  <a:pt x="1623795" y="585628"/>
                </a:lnTo>
                <a:lnTo>
                  <a:pt x="1604832" y="545516"/>
                </a:lnTo>
                <a:lnTo>
                  <a:pt x="1579905" y="513756"/>
                </a:lnTo>
                <a:lnTo>
                  <a:pt x="1516783" y="493564"/>
                </a:lnTo>
                <a:lnTo>
                  <a:pt x="1484207" y="488179"/>
                </a:lnTo>
                <a:lnTo>
                  <a:pt x="1464157" y="478145"/>
                </a:lnTo>
                <a:lnTo>
                  <a:pt x="1458272" y="422189"/>
                </a:lnTo>
                <a:lnTo>
                  <a:pt x="1446663" y="373033"/>
                </a:lnTo>
                <a:lnTo>
                  <a:pt x="1424081" y="328412"/>
                </a:lnTo>
                <a:lnTo>
                  <a:pt x="1385277" y="286057"/>
                </a:lnTo>
                <a:lnTo>
                  <a:pt x="1321520" y="249483"/>
                </a:lnTo>
                <a:lnTo>
                  <a:pt x="1286001" y="241332"/>
                </a:lnTo>
                <a:lnTo>
                  <a:pt x="1249172" y="241531"/>
                </a:lnTo>
                <a:lnTo>
                  <a:pt x="1215442" y="250675"/>
                </a:lnTo>
                <a:lnTo>
                  <a:pt x="1183503" y="266974"/>
                </a:lnTo>
                <a:lnTo>
                  <a:pt x="1154188" y="288042"/>
                </a:lnTo>
                <a:lnTo>
                  <a:pt x="1128331" y="311496"/>
                </a:lnTo>
                <a:lnTo>
                  <a:pt x="1132338" y="265823"/>
                </a:lnTo>
                <a:lnTo>
                  <a:pt x="1130180" y="221799"/>
                </a:lnTo>
                <a:lnTo>
                  <a:pt x="1121183" y="179241"/>
                </a:lnTo>
                <a:lnTo>
                  <a:pt x="1104675" y="137967"/>
                </a:lnTo>
                <a:lnTo>
                  <a:pt x="1079982" y="97793"/>
                </a:lnTo>
                <a:lnTo>
                  <a:pt x="1045856" y="60883"/>
                </a:lnTo>
                <a:lnTo>
                  <a:pt x="1005409" y="32442"/>
                </a:lnTo>
                <a:lnTo>
                  <a:pt x="959955" y="12825"/>
                </a:lnTo>
                <a:lnTo>
                  <a:pt x="910805" y="2390"/>
                </a:lnTo>
                <a:lnTo>
                  <a:pt x="889396" y="419"/>
                </a:lnTo>
                <a:lnTo>
                  <a:pt x="867390" y="0"/>
                </a:lnTo>
                <a:close/>
              </a:path>
            </a:pathLst>
          </a:custGeom>
          <a:solidFill>
            <a:srgbClr val="F5F3E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bg object 23"/>
          <p:cNvSpPr/>
          <p:nvPr/>
        </p:nvSpPr>
        <p:spPr>
          <a:xfrm>
            <a:off x="2497148" y="1533892"/>
            <a:ext cx="525145" cy="459740"/>
          </a:xfrm>
          <a:custGeom>
            <a:avLst/>
            <a:gdLst/>
            <a:ahLst/>
            <a:cxnLst/>
            <a:rect l="l" t="t" r="r" b="b"/>
            <a:pathLst>
              <a:path w="525144" h="459739">
                <a:moveTo>
                  <a:pt x="310746" y="0"/>
                </a:moveTo>
                <a:lnTo>
                  <a:pt x="243006" y="22040"/>
                </a:lnTo>
                <a:lnTo>
                  <a:pt x="191365" y="80524"/>
                </a:lnTo>
                <a:lnTo>
                  <a:pt x="170383" y="119853"/>
                </a:lnTo>
                <a:lnTo>
                  <a:pt x="151985" y="163996"/>
                </a:lnTo>
                <a:lnTo>
                  <a:pt x="135694" y="211523"/>
                </a:lnTo>
                <a:lnTo>
                  <a:pt x="121028" y="261001"/>
                </a:lnTo>
                <a:lnTo>
                  <a:pt x="107509" y="310998"/>
                </a:lnTo>
                <a:lnTo>
                  <a:pt x="94656" y="360083"/>
                </a:lnTo>
                <a:lnTo>
                  <a:pt x="32350" y="297853"/>
                </a:lnTo>
                <a:lnTo>
                  <a:pt x="25084" y="293026"/>
                </a:lnTo>
                <a:lnTo>
                  <a:pt x="17813" y="291998"/>
                </a:lnTo>
                <a:lnTo>
                  <a:pt x="11063" y="293941"/>
                </a:lnTo>
                <a:lnTo>
                  <a:pt x="5362" y="298030"/>
                </a:lnTo>
                <a:lnTo>
                  <a:pt x="1476" y="303961"/>
                </a:lnTo>
                <a:lnTo>
                  <a:pt x="0" y="311034"/>
                </a:lnTo>
                <a:lnTo>
                  <a:pt x="1204" y="318256"/>
                </a:lnTo>
                <a:lnTo>
                  <a:pt x="90985" y="409917"/>
                </a:lnTo>
                <a:lnTo>
                  <a:pt x="107947" y="416466"/>
                </a:lnTo>
                <a:lnTo>
                  <a:pt x="114417" y="414134"/>
                </a:lnTo>
                <a:lnTo>
                  <a:pt x="123510" y="408635"/>
                </a:lnTo>
                <a:lnTo>
                  <a:pt x="124767" y="398741"/>
                </a:lnTo>
                <a:lnTo>
                  <a:pt x="124958" y="398741"/>
                </a:lnTo>
                <a:lnTo>
                  <a:pt x="149648" y="297877"/>
                </a:lnTo>
                <a:lnTo>
                  <a:pt x="173618" y="217693"/>
                </a:lnTo>
                <a:lnTo>
                  <a:pt x="196743" y="155835"/>
                </a:lnTo>
                <a:lnTo>
                  <a:pt x="218892" y="109950"/>
                </a:lnTo>
                <a:lnTo>
                  <a:pt x="239939" y="77685"/>
                </a:lnTo>
                <a:lnTo>
                  <a:pt x="278214" y="44601"/>
                </a:lnTo>
                <a:lnTo>
                  <a:pt x="310543" y="37757"/>
                </a:lnTo>
                <a:lnTo>
                  <a:pt x="338303" y="42824"/>
                </a:lnTo>
                <a:lnTo>
                  <a:pt x="363675" y="58031"/>
                </a:lnTo>
                <a:lnTo>
                  <a:pt x="382182" y="83378"/>
                </a:lnTo>
                <a:lnTo>
                  <a:pt x="389347" y="118872"/>
                </a:lnTo>
                <a:lnTo>
                  <a:pt x="425575" y="130753"/>
                </a:lnTo>
                <a:lnTo>
                  <a:pt x="448735" y="160205"/>
                </a:lnTo>
                <a:lnTo>
                  <a:pt x="453412" y="197937"/>
                </a:lnTo>
                <a:lnTo>
                  <a:pt x="434190" y="234657"/>
                </a:lnTo>
                <a:lnTo>
                  <a:pt x="457798" y="248644"/>
                </a:lnTo>
                <a:lnTo>
                  <a:pt x="474198" y="264318"/>
                </a:lnTo>
                <a:lnTo>
                  <a:pt x="483764" y="281831"/>
                </a:lnTo>
                <a:lnTo>
                  <a:pt x="486870" y="301332"/>
                </a:lnTo>
                <a:lnTo>
                  <a:pt x="482751" y="321579"/>
                </a:lnTo>
                <a:lnTo>
                  <a:pt x="471176" y="339344"/>
                </a:lnTo>
                <a:lnTo>
                  <a:pt x="453319" y="351946"/>
                </a:lnTo>
                <a:lnTo>
                  <a:pt x="430355" y="356704"/>
                </a:lnTo>
                <a:lnTo>
                  <a:pt x="408072" y="353368"/>
                </a:lnTo>
                <a:lnTo>
                  <a:pt x="389545" y="346022"/>
                </a:lnTo>
                <a:lnTo>
                  <a:pt x="372392" y="338665"/>
                </a:lnTo>
                <a:lnTo>
                  <a:pt x="354231" y="335292"/>
                </a:lnTo>
                <a:lnTo>
                  <a:pt x="346326" y="336920"/>
                </a:lnTo>
                <a:lnTo>
                  <a:pt x="340375" y="341202"/>
                </a:lnTo>
                <a:lnTo>
                  <a:pt x="336625" y="347235"/>
                </a:lnTo>
                <a:lnTo>
                  <a:pt x="335321" y="354114"/>
                </a:lnTo>
                <a:lnTo>
                  <a:pt x="335321" y="421944"/>
                </a:lnTo>
                <a:lnTo>
                  <a:pt x="286388" y="421944"/>
                </a:lnTo>
                <a:lnTo>
                  <a:pt x="286388" y="354380"/>
                </a:lnTo>
                <a:lnTo>
                  <a:pt x="284962" y="346953"/>
                </a:lnTo>
                <a:lnTo>
                  <a:pt x="281185" y="340941"/>
                </a:lnTo>
                <a:lnTo>
                  <a:pt x="275606" y="336914"/>
                </a:lnTo>
                <a:lnTo>
                  <a:pt x="268595" y="335445"/>
                </a:lnTo>
                <a:lnTo>
                  <a:pt x="264569" y="335559"/>
                </a:lnTo>
                <a:lnTo>
                  <a:pt x="191201" y="344944"/>
                </a:lnTo>
                <a:lnTo>
                  <a:pt x="183924" y="353504"/>
                </a:lnTo>
                <a:lnTo>
                  <a:pt x="183924" y="362445"/>
                </a:lnTo>
                <a:lnTo>
                  <a:pt x="207305" y="381114"/>
                </a:lnTo>
                <a:lnTo>
                  <a:pt x="248808" y="375818"/>
                </a:lnTo>
                <a:lnTo>
                  <a:pt x="248808" y="451294"/>
                </a:lnTo>
                <a:lnTo>
                  <a:pt x="258410" y="459524"/>
                </a:lnTo>
                <a:lnTo>
                  <a:pt x="354104" y="459536"/>
                </a:lnTo>
                <a:lnTo>
                  <a:pt x="361349" y="458014"/>
                </a:lnTo>
                <a:lnTo>
                  <a:pt x="367382" y="453893"/>
                </a:lnTo>
                <a:lnTo>
                  <a:pt x="371510" y="447840"/>
                </a:lnTo>
                <a:lnTo>
                  <a:pt x="373040" y="440524"/>
                </a:lnTo>
                <a:lnTo>
                  <a:pt x="373040" y="379412"/>
                </a:lnTo>
                <a:lnTo>
                  <a:pt x="387738" y="386524"/>
                </a:lnTo>
                <a:lnTo>
                  <a:pt x="403282" y="391310"/>
                </a:lnTo>
                <a:lnTo>
                  <a:pt x="417849" y="394008"/>
                </a:lnTo>
                <a:lnTo>
                  <a:pt x="429618" y="394855"/>
                </a:lnTo>
                <a:lnTo>
                  <a:pt x="465130" y="387978"/>
                </a:lnTo>
                <a:lnTo>
                  <a:pt x="495631" y="368628"/>
                </a:lnTo>
                <a:lnTo>
                  <a:pt x="516938" y="338732"/>
                </a:lnTo>
                <a:lnTo>
                  <a:pt x="524868" y="300215"/>
                </a:lnTo>
                <a:lnTo>
                  <a:pt x="518653" y="266700"/>
                </a:lnTo>
                <a:lnTo>
                  <a:pt x="505177" y="242784"/>
                </a:lnTo>
                <a:lnTo>
                  <a:pt x="491739" y="228447"/>
                </a:lnTo>
                <a:lnTo>
                  <a:pt x="485638" y="223672"/>
                </a:lnTo>
                <a:lnTo>
                  <a:pt x="492364" y="178920"/>
                </a:lnTo>
                <a:lnTo>
                  <a:pt x="481180" y="138760"/>
                </a:lnTo>
                <a:lnTo>
                  <a:pt x="456681" y="106972"/>
                </a:lnTo>
                <a:lnTo>
                  <a:pt x="423459" y="87337"/>
                </a:lnTo>
                <a:lnTo>
                  <a:pt x="404362" y="47127"/>
                </a:lnTo>
                <a:lnTo>
                  <a:pt x="376170" y="20056"/>
                </a:lnTo>
                <a:lnTo>
                  <a:pt x="343445" y="4791"/>
                </a:lnTo>
                <a:lnTo>
                  <a:pt x="31074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24" name="bg object 2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90813" y="2038132"/>
            <a:ext cx="426326" cy="131508"/>
          </a:xfrm>
          <a:prstGeom prst="rect">
            <a:avLst/>
          </a:prstGeom>
        </p:spPr>
      </p:pic>
      <p:pic>
        <p:nvPicPr>
          <p:cNvPr id="25" name="bg object 2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44584" y="1669845"/>
            <a:ext cx="783513" cy="5013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839" y="568528"/>
            <a:ext cx="79692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B3B1B"/>
                </a:solidFill>
                <a:latin typeface="Podkova Regular ExtraBold"/>
                <a:cs typeface="Podkova Regular ExtraBold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70" y="1739455"/>
            <a:ext cx="9624060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Relationship Id="rId8" Type="http://schemas.openxmlformats.org/officeDocument/2006/relationships/image" Target="../media/image153.png"/><Relationship Id="rId9" Type="http://schemas.openxmlformats.org/officeDocument/2006/relationships/image" Target="../media/image154.png"/><Relationship Id="rId10" Type="http://schemas.openxmlformats.org/officeDocument/2006/relationships/image" Target="../media/image155.png"/><Relationship Id="rId11" Type="http://schemas.openxmlformats.org/officeDocument/2006/relationships/image" Target="../media/image156.png"/><Relationship Id="rId12" Type="http://schemas.openxmlformats.org/officeDocument/2006/relationships/image" Target="../media/image157.png"/><Relationship Id="rId13" Type="http://schemas.openxmlformats.org/officeDocument/2006/relationships/image" Target="../media/image158.pn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0.png"/><Relationship Id="rId11" Type="http://schemas.openxmlformats.org/officeDocument/2006/relationships/image" Target="../media/image31.png"/><Relationship Id="rId12" Type="http://schemas.openxmlformats.org/officeDocument/2006/relationships/image" Target="../media/image32.png"/><Relationship Id="rId13" Type="http://schemas.openxmlformats.org/officeDocument/2006/relationships/image" Target="../media/image33.png"/><Relationship Id="rId14" Type="http://schemas.openxmlformats.org/officeDocument/2006/relationships/image" Target="../media/image34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Relationship Id="rId11" Type="http://schemas.openxmlformats.org/officeDocument/2006/relationships/image" Target="../media/image44.png"/><Relationship Id="rId12" Type="http://schemas.openxmlformats.org/officeDocument/2006/relationships/image" Target="../media/image45.png"/><Relationship Id="rId13" Type="http://schemas.openxmlformats.org/officeDocument/2006/relationships/image" Target="../media/image46.png"/><Relationship Id="rId14" Type="http://schemas.openxmlformats.org/officeDocument/2006/relationships/image" Target="../media/image47.png"/><Relationship Id="rId15" Type="http://schemas.openxmlformats.org/officeDocument/2006/relationships/image" Target="../media/image48.png"/><Relationship Id="rId16" Type="http://schemas.openxmlformats.org/officeDocument/2006/relationships/image" Target="../media/image49.png"/><Relationship Id="rId17" Type="http://schemas.openxmlformats.org/officeDocument/2006/relationships/image" Target="../media/image50.png"/><Relationship Id="rId18" Type="http://schemas.openxmlformats.org/officeDocument/2006/relationships/image" Target="../media/image51.png"/><Relationship Id="rId19" Type="http://schemas.openxmlformats.org/officeDocument/2006/relationships/image" Target="../media/image52.png"/><Relationship Id="rId20" Type="http://schemas.openxmlformats.org/officeDocument/2006/relationships/image" Target="../media/image53.png"/><Relationship Id="rId21" Type="http://schemas.openxmlformats.org/officeDocument/2006/relationships/image" Target="../media/image54.png"/><Relationship Id="rId22" Type="http://schemas.openxmlformats.org/officeDocument/2006/relationships/image" Target="../media/image55.png"/><Relationship Id="rId23" Type="http://schemas.openxmlformats.org/officeDocument/2006/relationships/image" Target="../media/image56.png"/><Relationship Id="rId24" Type="http://schemas.openxmlformats.org/officeDocument/2006/relationships/image" Target="../media/image57.png"/><Relationship Id="rId25" Type="http://schemas.openxmlformats.org/officeDocument/2006/relationships/image" Target="../media/image58.png"/><Relationship Id="rId26" Type="http://schemas.openxmlformats.org/officeDocument/2006/relationships/image" Target="../media/image59.png"/><Relationship Id="rId27" Type="http://schemas.openxmlformats.org/officeDocument/2006/relationships/image" Target="../media/image60.png"/><Relationship Id="rId28" Type="http://schemas.openxmlformats.org/officeDocument/2006/relationships/image" Target="../media/image61.png"/><Relationship Id="rId29" Type="http://schemas.openxmlformats.org/officeDocument/2006/relationships/image" Target="../media/image62.png"/><Relationship Id="rId30" Type="http://schemas.openxmlformats.org/officeDocument/2006/relationships/image" Target="../media/image63.png"/><Relationship Id="rId31" Type="http://schemas.openxmlformats.org/officeDocument/2006/relationships/image" Target="../media/image64.png"/><Relationship Id="rId32" Type="http://schemas.openxmlformats.org/officeDocument/2006/relationships/image" Target="../media/image65.png"/><Relationship Id="rId33" Type="http://schemas.openxmlformats.org/officeDocument/2006/relationships/image" Target="../media/image66.png"/><Relationship Id="rId34" Type="http://schemas.openxmlformats.org/officeDocument/2006/relationships/image" Target="../media/image67.png"/><Relationship Id="rId35" Type="http://schemas.openxmlformats.org/officeDocument/2006/relationships/image" Target="../media/image68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png"/><Relationship Id="rId3" Type="http://schemas.openxmlformats.org/officeDocument/2006/relationships/image" Target="../media/image70.png"/><Relationship Id="rId4" Type="http://schemas.openxmlformats.org/officeDocument/2006/relationships/image" Target="../media/image71.png"/><Relationship Id="rId5" Type="http://schemas.openxmlformats.org/officeDocument/2006/relationships/image" Target="../media/image72.png"/><Relationship Id="rId6" Type="http://schemas.openxmlformats.org/officeDocument/2006/relationships/image" Target="../media/image73.png"/><Relationship Id="rId7" Type="http://schemas.openxmlformats.org/officeDocument/2006/relationships/image" Target="../media/image74.png"/><Relationship Id="rId8" Type="http://schemas.openxmlformats.org/officeDocument/2006/relationships/image" Target="../media/image75.png"/><Relationship Id="rId9" Type="http://schemas.openxmlformats.org/officeDocument/2006/relationships/image" Target="../media/image76.png"/><Relationship Id="rId10" Type="http://schemas.openxmlformats.org/officeDocument/2006/relationships/image" Target="../media/image77.png"/><Relationship Id="rId11" Type="http://schemas.openxmlformats.org/officeDocument/2006/relationships/image" Target="../media/image78.png"/><Relationship Id="rId12" Type="http://schemas.openxmlformats.org/officeDocument/2006/relationships/image" Target="../media/image79.png"/><Relationship Id="rId13" Type="http://schemas.openxmlformats.org/officeDocument/2006/relationships/image" Target="../media/image80.png"/><Relationship Id="rId14" Type="http://schemas.openxmlformats.org/officeDocument/2006/relationships/image" Target="../media/image81.png"/><Relationship Id="rId15" Type="http://schemas.openxmlformats.org/officeDocument/2006/relationships/image" Target="../media/image82.png"/><Relationship Id="rId16" Type="http://schemas.openxmlformats.org/officeDocument/2006/relationships/image" Target="../media/image83.png"/><Relationship Id="rId17" Type="http://schemas.openxmlformats.org/officeDocument/2006/relationships/image" Target="../media/image84.png"/><Relationship Id="rId18" Type="http://schemas.openxmlformats.org/officeDocument/2006/relationships/image" Target="../media/image85.png"/><Relationship Id="rId19" Type="http://schemas.openxmlformats.org/officeDocument/2006/relationships/image" Target="../media/image86.png"/><Relationship Id="rId20" Type="http://schemas.openxmlformats.org/officeDocument/2006/relationships/image" Target="../media/image87.png"/><Relationship Id="rId21" Type="http://schemas.openxmlformats.org/officeDocument/2006/relationships/image" Target="../media/image88.png"/><Relationship Id="rId22" Type="http://schemas.openxmlformats.org/officeDocument/2006/relationships/image" Target="../media/image89.png"/><Relationship Id="rId23" Type="http://schemas.openxmlformats.org/officeDocument/2006/relationships/image" Target="../media/image90.png"/><Relationship Id="rId24" Type="http://schemas.openxmlformats.org/officeDocument/2006/relationships/image" Target="../media/image91.png"/><Relationship Id="rId25" Type="http://schemas.openxmlformats.org/officeDocument/2006/relationships/image" Target="../media/image92.png"/><Relationship Id="rId26" Type="http://schemas.openxmlformats.org/officeDocument/2006/relationships/image" Target="../media/image93.png"/><Relationship Id="rId27" Type="http://schemas.openxmlformats.org/officeDocument/2006/relationships/image" Target="../media/image94.png"/><Relationship Id="rId28" Type="http://schemas.openxmlformats.org/officeDocument/2006/relationships/image" Target="../media/image95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7" Type="http://schemas.openxmlformats.org/officeDocument/2006/relationships/image" Target="../media/image101.png"/><Relationship Id="rId8" Type="http://schemas.openxmlformats.org/officeDocument/2006/relationships/image" Target="../media/image102.png"/><Relationship Id="rId9" Type="http://schemas.openxmlformats.org/officeDocument/2006/relationships/image" Target="../media/image103.png"/><Relationship Id="rId10" Type="http://schemas.openxmlformats.org/officeDocument/2006/relationships/image" Target="../media/image104.png"/><Relationship Id="rId11" Type="http://schemas.openxmlformats.org/officeDocument/2006/relationships/image" Target="../media/image105.png"/><Relationship Id="rId12" Type="http://schemas.openxmlformats.org/officeDocument/2006/relationships/image" Target="../media/image106.png"/><Relationship Id="rId13" Type="http://schemas.openxmlformats.org/officeDocument/2006/relationships/image" Target="../media/image107.png"/><Relationship Id="rId14" Type="http://schemas.openxmlformats.org/officeDocument/2006/relationships/image" Target="../media/image108.png"/><Relationship Id="rId15" Type="http://schemas.openxmlformats.org/officeDocument/2006/relationships/image" Target="../media/image109.png"/><Relationship Id="rId16" Type="http://schemas.openxmlformats.org/officeDocument/2006/relationships/image" Target="../media/image110.png"/><Relationship Id="rId17" Type="http://schemas.openxmlformats.org/officeDocument/2006/relationships/image" Target="../media/image111.png"/><Relationship Id="rId18" Type="http://schemas.openxmlformats.org/officeDocument/2006/relationships/image" Target="../media/image112.pn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openxmlformats.org/officeDocument/2006/relationships/image" Target="../media/image115.png"/><Relationship Id="rId5" Type="http://schemas.openxmlformats.org/officeDocument/2006/relationships/image" Target="../media/image116.png"/><Relationship Id="rId6" Type="http://schemas.openxmlformats.org/officeDocument/2006/relationships/image" Target="../media/image117.png"/><Relationship Id="rId7" Type="http://schemas.openxmlformats.org/officeDocument/2006/relationships/image" Target="../media/image118.png"/><Relationship Id="rId8" Type="http://schemas.openxmlformats.org/officeDocument/2006/relationships/image" Target="../media/image119.png"/><Relationship Id="rId9" Type="http://schemas.openxmlformats.org/officeDocument/2006/relationships/image" Target="../media/image120.png"/><Relationship Id="rId10" Type="http://schemas.openxmlformats.org/officeDocument/2006/relationships/image" Target="../media/image121.png"/><Relationship Id="rId11" Type="http://schemas.openxmlformats.org/officeDocument/2006/relationships/image" Target="../media/image122.png"/><Relationship Id="rId12" Type="http://schemas.openxmlformats.org/officeDocument/2006/relationships/image" Target="../media/image123.png"/><Relationship Id="rId13" Type="http://schemas.openxmlformats.org/officeDocument/2006/relationships/image" Target="../media/image124.png"/><Relationship Id="rId14" Type="http://schemas.openxmlformats.org/officeDocument/2006/relationships/image" Target="../media/image125.png"/><Relationship Id="rId15" Type="http://schemas.openxmlformats.org/officeDocument/2006/relationships/image" Target="../media/image126.png"/><Relationship Id="rId16" Type="http://schemas.openxmlformats.org/officeDocument/2006/relationships/image" Target="../media/image127.png"/><Relationship Id="rId17" Type="http://schemas.openxmlformats.org/officeDocument/2006/relationships/image" Target="../media/image128.png"/><Relationship Id="rId18" Type="http://schemas.openxmlformats.org/officeDocument/2006/relationships/image" Target="../media/image129.png"/><Relationship Id="rId19" Type="http://schemas.openxmlformats.org/officeDocument/2006/relationships/image" Target="../media/image130.png"/><Relationship Id="rId20" Type="http://schemas.openxmlformats.org/officeDocument/2006/relationships/image" Target="../media/image131.png"/><Relationship Id="rId21" Type="http://schemas.openxmlformats.org/officeDocument/2006/relationships/image" Target="../media/image132.png"/><Relationship Id="rId22" Type="http://schemas.openxmlformats.org/officeDocument/2006/relationships/image" Target="../media/image133.png"/><Relationship Id="rId23" Type="http://schemas.openxmlformats.org/officeDocument/2006/relationships/image" Target="../media/image134.png"/><Relationship Id="rId24" Type="http://schemas.openxmlformats.org/officeDocument/2006/relationships/image" Target="../media/image135.png"/><Relationship Id="rId25" Type="http://schemas.openxmlformats.org/officeDocument/2006/relationships/image" Target="../media/image136.png"/><Relationship Id="rId26" Type="http://schemas.openxmlformats.org/officeDocument/2006/relationships/image" Target="../media/image137.png"/><Relationship Id="rId27" Type="http://schemas.openxmlformats.org/officeDocument/2006/relationships/image" Target="../media/image138.png"/><Relationship Id="rId28" Type="http://schemas.openxmlformats.org/officeDocument/2006/relationships/image" Target="../media/image139.png"/><Relationship Id="rId29" Type="http://schemas.openxmlformats.org/officeDocument/2006/relationships/image" Target="../media/image140.png"/><Relationship Id="rId30" Type="http://schemas.openxmlformats.org/officeDocument/2006/relationships/image" Target="../media/image141.png"/><Relationship Id="rId31" Type="http://schemas.openxmlformats.org/officeDocument/2006/relationships/image" Target="../media/image142.png"/><Relationship Id="rId32" Type="http://schemas.openxmlformats.org/officeDocument/2006/relationships/image" Target="../media/image143.png"/><Relationship Id="rId33" Type="http://schemas.openxmlformats.org/officeDocument/2006/relationships/image" Target="../media/image144.png"/><Relationship Id="rId34" Type="http://schemas.openxmlformats.org/officeDocument/2006/relationships/image" Target="../media/image145.png"/><Relationship Id="rId35" Type="http://schemas.openxmlformats.org/officeDocument/2006/relationships/image" Target="../media/image146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692130" cy="7560309"/>
          </a:xfrm>
          <a:custGeom>
            <a:avLst/>
            <a:gdLst/>
            <a:ahLst/>
            <a:cxnLst/>
            <a:rect l="l" t="t" r="r" b="b"/>
            <a:pathLst>
              <a:path w="10692130" h="7560309">
                <a:moveTo>
                  <a:pt x="10692003" y="0"/>
                </a:moveTo>
                <a:lnTo>
                  <a:pt x="0" y="0"/>
                </a:lnTo>
                <a:lnTo>
                  <a:pt x="0" y="7559992"/>
                </a:lnTo>
                <a:lnTo>
                  <a:pt x="10692003" y="7559992"/>
                </a:lnTo>
                <a:lnTo>
                  <a:pt x="10692003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0" y="0"/>
            <a:ext cx="3148330" cy="6136005"/>
            <a:chOff x="0" y="0"/>
            <a:chExt cx="3148330" cy="6136005"/>
          </a:xfrm>
        </p:grpSpPr>
        <p:sp>
          <p:nvSpPr>
            <p:cNvPr id="4" name="object 4" descr=""/>
            <p:cNvSpPr/>
            <p:nvPr/>
          </p:nvSpPr>
          <p:spPr>
            <a:xfrm>
              <a:off x="0" y="0"/>
              <a:ext cx="3148330" cy="6136005"/>
            </a:xfrm>
            <a:custGeom>
              <a:avLst/>
              <a:gdLst/>
              <a:ahLst/>
              <a:cxnLst/>
              <a:rect l="l" t="t" r="r" b="b"/>
              <a:pathLst>
                <a:path w="3148330" h="6136005">
                  <a:moveTo>
                    <a:pt x="1389409" y="0"/>
                  </a:moveTo>
                  <a:lnTo>
                    <a:pt x="0" y="0"/>
                  </a:lnTo>
                  <a:lnTo>
                    <a:pt x="0" y="6135678"/>
                  </a:lnTo>
                  <a:lnTo>
                    <a:pt x="71664" y="6129233"/>
                  </a:lnTo>
                  <a:lnTo>
                    <a:pt x="120056" y="6124011"/>
                  </a:lnTo>
                  <a:lnTo>
                    <a:pt x="168243" y="6118154"/>
                  </a:lnTo>
                  <a:lnTo>
                    <a:pt x="216220" y="6111665"/>
                  </a:lnTo>
                  <a:lnTo>
                    <a:pt x="263982" y="6104551"/>
                  </a:lnTo>
                  <a:lnTo>
                    <a:pt x="311524" y="6096815"/>
                  </a:lnTo>
                  <a:lnTo>
                    <a:pt x="358842" y="6088462"/>
                  </a:lnTo>
                  <a:lnTo>
                    <a:pt x="405930" y="6079496"/>
                  </a:lnTo>
                  <a:lnTo>
                    <a:pt x="452785" y="6069922"/>
                  </a:lnTo>
                  <a:lnTo>
                    <a:pt x="499402" y="6059744"/>
                  </a:lnTo>
                  <a:lnTo>
                    <a:pt x="545775" y="6048968"/>
                  </a:lnTo>
                  <a:lnTo>
                    <a:pt x="591901" y="6037596"/>
                  </a:lnTo>
                  <a:lnTo>
                    <a:pt x="637773" y="6025635"/>
                  </a:lnTo>
                  <a:lnTo>
                    <a:pt x="683389" y="6013088"/>
                  </a:lnTo>
                  <a:lnTo>
                    <a:pt x="728742" y="5999960"/>
                  </a:lnTo>
                  <a:lnTo>
                    <a:pt x="773829" y="5986255"/>
                  </a:lnTo>
                  <a:lnTo>
                    <a:pt x="818643" y="5971978"/>
                  </a:lnTo>
                  <a:lnTo>
                    <a:pt x="863182" y="5957134"/>
                  </a:lnTo>
                  <a:lnTo>
                    <a:pt x="907440" y="5941727"/>
                  </a:lnTo>
                  <a:lnTo>
                    <a:pt x="951412" y="5925761"/>
                  </a:lnTo>
                  <a:lnTo>
                    <a:pt x="995094" y="5909241"/>
                  </a:lnTo>
                  <a:lnTo>
                    <a:pt x="1038480" y="5892172"/>
                  </a:lnTo>
                  <a:lnTo>
                    <a:pt x="1081567" y="5874557"/>
                  </a:lnTo>
                  <a:lnTo>
                    <a:pt x="1124349" y="5856403"/>
                  </a:lnTo>
                  <a:lnTo>
                    <a:pt x="1166822" y="5837712"/>
                  </a:lnTo>
                  <a:lnTo>
                    <a:pt x="1208981" y="5818490"/>
                  </a:lnTo>
                  <a:lnTo>
                    <a:pt x="1250821" y="5798740"/>
                  </a:lnTo>
                  <a:lnTo>
                    <a:pt x="1292338" y="5778469"/>
                  </a:lnTo>
                  <a:lnTo>
                    <a:pt x="1333526" y="5757679"/>
                  </a:lnTo>
                  <a:lnTo>
                    <a:pt x="1374382" y="5736376"/>
                  </a:lnTo>
                  <a:lnTo>
                    <a:pt x="1414900" y="5714565"/>
                  </a:lnTo>
                  <a:lnTo>
                    <a:pt x="1455076" y="5692248"/>
                  </a:lnTo>
                  <a:lnTo>
                    <a:pt x="1494905" y="5669432"/>
                  </a:lnTo>
                  <a:lnTo>
                    <a:pt x="1534382" y="5646121"/>
                  </a:lnTo>
                  <a:lnTo>
                    <a:pt x="1573502" y="5622318"/>
                  </a:lnTo>
                  <a:lnTo>
                    <a:pt x="1612262" y="5598030"/>
                  </a:lnTo>
                  <a:lnTo>
                    <a:pt x="1650655" y="5573259"/>
                  </a:lnTo>
                  <a:lnTo>
                    <a:pt x="1688678" y="5548012"/>
                  </a:lnTo>
                  <a:lnTo>
                    <a:pt x="1726325" y="5522291"/>
                  </a:lnTo>
                  <a:lnTo>
                    <a:pt x="1763593" y="5496102"/>
                  </a:lnTo>
                  <a:lnTo>
                    <a:pt x="1800475" y="5469449"/>
                  </a:lnTo>
                  <a:lnTo>
                    <a:pt x="1836969" y="5442338"/>
                  </a:lnTo>
                  <a:lnTo>
                    <a:pt x="1873067" y="5414771"/>
                  </a:lnTo>
                  <a:lnTo>
                    <a:pt x="1908767" y="5386754"/>
                  </a:lnTo>
                  <a:lnTo>
                    <a:pt x="1944064" y="5358291"/>
                  </a:lnTo>
                  <a:lnTo>
                    <a:pt x="1978952" y="5329387"/>
                  </a:lnTo>
                  <a:lnTo>
                    <a:pt x="2013427" y="5300047"/>
                  </a:lnTo>
                  <a:lnTo>
                    <a:pt x="2047484" y="5270274"/>
                  </a:lnTo>
                  <a:lnTo>
                    <a:pt x="2081118" y="5240073"/>
                  </a:lnTo>
                  <a:lnTo>
                    <a:pt x="2114325" y="5209450"/>
                  </a:lnTo>
                  <a:lnTo>
                    <a:pt x="2147101" y="5178407"/>
                  </a:lnTo>
                  <a:lnTo>
                    <a:pt x="2179439" y="5146951"/>
                  </a:lnTo>
                  <a:lnTo>
                    <a:pt x="2211336" y="5115085"/>
                  </a:lnTo>
                  <a:lnTo>
                    <a:pt x="2242787" y="5082813"/>
                  </a:lnTo>
                  <a:lnTo>
                    <a:pt x="2273787" y="5050141"/>
                  </a:lnTo>
                  <a:lnTo>
                    <a:pt x="2304332" y="5017073"/>
                  </a:lnTo>
                  <a:lnTo>
                    <a:pt x="2334416" y="4983614"/>
                  </a:lnTo>
                  <a:lnTo>
                    <a:pt x="2364036" y="4949767"/>
                  </a:lnTo>
                  <a:lnTo>
                    <a:pt x="2393185" y="4915538"/>
                  </a:lnTo>
                  <a:lnTo>
                    <a:pt x="2421860" y="4880930"/>
                  </a:lnTo>
                  <a:lnTo>
                    <a:pt x="2450056" y="4845950"/>
                  </a:lnTo>
                  <a:lnTo>
                    <a:pt x="2477769" y="4810600"/>
                  </a:lnTo>
                  <a:lnTo>
                    <a:pt x="2504992" y="4774885"/>
                  </a:lnTo>
                  <a:lnTo>
                    <a:pt x="2531722" y="4738811"/>
                  </a:lnTo>
                  <a:lnTo>
                    <a:pt x="2557954" y="4702381"/>
                  </a:lnTo>
                  <a:lnTo>
                    <a:pt x="2583684" y="4665600"/>
                  </a:lnTo>
                  <a:lnTo>
                    <a:pt x="2608906" y="4628472"/>
                  </a:lnTo>
                  <a:lnTo>
                    <a:pt x="2633615" y="4591003"/>
                  </a:lnTo>
                  <a:lnTo>
                    <a:pt x="2657808" y="4553196"/>
                  </a:lnTo>
                  <a:lnTo>
                    <a:pt x="2681479" y="4515056"/>
                  </a:lnTo>
                  <a:lnTo>
                    <a:pt x="2704624" y="4476587"/>
                  </a:lnTo>
                  <a:lnTo>
                    <a:pt x="2727238" y="4437795"/>
                  </a:lnTo>
                  <a:lnTo>
                    <a:pt x="2749315" y="4398683"/>
                  </a:lnTo>
                  <a:lnTo>
                    <a:pt x="2770853" y="4359257"/>
                  </a:lnTo>
                  <a:lnTo>
                    <a:pt x="2791845" y="4319520"/>
                  </a:lnTo>
                  <a:lnTo>
                    <a:pt x="2812287" y="4279477"/>
                  </a:lnTo>
                  <a:lnTo>
                    <a:pt x="2832175" y="4239133"/>
                  </a:lnTo>
                  <a:lnTo>
                    <a:pt x="2851503" y="4198492"/>
                  </a:lnTo>
                  <a:lnTo>
                    <a:pt x="2870267" y="4157558"/>
                  </a:lnTo>
                  <a:lnTo>
                    <a:pt x="2888462" y="4116337"/>
                  </a:lnTo>
                  <a:lnTo>
                    <a:pt x="2906084" y="4074832"/>
                  </a:lnTo>
                  <a:lnTo>
                    <a:pt x="2923127" y="4033049"/>
                  </a:lnTo>
                  <a:lnTo>
                    <a:pt x="2939588" y="3990991"/>
                  </a:lnTo>
                  <a:lnTo>
                    <a:pt x="2955460" y="3948663"/>
                  </a:lnTo>
                  <a:lnTo>
                    <a:pt x="2970741" y="3906071"/>
                  </a:lnTo>
                  <a:lnTo>
                    <a:pt x="2985424" y="3863217"/>
                  </a:lnTo>
                  <a:lnTo>
                    <a:pt x="2999505" y="3820107"/>
                  </a:lnTo>
                  <a:lnTo>
                    <a:pt x="3012980" y="3776746"/>
                  </a:lnTo>
                  <a:lnTo>
                    <a:pt x="3025843" y="3733137"/>
                  </a:lnTo>
                  <a:lnTo>
                    <a:pt x="3038090" y="3689285"/>
                  </a:lnTo>
                  <a:lnTo>
                    <a:pt x="3049717" y="3645195"/>
                  </a:lnTo>
                  <a:lnTo>
                    <a:pt x="3060718" y="3600872"/>
                  </a:lnTo>
                  <a:lnTo>
                    <a:pt x="3071089" y="3556319"/>
                  </a:lnTo>
                  <a:lnTo>
                    <a:pt x="3080825" y="3511542"/>
                  </a:lnTo>
                  <a:lnTo>
                    <a:pt x="3089922" y="3466544"/>
                  </a:lnTo>
                  <a:lnTo>
                    <a:pt x="3098374" y="3421331"/>
                  </a:lnTo>
                  <a:lnTo>
                    <a:pt x="3106177" y="3375907"/>
                  </a:lnTo>
                  <a:lnTo>
                    <a:pt x="3113326" y="3330276"/>
                  </a:lnTo>
                  <a:lnTo>
                    <a:pt x="3119817" y="3284443"/>
                  </a:lnTo>
                  <a:lnTo>
                    <a:pt x="3125645" y="3238412"/>
                  </a:lnTo>
                  <a:lnTo>
                    <a:pt x="3130805" y="3192189"/>
                  </a:lnTo>
                  <a:lnTo>
                    <a:pt x="3135292" y="3145776"/>
                  </a:lnTo>
                  <a:lnTo>
                    <a:pt x="3139101" y="3099180"/>
                  </a:lnTo>
                  <a:lnTo>
                    <a:pt x="3142229" y="3052404"/>
                  </a:lnTo>
                  <a:lnTo>
                    <a:pt x="3144670" y="3005453"/>
                  </a:lnTo>
                  <a:lnTo>
                    <a:pt x="3146419" y="2958331"/>
                  </a:lnTo>
                  <a:lnTo>
                    <a:pt x="3147472" y="2911043"/>
                  </a:lnTo>
                  <a:lnTo>
                    <a:pt x="3147824" y="2863594"/>
                  </a:lnTo>
                  <a:lnTo>
                    <a:pt x="3147472" y="2816145"/>
                  </a:lnTo>
                  <a:lnTo>
                    <a:pt x="3146418" y="2768857"/>
                  </a:lnTo>
                  <a:lnTo>
                    <a:pt x="3144667" y="2721736"/>
                  </a:lnTo>
                  <a:lnTo>
                    <a:pt x="3142225" y="2674786"/>
                  </a:lnTo>
                  <a:lnTo>
                    <a:pt x="3139095" y="2628012"/>
                  </a:lnTo>
                  <a:lnTo>
                    <a:pt x="3135283" y="2581418"/>
                  </a:lnTo>
                  <a:lnTo>
                    <a:pt x="3130793" y="2535008"/>
                  </a:lnTo>
                  <a:lnTo>
                    <a:pt x="3125630" y="2488787"/>
                  </a:lnTo>
                  <a:lnTo>
                    <a:pt x="3119798" y="2442760"/>
                  </a:lnTo>
                  <a:lnTo>
                    <a:pt x="3113303" y="2396931"/>
                  </a:lnTo>
                  <a:lnTo>
                    <a:pt x="3106149" y="2351304"/>
                  </a:lnTo>
                  <a:lnTo>
                    <a:pt x="3098341" y="2305885"/>
                  </a:lnTo>
                  <a:lnTo>
                    <a:pt x="3089884" y="2260677"/>
                  </a:lnTo>
                  <a:lnTo>
                    <a:pt x="3080782" y="2215685"/>
                  </a:lnTo>
                  <a:lnTo>
                    <a:pt x="3071039" y="2170914"/>
                  </a:lnTo>
                  <a:lnTo>
                    <a:pt x="3060662" y="2126368"/>
                  </a:lnTo>
                  <a:lnTo>
                    <a:pt x="3049654" y="2082051"/>
                  </a:lnTo>
                  <a:lnTo>
                    <a:pt x="3038021" y="2037969"/>
                  </a:lnTo>
                  <a:lnTo>
                    <a:pt x="3025766" y="1994125"/>
                  </a:lnTo>
                  <a:lnTo>
                    <a:pt x="3012896" y="1950524"/>
                  </a:lnTo>
                  <a:lnTo>
                    <a:pt x="2999413" y="1907171"/>
                  </a:lnTo>
                  <a:lnTo>
                    <a:pt x="2985324" y="1864069"/>
                  </a:lnTo>
                  <a:lnTo>
                    <a:pt x="2970633" y="1821225"/>
                  </a:lnTo>
                  <a:lnTo>
                    <a:pt x="2955344" y="1778641"/>
                  </a:lnTo>
                  <a:lnTo>
                    <a:pt x="2939463" y="1736323"/>
                  </a:lnTo>
                  <a:lnTo>
                    <a:pt x="2922994" y="1694276"/>
                  </a:lnTo>
                  <a:lnTo>
                    <a:pt x="2905942" y="1652502"/>
                  </a:lnTo>
                  <a:lnTo>
                    <a:pt x="2888311" y="1611008"/>
                  </a:lnTo>
                  <a:lnTo>
                    <a:pt x="2870107" y="1569798"/>
                  </a:lnTo>
                  <a:lnTo>
                    <a:pt x="2851334" y="1528875"/>
                  </a:lnTo>
                  <a:lnTo>
                    <a:pt x="2831996" y="1488245"/>
                  </a:lnTo>
                  <a:lnTo>
                    <a:pt x="2812099" y="1447913"/>
                  </a:lnTo>
                  <a:lnTo>
                    <a:pt x="2791648" y="1407882"/>
                  </a:lnTo>
                  <a:lnTo>
                    <a:pt x="2770646" y="1368157"/>
                  </a:lnTo>
                  <a:lnTo>
                    <a:pt x="2749099" y="1328742"/>
                  </a:lnTo>
                  <a:lnTo>
                    <a:pt x="2727011" y="1289643"/>
                  </a:lnTo>
                  <a:lnTo>
                    <a:pt x="2704388" y="1250863"/>
                  </a:lnTo>
                  <a:lnTo>
                    <a:pt x="2681234" y="1212408"/>
                  </a:lnTo>
                  <a:lnTo>
                    <a:pt x="2657553" y="1174281"/>
                  </a:lnTo>
                  <a:lnTo>
                    <a:pt x="2633350" y="1136487"/>
                  </a:lnTo>
                  <a:lnTo>
                    <a:pt x="2608631" y="1099031"/>
                  </a:lnTo>
                  <a:lnTo>
                    <a:pt x="2583399" y="1061917"/>
                  </a:lnTo>
                  <a:lnTo>
                    <a:pt x="2557661" y="1025150"/>
                  </a:lnTo>
                  <a:lnTo>
                    <a:pt x="2531419" y="988734"/>
                  </a:lnTo>
                  <a:lnTo>
                    <a:pt x="2504679" y="952673"/>
                  </a:lnTo>
                  <a:lnTo>
                    <a:pt x="2477447" y="916972"/>
                  </a:lnTo>
                  <a:lnTo>
                    <a:pt x="2449725" y="881637"/>
                  </a:lnTo>
                  <a:lnTo>
                    <a:pt x="2421520" y="846670"/>
                  </a:lnTo>
                  <a:lnTo>
                    <a:pt x="2392836" y="812077"/>
                  </a:lnTo>
                  <a:lnTo>
                    <a:pt x="2363678" y="777862"/>
                  </a:lnTo>
                  <a:lnTo>
                    <a:pt x="2334050" y="744030"/>
                  </a:lnTo>
                  <a:lnTo>
                    <a:pt x="2303957" y="710585"/>
                  </a:lnTo>
                  <a:lnTo>
                    <a:pt x="2273404" y="677531"/>
                  </a:lnTo>
                  <a:lnTo>
                    <a:pt x="2242396" y="644874"/>
                  </a:lnTo>
                  <a:lnTo>
                    <a:pt x="2210937" y="612617"/>
                  </a:lnTo>
                  <a:lnTo>
                    <a:pt x="2179032" y="580766"/>
                  </a:lnTo>
                  <a:lnTo>
                    <a:pt x="2146686" y="549324"/>
                  </a:lnTo>
                  <a:lnTo>
                    <a:pt x="2113904" y="518296"/>
                  </a:lnTo>
                  <a:lnTo>
                    <a:pt x="2080690" y="487687"/>
                  </a:lnTo>
                  <a:lnTo>
                    <a:pt x="2047049" y="457502"/>
                  </a:lnTo>
                  <a:lnTo>
                    <a:pt x="2012985" y="427743"/>
                  </a:lnTo>
                  <a:lnTo>
                    <a:pt x="1978504" y="398417"/>
                  </a:lnTo>
                  <a:lnTo>
                    <a:pt x="1943611" y="369528"/>
                  </a:lnTo>
                  <a:lnTo>
                    <a:pt x="1908309" y="341080"/>
                  </a:lnTo>
                  <a:lnTo>
                    <a:pt x="1872604" y="313078"/>
                  </a:lnTo>
                  <a:lnTo>
                    <a:pt x="1836501" y="285525"/>
                  </a:lnTo>
                  <a:lnTo>
                    <a:pt x="1800003" y="258428"/>
                  </a:lnTo>
                  <a:lnTo>
                    <a:pt x="1763117" y="231789"/>
                  </a:lnTo>
                  <a:lnTo>
                    <a:pt x="1725846" y="205615"/>
                  </a:lnTo>
                  <a:lnTo>
                    <a:pt x="1688195" y="179908"/>
                  </a:lnTo>
                  <a:lnTo>
                    <a:pt x="1650170" y="154674"/>
                  </a:lnTo>
                  <a:lnTo>
                    <a:pt x="1611774" y="129918"/>
                  </a:lnTo>
                  <a:lnTo>
                    <a:pt x="1573013" y="105643"/>
                  </a:lnTo>
                  <a:lnTo>
                    <a:pt x="1533892" y="81854"/>
                  </a:lnTo>
                  <a:lnTo>
                    <a:pt x="1494414" y="58556"/>
                  </a:lnTo>
                  <a:lnTo>
                    <a:pt x="1454585" y="35753"/>
                  </a:lnTo>
                  <a:lnTo>
                    <a:pt x="1414409" y="13450"/>
                  </a:lnTo>
                  <a:lnTo>
                    <a:pt x="1389409" y="0"/>
                  </a:lnTo>
                  <a:close/>
                </a:path>
              </a:pathLst>
            </a:custGeom>
            <a:solidFill>
              <a:srgbClr val="3C68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0" y="714335"/>
              <a:ext cx="570865" cy="2084705"/>
            </a:xfrm>
            <a:custGeom>
              <a:avLst/>
              <a:gdLst/>
              <a:ahLst/>
              <a:cxnLst/>
              <a:rect l="l" t="t" r="r" b="b"/>
              <a:pathLst>
                <a:path w="570865" h="2084705">
                  <a:moveTo>
                    <a:pt x="86511" y="0"/>
                  </a:moveTo>
                  <a:lnTo>
                    <a:pt x="37407" y="13669"/>
                  </a:lnTo>
                  <a:lnTo>
                    <a:pt x="0" y="30645"/>
                  </a:lnTo>
                  <a:lnTo>
                    <a:pt x="0" y="2084236"/>
                  </a:lnTo>
                  <a:lnTo>
                    <a:pt x="51979" y="2072043"/>
                  </a:lnTo>
                  <a:lnTo>
                    <a:pt x="122847" y="1831743"/>
                  </a:lnTo>
                  <a:lnTo>
                    <a:pt x="282208" y="1297905"/>
                  </a:lnTo>
                  <a:lnTo>
                    <a:pt x="450204" y="751117"/>
                  </a:lnTo>
                  <a:lnTo>
                    <a:pt x="546975" y="471970"/>
                  </a:lnTo>
                  <a:lnTo>
                    <a:pt x="570539" y="426640"/>
                  </a:lnTo>
                  <a:lnTo>
                    <a:pt x="562805" y="368361"/>
                  </a:lnTo>
                  <a:lnTo>
                    <a:pt x="509741" y="258284"/>
                  </a:lnTo>
                  <a:lnTo>
                    <a:pt x="397318" y="57556"/>
                  </a:lnTo>
                  <a:lnTo>
                    <a:pt x="86511" y="0"/>
                  </a:lnTo>
                  <a:close/>
                </a:path>
              </a:pathLst>
            </a:custGeom>
            <a:solidFill>
              <a:srgbClr val="6AC5E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 descr=""/>
          <p:cNvGrpSpPr/>
          <p:nvPr/>
        </p:nvGrpSpPr>
        <p:grpSpPr>
          <a:xfrm>
            <a:off x="3531009" y="4268180"/>
            <a:ext cx="2164715" cy="1130300"/>
            <a:chOff x="3531009" y="4268180"/>
            <a:chExt cx="2164715" cy="1130300"/>
          </a:xfrm>
        </p:grpSpPr>
        <p:sp>
          <p:nvSpPr>
            <p:cNvPr id="7" name="object 7" descr=""/>
            <p:cNvSpPr/>
            <p:nvPr/>
          </p:nvSpPr>
          <p:spPr>
            <a:xfrm>
              <a:off x="3598829" y="4653892"/>
              <a:ext cx="2097405" cy="648335"/>
            </a:xfrm>
            <a:custGeom>
              <a:avLst/>
              <a:gdLst/>
              <a:ahLst/>
              <a:cxnLst/>
              <a:rect l="l" t="t" r="r" b="b"/>
              <a:pathLst>
                <a:path w="2097404" h="648335">
                  <a:moveTo>
                    <a:pt x="1703106" y="0"/>
                  </a:moveTo>
                  <a:lnTo>
                    <a:pt x="1660550" y="8477"/>
                  </a:lnTo>
                  <a:lnTo>
                    <a:pt x="1665747" y="22775"/>
                  </a:lnTo>
                  <a:lnTo>
                    <a:pt x="1663322" y="33722"/>
                  </a:lnTo>
                  <a:lnTo>
                    <a:pt x="1659510" y="43092"/>
                  </a:lnTo>
                  <a:lnTo>
                    <a:pt x="1660550" y="52661"/>
                  </a:lnTo>
                  <a:lnTo>
                    <a:pt x="1679934" y="76466"/>
                  </a:lnTo>
                  <a:lnTo>
                    <a:pt x="1705774" y="99718"/>
                  </a:lnTo>
                  <a:lnTo>
                    <a:pt x="1729209" y="124316"/>
                  </a:lnTo>
                  <a:lnTo>
                    <a:pt x="1741377" y="152157"/>
                  </a:lnTo>
                  <a:lnTo>
                    <a:pt x="1733417" y="185141"/>
                  </a:lnTo>
                  <a:lnTo>
                    <a:pt x="1696465" y="225165"/>
                  </a:lnTo>
                  <a:lnTo>
                    <a:pt x="1641016" y="258039"/>
                  </a:lnTo>
                  <a:lnTo>
                    <a:pt x="1602048" y="275427"/>
                  </a:lnTo>
                  <a:lnTo>
                    <a:pt x="1556958" y="293169"/>
                  </a:lnTo>
                  <a:lnTo>
                    <a:pt x="1506775" y="311056"/>
                  </a:lnTo>
                  <a:lnTo>
                    <a:pt x="1452528" y="328879"/>
                  </a:lnTo>
                  <a:lnTo>
                    <a:pt x="1395247" y="346429"/>
                  </a:lnTo>
                  <a:lnTo>
                    <a:pt x="1335961" y="363495"/>
                  </a:lnTo>
                  <a:lnTo>
                    <a:pt x="1275700" y="379869"/>
                  </a:lnTo>
                  <a:lnTo>
                    <a:pt x="1215493" y="395340"/>
                  </a:lnTo>
                  <a:lnTo>
                    <a:pt x="1156370" y="409701"/>
                  </a:lnTo>
                  <a:lnTo>
                    <a:pt x="1099360" y="422741"/>
                  </a:lnTo>
                  <a:lnTo>
                    <a:pt x="1045493" y="434251"/>
                  </a:lnTo>
                  <a:lnTo>
                    <a:pt x="995798" y="444021"/>
                  </a:lnTo>
                  <a:lnTo>
                    <a:pt x="951304" y="451842"/>
                  </a:lnTo>
                  <a:lnTo>
                    <a:pt x="913042" y="457505"/>
                  </a:lnTo>
                  <a:lnTo>
                    <a:pt x="831751" y="463975"/>
                  </a:lnTo>
                  <a:lnTo>
                    <a:pt x="780780" y="465741"/>
                  </a:lnTo>
                  <a:lnTo>
                    <a:pt x="729236" y="466294"/>
                  </a:lnTo>
                  <a:lnTo>
                    <a:pt x="677229" y="465826"/>
                  </a:lnTo>
                  <a:lnTo>
                    <a:pt x="624869" y="464533"/>
                  </a:lnTo>
                  <a:lnTo>
                    <a:pt x="572267" y="462608"/>
                  </a:lnTo>
                  <a:lnTo>
                    <a:pt x="519531" y="460246"/>
                  </a:lnTo>
                  <a:lnTo>
                    <a:pt x="361624" y="452474"/>
                  </a:lnTo>
                  <a:lnTo>
                    <a:pt x="309454" y="450303"/>
                  </a:lnTo>
                  <a:lnTo>
                    <a:pt x="257701" y="448665"/>
                  </a:lnTo>
                  <a:lnTo>
                    <a:pt x="206474" y="447754"/>
                  </a:lnTo>
                  <a:lnTo>
                    <a:pt x="155883" y="447765"/>
                  </a:lnTo>
                  <a:lnTo>
                    <a:pt x="106037" y="448891"/>
                  </a:lnTo>
                  <a:lnTo>
                    <a:pt x="57048" y="451326"/>
                  </a:lnTo>
                  <a:lnTo>
                    <a:pt x="15746" y="473079"/>
                  </a:lnTo>
                  <a:lnTo>
                    <a:pt x="0" y="480790"/>
                  </a:lnTo>
                  <a:lnTo>
                    <a:pt x="3945" y="525853"/>
                  </a:lnTo>
                  <a:lnTo>
                    <a:pt x="16508" y="572300"/>
                  </a:lnTo>
                  <a:lnTo>
                    <a:pt x="38774" y="614803"/>
                  </a:lnTo>
                  <a:lnTo>
                    <a:pt x="71831" y="648037"/>
                  </a:lnTo>
                  <a:lnTo>
                    <a:pt x="54472" y="618670"/>
                  </a:lnTo>
                  <a:lnTo>
                    <a:pt x="33547" y="573226"/>
                  </a:lnTo>
                  <a:lnTo>
                    <a:pt x="20146" y="528370"/>
                  </a:lnTo>
                  <a:lnTo>
                    <a:pt x="25361" y="500767"/>
                  </a:lnTo>
                  <a:lnTo>
                    <a:pt x="179577" y="598596"/>
                  </a:lnTo>
                  <a:lnTo>
                    <a:pt x="227157" y="595325"/>
                  </a:lnTo>
                  <a:lnTo>
                    <a:pt x="275169" y="592698"/>
                  </a:lnTo>
                  <a:lnTo>
                    <a:pt x="323587" y="590675"/>
                  </a:lnTo>
                  <a:lnTo>
                    <a:pt x="372382" y="589214"/>
                  </a:lnTo>
                  <a:lnTo>
                    <a:pt x="421527" y="588273"/>
                  </a:lnTo>
                  <a:lnTo>
                    <a:pt x="470994" y="587813"/>
                  </a:lnTo>
                  <a:lnTo>
                    <a:pt x="520756" y="587791"/>
                  </a:lnTo>
                  <a:lnTo>
                    <a:pt x="570784" y="588167"/>
                  </a:lnTo>
                  <a:lnTo>
                    <a:pt x="621052" y="588900"/>
                  </a:lnTo>
                  <a:lnTo>
                    <a:pt x="671532" y="589948"/>
                  </a:lnTo>
                  <a:lnTo>
                    <a:pt x="722195" y="591271"/>
                  </a:lnTo>
                  <a:lnTo>
                    <a:pt x="823964" y="594576"/>
                  </a:lnTo>
                  <a:lnTo>
                    <a:pt x="1232871" y="610563"/>
                  </a:lnTo>
                  <a:lnTo>
                    <a:pt x="1334450" y="613609"/>
                  </a:lnTo>
                  <a:lnTo>
                    <a:pt x="1384991" y="614763"/>
                  </a:lnTo>
                  <a:lnTo>
                    <a:pt x="1435328" y="615617"/>
                  </a:lnTo>
                  <a:lnTo>
                    <a:pt x="1485435" y="616130"/>
                  </a:lnTo>
                  <a:lnTo>
                    <a:pt x="1535284" y="616259"/>
                  </a:lnTo>
                  <a:lnTo>
                    <a:pt x="1584847" y="615965"/>
                  </a:lnTo>
                  <a:lnTo>
                    <a:pt x="1634096" y="615207"/>
                  </a:lnTo>
                  <a:lnTo>
                    <a:pt x="1683004" y="613942"/>
                  </a:lnTo>
                  <a:lnTo>
                    <a:pt x="1731543" y="612131"/>
                  </a:lnTo>
                  <a:lnTo>
                    <a:pt x="1779686" y="609732"/>
                  </a:lnTo>
                  <a:lnTo>
                    <a:pt x="1827404" y="606703"/>
                  </a:lnTo>
                  <a:lnTo>
                    <a:pt x="1874671" y="603005"/>
                  </a:lnTo>
                  <a:lnTo>
                    <a:pt x="1921459" y="598596"/>
                  </a:lnTo>
                  <a:lnTo>
                    <a:pt x="1959178" y="590297"/>
                  </a:lnTo>
                  <a:lnTo>
                    <a:pt x="2003726" y="576375"/>
                  </a:lnTo>
                  <a:lnTo>
                    <a:pt x="2049660" y="563832"/>
                  </a:lnTo>
                  <a:lnTo>
                    <a:pt x="2091537" y="559670"/>
                  </a:lnTo>
                  <a:lnTo>
                    <a:pt x="2096900" y="496643"/>
                  </a:lnTo>
                  <a:lnTo>
                    <a:pt x="2089031" y="446065"/>
                  </a:lnTo>
                  <a:lnTo>
                    <a:pt x="2071597" y="404252"/>
                  </a:lnTo>
                  <a:lnTo>
                    <a:pt x="2048264" y="367523"/>
                  </a:lnTo>
                  <a:lnTo>
                    <a:pt x="2022700" y="332194"/>
                  </a:lnTo>
                  <a:lnTo>
                    <a:pt x="1998573" y="294583"/>
                  </a:lnTo>
                  <a:lnTo>
                    <a:pt x="2000681" y="293542"/>
                  </a:lnTo>
                  <a:lnTo>
                    <a:pt x="1984171" y="256463"/>
                  </a:lnTo>
                  <a:lnTo>
                    <a:pt x="1952493" y="168105"/>
                  </a:lnTo>
                  <a:lnTo>
                    <a:pt x="1932456" y="123138"/>
                  </a:lnTo>
                  <a:lnTo>
                    <a:pt x="1906375" y="81852"/>
                  </a:lnTo>
                  <a:lnTo>
                    <a:pt x="1871814" y="47403"/>
                  </a:lnTo>
                  <a:lnTo>
                    <a:pt x="1834836" y="25071"/>
                  </a:lnTo>
                  <a:lnTo>
                    <a:pt x="1792735" y="9155"/>
                  </a:lnTo>
                  <a:lnTo>
                    <a:pt x="1747996" y="511"/>
                  </a:lnTo>
                  <a:lnTo>
                    <a:pt x="1703106" y="0"/>
                  </a:lnTo>
                  <a:close/>
                </a:path>
              </a:pathLst>
            </a:custGeom>
            <a:solidFill>
              <a:srgbClr val="E6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3618359" y="5154660"/>
              <a:ext cx="2072005" cy="243840"/>
            </a:xfrm>
            <a:custGeom>
              <a:avLst/>
              <a:gdLst/>
              <a:ahLst/>
              <a:cxnLst/>
              <a:rect l="l" t="t" r="r" b="b"/>
              <a:pathLst>
                <a:path w="2072004" h="243839">
                  <a:moveTo>
                    <a:pt x="4765" y="0"/>
                  </a:moveTo>
                  <a:lnTo>
                    <a:pt x="0" y="27602"/>
                  </a:lnTo>
                  <a:lnTo>
                    <a:pt x="13352" y="72458"/>
                  </a:lnTo>
                  <a:lnTo>
                    <a:pt x="34031" y="117902"/>
                  </a:lnTo>
                  <a:lnTo>
                    <a:pt x="51247" y="147269"/>
                  </a:lnTo>
                  <a:lnTo>
                    <a:pt x="51844" y="157660"/>
                  </a:lnTo>
                  <a:lnTo>
                    <a:pt x="108295" y="206184"/>
                  </a:lnTo>
                  <a:lnTo>
                    <a:pt x="172807" y="220857"/>
                  </a:lnTo>
                  <a:lnTo>
                    <a:pt x="246626" y="228270"/>
                  </a:lnTo>
                  <a:lnTo>
                    <a:pt x="291309" y="231331"/>
                  </a:lnTo>
                  <a:lnTo>
                    <a:pt x="340521" y="233991"/>
                  </a:lnTo>
                  <a:lnTo>
                    <a:pt x="393773" y="236272"/>
                  </a:lnTo>
                  <a:lnTo>
                    <a:pt x="450575" y="238197"/>
                  </a:lnTo>
                  <a:lnTo>
                    <a:pt x="510436" y="239787"/>
                  </a:lnTo>
                  <a:lnTo>
                    <a:pt x="572867" y="241064"/>
                  </a:lnTo>
                  <a:lnTo>
                    <a:pt x="637379" y="242051"/>
                  </a:lnTo>
                  <a:lnTo>
                    <a:pt x="703480" y="242768"/>
                  </a:lnTo>
                  <a:lnTo>
                    <a:pt x="838495" y="243485"/>
                  </a:lnTo>
                  <a:lnTo>
                    <a:pt x="973991" y="243390"/>
                  </a:lnTo>
                  <a:lnTo>
                    <a:pt x="1106052" y="242660"/>
                  </a:lnTo>
                  <a:lnTo>
                    <a:pt x="1289126" y="240758"/>
                  </a:lnTo>
                  <a:lnTo>
                    <a:pt x="1442426" y="238416"/>
                  </a:lnTo>
                  <a:lnTo>
                    <a:pt x="1577647" y="235635"/>
                  </a:lnTo>
                  <a:lnTo>
                    <a:pt x="1617492" y="235622"/>
                  </a:lnTo>
                  <a:lnTo>
                    <a:pt x="1706485" y="237339"/>
                  </a:lnTo>
                  <a:lnTo>
                    <a:pt x="1753591" y="237361"/>
                  </a:lnTo>
                  <a:lnTo>
                    <a:pt x="1801075" y="235689"/>
                  </a:lnTo>
                  <a:lnTo>
                    <a:pt x="1847916" y="231468"/>
                  </a:lnTo>
                  <a:lnTo>
                    <a:pt x="1893092" y="223847"/>
                  </a:lnTo>
                  <a:lnTo>
                    <a:pt x="1935583" y="211970"/>
                  </a:lnTo>
                  <a:lnTo>
                    <a:pt x="1974367" y="194985"/>
                  </a:lnTo>
                  <a:lnTo>
                    <a:pt x="2008422" y="172040"/>
                  </a:lnTo>
                  <a:lnTo>
                    <a:pt x="2036728" y="142279"/>
                  </a:lnTo>
                  <a:lnTo>
                    <a:pt x="2058264" y="104851"/>
                  </a:lnTo>
                  <a:lnTo>
                    <a:pt x="2072007" y="58902"/>
                  </a:lnTo>
                  <a:lnTo>
                    <a:pt x="2029220" y="63064"/>
                  </a:lnTo>
                  <a:lnTo>
                    <a:pt x="1983536" y="75607"/>
                  </a:lnTo>
                  <a:lnTo>
                    <a:pt x="1939038" y="89529"/>
                  </a:lnTo>
                  <a:lnTo>
                    <a:pt x="1900875" y="97828"/>
                  </a:lnTo>
                  <a:lnTo>
                    <a:pt x="1854175" y="102237"/>
                  </a:lnTo>
                  <a:lnTo>
                    <a:pt x="1806991" y="105936"/>
                  </a:lnTo>
                  <a:lnTo>
                    <a:pt x="1759350" y="108964"/>
                  </a:lnTo>
                  <a:lnTo>
                    <a:pt x="1711279" y="111363"/>
                  </a:lnTo>
                  <a:lnTo>
                    <a:pt x="1662807" y="113174"/>
                  </a:lnTo>
                  <a:lnTo>
                    <a:pt x="1613961" y="114439"/>
                  </a:lnTo>
                  <a:lnTo>
                    <a:pt x="1564769" y="115198"/>
                  </a:lnTo>
                  <a:lnTo>
                    <a:pt x="1515258" y="115491"/>
                  </a:lnTo>
                  <a:lnTo>
                    <a:pt x="1465456" y="115362"/>
                  </a:lnTo>
                  <a:lnTo>
                    <a:pt x="1415390" y="114849"/>
                  </a:lnTo>
                  <a:lnTo>
                    <a:pt x="1365089" y="113995"/>
                  </a:lnTo>
                  <a:lnTo>
                    <a:pt x="1314579" y="112841"/>
                  </a:lnTo>
                  <a:lnTo>
                    <a:pt x="1263889" y="111427"/>
                  </a:lnTo>
                  <a:lnTo>
                    <a:pt x="1162078" y="107986"/>
                  </a:lnTo>
                  <a:lnTo>
                    <a:pt x="906328" y="97718"/>
                  </a:lnTo>
                  <a:lnTo>
                    <a:pt x="753144" y="92059"/>
                  </a:lnTo>
                  <a:lnTo>
                    <a:pt x="651593" y="89180"/>
                  </a:lnTo>
                  <a:lnTo>
                    <a:pt x="601072" y="88132"/>
                  </a:lnTo>
                  <a:lnTo>
                    <a:pt x="550758" y="87399"/>
                  </a:lnTo>
                  <a:lnTo>
                    <a:pt x="500678" y="87023"/>
                  </a:lnTo>
                  <a:lnTo>
                    <a:pt x="450859" y="87045"/>
                  </a:lnTo>
                  <a:lnTo>
                    <a:pt x="401330" y="87505"/>
                  </a:lnTo>
                  <a:lnTo>
                    <a:pt x="352118" y="88446"/>
                  </a:lnTo>
                  <a:lnTo>
                    <a:pt x="303251" y="89907"/>
                  </a:lnTo>
                  <a:lnTo>
                    <a:pt x="254756" y="91930"/>
                  </a:lnTo>
                  <a:lnTo>
                    <a:pt x="206661" y="94557"/>
                  </a:lnTo>
                  <a:lnTo>
                    <a:pt x="158994" y="97828"/>
                  </a:lnTo>
                  <a:lnTo>
                    <a:pt x="4765" y="0"/>
                  </a:lnTo>
                  <a:close/>
                </a:path>
              </a:pathLst>
            </a:custGeom>
            <a:solidFill>
              <a:srgbClr val="D3C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531006" y="4268190"/>
              <a:ext cx="1783080" cy="868044"/>
            </a:xfrm>
            <a:custGeom>
              <a:avLst/>
              <a:gdLst/>
              <a:ahLst/>
              <a:cxnLst/>
              <a:rect l="l" t="t" r="r" b="b"/>
              <a:pathLst>
                <a:path w="1783079" h="868045">
                  <a:moveTo>
                    <a:pt x="65633" y="864527"/>
                  </a:moveTo>
                  <a:lnTo>
                    <a:pt x="65544" y="860653"/>
                  </a:lnTo>
                  <a:lnTo>
                    <a:pt x="65417" y="855535"/>
                  </a:lnTo>
                  <a:lnTo>
                    <a:pt x="65290" y="852208"/>
                  </a:lnTo>
                  <a:lnTo>
                    <a:pt x="65163" y="848906"/>
                  </a:lnTo>
                  <a:lnTo>
                    <a:pt x="65074" y="846569"/>
                  </a:lnTo>
                  <a:lnTo>
                    <a:pt x="64973" y="844003"/>
                  </a:lnTo>
                  <a:lnTo>
                    <a:pt x="64922" y="842429"/>
                  </a:lnTo>
                  <a:lnTo>
                    <a:pt x="63804" y="842429"/>
                  </a:lnTo>
                  <a:lnTo>
                    <a:pt x="59118" y="842772"/>
                  </a:lnTo>
                  <a:lnTo>
                    <a:pt x="20485" y="846810"/>
                  </a:lnTo>
                  <a:lnTo>
                    <a:pt x="2286" y="850290"/>
                  </a:lnTo>
                  <a:lnTo>
                    <a:pt x="0" y="853300"/>
                  </a:lnTo>
                  <a:lnTo>
                    <a:pt x="9067" y="855980"/>
                  </a:lnTo>
                  <a:lnTo>
                    <a:pt x="24942" y="858393"/>
                  </a:lnTo>
                  <a:lnTo>
                    <a:pt x="43091" y="860653"/>
                  </a:lnTo>
                  <a:lnTo>
                    <a:pt x="58966" y="862863"/>
                  </a:lnTo>
                  <a:lnTo>
                    <a:pt x="65633" y="864527"/>
                  </a:lnTo>
                  <a:close/>
                </a:path>
                <a:path w="1783079" h="868045">
                  <a:moveTo>
                    <a:pt x="68021" y="865124"/>
                  </a:moveTo>
                  <a:lnTo>
                    <a:pt x="65633" y="864527"/>
                  </a:lnTo>
                  <a:lnTo>
                    <a:pt x="65709" y="867537"/>
                  </a:lnTo>
                  <a:lnTo>
                    <a:pt x="68021" y="865124"/>
                  </a:lnTo>
                  <a:close/>
                </a:path>
                <a:path w="1783079" h="868045">
                  <a:moveTo>
                    <a:pt x="1782876" y="580453"/>
                  </a:moveTo>
                  <a:lnTo>
                    <a:pt x="1766735" y="507403"/>
                  </a:lnTo>
                  <a:lnTo>
                    <a:pt x="1745602" y="471385"/>
                  </a:lnTo>
                  <a:lnTo>
                    <a:pt x="1726260" y="439407"/>
                  </a:lnTo>
                  <a:lnTo>
                    <a:pt x="1725218" y="429856"/>
                  </a:lnTo>
                  <a:lnTo>
                    <a:pt x="1729028" y="420484"/>
                  </a:lnTo>
                  <a:lnTo>
                    <a:pt x="1731454" y="409536"/>
                  </a:lnTo>
                  <a:lnTo>
                    <a:pt x="1726260" y="395236"/>
                  </a:lnTo>
                  <a:lnTo>
                    <a:pt x="1726260" y="394182"/>
                  </a:lnTo>
                  <a:lnTo>
                    <a:pt x="1692579" y="364578"/>
                  </a:lnTo>
                  <a:lnTo>
                    <a:pt x="1647240" y="345363"/>
                  </a:lnTo>
                  <a:lnTo>
                    <a:pt x="1599615" y="333070"/>
                  </a:lnTo>
                  <a:lnTo>
                    <a:pt x="1559102" y="324205"/>
                  </a:lnTo>
                  <a:lnTo>
                    <a:pt x="1535061" y="315277"/>
                  </a:lnTo>
                  <a:lnTo>
                    <a:pt x="1523758" y="292646"/>
                  </a:lnTo>
                  <a:lnTo>
                    <a:pt x="1504035" y="245338"/>
                  </a:lnTo>
                  <a:lnTo>
                    <a:pt x="1480540" y="192506"/>
                  </a:lnTo>
                  <a:lnTo>
                    <a:pt x="1457947" y="153289"/>
                  </a:lnTo>
                  <a:lnTo>
                    <a:pt x="1422450" y="114871"/>
                  </a:lnTo>
                  <a:lnTo>
                    <a:pt x="1382331" y="82702"/>
                  </a:lnTo>
                  <a:lnTo>
                    <a:pt x="1345349" y="60693"/>
                  </a:lnTo>
                  <a:lnTo>
                    <a:pt x="1345349" y="333070"/>
                  </a:lnTo>
                  <a:lnTo>
                    <a:pt x="1345298" y="335661"/>
                  </a:lnTo>
                  <a:lnTo>
                    <a:pt x="1334985" y="408101"/>
                  </a:lnTo>
                  <a:lnTo>
                    <a:pt x="1309662" y="474433"/>
                  </a:lnTo>
                  <a:lnTo>
                    <a:pt x="1309268" y="475107"/>
                  </a:lnTo>
                  <a:lnTo>
                    <a:pt x="1323606" y="443077"/>
                  </a:lnTo>
                  <a:lnTo>
                    <a:pt x="1334541" y="409016"/>
                  </a:lnTo>
                  <a:lnTo>
                    <a:pt x="1341755" y="373176"/>
                  </a:lnTo>
                  <a:lnTo>
                    <a:pt x="1345006" y="335622"/>
                  </a:lnTo>
                  <a:lnTo>
                    <a:pt x="1344053" y="296443"/>
                  </a:lnTo>
                  <a:lnTo>
                    <a:pt x="1338630" y="255701"/>
                  </a:lnTo>
                  <a:lnTo>
                    <a:pt x="1328508" y="213474"/>
                  </a:lnTo>
                  <a:lnTo>
                    <a:pt x="1313434" y="169849"/>
                  </a:lnTo>
                  <a:lnTo>
                    <a:pt x="1293164" y="124891"/>
                  </a:lnTo>
                  <a:lnTo>
                    <a:pt x="1245489" y="72161"/>
                  </a:lnTo>
                  <a:lnTo>
                    <a:pt x="1229436" y="45161"/>
                  </a:lnTo>
                  <a:lnTo>
                    <a:pt x="1229779" y="44475"/>
                  </a:lnTo>
                  <a:lnTo>
                    <a:pt x="1245882" y="71120"/>
                  </a:lnTo>
                  <a:lnTo>
                    <a:pt x="1272895" y="98717"/>
                  </a:lnTo>
                  <a:lnTo>
                    <a:pt x="1313535" y="168795"/>
                  </a:lnTo>
                  <a:lnTo>
                    <a:pt x="1328699" y="212432"/>
                  </a:lnTo>
                  <a:lnTo>
                    <a:pt x="1338897" y="254673"/>
                  </a:lnTo>
                  <a:lnTo>
                    <a:pt x="1344371" y="295440"/>
                  </a:lnTo>
                  <a:lnTo>
                    <a:pt x="1345349" y="333070"/>
                  </a:lnTo>
                  <a:lnTo>
                    <a:pt x="1345349" y="60693"/>
                  </a:lnTo>
                  <a:lnTo>
                    <a:pt x="1338313" y="56502"/>
                  </a:lnTo>
                  <a:lnTo>
                    <a:pt x="1291094" y="35953"/>
                  </a:lnTo>
                  <a:lnTo>
                    <a:pt x="1241399" y="20751"/>
                  </a:lnTo>
                  <a:lnTo>
                    <a:pt x="1240942" y="21640"/>
                  </a:lnTo>
                  <a:lnTo>
                    <a:pt x="1230782" y="17792"/>
                  </a:lnTo>
                  <a:lnTo>
                    <a:pt x="1215923" y="11023"/>
                  </a:lnTo>
                  <a:lnTo>
                    <a:pt x="1200848" y="4648"/>
                  </a:lnTo>
                  <a:lnTo>
                    <a:pt x="1189647" y="1816"/>
                  </a:lnTo>
                  <a:lnTo>
                    <a:pt x="1189647" y="2870"/>
                  </a:lnTo>
                  <a:lnTo>
                    <a:pt x="1137056" y="0"/>
                  </a:lnTo>
                  <a:lnTo>
                    <a:pt x="1087120" y="1968"/>
                  </a:lnTo>
                  <a:lnTo>
                    <a:pt x="1039888" y="8648"/>
                  </a:lnTo>
                  <a:lnTo>
                    <a:pt x="995476" y="19926"/>
                  </a:lnTo>
                  <a:lnTo>
                    <a:pt x="953960" y="35687"/>
                  </a:lnTo>
                  <a:lnTo>
                    <a:pt x="915428" y="55791"/>
                  </a:lnTo>
                  <a:lnTo>
                    <a:pt x="879957" y="80124"/>
                  </a:lnTo>
                  <a:lnTo>
                    <a:pt x="847648" y="108546"/>
                  </a:lnTo>
                  <a:lnTo>
                    <a:pt x="818578" y="140957"/>
                  </a:lnTo>
                  <a:lnTo>
                    <a:pt x="792848" y="177228"/>
                  </a:lnTo>
                  <a:lnTo>
                    <a:pt x="770521" y="217233"/>
                  </a:lnTo>
                  <a:lnTo>
                    <a:pt x="751700" y="260832"/>
                  </a:lnTo>
                  <a:lnTo>
                    <a:pt x="749846" y="266573"/>
                  </a:lnTo>
                  <a:lnTo>
                    <a:pt x="749846" y="342836"/>
                  </a:lnTo>
                  <a:lnTo>
                    <a:pt x="747039" y="361569"/>
                  </a:lnTo>
                  <a:lnTo>
                    <a:pt x="734809" y="378498"/>
                  </a:lnTo>
                  <a:lnTo>
                    <a:pt x="713867" y="396595"/>
                  </a:lnTo>
                  <a:lnTo>
                    <a:pt x="687857" y="416115"/>
                  </a:lnTo>
                  <a:lnTo>
                    <a:pt x="660425" y="437273"/>
                  </a:lnTo>
                  <a:lnTo>
                    <a:pt x="635203" y="460324"/>
                  </a:lnTo>
                  <a:lnTo>
                    <a:pt x="615848" y="485482"/>
                  </a:lnTo>
                  <a:lnTo>
                    <a:pt x="606018" y="512889"/>
                  </a:lnTo>
                  <a:lnTo>
                    <a:pt x="605993" y="512597"/>
                  </a:lnTo>
                  <a:lnTo>
                    <a:pt x="635203" y="460057"/>
                  </a:lnTo>
                  <a:lnTo>
                    <a:pt x="687857" y="415721"/>
                  </a:lnTo>
                  <a:lnTo>
                    <a:pt x="713867" y="396049"/>
                  </a:lnTo>
                  <a:lnTo>
                    <a:pt x="734809" y="377723"/>
                  </a:lnTo>
                  <a:lnTo>
                    <a:pt x="747039" y="360514"/>
                  </a:lnTo>
                  <a:lnTo>
                    <a:pt x="749757" y="342506"/>
                  </a:lnTo>
                  <a:lnTo>
                    <a:pt x="749846" y="342836"/>
                  </a:lnTo>
                  <a:lnTo>
                    <a:pt x="749846" y="266573"/>
                  </a:lnTo>
                  <a:lnTo>
                    <a:pt x="736676" y="307289"/>
                  </a:lnTo>
                  <a:lnTo>
                    <a:pt x="736473" y="306870"/>
                  </a:lnTo>
                  <a:lnTo>
                    <a:pt x="687476" y="308787"/>
                  </a:lnTo>
                  <a:lnTo>
                    <a:pt x="639851" y="314083"/>
                  </a:lnTo>
                  <a:lnTo>
                    <a:pt x="593966" y="322973"/>
                  </a:lnTo>
                  <a:lnTo>
                    <a:pt x="550189" y="335661"/>
                  </a:lnTo>
                  <a:lnTo>
                    <a:pt x="508889" y="352336"/>
                  </a:lnTo>
                  <a:lnTo>
                    <a:pt x="470446" y="373214"/>
                  </a:lnTo>
                  <a:lnTo>
                    <a:pt x="435229" y="398500"/>
                  </a:lnTo>
                  <a:lnTo>
                    <a:pt x="403606" y="428396"/>
                  </a:lnTo>
                  <a:lnTo>
                    <a:pt x="375945" y="463105"/>
                  </a:lnTo>
                  <a:lnTo>
                    <a:pt x="352628" y="502831"/>
                  </a:lnTo>
                  <a:lnTo>
                    <a:pt x="334022" y="547763"/>
                  </a:lnTo>
                  <a:lnTo>
                    <a:pt x="332244" y="565569"/>
                  </a:lnTo>
                  <a:lnTo>
                    <a:pt x="334022" y="588391"/>
                  </a:lnTo>
                  <a:lnTo>
                    <a:pt x="335800" y="610628"/>
                  </a:lnTo>
                  <a:lnTo>
                    <a:pt x="334022" y="626656"/>
                  </a:lnTo>
                  <a:lnTo>
                    <a:pt x="311899" y="634898"/>
                  </a:lnTo>
                  <a:lnTo>
                    <a:pt x="264033" y="645985"/>
                  </a:lnTo>
                  <a:lnTo>
                    <a:pt x="208648" y="660819"/>
                  </a:lnTo>
                  <a:lnTo>
                    <a:pt x="163868" y="680364"/>
                  </a:lnTo>
                  <a:lnTo>
                    <a:pt x="135674" y="706272"/>
                  </a:lnTo>
                  <a:lnTo>
                    <a:pt x="104927" y="744474"/>
                  </a:lnTo>
                  <a:lnTo>
                    <a:pt x="79121" y="785037"/>
                  </a:lnTo>
                  <a:lnTo>
                    <a:pt x="64820" y="829525"/>
                  </a:lnTo>
                  <a:lnTo>
                    <a:pt x="64909" y="842352"/>
                  </a:lnTo>
                  <a:lnTo>
                    <a:pt x="122745" y="838085"/>
                  </a:lnTo>
                  <a:lnTo>
                    <a:pt x="171729" y="835647"/>
                  </a:lnTo>
                  <a:lnTo>
                    <a:pt x="221576" y="834491"/>
                  </a:lnTo>
                  <a:lnTo>
                    <a:pt x="275628" y="834491"/>
                  </a:lnTo>
                  <a:lnTo>
                    <a:pt x="323392" y="835279"/>
                  </a:lnTo>
                  <a:lnTo>
                    <a:pt x="375145" y="836853"/>
                  </a:lnTo>
                  <a:lnTo>
                    <a:pt x="690562" y="850836"/>
                  </a:lnTo>
                  <a:lnTo>
                    <a:pt x="745197" y="852208"/>
                  </a:lnTo>
                  <a:lnTo>
                    <a:pt x="748639" y="852208"/>
                  </a:lnTo>
                  <a:lnTo>
                    <a:pt x="794931" y="852665"/>
                  </a:lnTo>
                  <a:lnTo>
                    <a:pt x="846480" y="852208"/>
                  </a:lnTo>
                  <a:lnTo>
                    <a:pt x="897445" y="850569"/>
                  </a:lnTo>
                  <a:lnTo>
                    <a:pt x="947737" y="847559"/>
                  </a:lnTo>
                  <a:lnTo>
                    <a:pt x="1017003" y="838644"/>
                  </a:lnTo>
                  <a:lnTo>
                    <a:pt x="1061504" y="830859"/>
                  </a:lnTo>
                  <a:lnTo>
                    <a:pt x="1111199" y="821143"/>
                  </a:lnTo>
                  <a:lnTo>
                    <a:pt x="1165059" y="809701"/>
                  </a:lnTo>
                  <a:lnTo>
                    <a:pt x="1222070" y="796721"/>
                  </a:lnTo>
                  <a:lnTo>
                    <a:pt x="1281201" y="782421"/>
                  </a:lnTo>
                  <a:lnTo>
                    <a:pt x="1341412" y="767003"/>
                  </a:lnTo>
                  <a:lnTo>
                    <a:pt x="1401673" y="750671"/>
                  </a:lnTo>
                  <a:lnTo>
                    <a:pt x="1460957" y="733640"/>
                  </a:lnTo>
                  <a:lnTo>
                    <a:pt x="1518234" y="716102"/>
                  </a:lnTo>
                  <a:lnTo>
                    <a:pt x="1572488" y="698284"/>
                  </a:lnTo>
                  <a:lnTo>
                    <a:pt x="1597037" y="689508"/>
                  </a:lnTo>
                  <a:lnTo>
                    <a:pt x="1622666" y="680364"/>
                  </a:lnTo>
                  <a:lnTo>
                    <a:pt x="1667751" y="662559"/>
                  </a:lnTo>
                  <a:lnTo>
                    <a:pt x="1706727" y="645083"/>
                  </a:lnTo>
                  <a:lnTo>
                    <a:pt x="1738541" y="628142"/>
                  </a:lnTo>
                  <a:lnTo>
                    <a:pt x="1762175" y="611924"/>
                  </a:lnTo>
                  <a:lnTo>
                    <a:pt x="1782876" y="5804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360448" y="2031921"/>
            <a:ext cx="1459230" cy="767715"/>
            <a:chOff x="4360448" y="2031921"/>
            <a:chExt cx="1459230" cy="767715"/>
          </a:xfrm>
        </p:grpSpPr>
        <p:sp>
          <p:nvSpPr>
            <p:cNvPr id="11" name="object 11" descr=""/>
            <p:cNvSpPr/>
            <p:nvPr/>
          </p:nvSpPr>
          <p:spPr>
            <a:xfrm>
              <a:off x="4360448" y="2049409"/>
              <a:ext cx="1459230" cy="666750"/>
            </a:xfrm>
            <a:custGeom>
              <a:avLst/>
              <a:gdLst/>
              <a:ahLst/>
              <a:cxnLst/>
              <a:rect l="l" t="t" r="r" b="b"/>
              <a:pathLst>
                <a:path w="1459229" h="666750">
                  <a:moveTo>
                    <a:pt x="803859" y="0"/>
                  </a:moveTo>
                  <a:lnTo>
                    <a:pt x="818106" y="30920"/>
                  </a:lnTo>
                  <a:lnTo>
                    <a:pt x="834247" y="53483"/>
                  </a:lnTo>
                  <a:lnTo>
                    <a:pt x="850412" y="72447"/>
                  </a:lnTo>
                  <a:lnTo>
                    <a:pt x="864733" y="92570"/>
                  </a:lnTo>
                  <a:lnTo>
                    <a:pt x="875340" y="118610"/>
                  </a:lnTo>
                  <a:lnTo>
                    <a:pt x="880365" y="155326"/>
                  </a:lnTo>
                  <a:lnTo>
                    <a:pt x="877938" y="207476"/>
                  </a:lnTo>
                  <a:lnTo>
                    <a:pt x="866190" y="279819"/>
                  </a:lnTo>
                  <a:lnTo>
                    <a:pt x="853818" y="316791"/>
                  </a:lnTo>
                  <a:lnTo>
                    <a:pt x="806445" y="375722"/>
                  </a:lnTo>
                  <a:lnTo>
                    <a:pt x="773782" y="397938"/>
                  </a:lnTo>
                  <a:lnTo>
                    <a:pt x="736693" y="415492"/>
                  </a:lnTo>
                  <a:lnTo>
                    <a:pt x="696347" y="428512"/>
                  </a:lnTo>
                  <a:lnTo>
                    <a:pt x="653913" y="437127"/>
                  </a:lnTo>
                  <a:lnTo>
                    <a:pt x="610558" y="441466"/>
                  </a:lnTo>
                  <a:lnTo>
                    <a:pt x="567453" y="441657"/>
                  </a:lnTo>
                  <a:lnTo>
                    <a:pt x="525766" y="437828"/>
                  </a:lnTo>
                  <a:lnTo>
                    <a:pt x="486665" y="430108"/>
                  </a:lnTo>
                  <a:lnTo>
                    <a:pt x="420899" y="403509"/>
                  </a:lnTo>
                  <a:lnTo>
                    <a:pt x="379504" y="362887"/>
                  </a:lnTo>
                  <a:lnTo>
                    <a:pt x="370867" y="337639"/>
                  </a:lnTo>
                  <a:lnTo>
                    <a:pt x="371830" y="309270"/>
                  </a:lnTo>
                  <a:lnTo>
                    <a:pt x="386039" y="284659"/>
                  </a:lnTo>
                  <a:lnTo>
                    <a:pt x="411041" y="264688"/>
                  </a:lnTo>
                  <a:lnTo>
                    <a:pt x="437035" y="247282"/>
                  </a:lnTo>
                  <a:lnTo>
                    <a:pt x="454215" y="230365"/>
                  </a:lnTo>
                  <a:lnTo>
                    <a:pt x="457783" y="218435"/>
                  </a:lnTo>
                  <a:lnTo>
                    <a:pt x="457387" y="207491"/>
                  </a:lnTo>
                  <a:lnTo>
                    <a:pt x="455404" y="199306"/>
                  </a:lnTo>
                  <a:lnTo>
                    <a:pt x="454215" y="195656"/>
                  </a:lnTo>
                  <a:lnTo>
                    <a:pt x="410777" y="204104"/>
                  </a:lnTo>
                  <a:lnTo>
                    <a:pt x="366545" y="207229"/>
                  </a:lnTo>
                  <a:lnTo>
                    <a:pt x="322311" y="211929"/>
                  </a:lnTo>
                  <a:lnTo>
                    <a:pt x="278866" y="225107"/>
                  </a:lnTo>
                  <a:lnTo>
                    <a:pt x="239320" y="252538"/>
                  </a:lnTo>
                  <a:lnTo>
                    <a:pt x="215295" y="286396"/>
                  </a:lnTo>
                  <a:lnTo>
                    <a:pt x="199778" y="323467"/>
                  </a:lnTo>
                  <a:lnTo>
                    <a:pt x="185757" y="360537"/>
                  </a:lnTo>
                  <a:lnTo>
                    <a:pt x="166219" y="394392"/>
                  </a:lnTo>
                  <a:lnTo>
                    <a:pt x="134150" y="421817"/>
                  </a:lnTo>
                  <a:lnTo>
                    <a:pt x="125170" y="423294"/>
                  </a:lnTo>
                  <a:lnTo>
                    <a:pt x="109853" y="424972"/>
                  </a:lnTo>
                  <a:lnTo>
                    <a:pt x="93743" y="427438"/>
                  </a:lnTo>
                  <a:lnTo>
                    <a:pt x="40397" y="464517"/>
                  </a:lnTo>
                  <a:lnTo>
                    <a:pt x="13465" y="503078"/>
                  </a:lnTo>
                  <a:lnTo>
                    <a:pt x="396" y="547554"/>
                  </a:lnTo>
                  <a:lnTo>
                    <a:pt x="0" y="598538"/>
                  </a:lnTo>
                  <a:lnTo>
                    <a:pt x="24129" y="592063"/>
                  </a:lnTo>
                  <a:lnTo>
                    <a:pt x="51230" y="608271"/>
                  </a:lnTo>
                  <a:lnTo>
                    <a:pt x="82290" y="631972"/>
                  </a:lnTo>
                  <a:lnTo>
                    <a:pt x="118300" y="647979"/>
                  </a:lnTo>
                  <a:lnTo>
                    <a:pt x="172577" y="654346"/>
                  </a:lnTo>
                  <a:lnTo>
                    <a:pt x="252770" y="659300"/>
                  </a:lnTo>
                  <a:lnTo>
                    <a:pt x="300988" y="661272"/>
                  </a:lnTo>
                  <a:lnTo>
                    <a:pt x="353767" y="662918"/>
                  </a:lnTo>
                  <a:lnTo>
                    <a:pt x="410469" y="664250"/>
                  </a:lnTo>
                  <a:lnTo>
                    <a:pt x="470455" y="665276"/>
                  </a:lnTo>
                  <a:lnTo>
                    <a:pt x="533084" y="666007"/>
                  </a:lnTo>
                  <a:lnTo>
                    <a:pt x="597720" y="666451"/>
                  </a:lnTo>
                  <a:lnTo>
                    <a:pt x="663721" y="666619"/>
                  </a:lnTo>
                  <a:lnTo>
                    <a:pt x="730450" y="666519"/>
                  </a:lnTo>
                  <a:lnTo>
                    <a:pt x="797266" y="666162"/>
                  </a:lnTo>
                  <a:lnTo>
                    <a:pt x="928606" y="664714"/>
                  </a:lnTo>
                  <a:lnTo>
                    <a:pt x="991852" y="663642"/>
                  </a:lnTo>
                  <a:lnTo>
                    <a:pt x="1052629" y="662351"/>
                  </a:lnTo>
                  <a:lnTo>
                    <a:pt x="1110299" y="660850"/>
                  </a:lnTo>
                  <a:lnTo>
                    <a:pt x="1164222" y="659149"/>
                  </a:lnTo>
                  <a:lnTo>
                    <a:pt x="1213759" y="657258"/>
                  </a:lnTo>
                  <a:lnTo>
                    <a:pt x="1258271" y="655186"/>
                  </a:lnTo>
                  <a:lnTo>
                    <a:pt x="1297119" y="652942"/>
                  </a:lnTo>
                  <a:lnTo>
                    <a:pt x="1355267" y="647979"/>
                  </a:lnTo>
                  <a:lnTo>
                    <a:pt x="1405575" y="615500"/>
                  </a:lnTo>
                  <a:lnTo>
                    <a:pt x="1426419" y="607593"/>
                  </a:lnTo>
                  <a:lnTo>
                    <a:pt x="1453502" y="627989"/>
                  </a:lnTo>
                  <a:lnTo>
                    <a:pt x="1458818" y="565232"/>
                  </a:lnTo>
                  <a:lnTo>
                    <a:pt x="1447791" y="523190"/>
                  </a:lnTo>
                  <a:lnTo>
                    <a:pt x="1425908" y="495582"/>
                  </a:lnTo>
                  <a:lnTo>
                    <a:pt x="1398655" y="476125"/>
                  </a:lnTo>
                  <a:lnTo>
                    <a:pt x="1371518" y="458538"/>
                  </a:lnTo>
                  <a:lnTo>
                    <a:pt x="1349984" y="436537"/>
                  </a:lnTo>
                  <a:lnTo>
                    <a:pt x="1337506" y="407719"/>
                  </a:lnTo>
                  <a:lnTo>
                    <a:pt x="1329017" y="374634"/>
                  </a:lnTo>
                  <a:lnTo>
                    <a:pt x="1318826" y="340029"/>
                  </a:lnTo>
                  <a:lnTo>
                    <a:pt x="1301241" y="306652"/>
                  </a:lnTo>
                  <a:lnTo>
                    <a:pt x="1270568" y="277250"/>
                  </a:lnTo>
                  <a:lnTo>
                    <a:pt x="1221117" y="254571"/>
                  </a:lnTo>
                  <a:lnTo>
                    <a:pt x="1188039" y="247794"/>
                  </a:lnTo>
                  <a:lnTo>
                    <a:pt x="1166673" y="247835"/>
                  </a:lnTo>
                  <a:lnTo>
                    <a:pt x="1146424" y="247372"/>
                  </a:lnTo>
                  <a:lnTo>
                    <a:pt x="1116694" y="239083"/>
                  </a:lnTo>
                  <a:lnTo>
                    <a:pt x="1066888" y="215645"/>
                  </a:lnTo>
                  <a:lnTo>
                    <a:pt x="1056258" y="214017"/>
                  </a:lnTo>
                  <a:lnTo>
                    <a:pt x="1016386" y="209584"/>
                  </a:lnTo>
                  <a:lnTo>
                    <a:pt x="986410" y="185543"/>
                  </a:lnTo>
                  <a:lnTo>
                    <a:pt x="959388" y="125365"/>
                  </a:lnTo>
                  <a:lnTo>
                    <a:pt x="940620" y="90868"/>
                  </a:lnTo>
                  <a:lnTo>
                    <a:pt x="911744" y="56794"/>
                  </a:lnTo>
                  <a:lnTo>
                    <a:pt x="867808" y="25665"/>
                  </a:lnTo>
                  <a:lnTo>
                    <a:pt x="803859" y="0"/>
                  </a:lnTo>
                  <a:close/>
                </a:path>
              </a:pathLst>
            </a:custGeom>
            <a:solidFill>
              <a:srgbClr val="E6E4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731306" y="2031921"/>
              <a:ext cx="501015" cy="458470"/>
            </a:xfrm>
            <a:custGeom>
              <a:avLst/>
              <a:gdLst/>
              <a:ahLst/>
              <a:cxnLst/>
              <a:rect l="l" t="t" r="r" b="b"/>
              <a:pathLst>
                <a:path w="501014" h="458469">
                  <a:moveTo>
                    <a:pt x="367776" y="0"/>
                  </a:moveTo>
                  <a:lnTo>
                    <a:pt x="299905" y="5918"/>
                  </a:lnTo>
                  <a:lnTo>
                    <a:pt x="236857" y="20539"/>
                  </a:lnTo>
                  <a:lnTo>
                    <a:pt x="192212" y="40073"/>
                  </a:lnTo>
                  <a:lnTo>
                    <a:pt x="161351" y="64540"/>
                  </a:lnTo>
                  <a:lnTo>
                    <a:pt x="122502" y="128342"/>
                  </a:lnTo>
                  <a:lnTo>
                    <a:pt x="105276" y="167713"/>
                  </a:lnTo>
                  <a:lnTo>
                    <a:pt x="83358" y="212089"/>
                  </a:lnTo>
                  <a:lnTo>
                    <a:pt x="85140" y="215150"/>
                  </a:lnTo>
                  <a:lnTo>
                    <a:pt x="88111" y="221564"/>
                  </a:lnTo>
                  <a:lnTo>
                    <a:pt x="88705" y="231921"/>
                  </a:lnTo>
                  <a:lnTo>
                    <a:pt x="83358" y="246811"/>
                  </a:lnTo>
                  <a:lnTo>
                    <a:pt x="66177" y="263723"/>
                  </a:lnTo>
                  <a:lnTo>
                    <a:pt x="40184" y="281127"/>
                  </a:lnTo>
                  <a:lnTo>
                    <a:pt x="15181" y="301093"/>
                  </a:lnTo>
                  <a:lnTo>
                    <a:pt x="973" y="325691"/>
                  </a:lnTo>
                  <a:lnTo>
                    <a:pt x="0" y="354062"/>
                  </a:lnTo>
                  <a:lnTo>
                    <a:pt x="8607" y="379312"/>
                  </a:lnTo>
                  <a:lnTo>
                    <a:pt x="49907" y="419937"/>
                  </a:lnTo>
                  <a:lnTo>
                    <a:pt x="115553" y="446539"/>
                  </a:lnTo>
                  <a:lnTo>
                    <a:pt x="154593" y="454260"/>
                  </a:lnTo>
                  <a:lnTo>
                    <a:pt x="196225" y="458089"/>
                  </a:lnTo>
                  <a:lnTo>
                    <a:pt x="239284" y="457899"/>
                  </a:lnTo>
                  <a:lnTo>
                    <a:pt x="282605" y="453560"/>
                  </a:lnTo>
                  <a:lnTo>
                    <a:pt x="325022" y="444945"/>
                  </a:lnTo>
                  <a:lnTo>
                    <a:pt x="365372" y="431925"/>
                  </a:lnTo>
                  <a:lnTo>
                    <a:pt x="402490" y="414372"/>
                  </a:lnTo>
                  <a:lnTo>
                    <a:pt x="435209" y="392156"/>
                  </a:lnTo>
                  <a:lnTo>
                    <a:pt x="462366" y="365150"/>
                  </a:lnTo>
                  <a:lnTo>
                    <a:pt x="495333" y="296252"/>
                  </a:lnTo>
                  <a:lnTo>
                    <a:pt x="500690" y="243601"/>
                  </a:lnTo>
                  <a:lnTo>
                    <a:pt x="496307" y="195888"/>
                  </a:lnTo>
                  <a:lnTo>
                    <a:pt x="484765" y="151214"/>
                  </a:lnTo>
                  <a:lnTo>
                    <a:pt x="468646" y="107679"/>
                  </a:lnTo>
                  <a:lnTo>
                    <a:pt x="450531" y="63385"/>
                  </a:lnTo>
                  <a:lnTo>
                    <a:pt x="433001" y="16433"/>
                  </a:lnTo>
                  <a:lnTo>
                    <a:pt x="434055" y="15379"/>
                  </a:lnTo>
                  <a:lnTo>
                    <a:pt x="395865" y="4882"/>
                  </a:lnTo>
                  <a:lnTo>
                    <a:pt x="36777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60448" y="2641472"/>
              <a:ext cx="1453515" cy="158115"/>
            </a:xfrm>
            <a:custGeom>
              <a:avLst/>
              <a:gdLst/>
              <a:ahLst/>
              <a:cxnLst/>
              <a:rect l="l" t="t" r="r" b="b"/>
              <a:pathLst>
                <a:path w="1453514" h="158114">
                  <a:moveTo>
                    <a:pt x="24129" y="0"/>
                  </a:moveTo>
                  <a:lnTo>
                    <a:pt x="0" y="6474"/>
                  </a:lnTo>
                  <a:lnTo>
                    <a:pt x="10885" y="52349"/>
                  </a:lnTo>
                  <a:lnTo>
                    <a:pt x="31690" y="87431"/>
                  </a:lnTo>
                  <a:lnTo>
                    <a:pt x="60797" y="113171"/>
                  </a:lnTo>
                  <a:lnTo>
                    <a:pt x="96591" y="131023"/>
                  </a:lnTo>
                  <a:lnTo>
                    <a:pt x="137455" y="142436"/>
                  </a:lnTo>
                  <a:lnTo>
                    <a:pt x="181773" y="148863"/>
                  </a:lnTo>
                  <a:lnTo>
                    <a:pt x="227929" y="151755"/>
                  </a:lnTo>
                  <a:lnTo>
                    <a:pt x="274307" y="152565"/>
                  </a:lnTo>
                  <a:lnTo>
                    <a:pt x="319291" y="152744"/>
                  </a:lnTo>
                  <a:lnTo>
                    <a:pt x="361264" y="153744"/>
                  </a:lnTo>
                  <a:lnTo>
                    <a:pt x="412931" y="155599"/>
                  </a:lnTo>
                  <a:lnTo>
                    <a:pt x="466036" y="156555"/>
                  </a:lnTo>
                  <a:lnTo>
                    <a:pt x="519835" y="156795"/>
                  </a:lnTo>
                  <a:lnTo>
                    <a:pt x="573584" y="156506"/>
                  </a:lnTo>
                  <a:lnTo>
                    <a:pt x="773226" y="153744"/>
                  </a:lnTo>
                  <a:lnTo>
                    <a:pt x="808435" y="153872"/>
                  </a:lnTo>
                  <a:lnTo>
                    <a:pt x="964580" y="156743"/>
                  </a:lnTo>
                  <a:lnTo>
                    <a:pt x="1026365" y="157602"/>
                  </a:lnTo>
                  <a:lnTo>
                    <a:pt x="1089466" y="157950"/>
                  </a:lnTo>
                  <a:lnTo>
                    <a:pt x="1151753" y="157510"/>
                  </a:lnTo>
                  <a:lnTo>
                    <a:pt x="1211094" y="156002"/>
                  </a:lnTo>
                  <a:lnTo>
                    <a:pt x="1265359" y="153151"/>
                  </a:lnTo>
                  <a:lnTo>
                    <a:pt x="1312417" y="148677"/>
                  </a:lnTo>
                  <a:lnTo>
                    <a:pt x="1350137" y="142304"/>
                  </a:lnTo>
                  <a:lnTo>
                    <a:pt x="1396609" y="117436"/>
                  </a:lnTo>
                  <a:lnTo>
                    <a:pt x="1442196" y="59944"/>
                  </a:lnTo>
                  <a:lnTo>
                    <a:pt x="1453502" y="35926"/>
                  </a:lnTo>
                  <a:lnTo>
                    <a:pt x="1425974" y="15678"/>
                  </a:lnTo>
                  <a:lnTo>
                    <a:pt x="1405180" y="23832"/>
                  </a:lnTo>
                  <a:lnTo>
                    <a:pt x="1383988" y="43030"/>
                  </a:lnTo>
                  <a:lnTo>
                    <a:pt x="1355267" y="55915"/>
                  </a:lnTo>
                  <a:lnTo>
                    <a:pt x="1297119" y="60878"/>
                  </a:lnTo>
                  <a:lnTo>
                    <a:pt x="1258271" y="63122"/>
                  </a:lnTo>
                  <a:lnTo>
                    <a:pt x="1213759" y="65194"/>
                  </a:lnTo>
                  <a:lnTo>
                    <a:pt x="1164222" y="67086"/>
                  </a:lnTo>
                  <a:lnTo>
                    <a:pt x="1110299" y="68787"/>
                  </a:lnTo>
                  <a:lnTo>
                    <a:pt x="1052629" y="70288"/>
                  </a:lnTo>
                  <a:lnTo>
                    <a:pt x="991852" y="71579"/>
                  </a:lnTo>
                  <a:lnTo>
                    <a:pt x="928606" y="72651"/>
                  </a:lnTo>
                  <a:lnTo>
                    <a:pt x="863531" y="73494"/>
                  </a:lnTo>
                  <a:lnTo>
                    <a:pt x="730450" y="74456"/>
                  </a:lnTo>
                  <a:lnTo>
                    <a:pt x="663721" y="74555"/>
                  </a:lnTo>
                  <a:lnTo>
                    <a:pt x="597720" y="74388"/>
                  </a:lnTo>
                  <a:lnTo>
                    <a:pt x="533084" y="73943"/>
                  </a:lnTo>
                  <a:lnTo>
                    <a:pt x="470455" y="73213"/>
                  </a:lnTo>
                  <a:lnTo>
                    <a:pt x="410469" y="72186"/>
                  </a:lnTo>
                  <a:lnTo>
                    <a:pt x="353767" y="70855"/>
                  </a:lnTo>
                  <a:lnTo>
                    <a:pt x="300988" y="69208"/>
                  </a:lnTo>
                  <a:lnTo>
                    <a:pt x="252770" y="67237"/>
                  </a:lnTo>
                  <a:lnTo>
                    <a:pt x="209754" y="64932"/>
                  </a:lnTo>
                  <a:lnTo>
                    <a:pt x="141879" y="59280"/>
                  </a:lnTo>
                  <a:lnTo>
                    <a:pt x="82290" y="39909"/>
                  </a:lnTo>
                  <a:lnTo>
                    <a:pt x="51230" y="16207"/>
                  </a:lnTo>
                  <a:lnTo>
                    <a:pt x="24129" y="0"/>
                  </a:lnTo>
                  <a:close/>
                </a:path>
              </a:pathLst>
            </a:custGeom>
            <a:solidFill>
              <a:srgbClr val="D3CEC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5473819" y="3689348"/>
            <a:ext cx="566420" cy="541020"/>
          </a:xfrm>
          <a:custGeom>
            <a:avLst/>
            <a:gdLst/>
            <a:ahLst/>
            <a:cxnLst/>
            <a:rect l="l" t="t" r="r" b="b"/>
            <a:pathLst>
              <a:path w="566420" h="541020">
                <a:moveTo>
                  <a:pt x="283095" y="0"/>
                </a:moveTo>
                <a:lnTo>
                  <a:pt x="281384" y="54839"/>
                </a:lnTo>
                <a:lnTo>
                  <a:pt x="273729" y="102312"/>
                </a:lnTo>
                <a:lnTo>
                  <a:pt x="260142" y="142944"/>
                </a:lnTo>
                <a:lnTo>
                  <a:pt x="240636" y="177258"/>
                </a:lnTo>
                <a:lnTo>
                  <a:pt x="215223" y="205778"/>
                </a:lnTo>
                <a:lnTo>
                  <a:pt x="183917" y="229027"/>
                </a:lnTo>
                <a:lnTo>
                  <a:pt x="146728" y="247531"/>
                </a:lnTo>
                <a:lnTo>
                  <a:pt x="103671" y="261813"/>
                </a:lnTo>
                <a:lnTo>
                  <a:pt x="54757" y="272397"/>
                </a:lnTo>
                <a:lnTo>
                  <a:pt x="0" y="279806"/>
                </a:lnTo>
                <a:lnTo>
                  <a:pt x="52844" y="281061"/>
                </a:lnTo>
                <a:lnTo>
                  <a:pt x="100423" y="287952"/>
                </a:lnTo>
                <a:lnTo>
                  <a:pt x="142666" y="300435"/>
                </a:lnTo>
                <a:lnTo>
                  <a:pt x="179504" y="318466"/>
                </a:lnTo>
                <a:lnTo>
                  <a:pt x="210866" y="342001"/>
                </a:lnTo>
                <a:lnTo>
                  <a:pt x="236682" y="370995"/>
                </a:lnTo>
                <a:lnTo>
                  <a:pt x="256883" y="405405"/>
                </a:lnTo>
                <a:lnTo>
                  <a:pt x="271399" y="445187"/>
                </a:lnTo>
                <a:lnTo>
                  <a:pt x="280159" y="490296"/>
                </a:lnTo>
                <a:lnTo>
                  <a:pt x="283095" y="540689"/>
                </a:lnTo>
                <a:lnTo>
                  <a:pt x="289938" y="485992"/>
                </a:lnTo>
                <a:lnTo>
                  <a:pt x="300064" y="438880"/>
                </a:lnTo>
                <a:lnTo>
                  <a:pt x="314030" y="398736"/>
                </a:lnTo>
                <a:lnTo>
                  <a:pt x="332394" y="364941"/>
                </a:lnTo>
                <a:lnTo>
                  <a:pt x="384551" y="313925"/>
                </a:lnTo>
                <a:lnTo>
                  <a:pt x="419458" y="295466"/>
                </a:lnTo>
                <a:lnTo>
                  <a:pt x="460995" y="280883"/>
                </a:lnTo>
                <a:lnTo>
                  <a:pt x="509720" y="269558"/>
                </a:lnTo>
                <a:lnTo>
                  <a:pt x="566191" y="260870"/>
                </a:lnTo>
                <a:lnTo>
                  <a:pt x="504317" y="257121"/>
                </a:lnTo>
                <a:lnTo>
                  <a:pt x="452502" y="247223"/>
                </a:lnTo>
                <a:lnTo>
                  <a:pt x="409695" y="231108"/>
                </a:lnTo>
                <a:lnTo>
                  <a:pt x="374844" y="208708"/>
                </a:lnTo>
                <a:lnTo>
                  <a:pt x="346896" y="179952"/>
                </a:lnTo>
                <a:lnTo>
                  <a:pt x="324800" y="144772"/>
                </a:lnTo>
                <a:lnTo>
                  <a:pt x="307502" y="103100"/>
                </a:lnTo>
                <a:lnTo>
                  <a:pt x="293951" y="54865"/>
                </a:lnTo>
                <a:lnTo>
                  <a:pt x="28309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4988958" y="711376"/>
            <a:ext cx="474345" cy="472440"/>
          </a:xfrm>
          <a:custGeom>
            <a:avLst/>
            <a:gdLst/>
            <a:ahLst/>
            <a:cxnLst/>
            <a:rect l="l" t="t" r="r" b="b"/>
            <a:pathLst>
              <a:path w="474345" h="472440">
                <a:moveTo>
                  <a:pt x="241896" y="0"/>
                </a:moveTo>
                <a:lnTo>
                  <a:pt x="238218" y="55851"/>
                </a:lnTo>
                <a:lnTo>
                  <a:pt x="227124" y="103022"/>
                </a:lnTo>
                <a:lnTo>
                  <a:pt x="208529" y="142009"/>
                </a:lnTo>
                <a:lnTo>
                  <a:pt x="182346" y="173302"/>
                </a:lnTo>
                <a:lnTo>
                  <a:pt x="148488" y="197397"/>
                </a:lnTo>
                <a:lnTo>
                  <a:pt x="106869" y="214785"/>
                </a:lnTo>
                <a:lnTo>
                  <a:pt x="57401" y="225962"/>
                </a:lnTo>
                <a:lnTo>
                  <a:pt x="0" y="231419"/>
                </a:lnTo>
                <a:lnTo>
                  <a:pt x="58121" y="238317"/>
                </a:lnTo>
                <a:lnTo>
                  <a:pt x="106870" y="251304"/>
                </a:lnTo>
                <a:lnTo>
                  <a:pt x="146782" y="270653"/>
                </a:lnTo>
                <a:lnTo>
                  <a:pt x="178387" y="296633"/>
                </a:lnTo>
                <a:lnTo>
                  <a:pt x="202218" y="329517"/>
                </a:lnTo>
                <a:lnTo>
                  <a:pt x="218809" y="369575"/>
                </a:lnTo>
                <a:lnTo>
                  <a:pt x="228691" y="417079"/>
                </a:lnTo>
                <a:lnTo>
                  <a:pt x="232397" y="472300"/>
                </a:lnTo>
                <a:lnTo>
                  <a:pt x="239281" y="417444"/>
                </a:lnTo>
                <a:lnTo>
                  <a:pt x="251030" y="369725"/>
                </a:lnTo>
                <a:lnTo>
                  <a:pt x="268548" y="329278"/>
                </a:lnTo>
                <a:lnTo>
                  <a:pt x="292738" y="296240"/>
                </a:lnTo>
                <a:lnTo>
                  <a:pt x="324504" y="270745"/>
                </a:lnTo>
                <a:lnTo>
                  <a:pt x="364749" y="252930"/>
                </a:lnTo>
                <a:lnTo>
                  <a:pt x="414378" y="242929"/>
                </a:lnTo>
                <a:lnTo>
                  <a:pt x="474294" y="240880"/>
                </a:lnTo>
                <a:lnTo>
                  <a:pt x="416780" y="228895"/>
                </a:lnTo>
                <a:lnTo>
                  <a:pt x="370096" y="213605"/>
                </a:lnTo>
                <a:lnTo>
                  <a:pt x="332895" y="194072"/>
                </a:lnTo>
                <a:lnTo>
                  <a:pt x="303826" y="169360"/>
                </a:lnTo>
                <a:lnTo>
                  <a:pt x="264691" y="100656"/>
                </a:lnTo>
                <a:lnTo>
                  <a:pt x="251925" y="54790"/>
                </a:lnTo>
                <a:lnTo>
                  <a:pt x="24189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/>
          <p:nvPr/>
        </p:nvSpPr>
        <p:spPr>
          <a:xfrm>
            <a:off x="667555" y="12"/>
            <a:ext cx="412115" cy="269875"/>
          </a:xfrm>
          <a:custGeom>
            <a:avLst/>
            <a:gdLst/>
            <a:ahLst/>
            <a:cxnLst/>
            <a:rect l="l" t="t" r="r" b="b"/>
            <a:pathLst>
              <a:path w="412115" h="269875">
                <a:moveTo>
                  <a:pt x="234337" y="0"/>
                </a:moveTo>
                <a:lnTo>
                  <a:pt x="175328" y="0"/>
                </a:lnTo>
                <a:lnTo>
                  <a:pt x="167267" y="16741"/>
                </a:lnTo>
                <a:lnTo>
                  <a:pt x="140518" y="46866"/>
                </a:lnTo>
                <a:lnTo>
                  <a:pt x="104364" y="69814"/>
                </a:lnTo>
                <a:lnTo>
                  <a:pt x="57845" y="86303"/>
                </a:lnTo>
                <a:lnTo>
                  <a:pt x="0" y="97050"/>
                </a:lnTo>
                <a:lnTo>
                  <a:pt x="61198" y="102522"/>
                </a:lnTo>
                <a:lnTo>
                  <a:pt x="108989" y="116292"/>
                </a:lnTo>
                <a:lnTo>
                  <a:pt x="145630" y="139121"/>
                </a:lnTo>
                <a:lnTo>
                  <a:pt x="173382" y="171768"/>
                </a:lnTo>
                <a:lnTo>
                  <a:pt x="194502" y="214992"/>
                </a:lnTo>
                <a:lnTo>
                  <a:pt x="211251" y="269554"/>
                </a:lnTo>
                <a:lnTo>
                  <a:pt x="215329" y="218349"/>
                </a:lnTo>
                <a:lnTo>
                  <a:pt x="228221" y="177540"/>
                </a:lnTo>
                <a:lnTo>
                  <a:pt x="249557" y="145931"/>
                </a:lnTo>
                <a:lnTo>
                  <a:pt x="316086" y="105529"/>
                </a:lnTo>
                <a:lnTo>
                  <a:pt x="360540" y="94344"/>
                </a:lnTo>
                <a:lnTo>
                  <a:pt x="411962" y="87576"/>
                </a:lnTo>
                <a:lnTo>
                  <a:pt x="352584" y="80282"/>
                </a:lnTo>
                <a:lnTo>
                  <a:pt x="305586" y="66177"/>
                </a:lnTo>
                <a:lnTo>
                  <a:pt x="269381" y="44767"/>
                </a:lnTo>
                <a:lnTo>
                  <a:pt x="242378" y="15555"/>
                </a:lnTo>
                <a:lnTo>
                  <a:pt x="2343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53784" y="5901522"/>
            <a:ext cx="195414" cy="245097"/>
          </a:xfrm>
          <a:prstGeom prst="rect">
            <a:avLst/>
          </a:prstGeom>
        </p:spPr>
      </p:pic>
      <p:sp>
        <p:nvSpPr>
          <p:cNvPr id="18" name="object 18" descr=""/>
          <p:cNvSpPr/>
          <p:nvPr/>
        </p:nvSpPr>
        <p:spPr>
          <a:xfrm>
            <a:off x="4392135" y="82331"/>
            <a:ext cx="154305" cy="266700"/>
          </a:xfrm>
          <a:custGeom>
            <a:avLst/>
            <a:gdLst/>
            <a:ahLst/>
            <a:cxnLst/>
            <a:rect l="l" t="t" r="r" b="b"/>
            <a:pathLst>
              <a:path w="154304" h="266700">
                <a:moveTo>
                  <a:pt x="97144" y="3187"/>
                </a:moveTo>
                <a:lnTo>
                  <a:pt x="84074" y="41417"/>
                </a:lnTo>
                <a:lnTo>
                  <a:pt x="70510" y="79678"/>
                </a:lnTo>
                <a:lnTo>
                  <a:pt x="46249" y="108868"/>
                </a:lnTo>
                <a:lnTo>
                  <a:pt x="0" y="123075"/>
                </a:lnTo>
                <a:lnTo>
                  <a:pt x="43405" y="147199"/>
                </a:lnTo>
                <a:lnTo>
                  <a:pt x="66809" y="179609"/>
                </a:lnTo>
                <a:lnTo>
                  <a:pt x="78729" y="219516"/>
                </a:lnTo>
                <a:lnTo>
                  <a:pt x="87680" y="266128"/>
                </a:lnTo>
                <a:lnTo>
                  <a:pt x="91392" y="230331"/>
                </a:lnTo>
                <a:lnTo>
                  <a:pt x="115011" y="191970"/>
                </a:lnTo>
                <a:lnTo>
                  <a:pt x="141601" y="159918"/>
                </a:lnTo>
                <a:lnTo>
                  <a:pt x="154228" y="143052"/>
                </a:lnTo>
                <a:lnTo>
                  <a:pt x="142194" y="123365"/>
                </a:lnTo>
                <a:lnTo>
                  <a:pt x="117384" y="84937"/>
                </a:lnTo>
                <a:lnTo>
                  <a:pt x="96734" y="39804"/>
                </a:lnTo>
                <a:lnTo>
                  <a:pt x="97144" y="3187"/>
                </a:lnTo>
                <a:close/>
              </a:path>
              <a:path w="154304" h="266700">
                <a:moveTo>
                  <a:pt x="98234" y="0"/>
                </a:moveTo>
                <a:lnTo>
                  <a:pt x="97180" y="0"/>
                </a:lnTo>
                <a:lnTo>
                  <a:pt x="97144" y="3187"/>
                </a:lnTo>
                <a:lnTo>
                  <a:pt x="98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3244970" y="6088770"/>
            <a:ext cx="46990" cy="59055"/>
          </a:xfrm>
          <a:custGeom>
            <a:avLst/>
            <a:gdLst/>
            <a:ahLst/>
            <a:cxnLst/>
            <a:rect l="l" t="t" r="r" b="b"/>
            <a:pathLst>
              <a:path w="46989" h="59054">
                <a:moveTo>
                  <a:pt x="27455" y="0"/>
                </a:moveTo>
                <a:lnTo>
                  <a:pt x="9470" y="7871"/>
                </a:lnTo>
                <a:lnTo>
                  <a:pt x="0" y="27479"/>
                </a:lnTo>
                <a:lnTo>
                  <a:pt x="1618" y="48073"/>
                </a:lnTo>
                <a:lnTo>
                  <a:pt x="16902" y="58902"/>
                </a:lnTo>
                <a:lnTo>
                  <a:pt x="35780" y="51470"/>
                </a:lnTo>
                <a:lnTo>
                  <a:pt x="46739" y="31813"/>
                </a:lnTo>
                <a:lnTo>
                  <a:pt x="45418" y="10975"/>
                </a:lnTo>
                <a:lnTo>
                  <a:pt x="27455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/>
          <p:nvPr/>
        </p:nvSpPr>
        <p:spPr>
          <a:xfrm>
            <a:off x="5583278" y="2068344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5">
                <a:moveTo>
                  <a:pt x="19407" y="0"/>
                </a:moveTo>
                <a:lnTo>
                  <a:pt x="7971" y="9496"/>
                </a:lnTo>
                <a:lnTo>
                  <a:pt x="0" y="28662"/>
                </a:lnTo>
                <a:lnTo>
                  <a:pt x="1731" y="48225"/>
                </a:lnTo>
                <a:lnTo>
                  <a:pt x="19407" y="58915"/>
                </a:lnTo>
                <a:lnTo>
                  <a:pt x="39906" y="50892"/>
                </a:lnTo>
                <a:lnTo>
                  <a:pt x="46343" y="29457"/>
                </a:lnTo>
                <a:lnTo>
                  <a:pt x="39313" y="8023"/>
                </a:lnTo>
                <a:lnTo>
                  <a:pt x="19407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/>
          <p:nvPr/>
        </p:nvSpPr>
        <p:spPr>
          <a:xfrm>
            <a:off x="3251433" y="5645909"/>
            <a:ext cx="46355" cy="59055"/>
          </a:xfrm>
          <a:custGeom>
            <a:avLst/>
            <a:gdLst/>
            <a:ahLst/>
            <a:cxnLst/>
            <a:rect l="l" t="t" r="r" b="b"/>
            <a:pathLst>
              <a:path w="46354" h="59054">
                <a:moveTo>
                  <a:pt x="20993" y="0"/>
                </a:moveTo>
                <a:lnTo>
                  <a:pt x="4505" y="10532"/>
                </a:lnTo>
                <a:lnTo>
                  <a:pt x="0" y="30632"/>
                </a:lnTo>
                <a:lnTo>
                  <a:pt x="5991" y="50141"/>
                </a:lnTo>
                <a:lnTo>
                  <a:pt x="20993" y="58902"/>
                </a:lnTo>
                <a:lnTo>
                  <a:pt x="39416" y="49256"/>
                </a:lnTo>
                <a:lnTo>
                  <a:pt x="46348" y="28270"/>
                </a:lnTo>
                <a:lnTo>
                  <a:pt x="40602" y="7874"/>
                </a:lnTo>
                <a:lnTo>
                  <a:pt x="20993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/>
          <p:nvPr/>
        </p:nvSpPr>
        <p:spPr>
          <a:xfrm>
            <a:off x="3640423" y="5655372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4">
                <a:moveTo>
                  <a:pt x="13333" y="0"/>
                </a:moveTo>
                <a:lnTo>
                  <a:pt x="2952" y="10982"/>
                </a:lnTo>
                <a:lnTo>
                  <a:pt x="0" y="31823"/>
                </a:lnTo>
                <a:lnTo>
                  <a:pt x="6355" y="51477"/>
                </a:lnTo>
                <a:lnTo>
                  <a:pt x="23899" y="58902"/>
                </a:lnTo>
                <a:lnTo>
                  <a:pt x="39183" y="47779"/>
                </a:lnTo>
                <a:lnTo>
                  <a:pt x="40009" y="26693"/>
                </a:lnTo>
                <a:lnTo>
                  <a:pt x="30139" y="6987"/>
                </a:lnTo>
                <a:lnTo>
                  <a:pt x="13333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5564659" y="1704389"/>
            <a:ext cx="46355" cy="49530"/>
          </a:xfrm>
          <a:custGeom>
            <a:avLst/>
            <a:gdLst/>
            <a:ahLst/>
            <a:cxnLst/>
            <a:rect l="l" t="t" r="r" b="b"/>
            <a:pathLst>
              <a:path w="46354" h="49530">
                <a:moveTo>
                  <a:pt x="16906" y="0"/>
                </a:moveTo>
                <a:lnTo>
                  <a:pt x="1918" y="9496"/>
                </a:lnTo>
                <a:lnTo>
                  <a:pt x="0" y="27081"/>
                </a:lnTo>
                <a:lnTo>
                  <a:pt x="9173" y="43482"/>
                </a:lnTo>
                <a:lnTo>
                  <a:pt x="27460" y="49428"/>
                </a:lnTo>
                <a:lnTo>
                  <a:pt x="43190" y="39931"/>
                </a:lnTo>
                <a:lnTo>
                  <a:pt x="46343" y="22347"/>
                </a:lnTo>
                <a:lnTo>
                  <a:pt x="37417" y="5946"/>
                </a:lnTo>
                <a:lnTo>
                  <a:pt x="1690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/>
          <p:nvPr/>
        </p:nvSpPr>
        <p:spPr>
          <a:xfrm>
            <a:off x="5590673" y="4446724"/>
            <a:ext cx="43180" cy="59055"/>
          </a:xfrm>
          <a:custGeom>
            <a:avLst/>
            <a:gdLst/>
            <a:ahLst/>
            <a:cxnLst/>
            <a:rect l="l" t="t" r="r" b="b"/>
            <a:pathLst>
              <a:path w="43179" h="59054">
                <a:moveTo>
                  <a:pt x="22579" y="0"/>
                </a:moveTo>
                <a:lnTo>
                  <a:pt x="11140" y="10241"/>
                </a:lnTo>
                <a:lnTo>
                  <a:pt x="0" y="31427"/>
                </a:lnTo>
                <a:lnTo>
                  <a:pt x="149" y="51626"/>
                </a:lnTo>
                <a:lnTo>
                  <a:pt x="22579" y="58902"/>
                </a:lnTo>
                <a:lnTo>
                  <a:pt x="39806" y="47927"/>
                </a:lnTo>
                <a:lnTo>
                  <a:pt x="43172" y="27089"/>
                </a:lnTo>
                <a:lnTo>
                  <a:pt x="36241" y="7431"/>
                </a:lnTo>
                <a:lnTo>
                  <a:pt x="225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 descr=""/>
          <p:cNvSpPr/>
          <p:nvPr/>
        </p:nvSpPr>
        <p:spPr>
          <a:xfrm>
            <a:off x="4626904" y="711376"/>
            <a:ext cx="37465" cy="59055"/>
          </a:xfrm>
          <a:custGeom>
            <a:avLst/>
            <a:gdLst/>
            <a:ahLst/>
            <a:cxnLst/>
            <a:rect l="l" t="t" r="r" b="b"/>
            <a:pathLst>
              <a:path w="37464" h="59054">
                <a:moveTo>
                  <a:pt x="16640" y="0"/>
                </a:moveTo>
                <a:lnTo>
                  <a:pt x="5942" y="9205"/>
                </a:lnTo>
                <a:lnTo>
                  <a:pt x="0" y="29457"/>
                </a:lnTo>
                <a:lnTo>
                  <a:pt x="2377" y="49709"/>
                </a:lnTo>
                <a:lnTo>
                  <a:pt x="16640" y="58915"/>
                </a:lnTo>
                <a:lnTo>
                  <a:pt x="32386" y="49709"/>
                </a:lnTo>
                <a:lnTo>
                  <a:pt x="37237" y="29457"/>
                </a:lnTo>
                <a:lnTo>
                  <a:pt x="31790" y="9205"/>
                </a:lnTo>
                <a:lnTo>
                  <a:pt x="166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5159554" y="3808206"/>
            <a:ext cx="40005" cy="59055"/>
          </a:xfrm>
          <a:custGeom>
            <a:avLst/>
            <a:gdLst/>
            <a:ahLst/>
            <a:cxnLst/>
            <a:rect l="l" t="t" r="r" b="b"/>
            <a:pathLst>
              <a:path w="40004" h="59054">
                <a:moveTo>
                  <a:pt x="20602" y="0"/>
                </a:moveTo>
                <a:lnTo>
                  <a:pt x="4854" y="9205"/>
                </a:lnTo>
                <a:lnTo>
                  <a:pt x="0" y="29457"/>
                </a:lnTo>
                <a:lnTo>
                  <a:pt x="5447" y="49709"/>
                </a:lnTo>
                <a:lnTo>
                  <a:pt x="20602" y="58915"/>
                </a:lnTo>
                <a:lnTo>
                  <a:pt x="32191" y="49709"/>
                </a:lnTo>
                <a:lnTo>
                  <a:pt x="39619" y="29457"/>
                </a:lnTo>
                <a:lnTo>
                  <a:pt x="37538" y="9205"/>
                </a:lnTo>
                <a:lnTo>
                  <a:pt x="20602" y="0"/>
                </a:lnTo>
                <a:close/>
              </a:path>
            </a:pathLst>
          </a:custGeom>
          <a:solidFill>
            <a:srgbClr val="EAF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/>
          <p:nvPr/>
        </p:nvSpPr>
        <p:spPr>
          <a:xfrm>
            <a:off x="5555566" y="3296982"/>
            <a:ext cx="45085" cy="49530"/>
          </a:xfrm>
          <a:custGeom>
            <a:avLst/>
            <a:gdLst/>
            <a:ahLst/>
            <a:cxnLst/>
            <a:rect l="l" t="t" r="r" b="b"/>
            <a:pathLst>
              <a:path w="45085" h="49529">
                <a:moveTo>
                  <a:pt x="25999" y="0"/>
                </a:moveTo>
                <a:lnTo>
                  <a:pt x="13500" y="7132"/>
                </a:lnTo>
                <a:lnTo>
                  <a:pt x="2095" y="23139"/>
                </a:lnTo>
                <a:lnTo>
                  <a:pt x="0" y="39937"/>
                </a:lnTo>
                <a:lnTo>
                  <a:pt x="15433" y="49441"/>
                </a:lnTo>
                <a:lnTo>
                  <a:pt x="36245" y="43637"/>
                </a:lnTo>
                <a:lnTo>
                  <a:pt x="44876" y="26692"/>
                </a:lnTo>
                <a:lnTo>
                  <a:pt x="41427" y="8761"/>
                </a:lnTo>
                <a:lnTo>
                  <a:pt x="2599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2793721" y="5833146"/>
            <a:ext cx="42545" cy="49530"/>
          </a:xfrm>
          <a:custGeom>
            <a:avLst/>
            <a:gdLst/>
            <a:ahLst/>
            <a:cxnLst/>
            <a:rect l="l" t="t" r="r" b="b"/>
            <a:pathLst>
              <a:path w="42544" h="49529">
                <a:moveTo>
                  <a:pt x="14990" y="0"/>
                </a:moveTo>
                <a:lnTo>
                  <a:pt x="0" y="9800"/>
                </a:lnTo>
                <a:lnTo>
                  <a:pt x="1250" y="27092"/>
                </a:lnTo>
                <a:lnTo>
                  <a:pt x="12009" y="43198"/>
                </a:lnTo>
                <a:lnTo>
                  <a:pt x="25544" y="49441"/>
                </a:lnTo>
                <a:lnTo>
                  <a:pt x="36968" y="40235"/>
                </a:lnTo>
                <a:lnTo>
                  <a:pt x="42451" y="22353"/>
                </a:lnTo>
                <a:lnTo>
                  <a:pt x="36842" y="5655"/>
                </a:lnTo>
                <a:lnTo>
                  <a:pt x="14990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4300022" y="5596469"/>
            <a:ext cx="43180" cy="49530"/>
          </a:xfrm>
          <a:custGeom>
            <a:avLst/>
            <a:gdLst/>
            <a:ahLst/>
            <a:cxnLst/>
            <a:rect l="l" t="t" r="r" b="b"/>
            <a:pathLst>
              <a:path w="43179" h="49529">
                <a:moveTo>
                  <a:pt x="24510" y="0"/>
                </a:moveTo>
                <a:lnTo>
                  <a:pt x="12907" y="6689"/>
                </a:lnTo>
                <a:lnTo>
                  <a:pt x="2196" y="21958"/>
                </a:lnTo>
                <a:lnTo>
                  <a:pt x="0" y="38608"/>
                </a:lnTo>
                <a:lnTo>
                  <a:pt x="13943" y="49441"/>
                </a:lnTo>
                <a:lnTo>
                  <a:pt x="33572" y="44823"/>
                </a:lnTo>
                <a:lnTo>
                  <a:pt x="42601" y="27482"/>
                </a:lnTo>
                <a:lnTo>
                  <a:pt x="39943" y="8761"/>
                </a:lnTo>
                <a:lnTo>
                  <a:pt x="24510" y="0"/>
                </a:lnTo>
                <a:close/>
              </a:path>
            </a:pathLst>
          </a:custGeom>
          <a:solidFill>
            <a:srgbClr val="EAF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0" name="object 30" descr=""/>
          <p:cNvSpPr/>
          <p:nvPr/>
        </p:nvSpPr>
        <p:spPr>
          <a:xfrm>
            <a:off x="6008184" y="2657408"/>
            <a:ext cx="38735" cy="49530"/>
          </a:xfrm>
          <a:custGeom>
            <a:avLst/>
            <a:gdLst/>
            <a:ahLst/>
            <a:cxnLst/>
            <a:rect l="l" t="t" r="r" b="b"/>
            <a:pathLst>
              <a:path w="38735" h="49530">
                <a:moveTo>
                  <a:pt x="17030" y="0"/>
                </a:moveTo>
                <a:lnTo>
                  <a:pt x="3218" y="8177"/>
                </a:lnTo>
                <a:lnTo>
                  <a:pt x="0" y="25126"/>
                </a:lnTo>
                <a:lnTo>
                  <a:pt x="5297" y="41876"/>
                </a:lnTo>
                <a:lnTo>
                  <a:pt x="17030" y="49453"/>
                </a:lnTo>
                <a:lnTo>
                  <a:pt x="30398" y="41580"/>
                </a:lnTo>
                <a:lnTo>
                  <a:pt x="38419" y="24336"/>
                </a:lnTo>
                <a:lnTo>
                  <a:pt x="35745" y="7287"/>
                </a:lnTo>
                <a:lnTo>
                  <a:pt x="1703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1" name="object 31" descr=""/>
          <p:cNvSpPr/>
          <p:nvPr/>
        </p:nvSpPr>
        <p:spPr>
          <a:xfrm>
            <a:off x="5943884" y="3208614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19011" y="0"/>
                </a:moveTo>
                <a:lnTo>
                  <a:pt x="4752" y="7727"/>
                </a:lnTo>
                <a:lnTo>
                  <a:pt x="0" y="24726"/>
                </a:lnTo>
                <a:lnTo>
                  <a:pt x="4752" y="41726"/>
                </a:lnTo>
                <a:lnTo>
                  <a:pt x="19011" y="49453"/>
                </a:lnTo>
                <a:lnTo>
                  <a:pt x="33270" y="41726"/>
                </a:lnTo>
                <a:lnTo>
                  <a:pt x="38023" y="24726"/>
                </a:lnTo>
                <a:lnTo>
                  <a:pt x="33270" y="7727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/>
          <p:nvPr/>
        </p:nvSpPr>
        <p:spPr>
          <a:xfrm>
            <a:off x="1395354" y="505203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29">
                <a:moveTo>
                  <a:pt x="19011" y="0"/>
                </a:moveTo>
                <a:lnTo>
                  <a:pt x="4752" y="7723"/>
                </a:lnTo>
                <a:lnTo>
                  <a:pt x="0" y="24714"/>
                </a:lnTo>
                <a:lnTo>
                  <a:pt x="4752" y="41705"/>
                </a:lnTo>
                <a:lnTo>
                  <a:pt x="19011" y="49428"/>
                </a:lnTo>
                <a:lnTo>
                  <a:pt x="33270" y="41705"/>
                </a:lnTo>
                <a:lnTo>
                  <a:pt x="38023" y="24714"/>
                </a:lnTo>
                <a:lnTo>
                  <a:pt x="33270" y="7723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 descr=""/>
          <p:cNvSpPr/>
          <p:nvPr/>
        </p:nvSpPr>
        <p:spPr>
          <a:xfrm>
            <a:off x="5119946" y="1616021"/>
            <a:ext cx="38100" cy="49530"/>
          </a:xfrm>
          <a:custGeom>
            <a:avLst/>
            <a:gdLst/>
            <a:ahLst/>
            <a:cxnLst/>
            <a:rect l="l" t="t" r="r" b="b"/>
            <a:pathLst>
              <a:path w="38100" h="49530">
                <a:moveTo>
                  <a:pt x="19011" y="0"/>
                </a:moveTo>
                <a:lnTo>
                  <a:pt x="4752" y="7725"/>
                </a:lnTo>
                <a:lnTo>
                  <a:pt x="0" y="24720"/>
                </a:lnTo>
                <a:lnTo>
                  <a:pt x="4752" y="41715"/>
                </a:lnTo>
                <a:lnTo>
                  <a:pt x="19011" y="49441"/>
                </a:lnTo>
                <a:lnTo>
                  <a:pt x="33270" y="41715"/>
                </a:lnTo>
                <a:lnTo>
                  <a:pt x="38023" y="24720"/>
                </a:lnTo>
                <a:lnTo>
                  <a:pt x="33270" y="7725"/>
                </a:lnTo>
                <a:lnTo>
                  <a:pt x="190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 descr=""/>
          <p:cNvSpPr/>
          <p:nvPr/>
        </p:nvSpPr>
        <p:spPr>
          <a:xfrm>
            <a:off x="3780393" y="5950963"/>
            <a:ext cx="42545" cy="39370"/>
          </a:xfrm>
          <a:custGeom>
            <a:avLst/>
            <a:gdLst/>
            <a:ahLst/>
            <a:cxnLst/>
            <a:rect l="l" t="t" r="r" b="b"/>
            <a:pathLst>
              <a:path w="42545" h="39370">
                <a:moveTo>
                  <a:pt x="18092" y="0"/>
                </a:moveTo>
                <a:lnTo>
                  <a:pt x="2659" y="7710"/>
                </a:lnTo>
                <a:lnTo>
                  <a:pt x="0" y="23015"/>
                </a:lnTo>
                <a:lnTo>
                  <a:pt x="9025" y="36543"/>
                </a:lnTo>
                <a:lnTo>
                  <a:pt x="28646" y="38925"/>
                </a:lnTo>
                <a:lnTo>
                  <a:pt x="40366" y="30323"/>
                </a:lnTo>
                <a:lnTo>
                  <a:pt x="42381" y="16695"/>
                </a:lnTo>
                <a:lnTo>
                  <a:pt x="34890" y="4451"/>
                </a:lnTo>
                <a:lnTo>
                  <a:pt x="180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5" name="object 35" descr=""/>
          <p:cNvSpPr/>
          <p:nvPr/>
        </p:nvSpPr>
        <p:spPr>
          <a:xfrm>
            <a:off x="4429755" y="3650423"/>
            <a:ext cx="173355" cy="314960"/>
          </a:xfrm>
          <a:custGeom>
            <a:avLst/>
            <a:gdLst/>
            <a:ahLst/>
            <a:cxnLst/>
            <a:rect l="l" t="t" r="r" b="b"/>
            <a:pathLst>
              <a:path w="173354" h="314960">
                <a:moveTo>
                  <a:pt x="152523" y="0"/>
                </a:moveTo>
                <a:lnTo>
                  <a:pt x="141362" y="31313"/>
                </a:lnTo>
                <a:lnTo>
                  <a:pt x="122677" y="35112"/>
                </a:lnTo>
                <a:lnTo>
                  <a:pt x="99636" y="32400"/>
                </a:lnTo>
                <a:lnTo>
                  <a:pt x="75409" y="44183"/>
                </a:lnTo>
                <a:lnTo>
                  <a:pt x="41725" y="116143"/>
                </a:lnTo>
                <a:lnTo>
                  <a:pt x="21537" y="174226"/>
                </a:lnTo>
                <a:lnTo>
                  <a:pt x="5927" y="233449"/>
                </a:lnTo>
                <a:lnTo>
                  <a:pt x="0" y="283615"/>
                </a:lnTo>
                <a:lnTo>
                  <a:pt x="8861" y="314528"/>
                </a:lnTo>
                <a:lnTo>
                  <a:pt x="55033" y="303927"/>
                </a:lnTo>
                <a:lnTo>
                  <a:pt x="84600" y="279153"/>
                </a:lnTo>
                <a:lnTo>
                  <a:pt x="102077" y="244443"/>
                </a:lnTo>
                <a:lnTo>
                  <a:pt x="111985" y="204035"/>
                </a:lnTo>
                <a:lnTo>
                  <a:pt x="118840" y="162167"/>
                </a:lnTo>
                <a:lnTo>
                  <a:pt x="127161" y="123075"/>
                </a:lnTo>
                <a:lnTo>
                  <a:pt x="142120" y="98515"/>
                </a:lnTo>
                <a:lnTo>
                  <a:pt x="163612" y="68633"/>
                </a:lnTo>
                <a:lnTo>
                  <a:pt x="173219" y="35204"/>
                </a:lnTo>
                <a:lnTo>
                  <a:pt x="152523" y="0"/>
                </a:lnTo>
                <a:close/>
              </a:path>
            </a:pathLst>
          </a:custGeom>
          <a:solidFill>
            <a:srgbClr val="67A24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36" name="object 3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38385"/>
            <a:ext cx="2494061" cy="5008282"/>
          </a:xfrm>
          <a:prstGeom prst="rect">
            <a:avLst/>
          </a:prstGeom>
        </p:spPr>
      </p:pic>
      <p:sp>
        <p:nvSpPr>
          <p:cNvPr id="37" name="object 37" descr=""/>
          <p:cNvSpPr/>
          <p:nvPr/>
        </p:nvSpPr>
        <p:spPr>
          <a:xfrm>
            <a:off x="4281670" y="2205098"/>
            <a:ext cx="213360" cy="275590"/>
          </a:xfrm>
          <a:custGeom>
            <a:avLst/>
            <a:gdLst/>
            <a:ahLst/>
            <a:cxnLst/>
            <a:rect l="l" t="t" r="r" b="b"/>
            <a:pathLst>
              <a:path w="213360" h="275589">
                <a:moveTo>
                  <a:pt x="12230" y="0"/>
                </a:moveTo>
                <a:lnTo>
                  <a:pt x="0" y="12963"/>
                </a:lnTo>
                <a:lnTo>
                  <a:pt x="9455" y="22475"/>
                </a:lnTo>
                <a:lnTo>
                  <a:pt x="26635" y="31793"/>
                </a:lnTo>
                <a:lnTo>
                  <a:pt x="37579" y="44170"/>
                </a:lnTo>
                <a:lnTo>
                  <a:pt x="38024" y="67117"/>
                </a:lnTo>
                <a:lnTo>
                  <a:pt x="37579" y="187236"/>
                </a:lnTo>
                <a:lnTo>
                  <a:pt x="73229" y="206222"/>
                </a:lnTo>
                <a:lnTo>
                  <a:pt x="114425" y="219187"/>
                </a:lnTo>
                <a:lnTo>
                  <a:pt x="148095" y="238265"/>
                </a:lnTo>
                <a:lnTo>
                  <a:pt x="161163" y="275589"/>
                </a:lnTo>
                <a:lnTo>
                  <a:pt x="172669" y="272343"/>
                </a:lnTo>
                <a:lnTo>
                  <a:pt x="189027" y="270078"/>
                </a:lnTo>
                <a:lnTo>
                  <a:pt x="204393" y="268203"/>
                </a:lnTo>
                <a:lnTo>
                  <a:pt x="212928" y="266128"/>
                </a:lnTo>
                <a:lnTo>
                  <a:pt x="212928" y="265087"/>
                </a:lnTo>
                <a:lnTo>
                  <a:pt x="207035" y="239374"/>
                </a:lnTo>
                <a:lnTo>
                  <a:pt x="184802" y="225894"/>
                </a:lnTo>
                <a:lnTo>
                  <a:pt x="156033" y="211233"/>
                </a:lnTo>
                <a:lnTo>
                  <a:pt x="130530" y="181978"/>
                </a:lnTo>
                <a:lnTo>
                  <a:pt x="118533" y="145076"/>
                </a:lnTo>
                <a:lnTo>
                  <a:pt x="109576" y="103377"/>
                </a:lnTo>
                <a:lnTo>
                  <a:pt x="94788" y="61931"/>
                </a:lnTo>
                <a:lnTo>
                  <a:pt x="65296" y="25788"/>
                </a:lnTo>
                <a:lnTo>
                  <a:pt x="12230" y="0"/>
                </a:lnTo>
                <a:close/>
              </a:path>
            </a:pathLst>
          </a:custGeom>
          <a:solidFill>
            <a:srgbClr val="255F9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/>
          <p:nvPr/>
        </p:nvSpPr>
        <p:spPr>
          <a:xfrm>
            <a:off x="0" y="3561931"/>
            <a:ext cx="10681335" cy="3998595"/>
          </a:xfrm>
          <a:custGeom>
            <a:avLst/>
            <a:gdLst/>
            <a:ahLst/>
            <a:cxnLst/>
            <a:rect l="l" t="t" r="r" b="b"/>
            <a:pathLst>
              <a:path w="10681335" h="3998595">
                <a:moveTo>
                  <a:pt x="0" y="0"/>
                </a:moveTo>
                <a:lnTo>
                  <a:pt x="10680827" y="0"/>
                </a:lnTo>
                <a:lnTo>
                  <a:pt x="10680827" y="3998074"/>
                </a:lnTo>
                <a:lnTo>
                  <a:pt x="0" y="3998074"/>
                </a:lnTo>
                <a:lnTo>
                  <a:pt x="0" y="0"/>
                </a:lnTo>
                <a:close/>
              </a:path>
            </a:pathLst>
          </a:custGeom>
          <a:solidFill>
            <a:srgbClr val="25544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9" name="object 39" descr=""/>
          <p:cNvSpPr txBox="1"/>
          <p:nvPr/>
        </p:nvSpPr>
        <p:spPr>
          <a:xfrm>
            <a:off x="3686726" y="3933530"/>
            <a:ext cx="5344160" cy="1488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884805" algn="l"/>
                <a:tab pos="3736975" algn="l"/>
              </a:tabLst>
            </a:pPr>
            <a:r>
              <a:rPr dirty="0" sz="4800" spc="-1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Veličanstvene dobrobiti</a:t>
            </a:r>
            <a:r>
              <a:rPr dirty="0" sz="48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	</a:t>
            </a:r>
            <a:r>
              <a:rPr dirty="0" sz="4800" spc="-25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od</a:t>
            </a:r>
            <a:r>
              <a:rPr dirty="0" sz="480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	</a:t>
            </a:r>
            <a:r>
              <a:rPr dirty="0" sz="4800" spc="-20" b="1">
                <a:solidFill>
                  <a:srgbClr val="FFFFFF"/>
                </a:solidFill>
                <a:latin typeface="Podkova Regular ExtraBold"/>
                <a:cs typeface="Podkova Regular ExtraBold"/>
              </a:rPr>
              <a:t>šuma</a:t>
            </a:r>
            <a:endParaRPr sz="4800">
              <a:latin typeface="Podkova Regular ExtraBold"/>
              <a:cs typeface="Podkova Regular ExtraBold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3686726" y="5691591"/>
            <a:ext cx="15290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Podkova Regular Medium"/>
                <a:cs typeface="Podkova Regular Medium"/>
              </a:rPr>
              <a:t>Kutija znanja </a:t>
            </a:r>
            <a:r>
              <a:rPr dirty="0" sz="1600" spc="-25">
                <a:solidFill>
                  <a:srgbClr val="FFFFFF"/>
                </a:solidFill>
                <a:latin typeface="Podkova Regular Medium"/>
                <a:cs typeface="Podkova Regular Medium"/>
              </a:rPr>
              <a:t>III</a:t>
            </a:r>
            <a:endParaRPr sz="1600">
              <a:latin typeface="Podkova Regular Medium"/>
              <a:cs typeface="Podkova Regular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0"/>
            <a:ext cx="10692130" cy="7463155"/>
          </a:xfrm>
          <a:custGeom>
            <a:avLst/>
            <a:gdLst/>
            <a:ahLst/>
            <a:cxnLst/>
            <a:rect l="l" t="t" r="r" b="b"/>
            <a:pathLst>
              <a:path w="10692130" h="7463155">
                <a:moveTo>
                  <a:pt x="10692003" y="0"/>
                </a:moveTo>
                <a:lnTo>
                  <a:pt x="0" y="0"/>
                </a:lnTo>
                <a:lnTo>
                  <a:pt x="0" y="7462926"/>
                </a:lnTo>
                <a:lnTo>
                  <a:pt x="10692003" y="7462926"/>
                </a:lnTo>
                <a:lnTo>
                  <a:pt x="10692003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0087317" y="5371082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06552" y="0"/>
                </a:moveTo>
                <a:lnTo>
                  <a:pt x="201754" y="51208"/>
                </a:lnTo>
                <a:lnTo>
                  <a:pt x="192677" y="95224"/>
                </a:lnTo>
                <a:lnTo>
                  <a:pt x="178459" y="132507"/>
                </a:lnTo>
                <a:lnTo>
                  <a:pt x="131141" y="188723"/>
                </a:lnTo>
                <a:lnTo>
                  <a:pt x="96314" y="208577"/>
                </a:lnTo>
                <a:lnTo>
                  <a:pt x="52888" y="223545"/>
                </a:lnTo>
                <a:lnTo>
                  <a:pt x="0" y="234086"/>
                </a:lnTo>
                <a:lnTo>
                  <a:pt x="60174" y="237193"/>
                </a:lnTo>
                <a:lnTo>
                  <a:pt x="107889" y="248936"/>
                </a:lnTo>
                <a:lnTo>
                  <a:pt x="145021" y="269161"/>
                </a:lnTo>
                <a:lnTo>
                  <a:pt x="173447" y="297714"/>
                </a:lnTo>
                <a:lnTo>
                  <a:pt x="195043" y="334438"/>
                </a:lnTo>
                <a:lnTo>
                  <a:pt x="211684" y="379181"/>
                </a:lnTo>
                <a:lnTo>
                  <a:pt x="225247" y="431787"/>
                </a:lnTo>
                <a:lnTo>
                  <a:pt x="226538" y="380395"/>
                </a:lnTo>
                <a:lnTo>
                  <a:pt x="234284" y="336565"/>
                </a:lnTo>
                <a:lnTo>
                  <a:pt x="248759" y="299835"/>
                </a:lnTo>
                <a:lnTo>
                  <a:pt x="299010" y="245832"/>
                </a:lnTo>
                <a:lnTo>
                  <a:pt x="335339" y="227636"/>
                </a:lnTo>
                <a:lnTo>
                  <a:pt x="379506" y="214697"/>
                </a:lnTo>
                <a:lnTo>
                  <a:pt x="431787" y="206552"/>
                </a:lnTo>
                <a:lnTo>
                  <a:pt x="371983" y="200787"/>
                </a:lnTo>
                <a:lnTo>
                  <a:pt x="322707" y="188140"/>
                </a:lnTo>
                <a:lnTo>
                  <a:pt x="283167" y="167992"/>
                </a:lnTo>
                <a:lnTo>
                  <a:pt x="252573" y="139723"/>
                </a:lnTo>
                <a:lnTo>
                  <a:pt x="230132" y="102714"/>
                </a:lnTo>
                <a:lnTo>
                  <a:pt x="215056" y="56346"/>
                </a:lnTo>
                <a:lnTo>
                  <a:pt x="2065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485108" y="4874385"/>
            <a:ext cx="43180" cy="55244"/>
          </a:xfrm>
          <a:custGeom>
            <a:avLst/>
            <a:gdLst/>
            <a:ahLst/>
            <a:cxnLst/>
            <a:rect l="l" t="t" r="r" b="b"/>
            <a:pathLst>
              <a:path w="43179" h="55245">
                <a:moveTo>
                  <a:pt x="23612" y="0"/>
                </a:moveTo>
                <a:lnTo>
                  <a:pt x="6456" y="9020"/>
                </a:lnTo>
                <a:lnTo>
                  <a:pt x="0" y="28644"/>
                </a:lnTo>
                <a:lnTo>
                  <a:pt x="5349" y="47716"/>
                </a:lnTo>
                <a:lnTo>
                  <a:pt x="23612" y="55079"/>
                </a:lnTo>
                <a:lnTo>
                  <a:pt x="38959" y="45230"/>
                </a:lnTo>
                <a:lnTo>
                  <a:pt x="43153" y="26435"/>
                </a:lnTo>
                <a:lnTo>
                  <a:pt x="37576" y="8191"/>
                </a:lnTo>
                <a:lnTo>
                  <a:pt x="2361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781159" y="4975693"/>
            <a:ext cx="45720" cy="46355"/>
          </a:xfrm>
          <a:custGeom>
            <a:avLst/>
            <a:gdLst/>
            <a:ahLst/>
            <a:cxnLst/>
            <a:rect l="l" t="t" r="r" b="b"/>
            <a:pathLst>
              <a:path w="45720" h="46354">
                <a:moveTo>
                  <a:pt x="15738" y="0"/>
                </a:moveTo>
                <a:lnTo>
                  <a:pt x="677" y="9573"/>
                </a:lnTo>
                <a:lnTo>
                  <a:pt x="0" y="25695"/>
                </a:lnTo>
                <a:lnTo>
                  <a:pt x="9651" y="40526"/>
                </a:lnTo>
                <a:lnTo>
                  <a:pt x="25580" y="46228"/>
                </a:lnTo>
                <a:lnTo>
                  <a:pt x="39945" y="37343"/>
                </a:lnTo>
                <a:lnTo>
                  <a:pt x="45367" y="20161"/>
                </a:lnTo>
                <a:lnTo>
                  <a:pt x="38436" y="4454"/>
                </a:lnTo>
                <a:lnTo>
                  <a:pt x="15738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9420967" y="5333706"/>
            <a:ext cx="37465" cy="55244"/>
          </a:xfrm>
          <a:custGeom>
            <a:avLst/>
            <a:gdLst/>
            <a:ahLst/>
            <a:cxnLst/>
            <a:rect l="l" t="t" r="r" b="b"/>
            <a:pathLst>
              <a:path w="37465" h="55245">
                <a:moveTo>
                  <a:pt x="19183" y="0"/>
                </a:moveTo>
                <a:lnTo>
                  <a:pt x="4520" y="8606"/>
                </a:lnTo>
                <a:lnTo>
                  <a:pt x="0" y="27539"/>
                </a:lnTo>
                <a:lnTo>
                  <a:pt x="5070" y="46473"/>
                </a:lnTo>
                <a:lnTo>
                  <a:pt x="19183" y="55079"/>
                </a:lnTo>
                <a:lnTo>
                  <a:pt x="29966" y="46473"/>
                </a:lnTo>
                <a:lnTo>
                  <a:pt x="36880" y="27539"/>
                </a:lnTo>
                <a:lnTo>
                  <a:pt x="34946" y="8606"/>
                </a:lnTo>
                <a:lnTo>
                  <a:pt x="19183" y="0"/>
                </a:lnTo>
                <a:close/>
              </a:path>
            </a:pathLst>
          </a:custGeom>
          <a:solidFill>
            <a:srgbClr val="EAF0E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68221" y="4893080"/>
            <a:ext cx="43180" cy="46355"/>
          </a:xfrm>
          <a:custGeom>
            <a:avLst/>
            <a:gdLst/>
            <a:ahLst/>
            <a:cxnLst/>
            <a:rect l="l" t="t" r="r" b="b"/>
            <a:pathLst>
              <a:path w="43179" h="46354">
                <a:moveTo>
                  <a:pt x="13890" y="0"/>
                </a:moveTo>
                <a:lnTo>
                  <a:pt x="2012" y="9846"/>
                </a:lnTo>
                <a:lnTo>
                  <a:pt x="0" y="25688"/>
                </a:lnTo>
                <a:lnTo>
                  <a:pt x="7393" y="40240"/>
                </a:lnTo>
                <a:lnTo>
                  <a:pt x="23733" y="46215"/>
                </a:lnTo>
                <a:lnTo>
                  <a:pt x="38929" y="37197"/>
                </a:lnTo>
                <a:lnTo>
                  <a:pt x="42786" y="19049"/>
                </a:lnTo>
                <a:lnTo>
                  <a:pt x="34655" y="2931"/>
                </a:lnTo>
                <a:lnTo>
                  <a:pt x="13890" y="0"/>
                </a:lnTo>
                <a:close/>
              </a:path>
            </a:pathLst>
          </a:custGeom>
          <a:solidFill>
            <a:srgbClr val="E6E4E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966597" y="5132081"/>
            <a:ext cx="37465" cy="46355"/>
          </a:xfrm>
          <a:custGeom>
            <a:avLst/>
            <a:gdLst/>
            <a:ahLst/>
            <a:cxnLst/>
            <a:rect l="l" t="t" r="r" b="b"/>
            <a:pathLst>
              <a:path w="37465" h="46354">
                <a:moveTo>
                  <a:pt x="10572" y="0"/>
                </a:moveTo>
                <a:lnTo>
                  <a:pt x="3536" y="9155"/>
                </a:lnTo>
                <a:lnTo>
                  <a:pt x="0" y="25323"/>
                </a:lnTo>
                <a:lnTo>
                  <a:pt x="4207" y="40387"/>
                </a:lnTo>
                <a:lnTo>
                  <a:pt x="20402" y="46228"/>
                </a:lnTo>
                <a:lnTo>
                  <a:pt x="35738" y="36929"/>
                </a:lnTo>
                <a:lnTo>
                  <a:pt x="36876" y="19056"/>
                </a:lnTo>
                <a:lnTo>
                  <a:pt x="27319" y="3211"/>
                </a:lnTo>
                <a:lnTo>
                  <a:pt x="1057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88311" y="0"/>
            <a:ext cx="3103692" cy="4625155"/>
          </a:xfrm>
          <a:prstGeom prst="rect">
            <a:avLst/>
          </a:prstGeom>
        </p:spPr>
      </p:pic>
      <p:sp>
        <p:nvSpPr>
          <p:cNvPr id="10" name="object 10" descr=""/>
          <p:cNvSpPr/>
          <p:nvPr/>
        </p:nvSpPr>
        <p:spPr>
          <a:xfrm>
            <a:off x="9522843" y="5536322"/>
            <a:ext cx="40005" cy="46355"/>
          </a:xfrm>
          <a:custGeom>
            <a:avLst/>
            <a:gdLst/>
            <a:ahLst/>
            <a:cxnLst/>
            <a:rect l="l" t="t" r="r" b="b"/>
            <a:pathLst>
              <a:path w="40004" h="46354">
                <a:moveTo>
                  <a:pt x="22540" y="0"/>
                </a:moveTo>
                <a:lnTo>
                  <a:pt x="10354" y="6117"/>
                </a:lnTo>
                <a:lnTo>
                  <a:pt x="1028" y="20166"/>
                </a:lnTo>
                <a:lnTo>
                  <a:pt x="0" y="35688"/>
                </a:lnTo>
                <a:lnTo>
                  <a:pt x="12710" y="46228"/>
                </a:lnTo>
                <a:lnTo>
                  <a:pt x="30430" y="42326"/>
                </a:lnTo>
                <a:lnTo>
                  <a:pt x="39390" y="26066"/>
                </a:lnTo>
                <a:lnTo>
                  <a:pt x="37467" y="8330"/>
                </a:lnTo>
                <a:lnTo>
                  <a:pt x="2254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9282785" y="2530551"/>
            <a:ext cx="1400810" cy="1076325"/>
            <a:chOff x="9282785" y="2530551"/>
            <a:chExt cx="1400810" cy="1076325"/>
          </a:xfrm>
        </p:grpSpPr>
        <p:pic>
          <p:nvPicPr>
            <p:cNvPr id="12" name="object 12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82785" y="2531516"/>
              <a:ext cx="1400581" cy="1072692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66388" y="3375875"/>
              <a:ext cx="910780" cy="230708"/>
            </a:xfrm>
            <a:prstGeom prst="rect">
              <a:avLst/>
            </a:prstGeom>
          </p:spPr>
        </p:pic>
        <p:pic>
          <p:nvPicPr>
            <p:cNvPr id="14" name="object 1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13036" y="2811614"/>
              <a:ext cx="72605" cy="84264"/>
            </a:xfrm>
            <a:prstGeom prst="rect">
              <a:avLst/>
            </a:prstGeom>
          </p:spPr>
        </p:pic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9361" y="2530551"/>
              <a:ext cx="250939" cy="111175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683292" y="2565704"/>
              <a:ext cx="90639" cy="41122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22789" y="2575813"/>
              <a:ext cx="630448" cy="463257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457572" y="3146283"/>
              <a:ext cx="45085" cy="101600"/>
            </a:xfrm>
            <a:custGeom>
              <a:avLst/>
              <a:gdLst/>
              <a:ahLst/>
              <a:cxnLst/>
              <a:rect l="l" t="t" r="r" b="b"/>
              <a:pathLst>
                <a:path w="45084" h="101600">
                  <a:moveTo>
                    <a:pt x="16017" y="0"/>
                  </a:moveTo>
                  <a:lnTo>
                    <a:pt x="0" y="25642"/>
                  </a:lnTo>
                  <a:lnTo>
                    <a:pt x="1502" y="67240"/>
                  </a:lnTo>
                  <a:lnTo>
                    <a:pt x="17390" y="100541"/>
                  </a:lnTo>
                  <a:lnTo>
                    <a:pt x="44528" y="101295"/>
                  </a:lnTo>
                  <a:lnTo>
                    <a:pt x="37034" y="80488"/>
                  </a:lnTo>
                  <a:lnTo>
                    <a:pt x="25726" y="28550"/>
                  </a:lnTo>
                  <a:lnTo>
                    <a:pt x="16017" y="0"/>
                  </a:lnTo>
                  <a:close/>
                </a:path>
              </a:pathLst>
            </a:custGeom>
            <a:solidFill>
              <a:srgbClr val="D3CE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425393" y="3053815"/>
              <a:ext cx="28575" cy="46355"/>
            </a:xfrm>
            <a:custGeom>
              <a:avLst/>
              <a:gdLst/>
              <a:ahLst/>
              <a:cxnLst/>
              <a:rect l="l" t="t" r="r" b="b"/>
              <a:pathLst>
                <a:path w="28575" h="46355">
                  <a:moveTo>
                    <a:pt x="0" y="0"/>
                  </a:moveTo>
                  <a:lnTo>
                    <a:pt x="28511" y="46227"/>
                  </a:lnTo>
                  <a:lnTo>
                    <a:pt x="22674" y="32227"/>
                  </a:lnTo>
                  <a:lnTo>
                    <a:pt x="22371" y="26433"/>
                  </a:lnTo>
                  <a:lnTo>
                    <a:pt x="18010" y="189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838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231860" y="2925951"/>
              <a:ext cx="20320" cy="19050"/>
            </a:xfrm>
            <a:custGeom>
              <a:avLst/>
              <a:gdLst/>
              <a:ahLst/>
              <a:cxnLst/>
              <a:rect l="l" t="t" r="r" b="b"/>
              <a:pathLst>
                <a:path w="20320" h="19050">
                  <a:moveTo>
                    <a:pt x="4961" y="0"/>
                  </a:moveTo>
                  <a:lnTo>
                    <a:pt x="0" y="5273"/>
                  </a:lnTo>
                  <a:lnTo>
                    <a:pt x="1400" y="12666"/>
                  </a:lnTo>
                  <a:lnTo>
                    <a:pt x="7041" y="18400"/>
                  </a:lnTo>
                  <a:lnTo>
                    <a:pt x="14803" y="18694"/>
                  </a:lnTo>
                  <a:lnTo>
                    <a:pt x="19905" y="13008"/>
                  </a:lnTo>
                  <a:lnTo>
                    <a:pt x="19474" y="5661"/>
                  </a:lnTo>
                  <a:lnTo>
                    <a:pt x="14246" y="156"/>
                  </a:lnTo>
                  <a:lnTo>
                    <a:pt x="4961" y="0"/>
                  </a:lnTo>
                  <a:close/>
                </a:path>
              </a:pathLst>
            </a:custGeom>
            <a:solidFill>
              <a:srgbClr val="48B9E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5071770" y="7118725"/>
            <a:ext cx="121285" cy="1485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sz="900" spc="-25" b="1">
                <a:latin typeface="Podkova"/>
                <a:cs typeface="Podkova"/>
              </a:rPr>
              <a:t>12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0" y="3461270"/>
            <a:ext cx="10692130" cy="4098925"/>
            <a:chOff x="0" y="3461270"/>
            <a:chExt cx="10692130" cy="4098925"/>
          </a:xfrm>
        </p:grpSpPr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29149" y="7069353"/>
              <a:ext cx="230860" cy="195516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0" y="3461270"/>
              <a:ext cx="10692130" cy="4098925"/>
            </a:xfrm>
            <a:custGeom>
              <a:avLst/>
              <a:gdLst/>
              <a:ahLst/>
              <a:cxnLst/>
              <a:rect l="l" t="t" r="r" b="b"/>
              <a:pathLst>
                <a:path w="10692130" h="4098925">
                  <a:moveTo>
                    <a:pt x="0" y="0"/>
                  </a:moveTo>
                  <a:lnTo>
                    <a:pt x="10692003" y="0"/>
                  </a:lnTo>
                  <a:lnTo>
                    <a:pt x="10692003" y="4098734"/>
                  </a:lnTo>
                  <a:lnTo>
                    <a:pt x="0" y="40987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0D8D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8391348" y="6676439"/>
            <a:ext cx="1163955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Autor,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urednik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&amp;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izdavač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8494980" y="5472276"/>
            <a:ext cx="956310" cy="1473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Grafičko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oblikovanje</a:t>
            </a:r>
            <a:endParaRPr sz="800">
              <a:latin typeface="Podkova"/>
              <a:cs typeface="Podkova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4854156" y="5188596"/>
            <a:ext cx="4455795" cy="1442720"/>
            <a:chOff x="4854156" y="5188596"/>
            <a:chExt cx="4455795" cy="1442720"/>
          </a:xfrm>
        </p:grpSpPr>
        <p:pic>
          <p:nvPicPr>
            <p:cNvPr id="28" name="object 2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701024" y="5188596"/>
              <a:ext cx="544170" cy="201675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3203" y="6154126"/>
              <a:ext cx="696524" cy="477113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4854156" y="6102640"/>
              <a:ext cx="370840" cy="323215"/>
            </a:xfrm>
            <a:custGeom>
              <a:avLst/>
              <a:gdLst/>
              <a:ahLst/>
              <a:cxnLst/>
              <a:rect l="l" t="t" r="r" b="b"/>
              <a:pathLst>
                <a:path w="370839" h="323214">
                  <a:moveTo>
                    <a:pt x="220052" y="0"/>
                  </a:moveTo>
                  <a:lnTo>
                    <a:pt x="155645" y="30445"/>
                  </a:lnTo>
                  <a:lnTo>
                    <a:pt x="131709" y="64100"/>
                  </a:lnTo>
                  <a:lnTo>
                    <a:pt x="111975" y="106130"/>
                  </a:lnTo>
                  <a:lnTo>
                    <a:pt x="95458" y="153600"/>
                  </a:lnTo>
                  <a:lnTo>
                    <a:pt x="81177" y="203576"/>
                  </a:lnTo>
                  <a:lnTo>
                    <a:pt x="68148" y="253123"/>
                  </a:lnTo>
                  <a:lnTo>
                    <a:pt x="17691" y="202819"/>
                  </a:lnTo>
                  <a:lnTo>
                    <a:pt x="10058" y="204927"/>
                  </a:lnTo>
                  <a:lnTo>
                    <a:pt x="685" y="214210"/>
                  </a:lnTo>
                  <a:lnTo>
                    <a:pt x="0" y="222935"/>
                  </a:lnTo>
                  <a:lnTo>
                    <a:pt x="69811" y="292303"/>
                  </a:lnTo>
                  <a:lnTo>
                    <a:pt x="75933" y="294728"/>
                  </a:lnTo>
                  <a:lnTo>
                    <a:pt x="88430" y="287248"/>
                  </a:lnTo>
                  <a:lnTo>
                    <a:pt x="89306" y="280301"/>
                  </a:lnTo>
                  <a:lnTo>
                    <a:pt x="89446" y="280301"/>
                  </a:lnTo>
                  <a:lnTo>
                    <a:pt x="115294" y="179497"/>
                  </a:lnTo>
                  <a:lnTo>
                    <a:pt x="139905" y="109542"/>
                  </a:lnTo>
                  <a:lnTo>
                    <a:pt x="162975" y="64854"/>
                  </a:lnTo>
                  <a:lnTo>
                    <a:pt x="203283" y="28938"/>
                  </a:lnTo>
                  <a:lnTo>
                    <a:pt x="219913" y="26543"/>
                  </a:lnTo>
                  <a:lnTo>
                    <a:pt x="239421" y="30105"/>
                  </a:lnTo>
                  <a:lnTo>
                    <a:pt x="257254" y="40793"/>
                  </a:lnTo>
                  <a:lnTo>
                    <a:pt x="270262" y="58609"/>
                  </a:lnTo>
                  <a:lnTo>
                    <a:pt x="275297" y="83553"/>
                  </a:lnTo>
                  <a:lnTo>
                    <a:pt x="300768" y="91906"/>
                  </a:lnTo>
                  <a:lnTo>
                    <a:pt x="317053" y="112612"/>
                  </a:lnTo>
                  <a:lnTo>
                    <a:pt x="320344" y="139140"/>
                  </a:lnTo>
                  <a:lnTo>
                    <a:pt x="306831" y="164960"/>
                  </a:lnTo>
                  <a:lnTo>
                    <a:pt x="323425" y="174788"/>
                  </a:lnTo>
                  <a:lnTo>
                    <a:pt x="334954" y="185805"/>
                  </a:lnTo>
                  <a:lnTo>
                    <a:pt x="341680" y="198116"/>
                  </a:lnTo>
                  <a:lnTo>
                    <a:pt x="343865" y="211823"/>
                  </a:lnTo>
                  <a:lnTo>
                    <a:pt x="340969" y="226058"/>
                  </a:lnTo>
                  <a:lnTo>
                    <a:pt x="332830" y="238548"/>
                  </a:lnTo>
                  <a:lnTo>
                    <a:pt x="320274" y="247408"/>
                  </a:lnTo>
                  <a:lnTo>
                    <a:pt x="304126" y="250748"/>
                  </a:lnTo>
                  <a:lnTo>
                    <a:pt x="288467" y="248404"/>
                  </a:lnTo>
                  <a:lnTo>
                    <a:pt x="275445" y="243243"/>
                  </a:lnTo>
                  <a:lnTo>
                    <a:pt x="263387" y="238072"/>
                  </a:lnTo>
                  <a:lnTo>
                    <a:pt x="250621" y="235699"/>
                  </a:lnTo>
                  <a:lnTo>
                    <a:pt x="242366" y="235699"/>
                  </a:lnTo>
                  <a:lnTo>
                    <a:pt x="237324" y="242366"/>
                  </a:lnTo>
                  <a:lnTo>
                    <a:pt x="237324" y="296608"/>
                  </a:lnTo>
                  <a:lnTo>
                    <a:pt x="202920" y="296608"/>
                  </a:lnTo>
                  <a:lnTo>
                    <a:pt x="202857" y="241681"/>
                  </a:lnTo>
                  <a:lnTo>
                    <a:pt x="197370" y="235813"/>
                  </a:lnTo>
                  <a:lnTo>
                    <a:pt x="187591" y="235889"/>
                  </a:lnTo>
                  <a:lnTo>
                    <a:pt x="136004" y="242493"/>
                  </a:lnTo>
                  <a:lnTo>
                    <a:pt x="130898" y="248500"/>
                  </a:lnTo>
                  <a:lnTo>
                    <a:pt x="130898" y="262089"/>
                  </a:lnTo>
                  <a:lnTo>
                    <a:pt x="136855" y="268122"/>
                  </a:lnTo>
                  <a:lnTo>
                    <a:pt x="147447" y="268033"/>
                  </a:lnTo>
                  <a:lnTo>
                    <a:pt x="147332" y="267906"/>
                  </a:lnTo>
                  <a:lnTo>
                    <a:pt x="176504" y="264185"/>
                  </a:lnTo>
                  <a:lnTo>
                    <a:pt x="176504" y="317246"/>
                  </a:lnTo>
                  <a:lnTo>
                    <a:pt x="183248" y="323037"/>
                  </a:lnTo>
                  <a:lnTo>
                    <a:pt x="257670" y="323037"/>
                  </a:lnTo>
                  <a:lnTo>
                    <a:pt x="263842" y="316915"/>
                  </a:lnTo>
                  <a:lnTo>
                    <a:pt x="263842" y="266725"/>
                  </a:lnTo>
                  <a:lnTo>
                    <a:pt x="274175" y="271720"/>
                  </a:lnTo>
                  <a:lnTo>
                    <a:pt x="285100" y="275082"/>
                  </a:lnTo>
                  <a:lnTo>
                    <a:pt x="295337" y="276976"/>
                  </a:lnTo>
                  <a:lnTo>
                    <a:pt x="303606" y="277571"/>
                  </a:lnTo>
                  <a:lnTo>
                    <a:pt x="328571" y="272736"/>
                  </a:lnTo>
                  <a:lnTo>
                    <a:pt x="350015" y="259133"/>
                  </a:lnTo>
                  <a:lnTo>
                    <a:pt x="364996" y="238116"/>
                  </a:lnTo>
                  <a:lnTo>
                    <a:pt x="370573" y="211035"/>
                  </a:lnTo>
                  <a:lnTo>
                    <a:pt x="366206" y="187476"/>
                  </a:lnTo>
                  <a:lnTo>
                    <a:pt x="356735" y="170662"/>
                  </a:lnTo>
                  <a:lnTo>
                    <a:pt x="347290" y="160583"/>
                  </a:lnTo>
                  <a:lnTo>
                    <a:pt x="343001" y="157226"/>
                  </a:lnTo>
                  <a:lnTo>
                    <a:pt x="347726" y="125773"/>
                  </a:lnTo>
                  <a:lnTo>
                    <a:pt x="339861" y="97540"/>
                  </a:lnTo>
                  <a:lnTo>
                    <a:pt x="322638" y="75192"/>
                  </a:lnTo>
                  <a:lnTo>
                    <a:pt x="299288" y="61391"/>
                  </a:lnTo>
                  <a:lnTo>
                    <a:pt x="285861" y="33121"/>
                  </a:lnTo>
                  <a:lnTo>
                    <a:pt x="266042" y="14093"/>
                  </a:lnTo>
                  <a:lnTo>
                    <a:pt x="243038" y="3366"/>
                  </a:lnTo>
                  <a:lnTo>
                    <a:pt x="2200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21605" y="6457110"/>
              <a:ext cx="299694" cy="92443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10886" y="6201370"/>
              <a:ext cx="582053" cy="349300"/>
            </a:xfrm>
            <a:prstGeom prst="rect">
              <a:avLst/>
            </a:prstGeom>
          </p:spPr>
        </p:pic>
      </p:grpSp>
      <p:sp>
        <p:nvSpPr>
          <p:cNvPr id="33" name="object 33" descr=""/>
          <p:cNvSpPr txBox="1"/>
          <p:nvPr/>
        </p:nvSpPr>
        <p:spPr>
          <a:xfrm>
            <a:off x="3610330" y="6638707"/>
            <a:ext cx="352869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potporu</a:t>
            </a:r>
            <a:endParaRPr sz="800">
              <a:latin typeface="Podkova"/>
              <a:cs typeface="Podkova"/>
            </a:endParaRPr>
          </a:p>
          <a:p>
            <a:pPr algn="ctr">
              <a:lnSpc>
                <a:spcPct val="100000"/>
              </a:lnSpc>
            </a:pP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Forest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Stewardship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Council®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Adria-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Balkan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region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program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185263"/>
                </a:solidFill>
                <a:latin typeface="Podkova"/>
                <a:cs typeface="Podkova"/>
              </a:rPr>
              <a:t>FSC®</a:t>
            </a:r>
            <a:r>
              <a:rPr dirty="0" sz="800" spc="-5">
                <a:solidFill>
                  <a:srgbClr val="185263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185263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97914" y="2311538"/>
            <a:ext cx="20294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Edukativni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materijali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realizirani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uz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potporu</a:t>
            </a:r>
            <a:r>
              <a:rPr dirty="0" sz="800" spc="50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Forest Stewardship Council®</a:t>
            </a:r>
            <a:r>
              <a:rPr dirty="0" sz="800" spc="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-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Adria-Balkan</a:t>
            </a:r>
            <a:r>
              <a:rPr dirty="0" sz="800" spc="50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region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program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-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>
                <a:solidFill>
                  <a:srgbClr val="FFFFFF"/>
                </a:solidFill>
                <a:latin typeface="Podkova"/>
                <a:cs typeface="Podkova"/>
              </a:rPr>
              <a:t>FSC®</a:t>
            </a:r>
            <a:r>
              <a:rPr dirty="0" sz="800" spc="-1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800" spc="-10">
                <a:solidFill>
                  <a:srgbClr val="FFFFFF"/>
                </a:solidFill>
                <a:latin typeface="Podkova"/>
                <a:cs typeface="Podkova"/>
              </a:rPr>
              <a:t>F000100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29605" y="2730816"/>
            <a:ext cx="3526154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b="0">
                <a:solidFill>
                  <a:srgbClr val="FFFFFF"/>
                </a:solidFill>
                <a:latin typeface="Podkova"/>
                <a:cs typeface="Podkova"/>
              </a:rPr>
              <a:t>P</a:t>
            </a:r>
            <a:r>
              <a:rPr dirty="0" sz="2200" b="0">
                <a:solidFill>
                  <a:srgbClr val="FFFFFF"/>
                </a:solidFill>
                <a:latin typeface="Podkova"/>
                <a:cs typeface="Podkova"/>
              </a:rPr>
              <a:t>oznato</a:t>
            </a:r>
            <a:r>
              <a:rPr dirty="0" sz="2200" spc="-30" b="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b="0">
                <a:solidFill>
                  <a:srgbClr val="FFFFFF"/>
                </a:solidFill>
                <a:latin typeface="Podkova"/>
                <a:cs typeface="Podkova"/>
              </a:rPr>
              <a:t>je</a:t>
            </a:r>
            <a:r>
              <a:rPr dirty="0" sz="2200" spc="-25" b="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b="0">
                <a:solidFill>
                  <a:srgbClr val="FFFFFF"/>
                </a:solidFill>
                <a:latin typeface="Podkova"/>
                <a:cs typeface="Podkova"/>
              </a:rPr>
              <a:t>geslo</a:t>
            </a:r>
            <a:r>
              <a:rPr dirty="0" sz="2200" spc="-25" b="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b="0">
                <a:solidFill>
                  <a:srgbClr val="FFFFFF"/>
                </a:solidFill>
                <a:latin typeface="Podkova"/>
                <a:cs typeface="Podkova"/>
              </a:rPr>
              <a:t>“bez</a:t>
            </a:r>
            <a:r>
              <a:rPr dirty="0" sz="2200" spc="-30" b="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spc="-20" b="0">
                <a:solidFill>
                  <a:srgbClr val="FFFFFF"/>
                </a:solidFill>
                <a:latin typeface="Podkova"/>
                <a:cs typeface="Podkova"/>
              </a:rPr>
              <a:t>šuma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11825" y="3396297"/>
            <a:ext cx="3962400" cy="1366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00000"/>
              </a:lnSpc>
              <a:spcBef>
                <a:spcPts val="100"/>
              </a:spcBef>
            </a:pP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nema</a:t>
            </a:r>
            <a:r>
              <a:rPr dirty="0" sz="2200" spc="-2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života”</a:t>
            </a:r>
            <a:r>
              <a:rPr dirty="0" sz="2200" spc="-2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jer</a:t>
            </a:r>
            <a:r>
              <a:rPr dirty="0" sz="2200" spc="-2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nam</a:t>
            </a:r>
            <a:r>
              <a:rPr dirty="0" sz="2200" spc="-2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Podkova"/>
                <a:cs typeface="Podkova"/>
              </a:rPr>
              <a:t>pružaju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brojne</a:t>
            </a:r>
            <a:r>
              <a:rPr dirty="0" sz="2200" spc="-4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koristi</a:t>
            </a:r>
            <a:r>
              <a:rPr dirty="0" sz="2200" spc="-4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koje</a:t>
            </a:r>
            <a:r>
              <a:rPr dirty="0" sz="2200" spc="-4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se</a:t>
            </a:r>
            <a:r>
              <a:rPr dirty="0" sz="2200" spc="-4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Podkova"/>
                <a:cs typeface="Podkova"/>
              </a:rPr>
              <a:t>mogu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podijeliti</a:t>
            </a:r>
            <a:r>
              <a:rPr dirty="0" sz="2200" spc="-4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na</a:t>
            </a:r>
            <a:r>
              <a:rPr dirty="0" sz="2200" spc="-4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Podkova"/>
                <a:cs typeface="Podkova"/>
              </a:rPr>
              <a:t>ekološke,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ekonomske</a:t>
            </a:r>
            <a:r>
              <a:rPr dirty="0" sz="22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>
                <a:solidFill>
                  <a:srgbClr val="FFFFFF"/>
                </a:solidFill>
                <a:latin typeface="Podkova"/>
                <a:cs typeface="Podkova"/>
              </a:rPr>
              <a:t>i socijalne</a:t>
            </a:r>
            <a:r>
              <a:rPr dirty="0" sz="22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Podkova"/>
                <a:cs typeface="Podkova"/>
              </a:rPr>
              <a:t>dobrobiti</a:t>
            </a:r>
            <a:endParaRPr sz="2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0" y="12"/>
            <a:ext cx="108585" cy="7560309"/>
          </a:xfrm>
          <a:custGeom>
            <a:avLst/>
            <a:gdLst/>
            <a:ahLst/>
            <a:cxnLst/>
            <a:rect l="l" t="t" r="r" b="b"/>
            <a:pathLst>
              <a:path w="108585" h="7560309">
                <a:moveTo>
                  <a:pt x="108000" y="0"/>
                </a:moveTo>
                <a:lnTo>
                  <a:pt x="0" y="0"/>
                </a:lnTo>
                <a:lnTo>
                  <a:pt x="0" y="7559992"/>
                </a:lnTo>
                <a:lnTo>
                  <a:pt x="108000" y="7559992"/>
                </a:lnTo>
                <a:lnTo>
                  <a:pt x="108000" y="0"/>
                </a:lnTo>
                <a:close/>
              </a:path>
            </a:pathLst>
          </a:custGeom>
          <a:solidFill>
            <a:srgbClr val="1A7D7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890544" y="1331568"/>
            <a:ext cx="3086100" cy="181228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08300" algn="l"/>
              </a:tabLst>
            </a:pPr>
            <a:r>
              <a:rPr dirty="0" sz="2200" b="1">
                <a:solidFill>
                  <a:srgbClr val="0E4848"/>
                </a:solidFill>
                <a:latin typeface="Podkova"/>
                <a:cs typeface="Podkova"/>
              </a:rPr>
              <a:t>Ekološke</a:t>
            </a:r>
            <a:r>
              <a:rPr dirty="0" sz="2200" spc="-95" b="1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E4848"/>
                </a:solidFill>
                <a:latin typeface="Podkova"/>
                <a:cs typeface="Podkova"/>
              </a:rPr>
              <a:t>dobrobiti</a:t>
            </a:r>
            <a:r>
              <a:rPr dirty="0" sz="2200" b="1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4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080"/>
              </a:spcBef>
              <a:tabLst>
                <a:tab pos="2967355" algn="l"/>
              </a:tabLst>
            </a:pP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Proizvodnja</a:t>
            </a:r>
            <a:r>
              <a:rPr dirty="0" sz="1400" spc="-7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E4848"/>
                </a:solidFill>
                <a:latin typeface="Podkova"/>
                <a:cs typeface="Podkova"/>
              </a:rPr>
              <a:t>kisika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4</a:t>
            </a:r>
            <a:endParaRPr sz="14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110"/>
              </a:spcBef>
              <a:tabLst>
                <a:tab pos="2974340" algn="l"/>
              </a:tabLst>
            </a:pP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Apsorpcija</a:t>
            </a:r>
            <a:r>
              <a:rPr dirty="0" sz="1400" spc="-7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ugljikova</a:t>
            </a:r>
            <a:r>
              <a:rPr dirty="0" sz="1400" spc="-6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E4848"/>
                </a:solidFill>
                <a:latin typeface="Podkova"/>
                <a:cs typeface="Podkova"/>
              </a:rPr>
              <a:t>dioksida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baseline="-5952" sz="2100" spc="-75">
                <a:solidFill>
                  <a:srgbClr val="023334"/>
                </a:solidFill>
                <a:latin typeface="Podkova"/>
                <a:cs typeface="Podkova"/>
              </a:rPr>
              <a:t>4</a:t>
            </a:r>
            <a:endParaRPr baseline="-5952" sz="2100">
              <a:latin typeface="Podkova"/>
              <a:cs typeface="Podkova"/>
            </a:endParaRPr>
          </a:p>
          <a:p>
            <a:pPr marL="12700" marR="5080">
              <a:lnSpc>
                <a:spcPts val="2940"/>
              </a:lnSpc>
              <a:spcBef>
                <a:spcPts val="105"/>
              </a:spcBef>
              <a:tabLst>
                <a:tab pos="2974340" algn="l"/>
              </a:tabLst>
            </a:pP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Očuvanje</a:t>
            </a:r>
            <a:r>
              <a:rPr dirty="0" sz="1400" spc="-6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E4848"/>
                </a:solidFill>
                <a:latin typeface="Podkova"/>
                <a:cs typeface="Podkova"/>
              </a:rPr>
              <a:t>bioraznolikosti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baseline="-5952" sz="2100" spc="-75">
                <a:solidFill>
                  <a:srgbClr val="023334"/>
                </a:solidFill>
                <a:latin typeface="Podkova"/>
                <a:cs typeface="Podkova"/>
              </a:rPr>
              <a:t>6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Ostale</a:t>
            </a:r>
            <a:r>
              <a:rPr dirty="0" sz="1400" spc="-6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općekorisne</a:t>
            </a:r>
            <a:r>
              <a:rPr dirty="0" sz="1400" spc="-5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funkcije</a:t>
            </a:r>
            <a:r>
              <a:rPr dirty="0" sz="1400" spc="-5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20">
                <a:solidFill>
                  <a:srgbClr val="0E4848"/>
                </a:solidFill>
                <a:latin typeface="Podkova"/>
                <a:cs typeface="Podkova"/>
              </a:rPr>
              <a:t>šuma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sz="1400" spc="-31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baseline="-5952" sz="2100" spc="-44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baseline="-5952" sz="2100">
              <a:latin typeface="Podkova"/>
              <a:cs typeface="Podkova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856070" y="4479975"/>
            <a:ext cx="120014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50">
                <a:solidFill>
                  <a:srgbClr val="023334"/>
                </a:solidFill>
                <a:latin typeface="Podkova"/>
                <a:cs typeface="Podkova"/>
              </a:rPr>
              <a:t>8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890499" y="3351580"/>
            <a:ext cx="3086100" cy="13671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924810" algn="l"/>
              </a:tabLst>
            </a:pPr>
            <a:r>
              <a:rPr dirty="0" sz="2200" b="1">
                <a:solidFill>
                  <a:srgbClr val="0E4848"/>
                </a:solidFill>
                <a:latin typeface="Podkova"/>
                <a:cs typeface="Podkova"/>
              </a:rPr>
              <a:t>Socijalne </a:t>
            </a:r>
            <a:r>
              <a:rPr dirty="0" sz="2200" spc="-10" b="1">
                <a:solidFill>
                  <a:srgbClr val="0E4848"/>
                </a:solidFill>
                <a:latin typeface="Podkova"/>
                <a:cs typeface="Podkova"/>
              </a:rPr>
              <a:t>dobrobiti</a:t>
            </a:r>
            <a:r>
              <a:rPr dirty="0" sz="2200" b="1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baseline="1262" sz="3300" spc="-75" b="1">
                <a:solidFill>
                  <a:srgbClr val="013333"/>
                </a:solidFill>
                <a:latin typeface="Podkova"/>
                <a:cs typeface="Podkova"/>
              </a:rPr>
              <a:t>7</a:t>
            </a:r>
            <a:endParaRPr baseline="1262" sz="33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705"/>
              </a:spcBef>
              <a:tabLst>
                <a:tab pos="2981325" algn="l"/>
              </a:tabLst>
            </a:pP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Rekreacija</a:t>
            </a:r>
            <a:r>
              <a:rPr dirty="0" sz="1400" spc="-3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i</a:t>
            </a:r>
            <a:r>
              <a:rPr dirty="0" sz="1400" spc="-3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E4848"/>
                </a:solidFill>
                <a:latin typeface="Podkova"/>
                <a:cs typeface="Podkova"/>
              </a:rPr>
              <a:t>zdravlje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	</a:t>
            </a:r>
            <a:r>
              <a:rPr dirty="0" baseline="-5952" sz="2100" spc="-75">
                <a:solidFill>
                  <a:srgbClr val="023334"/>
                </a:solidFill>
                <a:latin typeface="Podkova"/>
                <a:cs typeface="Podkova"/>
              </a:rPr>
              <a:t>7</a:t>
            </a:r>
            <a:endParaRPr baseline="-5952" sz="2100">
              <a:latin typeface="Podkova"/>
              <a:cs typeface="Podkova"/>
            </a:endParaRPr>
          </a:p>
          <a:p>
            <a:pPr marL="12700" marR="544830">
              <a:lnSpc>
                <a:spcPct val="100000"/>
              </a:lnSpc>
              <a:spcBef>
                <a:spcPts val="1180"/>
              </a:spcBef>
            </a:pP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Šume</a:t>
            </a:r>
            <a:r>
              <a:rPr dirty="0" sz="1400" spc="-3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imaju</a:t>
            </a:r>
            <a:r>
              <a:rPr dirty="0" sz="1400" spc="-2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kulturni,</a:t>
            </a:r>
            <a:r>
              <a:rPr dirty="0" sz="1400" spc="-30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duhovni</a:t>
            </a:r>
            <a:r>
              <a:rPr dirty="0" sz="1400" spc="-2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50">
                <a:solidFill>
                  <a:srgbClr val="0E4848"/>
                </a:solidFill>
                <a:latin typeface="Podkova"/>
                <a:cs typeface="Podkova"/>
              </a:rPr>
              <a:t>i </a:t>
            </a:r>
            <a:r>
              <a:rPr dirty="0" sz="1400">
                <a:solidFill>
                  <a:srgbClr val="0E4848"/>
                </a:solidFill>
                <a:latin typeface="Podkova"/>
                <a:cs typeface="Podkova"/>
              </a:rPr>
              <a:t>obrazovni</a:t>
            </a:r>
            <a:r>
              <a:rPr dirty="0" sz="1400" spc="-65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1400" spc="-10">
                <a:solidFill>
                  <a:srgbClr val="0E4848"/>
                </a:solidFill>
                <a:latin typeface="Podkova"/>
                <a:cs typeface="Podkova"/>
              </a:rPr>
              <a:t>značaj</a:t>
            </a:r>
            <a:endParaRPr sz="14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890499" y="4962042"/>
            <a:ext cx="1581785" cy="1259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34925">
              <a:lnSpc>
                <a:spcPct val="100000"/>
              </a:lnSpc>
              <a:spcBef>
                <a:spcPts val="100"/>
              </a:spcBef>
            </a:pPr>
            <a:r>
              <a:rPr dirty="0" sz="2200" spc="-10" b="1">
                <a:solidFill>
                  <a:srgbClr val="0E4848"/>
                </a:solidFill>
                <a:latin typeface="Podkova"/>
                <a:cs typeface="Podkova"/>
              </a:rPr>
              <a:t>Ekonomske dobrobiti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800"/>
              </a:spcBef>
            </a:pPr>
            <a:r>
              <a:rPr dirty="0" sz="2200" b="1">
                <a:solidFill>
                  <a:srgbClr val="0E4848"/>
                </a:solidFill>
                <a:latin typeface="Podkova"/>
                <a:cs typeface="Podkova"/>
              </a:rPr>
              <a:t>Kviz</a:t>
            </a:r>
            <a:r>
              <a:rPr dirty="0" sz="2200" spc="-50" b="1">
                <a:solidFill>
                  <a:srgbClr val="0E4848"/>
                </a:solidFill>
                <a:latin typeface="Podkova"/>
                <a:cs typeface="Podkova"/>
              </a:rPr>
              <a:t> </a:t>
            </a:r>
            <a:r>
              <a:rPr dirty="0" sz="2200" spc="-10" b="1">
                <a:solidFill>
                  <a:srgbClr val="0E4848"/>
                </a:solidFill>
                <a:latin typeface="Podkova"/>
                <a:cs typeface="Podkova"/>
              </a:rPr>
              <a:t>znanja</a:t>
            </a:r>
            <a:endParaRPr sz="2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788157" y="5274132"/>
            <a:ext cx="181610" cy="960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9</a:t>
            </a:r>
            <a:endParaRPr sz="2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2080"/>
              </a:spcBef>
            </a:pPr>
            <a:r>
              <a:rPr dirty="0" sz="2200" spc="-50" b="1">
                <a:solidFill>
                  <a:srgbClr val="013333"/>
                </a:solidFill>
                <a:latin typeface="Podkova"/>
                <a:cs typeface="Podkova"/>
              </a:rPr>
              <a:t>9</a:t>
            </a:r>
            <a:endParaRPr sz="2200">
              <a:latin typeface="Podkova"/>
              <a:cs typeface="Podkova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347219" y="2359583"/>
            <a:ext cx="3775075" cy="4390390"/>
            <a:chOff x="6347219" y="2359583"/>
            <a:chExt cx="3775075" cy="4390390"/>
          </a:xfrm>
        </p:grpSpPr>
        <p:sp>
          <p:nvSpPr>
            <p:cNvPr id="9" name="object 9" descr=""/>
            <p:cNvSpPr/>
            <p:nvPr/>
          </p:nvSpPr>
          <p:spPr>
            <a:xfrm>
              <a:off x="6347219" y="2359583"/>
              <a:ext cx="3775075" cy="4390390"/>
            </a:xfrm>
            <a:custGeom>
              <a:avLst/>
              <a:gdLst/>
              <a:ahLst/>
              <a:cxnLst/>
              <a:rect l="l" t="t" r="r" b="b"/>
              <a:pathLst>
                <a:path w="3775075" h="4390390">
                  <a:moveTo>
                    <a:pt x="3633330" y="0"/>
                  </a:moveTo>
                  <a:lnTo>
                    <a:pt x="141160" y="0"/>
                  </a:lnTo>
                  <a:lnTo>
                    <a:pt x="96546" y="7196"/>
                  </a:lnTo>
                  <a:lnTo>
                    <a:pt x="57796" y="27234"/>
                  </a:lnTo>
                  <a:lnTo>
                    <a:pt x="27238" y="57790"/>
                  </a:lnTo>
                  <a:lnTo>
                    <a:pt x="7197" y="96541"/>
                  </a:lnTo>
                  <a:lnTo>
                    <a:pt x="0" y="141160"/>
                  </a:lnTo>
                  <a:lnTo>
                    <a:pt x="0" y="4249064"/>
                  </a:lnTo>
                  <a:lnTo>
                    <a:pt x="7197" y="4293678"/>
                  </a:lnTo>
                  <a:lnTo>
                    <a:pt x="27238" y="4332428"/>
                  </a:lnTo>
                  <a:lnTo>
                    <a:pt x="57796" y="4362986"/>
                  </a:lnTo>
                  <a:lnTo>
                    <a:pt x="96546" y="4383027"/>
                  </a:lnTo>
                  <a:lnTo>
                    <a:pt x="141160" y="4390224"/>
                  </a:lnTo>
                  <a:lnTo>
                    <a:pt x="3633330" y="4390224"/>
                  </a:lnTo>
                  <a:lnTo>
                    <a:pt x="3677950" y="4383027"/>
                  </a:lnTo>
                  <a:lnTo>
                    <a:pt x="3716704" y="4362986"/>
                  </a:lnTo>
                  <a:lnTo>
                    <a:pt x="3747264" y="4332428"/>
                  </a:lnTo>
                  <a:lnTo>
                    <a:pt x="3767306" y="4293678"/>
                  </a:lnTo>
                  <a:lnTo>
                    <a:pt x="3774503" y="4249064"/>
                  </a:lnTo>
                  <a:lnTo>
                    <a:pt x="3774503" y="141160"/>
                  </a:lnTo>
                  <a:lnTo>
                    <a:pt x="3767306" y="96541"/>
                  </a:lnTo>
                  <a:lnTo>
                    <a:pt x="3747264" y="57790"/>
                  </a:lnTo>
                  <a:lnTo>
                    <a:pt x="3716704" y="27234"/>
                  </a:lnTo>
                  <a:lnTo>
                    <a:pt x="3677950" y="7196"/>
                  </a:lnTo>
                  <a:lnTo>
                    <a:pt x="3633330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698844" y="3468406"/>
              <a:ext cx="3201035" cy="3045460"/>
            </a:xfrm>
            <a:custGeom>
              <a:avLst/>
              <a:gdLst/>
              <a:ahLst/>
              <a:cxnLst/>
              <a:rect l="l" t="t" r="r" b="b"/>
              <a:pathLst>
                <a:path w="3201034" h="3045459">
                  <a:moveTo>
                    <a:pt x="2956966" y="0"/>
                  </a:moveTo>
                  <a:lnTo>
                    <a:pt x="243916" y="0"/>
                  </a:lnTo>
                  <a:lnTo>
                    <a:pt x="194759" y="4955"/>
                  </a:lnTo>
                  <a:lnTo>
                    <a:pt x="148973" y="19168"/>
                  </a:lnTo>
                  <a:lnTo>
                    <a:pt x="107541" y="41658"/>
                  </a:lnTo>
                  <a:lnTo>
                    <a:pt x="71442" y="71443"/>
                  </a:lnTo>
                  <a:lnTo>
                    <a:pt x="41657" y="107544"/>
                  </a:lnTo>
                  <a:lnTo>
                    <a:pt x="19168" y="148979"/>
                  </a:lnTo>
                  <a:lnTo>
                    <a:pt x="4955" y="194767"/>
                  </a:lnTo>
                  <a:lnTo>
                    <a:pt x="0" y="243928"/>
                  </a:lnTo>
                  <a:lnTo>
                    <a:pt x="0" y="2801162"/>
                  </a:lnTo>
                  <a:lnTo>
                    <a:pt x="4955" y="2850319"/>
                  </a:lnTo>
                  <a:lnTo>
                    <a:pt x="19168" y="2896105"/>
                  </a:lnTo>
                  <a:lnTo>
                    <a:pt x="41657" y="2937537"/>
                  </a:lnTo>
                  <a:lnTo>
                    <a:pt x="71442" y="2973636"/>
                  </a:lnTo>
                  <a:lnTo>
                    <a:pt x="107541" y="3003421"/>
                  </a:lnTo>
                  <a:lnTo>
                    <a:pt x="148973" y="3025910"/>
                  </a:lnTo>
                  <a:lnTo>
                    <a:pt x="194759" y="3040123"/>
                  </a:lnTo>
                  <a:lnTo>
                    <a:pt x="243916" y="3045079"/>
                  </a:lnTo>
                  <a:lnTo>
                    <a:pt x="2956966" y="3045079"/>
                  </a:lnTo>
                  <a:lnTo>
                    <a:pt x="3006123" y="3040123"/>
                  </a:lnTo>
                  <a:lnTo>
                    <a:pt x="3051908" y="3025910"/>
                  </a:lnTo>
                  <a:lnTo>
                    <a:pt x="3093341" y="3003421"/>
                  </a:lnTo>
                  <a:lnTo>
                    <a:pt x="3129440" y="2973636"/>
                  </a:lnTo>
                  <a:lnTo>
                    <a:pt x="3159224" y="2937537"/>
                  </a:lnTo>
                  <a:lnTo>
                    <a:pt x="3181714" y="2896105"/>
                  </a:lnTo>
                  <a:lnTo>
                    <a:pt x="3195926" y="2850319"/>
                  </a:lnTo>
                  <a:lnTo>
                    <a:pt x="3200882" y="2801162"/>
                  </a:lnTo>
                  <a:lnTo>
                    <a:pt x="3200882" y="243928"/>
                  </a:lnTo>
                  <a:lnTo>
                    <a:pt x="3195926" y="194767"/>
                  </a:lnTo>
                  <a:lnTo>
                    <a:pt x="3181714" y="148979"/>
                  </a:lnTo>
                  <a:lnTo>
                    <a:pt x="3159224" y="107544"/>
                  </a:lnTo>
                  <a:lnTo>
                    <a:pt x="3129440" y="71443"/>
                  </a:lnTo>
                  <a:lnTo>
                    <a:pt x="3093341" y="41658"/>
                  </a:lnTo>
                  <a:lnTo>
                    <a:pt x="3051908" y="19168"/>
                  </a:lnTo>
                  <a:lnTo>
                    <a:pt x="3006123" y="4955"/>
                  </a:lnTo>
                  <a:lnTo>
                    <a:pt x="295696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177719" y="2509633"/>
              <a:ext cx="819785" cy="819785"/>
            </a:xfrm>
            <a:custGeom>
              <a:avLst/>
              <a:gdLst/>
              <a:ahLst/>
              <a:cxnLst/>
              <a:rect l="l" t="t" r="r" b="b"/>
              <a:pathLst>
                <a:path w="819784" h="819785">
                  <a:moveTo>
                    <a:pt x="409778" y="0"/>
                  </a:moveTo>
                  <a:lnTo>
                    <a:pt x="361989" y="2756"/>
                  </a:lnTo>
                  <a:lnTo>
                    <a:pt x="315819" y="10822"/>
                  </a:lnTo>
                  <a:lnTo>
                    <a:pt x="271577" y="23889"/>
                  </a:lnTo>
                  <a:lnTo>
                    <a:pt x="229568" y="41650"/>
                  </a:lnTo>
                  <a:lnTo>
                    <a:pt x="190101" y="63797"/>
                  </a:lnTo>
                  <a:lnTo>
                    <a:pt x="153482" y="90023"/>
                  </a:lnTo>
                  <a:lnTo>
                    <a:pt x="120021" y="120021"/>
                  </a:lnTo>
                  <a:lnTo>
                    <a:pt x="90023" y="153482"/>
                  </a:lnTo>
                  <a:lnTo>
                    <a:pt x="63797" y="190101"/>
                  </a:lnTo>
                  <a:lnTo>
                    <a:pt x="41650" y="229568"/>
                  </a:lnTo>
                  <a:lnTo>
                    <a:pt x="23889" y="271577"/>
                  </a:lnTo>
                  <a:lnTo>
                    <a:pt x="10822" y="315819"/>
                  </a:lnTo>
                  <a:lnTo>
                    <a:pt x="2756" y="361989"/>
                  </a:lnTo>
                  <a:lnTo>
                    <a:pt x="0" y="409778"/>
                  </a:lnTo>
                  <a:lnTo>
                    <a:pt x="2756" y="457569"/>
                  </a:lnTo>
                  <a:lnTo>
                    <a:pt x="10822" y="503741"/>
                  </a:lnTo>
                  <a:lnTo>
                    <a:pt x="23889" y="547985"/>
                  </a:lnTo>
                  <a:lnTo>
                    <a:pt x="41650" y="589996"/>
                  </a:lnTo>
                  <a:lnTo>
                    <a:pt x="63797" y="629464"/>
                  </a:lnTo>
                  <a:lnTo>
                    <a:pt x="90023" y="666083"/>
                  </a:lnTo>
                  <a:lnTo>
                    <a:pt x="120021" y="699546"/>
                  </a:lnTo>
                  <a:lnTo>
                    <a:pt x="153482" y="729544"/>
                  </a:lnTo>
                  <a:lnTo>
                    <a:pt x="190101" y="755770"/>
                  </a:lnTo>
                  <a:lnTo>
                    <a:pt x="229568" y="777918"/>
                  </a:lnTo>
                  <a:lnTo>
                    <a:pt x="271577" y="795679"/>
                  </a:lnTo>
                  <a:lnTo>
                    <a:pt x="315819" y="808746"/>
                  </a:lnTo>
                  <a:lnTo>
                    <a:pt x="361989" y="816812"/>
                  </a:lnTo>
                  <a:lnTo>
                    <a:pt x="409778" y="819569"/>
                  </a:lnTo>
                  <a:lnTo>
                    <a:pt x="457569" y="816812"/>
                  </a:lnTo>
                  <a:lnTo>
                    <a:pt x="503741" y="808746"/>
                  </a:lnTo>
                  <a:lnTo>
                    <a:pt x="547985" y="795679"/>
                  </a:lnTo>
                  <a:lnTo>
                    <a:pt x="589996" y="777918"/>
                  </a:lnTo>
                  <a:lnTo>
                    <a:pt x="629464" y="755770"/>
                  </a:lnTo>
                  <a:lnTo>
                    <a:pt x="666083" y="729544"/>
                  </a:lnTo>
                  <a:lnTo>
                    <a:pt x="699546" y="699546"/>
                  </a:lnTo>
                  <a:lnTo>
                    <a:pt x="729544" y="666083"/>
                  </a:lnTo>
                  <a:lnTo>
                    <a:pt x="755770" y="629464"/>
                  </a:lnTo>
                  <a:lnTo>
                    <a:pt x="777918" y="589996"/>
                  </a:lnTo>
                  <a:lnTo>
                    <a:pt x="795679" y="547985"/>
                  </a:lnTo>
                  <a:lnTo>
                    <a:pt x="808746" y="503741"/>
                  </a:lnTo>
                  <a:lnTo>
                    <a:pt x="816812" y="457569"/>
                  </a:lnTo>
                  <a:lnTo>
                    <a:pt x="819569" y="409778"/>
                  </a:lnTo>
                  <a:lnTo>
                    <a:pt x="816812" y="361989"/>
                  </a:lnTo>
                  <a:lnTo>
                    <a:pt x="808746" y="315819"/>
                  </a:lnTo>
                  <a:lnTo>
                    <a:pt x="795679" y="271577"/>
                  </a:lnTo>
                  <a:lnTo>
                    <a:pt x="777918" y="229568"/>
                  </a:lnTo>
                  <a:lnTo>
                    <a:pt x="755770" y="190101"/>
                  </a:lnTo>
                  <a:lnTo>
                    <a:pt x="729544" y="153482"/>
                  </a:lnTo>
                  <a:lnTo>
                    <a:pt x="699546" y="120021"/>
                  </a:lnTo>
                  <a:lnTo>
                    <a:pt x="666083" y="90023"/>
                  </a:lnTo>
                  <a:lnTo>
                    <a:pt x="629464" y="63797"/>
                  </a:lnTo>
                  <a:lnTo>
                    <a:pt x="589996" y="41650"/>
                  </a:lnTo>
                  <a:lnTo>
                    <a:pt x="547985" y="23889"/>
                  </a:lnTo>
                  <a:lnTo>
                    <a:pt x="503741" y="10822"/>
                  </a:lnTo>
                  <a:lnTo>
                    <a:pt x="457569" y="2756"/>
                  </a:lnTo>
                  <a:lnTo>
                    <a:pt x="409778" y="0"/>
                  </a:lnTo>
                  <a:close/>
                </a:path>
              </a:pathLst>
            </a:custGeom>
            <a:solidFill>
              <a:srgbClr val="A5D4C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60396" y="2881692"/>
              <a:ext cx="262952" cy="265887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9360917" y="2658154"/>
              <a:ext cx="493395" cy="447040"/>
            </a:xfrm>
            <a:custGeom>
              <a:avLst/>
              <a:gdLst/>
              <a:ahLst/>
              <a:cxnLst/>
              <a:rect l="l" t="t" r="r" b="b"/>
              <a:pathLst>
                <a:path w="493395" h="447039">
                  <a:moveTo>
                    <a:pt x="348657" y="0"/>
                  </a:moveTo>
                  <a:lnTo>
                    <a:pt x="283964" y="10552"/>
                  </a:lnTo>
                  <a:lnTo>
                    <a:pt x="229231" y="46599"/>
                  </a:lnTo>
                  <a:lnTo>
                    <a:pt x="194606" y="104375"/>
                  </a:lnTo>
                  <a:lnTo>
                    <a:pt x="188007" y="140233"/>
                  </a:lnTo>
                  <a:lnTo>
                    <a:pt x="190241" y="180111"/>
                  </a:lnTo>
                  <a:lnTo>
                    <a:pt x="202577" y="223537"/>
                  </a:lnTo>
                  <a:lnTo>
                    <a:pt x="203276" y="225277"/>
                  </a:lnTo>
                  <a:lnTo>
                    <a:pt x="207505" y="230103"/>
                  </a:lnTo>
                  <a:lnTo>
                    <a:pt x="207187" y="232173"/>
                  </a:lnTo>
                  <a:lnTo>
                    <a:pt x="1155" y="436478"/>
                  </a:lnTo>
                  <a:lnTo>
                    <a:pt x="215" y="443133"/>
                  </a:lnTo>
                  <a:lnTo>
                    <a:pt x="0" y="446828"/>
                  </a:lnTo>
                  <a:lnTo>
                    <a:pt x="210058" y="236199"/>
                  </a:lnTo>
                  <a:lnTo>
                    <a:pt x="213347" y="237329"/>
                  </a:lnTo>
                  <a:lnTo>
                    <a:pt x="237674" y="267354"/>
                  </a:lnTo>
                  <a:lnTo>
                    <a:pt x="300523" y="301685"/>
                  </a:lnTo>
                  <a:lnTo>
                    <a:pt x="338213" y="306982"/>
                  </a:lnTo>
                  <a:lnTo>
                    <a:pt x="374339" y="302777"/>
                  </a:lnTo>
                  <a:lnTo>
                    <a:pt x="437240" y="270639"/>
                  </a:lnTo>
                  <a:lnTo>
                    <a:pt x="479913" y="214833"/>
                  </a:lnTo>
                  <a:lnTo>
                    <a:pt x="493045" y="144917"/>
                  </a:lnTo>
                  <a:lnTo>
                    <a:pt x="485622" y="107655"/>
                  </a:lnTo>
                  <a:lnTo>
                    <a:pt x="467321" y="70451"/>
                  </a:lnTo>
                  <a:lnTo>
                    <a:pt x="442167" y="40216"/>
                  </a:lnTo>
                  <a:lnTo>
                    <a:pt x="413159" y="18710"/>
                  </a:lnTo>
                  <a:lnTo>
                    <a:pt x="381566" y="5461"/>
                  </a:lnTo>
                  <a:lnTo>
                    <a:pt x="348657" y="0"/>
                  </a:lnTo>
                  <a:close/>
                </a:path>
              </a:pathLst>
            </a:custGeom>
            <a:solidFill>
              <a:srgbClr val="8CABC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9569970" y="2679114"/>
              <a:ext cx="260985" cy="264795"/>
            </a:xfrm>
            <a:custGeom>
              <a:avLst/>
              <a:gdLst/>
              <a:ahLst/>
              <a:cxnLst/>
              <a:rect l="l" t="t" r="r" b="b"/>
              <a:pathLst>
                <a:path w="260984" h="264794">
                  <a:moveTo>
                    <a:pt x="117259" y="0"/>
                  </a:moveTo>
                  <a:lnTo>
                    <a:pt x="78265" y="8472"/>
                  </a:lnTo>
                  <a:lnTo>
                    <a:pt x="23974" y="49993"/>
                  </a:lnTo>
                  <a:lnTo>
                    <a:pt x="487" y="111569"/>
                  </a:lnTo>
                  <a:lnTo>
                    <a:pt x="0" y="145110"/>
                  </a:lnTo>
                  <a:lnTo>
                    <a:pt x="6858" y="177942"/>
                  </a:lnTo>
                  <a:lnTo>
                    <a:pt x="42138" y="233854"/>
                  </a:lnTo>
                  <a:lnTo>
                    <a:pt x="105381" y="264047"/>
                  </a:lnTo>
                  <a:lnTo>
                    <a:pt x="147192" y="264731"/>
                  </a:lnTo>
                  <a:lnTo>
                    <a:pt x="185220" y="255290"/>
                  </a:lnTo>
                  <a:lnTo>
                    <a:pt x="237877" y="213449"/>
                  </a:lnTo>
                  <a:lnTo>
                    <a:pt x="260297" y="152904"/>
                  </a:lnTo>
                  <a:lnTo>
                    <a:pt x="260527" y="120083"/>
                  </a:lnTo>
                  <a:lnTo>
                    <a:pt x="253630" y="87944"/>
                  </a:lnTo>
                  <a:lnTo>
                    <a:pt x="219026" y="32857"/>
                  </a:lnTo>
                  <a:lnTo>
                    <a:pt x="157638" y="1934"/>
                  </a:lnTo>
                  <a:lnTo>
                    <a:pt x="117259" y="0"/>
                  </a:lnTo>
                  <a:close/>
                </a:path>
              </a:pathLst>
            </a:custGeom>
            <a:solidFill>
              <a:srgbClr val="308E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78971" y="2688322"/>
              <a:ext cx="242650" cy="246316"/>
            </a:xfrm>
            <a:prstGeom prst="rect">
              <a:avLst/>
            </a:prstGeom>
          </p:spPr>
        </p:pic>
      </p:grpSp>
      <p:sp>
        <p:nvSpPr>
          <p:cNvPr id="16" name="object 16" descr=""/>
          <p:cNvSpPr/>
          <p:nvPr/>
        </p:nvSpPr>
        <p:spPr>
          <a:xfrm>
            <a:off x="6362613" y="395859"/>
            <a:ext cx="3763010" cy="1783080"/>
          </a:xfrm>
          <a:custGeom>
            <a:avLst/>
            <a:gdLst/>
            <a:ahLst/>
            <a:cxnLst/>
            <a:rect l="l" t="t" r="r" b="b"/>
            <a:pathLst>
              <a:path w="3763009" h="1783080">
                <a:moveTo>
                  <a:pt x="3656088" y="0"/>
                </a:moveTo>
                <a:lnTo>
                  <a:pt x="106349" y="0"/>
                </a:lnTo>
                <a:lnTo>
                  <a:pt x="64952" y="8357"/>
                </a:lnTo>
                <a:lnTo>
                  <a:pt x="31148" y="31148"/>
                </a:lnTo>
                <a:lnTo>
                  <a:pt x="8357" y="64952"/>
                </a:lnTo>
                <a:lnTo>
                  <a:pt x="0" y="106349"/>
                </a:lnTo>
                <a:lnTo>
                  <a:pt x="0" y="1676654"/>
                </a:lnTo>
                <a:lnTo>
                  <a:pt x="8357" y="1718051"/>
                </a:lnTo>
                <a:lnTo>
                  <a:pt x="31148" y="1751855"/>
                </a:lnTo>
                <a:lnTo>
                  <a:pt x="64952" y="1774646"/>
                </a:lnTo>
                <a:lnTo>
                  <a:pt x="106349" y="1783003"/>
                </a:lnTo>
                <a:lnTo>
                  <a:pt x="3656088" y="1783003"/>
                </a:lnTo>
                <a:lnTo>
                  <a:pt x="3697480" y="1774646"/>
                </a:lnTo>
                <a:lnTo>
                  <a:pt x="3731285" y="1751855"/>
                </a:lnTo>
                <a:lnTo>
                  <a:pt x="3754079" y="1718051"/>
                </a:lnTo>
                <a:lnTo>
                  <a:pt x="3762438" y="1676654"/>
                </a:lnTo>
                <a:lnTo>
                  <a:pt x="3762438" y="106349"/>
                </a:lnTo>
                <a:lnTo>
                  <a:pt x="3754079" y="64952"/>
                </a:lnTo>
                <a:lnTo>
                  <a:pt x="3731285" y="31148"/>
                </a:lnTo>
                <a:lnTo>
                  <a:pt x="3697480" y="8357"/>
                </a:lnTo>
                <a:lnTo>
                  <a:pt x="3656088" y="0"/>
                </a:lnTo>
                <a:close/>
              </a:path>
            </a:pathLst>
          </a:custGeom>
          <a:solidFill>
            <a:srgbClr val="ADE0E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777077" y="2415504"/>
            <a:ext cx="2113280" cy="87249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sz="200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Ključne </a:t>
            </a:r>
            <a:r>
              <a:rPr dirty="0" sz="2000" spc="-10" b="1">
                <a:solidFill>
                  <a:srgbClr val="2C5E5F"/>
                </a:solidFill>
                <a:latin typeface="Podkova Regular ExtraBold"/>
                <a:cs typeface="Podkova Regular ExtraBold"/>
              </a:rPr>
              <a:t>riječi</a:t>
            </a:r>
            <a:endParaRPr sz="2000">
              <a:latin typeface="Podkova Regular ExtraBold"/>
              <a:cs typeface="Podkova Regular ExtraBold"/>
            </a:endParaRPr>
          </a:p>
          <a:p>
            <a:pPr marL="18415" marR="5080">
              <a:lnSpc>
                <a:spcPct val="111100"/>
              </a:lnSpc>
              <a:spcBef>
                <a:spcPts val="300"/>
              </a:spcBef>
            </a:pPr>
            <a:r>
              <a:rPr dirty="0" sz="1200">
                <a:latin typeface="Podkova"/>
                <a:cs typeface="Podkova"/>
              </a:rPr>
              <a:t>Ove riječi su važne za </a:t>
            </a:r>
            <a:r>
              <a:rPr dirty="0" sz="1200" spc="-10">
                <a:latin typeface="Podkova"/>
                <a:cs typeface="Podkova"/>
              </a:rPr>
              <a:t>potpuno </a:t>
            </a:r>
            <a:r>
              <a:rPr dirty="0" sz="1200">
                <a:latin typeface="Podkova"/>
                <a:cs typeface="Podkova"/>
              </a:rPr>
              <a:t>razumijevanje </a:t>
            </a:r>
            <a:r>
              <a:rPr dirty="0" sz="1200" spc="-10">
                <a:latin typeface="Podkova"/>
                <a:cs typeface="Podkova"/>
              </a:rPr>
              <a:t>sadržaja.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6609132" y="540597"/>
            <a:ext cx="77216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>
                <a:solidFill>
                  <a:srgbClr val="2C5E5F"/>
                </a:solidFill>
              </a:rPr>
              <a:t>Izvori</a:t>
            </a:r>
          </a:p>
        </p:txBody>
      </p:sp>
      <p:sp>
        <p:nvSpPr>
          <p:cNvPr id="19" name="object 19" descr=""/>
          <p:cNvSpPr txBox="1"/>
          <p:nvPr/>
        </p:nvSpPr>
        <p:spPr>
          <a:xfrm>
            <a:off x="6601575" y="873302"/>
            <a:ext cx="1671955" cy="441959"/>
          </a:xfrm>
          <a:prstGeom prst="rect">
            <a:avLst/>
          </a:prstGeom>
        </p:spPr>
        <p:txBody>
          <a:bodyPr wrap="square" lIns="0" tIns="914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Želis saznati </a:t>
            </a:r>
            <a:r>
              <a:rPr dirty="0" sz="1000" spc="-10">
                <a:latin typeface="Podkova"/>
                <a:cs typeface="Podkova"/>
              </a:rPr>
              <a:t>boljie?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800">
                <a:latin typeface="Podkova"/>
                <a:cs typeface="Podkova"/>
              </a:rPr>
              <a:t>Uvjiek si potvrdi odlake </a:t>
            </a:r>
            <a:r>
              <a:rPr dirty="0" sz="800" spc="-10">
                <a:latin typeface="Podkova"/>
                <a:cs typeface="Podkova"/>
              </a:rPr>
              <a:t>informacjie!</a:t>
            </a:r>
            <a:endParaRPr sz="800">
              <a:latin typeface="Podkova"/>
              <a:cs typeface="Podkov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347681" y="1017824"/>
            <a:ext cx="1399540" cy="3225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95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Prati</a:t>
            </a:r>
            <a:r>
              <a:rPr dirty="0" sz="1950" spc="-105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950" spc="-10" b="1">
                <a:solidFill>
                  <a:srgbClr val="0E4848"/>
                </a:solidFill>
                <a:latin typeface="Podkova Regular ExtraBold"/>
                <a:cs typeface="Podkova Regular ExtraBold"/>
              </a:rPr>
              <a:t>ikone!</a:t>
            </a:r>
            <a:endParaRPr sz="1950">
              <a:latin typeface="Podkova Regular ExtraBold"/>
              <a:cs typeface="Podkova Regular ExtraBold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4459428" y="5305830"/>
            <a:ext cx="139065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Skeniraj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QR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kodove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svojim </a:t>
            </a:r>
            <a:r>
              <a:rPr dirty="0" sz="900">
                <a:latin typeface="Podkova"/>
                <a:cs typeface="Podkova"/>
              </a:rPr>
              <a:t>pametnim</a:t>
            </a:r>
            <a:r>
              <a:rPr dirty="0" sz="900" spc="-45">
                <a:latin typeface="Podkova"/>
                <a:cs typeface="Podkova"/>
              </a:rPr>
              <a:t> </a:t>
            </a:r>
            <a:r>
              <a:rPr dirty="0" sz="900" spc="-10">
                <a:latin typeface="Podkova"/>
                <a:cs typeface="Podkova"/>
              </a:rPr>
              <a:t>telefonom.</a:t>
            </a:r>
            <a:endParaRPr sz="900">
              <a:latin typeface="Podkova"/>
              <a:cs typeface="Podkov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459428" y="5717309"/>
            <a:ext cx="1483995" cy="84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2573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latin typeface="Podkova"/>
                <a:cs typeface="Podkova"/>
              </a:rPr>
              <a:t>Potrebna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ti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2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aplikacija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 spc="-25">
                <a:latin typeface="Podkova"/>
                <a:cs typeface="Podkova"/>
              </a:rPr>
              <a:t>za</a:t>
            </a:r>
            <a:r>
              <a:rPr dirty="0" sz="900">
                <a:latin typeface="Podkova"/>
                <a:cs typeface="Podkova"/>
              </a:rPr>
              <a:t> skeniranje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koda</a:t>
            </a:r>
            <a:r>
              <a:rPr dirty="0" sz="900" spc="-10">
                <a:latin typeface="Podkova"/>
                <a:cs typeface="Podkova"/>
              </a:rPr>
              <a:t> putem kamere.</a:t>
            </a:r>
            <a:endParaRPr sz="900">
              <a:latin typeface="Podkova"/>
              <a:cs typeface="Podkova"/>
            </a:endParaRPr>
          </a:p>
          <a:p>
            <a:pPr>
              <a:lnSpc>
                <a:spcPct val="100000"/>
              </a:lnSpc>
              <a:spcBef>
                <a:spcPts val="80"/>
              </a:spcBef>
            </a:pPr>
            <a:endParaRPr sz="900">
              <a:latin typeface="Podkova"/>
              <a:cs typeface="Podkova"/>
            </a:endParaRPr>
          </a:p>
          <a:p>
            <a:pPr marL="12700" marR="5080">
              <a:lnSpc>
                <a:spcPct val="100000"/>
              </a:lnSpc>
            </a:pPr>
            <a:r>
              <a:rPr dirty="0" sz="900">
                <a:latin typeface="Podkova"/>
                <a:cs typeface="Podkova"/>
              </a:rPr>
              <a:t>Naš</a:t>
            </a:r>
            <a:r>
              <a:rPr dirty="0" sz="900" spc="-1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pametni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telefon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je</a:t>
            </a:r>
            <a:r>
              <a:rPr dirty="0" sz="900" spc="-10">
                <a:latin typeface="Podkova"/>
                <a:cs typeface="Podkova"/>
              </a:rPr>
              <a:t> </a:t>
            </a:r>
            <a:r>
              <a:rPr dirty="0" sz="900" spc="-20">
                <a:latin typeface="Podkova"/>
                <a:cs typeface="Podkova"/>
              </a:rPr>
              <a:t>vrlo </a:t>
            </a:r>
            <a:r>
              <a:rPr dirty="0" sz="900">
                <a:latin typeface="Podkova"/>
                <a:cs typeface="Podkova"/>
              </a:rPr>
              <a:t>koristan</a:t>
            </a:r>
            <a:r>
              <a:rPr dirty="0" sz="900" spc="-30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alat,</a:t>
            </a:r>
            <a:r>
              <a:rPr dirty="0" sz="900" spc="-25">
                <a:latin typeface="Podkova"/>
                <a:cs typeface="Podkova"/>
              </a:rPr>
              <a:t> </a:t>
            </a:r>
            <a:r>
              <a:rPr dirty="0" sz="900">
                <a:latin typeface="Podkova"/>
                <a:cs typeface="Podkova"/>
              </a:rPr>
              <a:t>iskoristimo</a:t>
            </a:r>
            <a:r>
              <a:rPr dirty="0" sz="900" spc="-25">
                <a:latin typeface="Podkova"/>
                <a:cs typeface="Podkova"/>
              </a:rPr>
              <a:t> ga!</a:t>
            </a:r>
            <a:endParaRPr sz="900">
              <a:latin typeface="Podkova"/>
              <a:cs typeface="Podkova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4772623" y="2488474"/>
            <a:ext cx="517525" cy="517525"/>
            <a:chOff x="4772623" y="2488474"/>
            <a:chExt cx="517525" cy="517525"/>
          </a:xfrm>
        </p:grpSpPr>
        <p:sp>
          <p:nvSpPr>
            <p:cNvPr id="24" name="object 24" descr=""/>
            <p:cNvSpPr/>
            <p:nvPr/>
          </p:nvSpPr>
          <p:spPr>
            <a:xfrm>
              <a:off x="4772623" y="2488474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907152" y="2617436"/>
              <a:ext cx="260985" cy="295275"/>
            </a:xfrm>
            <a:custGeom>
              <a:avLst/>
              <a:gdLst/>
              <a:ahLst/>
              <a:cxnLst/>
              <a:rect l="l" t="t" r="r" b="b"/>
              <a:pathLst>
                <a:path w="260985" h="295275">
                  <a:moveTo>
                    <a:pt x="218366" y="137064"/>
                  </a:moveTo>
                  <a:lnTo>
                    <a:pt x="123382" y="137064"/>
                  </a:lnTo>
                  <a:lnTo>
                    <a:pt x="123382" y="234283"/>
                  </a:lnTo>
                  <a:lnTo>
                    <a:pt x="123060" y="247312"/>
                  </a:lnTo>
                  <a:lnTo>
                    <a:pt x="122524" y="260447"/>
                  </a:lnTo>
                  <a:lnTo>
                    <a:pt x="122417" y="273365"/>
                  </a:lnTo>
                  <a:lnTo>
                    <a:pt x="123293" y="284600"/>
                  </a:lnTo>
                  <a:lnTo>
                    <a:pt x="123382" y="285743"/>
                  </a:lnTo>
                  <a:lnTo>
                    <a:pt x="124525" y="288042"/>
                  </a:lnTo>
                  <a:lnTo>
                    <a:pt x="129109" y="294900"/>
                  </a:lnTo>
                  <a:lnTo>
                    <a:pt x="138253" y="294900"/>
                  </a:lnTo>
                  <a:lnTo>
                    <a:pt x="141682" y="291471"/>
                  </a:lnTo>
                  <a:lnTo>
                    <a:pt x="143968" y="288042"/>
                  </a:lnTo>
                  <a:lnTo>
                    <a:pt x="145124" y="284600"/>
                  </a:lnTo>
                  <a:lnTo>
                    <a:pt x="145124" y="220554"/>
                  </a:lnTo>
                  <a:lnTo>
                    <a:pt x="145606" y="205989"/>
                  </a:lnTo>
                  <a:lnTo>
                    <a:pt x="145553" y="191532"/>
                  </a:lnTo>
                  <a:lnTo>
                    <a:pt x="145285" y="177288"/>
                  </a:lnTo>
                  <a:lnTo>
                    <a:pt x="145124" y="163366"/>
                  </a:lnTo>
                  <a:lnTo>
                    <a:pt x="166922" y="161294"/>
                  </a:lnTo>
                  <a:lnTo>
                    <a:pt x="186577" y="156219"/>
                  </a:lnTo>
                  <a:lnTo>
                    <a:pt x="204946" y="147282"/>
                  </a:lnTo>
                  <a:lnTo>
                    <a:pt x="218366" y="137064"/>
                  </a:lnTo>
                  <a:close/>
                </a:path>
                <a:path w="260985" h="295275">
                  <a:moveTo>
                    <a:pt x="36962" y="0"/>
                  </a:moveTo>
                  <a:lnTo>
                    <a:pt x="11304" y="2089"/>
                  </a:lnTo>
                  <a:lnTo>
                    <a:pt x="7862" y="3232"/>
                  </a:lnTo>
                  <a:lnTo>
                    <a:pt x="4433" y="3232"/>
                  </a:lnTo>
                  <a:lnTo>
                    <a:pt x="2147" y="6674"/>
                  </a:lnTo>
                  <a:lnTo>
                    <a:pt x="52" y="14462"/>
                  </a:lnTo>
                  <a:lnTo>
                    <a:pt x="0" y="24396"/>
                  </a:lnTo>
                  <a:lnTo>
                    <a:pt x="999" y="34118"/>
                  </a:lnTo>
                  <a:lnTo>
                    <a:pt x="19731" y="87298"/>
                  </a:lnTo>
                  <a:lnTo>
                    <a:pt x="53620" y="122180"/>
                  </a:lnTo>
                  <a:lnTo>
                    <a:pt x="103637" y="139404"/>
                  </a:lnTo>
                  <a:lnTo>
                    <a:pt x="121096" y="138207"/>
                  </a:lnTo>
                  <a:lnTo>
                    <a:pt x="121096" y="137064"/>
                  </a:lnTo>
                  <a:lnTo>
                    <a:pt x="218366" y="137064"/>
                  </a:lnTo>
                  <a:lnTo>
                    <a:pt x="222886" y="133623"/>
                  </a:lnTo>
                  <a:lnTo>
                    <a:pt x="225185" y="131337"/>
                  </a:lnTo>
                  <a:lnTo>
                    <a:pt x="226328" y="129051"/>
                  </a:lnTo>
                  <a:lnTo>
                    <a:pt x="227471" y="129051"/>
                  </a:lnTo>
                  <a:lnTo>
                    <a:pt x="229757" y="127908"/>
                  </a:lnTo>
                  <a:lnTo>
                    <a:pt x="230887" y="124479"/>
                  </a:lnTo>
                  <a:lnTo>
                    <a:pt x="232043" y="124479"/>
                  </a:lnTo>
                  <a:lnTo>
                    <a:pt x="233186" y="123336"/>
                  </a:lnTo>
                  <a:lnTo>
                    <a:pt x="234329" y="119907"/>
                  </a:lnTo>
                  <a:lnTo>
                    <a:pt x="235472" y="119907"/>
                  </a:lnTo>
                  <a:lnTo>
                    <a:pt x="236615" y="118764"/>
                  </a:lnTo>
                  <a:lnTo>
                    <a:pt x="237770" y="115322"/>
                  </a:lnTo>
                  <a:lnTo>
                    <a:pt x="238913" y="115322"/>
                  </a:lnTo>
                  <a:lnTo>
                    <a:pt x="240044" y="114179"/>
                  </a:lnTo>
                  <a:lnTo>
                    <a:pt x="242330" y="110750"/>
                  </a:lnTo>
                  <a:lnTo>
                    <a:pt x="243473" y="109607"/>
                  </a:lnTo>
                  <a:lnTo>
                    <a:pt x="245771" y="108464"/>
                  </a:lnTo>
                  <a:lnTo>
                    <a:pt x="245771" y="106178"/>
                  </a:lnTo>
                  <a:lnTo>
                    <a:pt x="246914" y="103879"/>
                  </a:lnTo>
                  <a:lnTo>
                    <a:pt x="249188" y="102749"/>
                  </a:lnTo>
                  <a:lnTo>
                    <a:pt x="249188" y="98164"/>
                  </a:lnTo>
                  <a:lnTo>
                    <a:pt x="251486" y="97021"/>
                  </a:lnTo>
                  <a:lnTo>
                    <a:pt x="251486" y="94735"/>
                  </a:lnTo>
                  <a:lnTo>
                    <a:pt x="252629" y="92449"/>
                  </a:lnTo>
                  <a:lnTo>
                    <a:pt x="253772" y="91306"/>
                  </a:lnTo>
                  <a:lnTo>
                    <a:pt x="253772" y="89020"/>
                  </a:lnTo>
                  <a:lnTo>
                    <a:pt x="254915" y="86734"/>
                  </a:lnTo>
                  <a:lnTo>
                    <a:pt x="256071" y="85579"/>
                  </a:lnTo>
                  <a:lnTo>
                    <a:pt x="256071" y="83305"/>
                  </a:lnTo>
                  <a:lnTo>
                    <a:pt x="257214" y="81019"/>
                  </a:lnTo>
                  <a:lnTo>
                    <a:pt x="258344" y="79876"/>
                  </a:lnTo>
                  <a:lnTo>
                    <a:pt x="258344" y="77578"/>
                  </a:lnTo>
                  <a:lnTo>
                    <a:pt x="259487" y="75292"/>
                  </a:lnTo>
                  <a:lnTo>
                    <a:pt x="259487" y="71863"/>
                  </a:lnTo>
                  <a:lnTo>
                    <a:pt x="260630" y="69577"/>
                  </a:lnTo>
                  <a:lnTo>
                    <a:pt x="260630" y="66135"/>
                  </a:lnTo>
                  <a:lnTo>
                    <a:pt x="142825" y="66135"/>
                  </a:lnTo>
                  <a:lnTo>
                    <a:pt x="136840" y="53720"/>
                  </a:lnTo>
                  <a:lnTo>
                    <a:pt x="109666" y="22676"/>
                  </a:lnTo>
                  <a:lnTo>
                    <a:pt x="63052" y="2519"/>
                  </a:lnTo>
                  <a:lnTo>
                    <a:pt x="36962" y="0"/>
                  </a:lnTo>
                  <a:close/>
                </a:path>
                <a:path w="260985" h="295275">
                  <a:moveTo>
                    <a:pt x="249808" y="30743"/>
                  </a:moveTo>
                  <a:lnTo>
                    <a:pt x="231372" y="30743"/>
                  </a:lnTo>
                  <a:lnTo>
                    <a:pt x="207003" y="32690"/>
                  </a:lnTo>
                  <a:lnTo>
                    <a:pt x="183572" y="38978"/>
                  </a:lnTo>
                  <a:lnTo>
                    <a:pt x="162072" y="49983"/>
                  </a:lnTo>
                  <a:lnTo>
                    <a:pt x="142825" y="66135"/>
                  </a:lnTo>
                  <a:lnTo>
                    <a:pt x="260630" y="66135"/>
                  </a:lnTo>
                  <a:lnTo>
                    <a:pt x="260630" y="36404"/>
                  </a:lnTo>
                  <a:lnTo>
                    <a:pt x="257214" y="34118"/>
                  </a:lnTo>
                  <a:lnTo>
                    <a:pt x="256173" y="32136"/>
                  </a:lnTo>
                  <a:lnTo>
                    <a:pt x="255777" y="31118"/>
                  </a:lnTo>
                  <a:lnTo>
                    <a:pt x="249808" y="30743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989361" y="2680155"/>
              <a:ext cx="83502" cy="233324"/>
            </a:xfrm>
            <a:prstGeom prst="rect">
              <a:avLst/>
            </a:prstGeom>
          </p:spPr>
        </p:pic>
      </p:grpSp>
      <p:grpSp>
        <p:nvGrpSpPr>
          <p:cNvPr id="27" name="object 27" descr=""/>
          <p:cNvGrpSpPr/>
          <p:nvPr/>
        </p:nvGrpSpPr>
        <p:grpSpPr>
          <a:xfrm>
            <a:off x="4765003" y="3369410"/>
            <a:ext cx="517525" cy="517525"/>
            <a:chOff x="4765003" y="3369410"/>
            <a:chExt cx="517525" cy="517525"/>
          </a:xfrm>
        </p:grpSpPr>
        <p:sp>
          <p:nvSpPr>
            <p:cNvPr id="28" name="object 28" descr=""/>
            <p:cNvSpPr/>
            <p:nvPr/>
          </p:nvSpPr>
          <p:spPr>
            <a:xfrm>
              <a:off x="4765003" y="3369410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2"/>
                  </a:lnTo>
                  <a:lnTo>
                    <a:pt x="128029" y="35292"/>
                  </a:lnTo>
                  <a:lnTo>
                    <a:pt x="91951" y="60795"/>
                  </a:lnTo>
                  <a:lnTo>
                    <a:pt x="60795" y="91951"/>
                  </a:lnTo>
                  <a:lnTo>
                    <a:pt x="35292" y="128029"/>
                  </a:lnTo>
                  <a:lnTo>
                    <a:pt x="16172" y="168299"/>
                  </a:lnTo>
                  <a:lnTo>
                    <a:pt x="4164" y="212031"/>
                  </a:lnTo>
                  <a:lnTo>
                    <a:pt x="0" y="258495"/>
                  </a:lnTo>
                  <a:lnTo>
                    <a:pt x="4164" y="304959"/>
                  </a:lnTo>
                  <a:lnTo>
                    <a:pt x="16172" y="348690"/>
                  </a:lnTo>
                  <a:lnTo>
                    <a:pt x="35292" y="388959"/>
                  </a:lnTo>
                  <a:lnTo>
                    <a:pt x="60795" y="425034"/>
                  </a:lnTo>
                  <a:lnTo>
                    <a:pt x="91951" y="456188"/>
                  </a:lnTo>
                  <a:lnTo>
                    <a:pt x="128029" y="481689"/>
                  </a:lnTo>
                  <a:lnTo>
                    <a:pt x="168299" y="500808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60" y="512814"/>
                  </a:lnTo>
                  <a:lnTo>
                    <a:pt x="348692" y="500808"/>
                  </a:lnTo>
                  <a:lnTo>
                    <a:pt x="388962" y="481689"/>
                  </a:lnTo>
                  <a:lnTo>
                    <a:pt x="425040" y="456188"/>
                  </a:lnTo>
                  <a:lnTo>
                    <a:pt x="456195" y="425034"/>
                  </a:lnTo>
                  <a:lnTo>
                    <a:pt x="481698" y="388959"/>
                  </a:lnTo>
                  <a:lnTo>
                    <a:pt x="500819" y="348690"/>
                  </a:lnTo>
                  <a:lnTo>
                    <a:pt x="512826" y="304959"/>
                  </a:lnTo>
                  <a:lnTo>
                    <a:pt x="516991" y="258495"/>
                  </a:lnTo>
                  <a:lnTo>
                    <a:pt x="512826" y="212031"/>
                  </a:lnTo>
                  <a:lnTo>
                    <a:pt x="500819" y="168299"/>
                  </a:lnTo>
                  <a:lnTo>
                    <a:pt x="481698" y="128029"/>
                  </a:lnTo>
                  <a:lnTo>
                    <a:pt x="456195" y="91951"/>
                  </a:lnTo>
                  <a:lnTo>
                    <a:pt x="425040" y="60795"/>
                  </a:lnTo>
                  <a:lnTo>
                    <a:pt x="388962" y="35292"/>
                  </a:lnTo>
                  <a:lnTo>
                    <a:pt x="348692" y="16172"/>
                  </a:lnTo>
                  <a:lnTo>
                    <a:pt x="304960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911662" y="3502760"/>
              <a:ext cx="41275" cy="26670"/>
            </a:xfrm>
            <a:custGeom>
              <a:avLst/>
              <a:gdLst/>
              <a:ahLst/>
              <a:cxnLst/>
              <a:rect l="l" t="t" r="r" b="b"/>
              <a:pathLst>
                <a:path w="41275" h="26670">
                  <a:moveTo>
                    <a:pt x="35445" y="0"/>
                  </a:moveTo>
                  <a:lnTo>
                    <a:pt x="35445" y="2286"/>
                  </a:lnTo>
                  <a:lnTo>
                    <a:pt x="3429" y="2286"/>
                  </a:lnTo>
                  <a:lnTo>
                    <a:pt x="1143" y="6858"/>
                  </a:lnTo>
                  <a:lnTo>
                    <a:pt x="1143" y="10287"/>
                  </a:lnTo>
                  <a:lnTo>
                    <a:pt x="95" y="22872"/>
                  </a:lnTo>
                  <a:lnTo>
                    <a:pt x="0" y="24015"/>
                  </a:lnTo>
                  <a:lnTo>
                    <a:pt x="1143" y="26314"/>
                  </a:lnTo>
                  <a:lnTo>
                    <a:pt x="41173" y="26314"/>
                  </a:lnTo>
                  <a:lnTo>
                    <a:pt x="41173" y="22872"/>
                  </a:lnTo>
                  <a:lnTo>
                    <a:pt x="40030" y="8013"/>
                  </a:lnTo>
                  <a:lnTo>
                    <a:pt x="41173" y="4572"/>
                  </a:lnTo>
                  <a:lnTo>
                    <a:pt x="38887" y="4572"/>
                  </a:lnTo>
                  <a:lnTo>
                    <a:pt x="37744" y="2286"/>
                  </a:lnTo>
                  <a:lnTo>
                    <a:pt x="35445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969994" y="3506189"/>
              <a:ext cx="123825" cy="25400"/>
            </a:xfrm>
            <a:custGeom>
              <a:avLst/>
              <a:gdLst/>
              <a:ahLst/>
              <a:cxnLst/>
              <a:rect l="l" t="t" r="r" b="b"/>
              <a:pathLst>
                <a:path w="123825" h="25400">
                  <a:moveTo>
                    <a:pt x="123520" y="22906"/>
                  </a:moveTo>
                  <a:lnTo>
                    <a:pt x="122461" y="22906"/>
                  </a:lnTo>
                  <a:lnTo>
                    <a:pt x="123520" y="25158"/>
                  </a:lnTo>
                  <a:lnTo>
                    <a:pt x="123520" y="22906"/>
                  </a:lnTo>
                  <a:close/>
                </a:path>
                <a:path w="123825" h="25400">
                  <a:moveTo>
                    <a:pt x="104076" y="0"/>
                  </a:moveTo>
                  <a:lnTo>
                    <a:pt x="18300" y="0"/>
                  </a:lnTo>
                  <a:lnTo>
                    <a:pt x="17157" y="2285"/>
                  </a:lnTo>
                  <a:lnTo>
                    <a:pt x="12585" y="6857"/>
                  </a:lnTo>
                  <a:lnTo>
                    <a:pt x="0" y="21729"/>
                  </a:lnTo>
                  <a:lnTo>
                    <a:pt x="0" y="22906"/>
                  </a:lnTo>
                  <a:lnTo>
                    <a:pt x="265" y="22906"/>
                  </a:lnTo>
                  <a:lnTo>
                    <a:pt x="18496" y="24326"/>
                  </a:lnTo>
                  <a:lnTo>
                    <a:pt x="57902" y="24166"/>
                  </a:lnTo>
                  <a:lnTo>
                    <a:pt x="122461" y="22906"/>
                  </a:lnTo>
                  <a:lnTo>
                    <a:pt x="120162" y="18014"/>
                  </a:lnTo>
                  <a:lnTo>
                    <a:pt x="116374" y="10869"/>
                  </a:lnTo>
                  <a:lnTo>
                    <a:pt x="111299" y="4579"/>
                  </a:lnTo>
                  <a:lnTo>
                    <a:pt x="104076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884026" y="3527918"/>
              <a:ext cx="293370" cy="222250"/>
            </a:xfrm>
            <a:custGeom>
              <a:avLst/>
              <a:gdLst/>
              <a:ahLst/>
              <a:cxnLst/>
              <a:rect l="l" t="t" r="r" b="b"/>
              <a:pathLst>
                <a:path w="293370" h="222250">
                  <a:moveTo>
                    <a:pt x="208344" y="0"/>
                  </a:moveTo>
                  <a:lnTo>
                    <a:pt x="85967" y="0"/>
                  </a:lnTo>
                  <a:lnTo>
                    <a:pt x="85967" y="2298"/>
                  </a:lnTo>
                  <a:lnTo>
                    <a:pt x="20765" y="2298"/>
                  </a:lnTo>
                  <a:lnTo>
                    <a:pt x="0" y="45758"/>
                  </a:lnTo>
                  <a:lnTo>
                    <a:pt x="178" y="53759"/>
                  </a:lnTo>
                  <a:lnTo>
                    <a:pt x="178" y="221894"/>
                  </a:lnTo>
                  <a:lnTo>
                    <a:pt x="262103" y="221894"/>
                  </a:lnTo>
                  <a:lnTo>
                    <a:pt x="265141" y="214855"/>
                  </a:lnTo>
                  <a:lnTo>
                    <a:pt x="278509" y="200345"/>
                  </a:lnTo>
                  <a:lnTo>
                    <a:pt x="281547" y="193306"/>
                  </a:lnTo>
                  <a:lnTo>
                    <a:pt x="281406" y="192751"/>
                  </a:lnTo>
                  <a:lnTo>
                    <a:pt x="287268" y="191442"/>
                  </a:lnTo>
                  <a:lnTo>
                    <a:pt x="293130" y="189920"/>
                  </a:lnTo>
                  <a:lnTo>
                    <a:pt x="293044" y="43462"/>
                  </a:lnTo>
                  <a:lnTo>
                    <a:pt x="292990" y="27171"/>
                  </a:lnTo>
                  <a:lnTo>
                    <a:pt x="291061" y="18093"/>
                  </a:lnTo>
                  <a:lnTo>
                    <a:pt x="286132" y="10299"/>
                  </a:lnTo>
                  <a:lnTo>
                    <a:pt x="280404" y="4571"/>
                  </a:lnTo>
                  <a:lnTo>
                    <a:pt x="274689" y="4571"/>
                  </a:lnTo>
                  <a:lnTo>
                    <a:pt x="266688" y="3428"/>
                  </a:lnTo>
                  <a:lnTo>
                    <a:pt x="210630" y="3428"/>
                  </a:lnTo>
                  <a:lnTo>
                    <a:pt x="208344" y="1155"/>
                  </a:lnTo>
                  <a:lnTo>
                    <a:pt x="208344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886504" y="3590834"/>
              <a:ext cx="289369" cy="161264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884069" y="3529074"/>
              <a:ext cx="292100" cy="109220"/>
            </a:xfrm>
            <a:custGeom>
              <a:avLst/>
              <a:gdLst/>
              <a:ahLst/>
              <a:cxnLst/>
              <a:rect l="l" t="t" r="r" b="b"/>
              <a:pathLst>
                <a:path w="292100" h="109220">
                  <a:moveTo>
                    <a:pt x="291912" y="41160"/>
                  </a:moveTo>
                  <a:lnTo>
                    <a:pt x="144256" y="41160"/>
                  </a:lnTo>
                  <a:lnTo>
                    <a:pt x="160731" y="43038"/>
                  </a:lnTo>
                  <a:lnTo>
                    <a:pt x="178279" y="48455"/>
                  </a:lnTo>
                  <a:lnTo>
                    <a:pt x="218346" y="77608"/>
                  </a:lnTo>
                  <a:lnTo>
                    <a:pt x="233473" y="108648"/>
                  </a:lnTo>
                  <a:lnTo>
                    <a:pt x="291804" y="108648"/>
                  </a:lnTo>
                  <a:lnTo>
                    <a:pt x="291912" y="41160"/>
                  </a:lnTo>
                  <a:close/>
                </a:path>
                <a:path w="292100" h="109220">
                  <a:moveTo>
                    <a:pt x="207159" y="0"/>
                  </a:moveTo>
                  <a:lnTo>
                    <a:pt x="85925" y="0"/>
                  </a:lnTo>
                  <a:lnTo>
                    <a:pt x="85925" y="1142"/>
                  </a:lnTo>
                  <a:lnTo>
                    <a:pt x="20723" y="1142"/>
                  </a:lnTo>
                  <a:lnTo>
                    <a:pt x="11579" y="3416"/>
                  </a:lnTo>
                  <a:lnTo>
                    <a:pt x="5864" y="11429"/>
                  </a:lnTo>
                  <a:lnTo>
                    <a:pt x="1593" y="20433"/>
                  </a:lnTo>
                  <a:lnTo>
                    <a:pt x="0" y="31154"/>
                  </a:lnTo>
                  <a:lnTo>
                    <a:pt x="43" y="48455"/>
                  </a:lnTo>
                  <a:lnTo>
                    <a:pt x="136" y="67475"/>
                  </a:lnTo>
                  <a:lnTo>
                    <a:pt x="80210" y="67475"/>
                  </a:lnTo>
                  <a:lnTo>
                    <a:pt x="85925" y="61760"/>
                  </a:lnTo>
                  <a:lnTo>
                    <a:pt x="89354" y="60604"/>
                  </a:lnTo>
                  <a:lnTo>
                    <a:pt x="101793" y="52262"/>
                  </a:lnTo>
                  <a:lnTo>
                    <a:pt x="115090" y="46167"/>
                  </a:lnTo>
                  <a:lnTo>
                    <a:pt x="129244" y="42430"/>
                  </a:lnTo>
                  <a:lnTo>
                    <a:pt x="144256" y="41160"/>
                  </a:lnTo>
                  <a:lnTo>
                    <a:pt x="291912" y="41160"/>
                  </a:lnTo>
                  <a:lnTo>
                    <a:pt x="291803" y="27158"/>
                  </a:lnTo>
                  <a:lnTo>
                    <a:pt x="289870" y="18081"/>
                  </a:lnTo>
                  <a:lnTo>
                    <a:pt x="284934" y="10286"/>
                  </a:lnTo>
                  <a:lnTo>
                    <a:pt x="279231" y="4559"/>
                  </a:lnTo>
                  <a:lnTo>
                    <a:pt x="273504" y="4559"/>
                  </a:lnTo>
                  <a:lnTo>
                    <a:pt x="265490" y="3416"/>
                  </a:lnTo>
                  <a:lnTo>
                    <a:pt x="209445" y="3416"/>
                  </a:lnTo>
                  <a:lnTo>
                    <a:pt x="207159" y="1142"/>
                  </a:lnTo>
                  <a:lnTo>
                    <a:pt x="207159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5095812" y="3598835"/>
              <a:ext cx="81280" cy="40640"/>
            </a:xfrm>
            <a:custGeom>
              <a:avLst/>
              <a:gdLst/>
              <a:ahLst/>
              <a:cxnLst/>
              <a:rect l="l" t="t" r="r" b="b"/>
              <a:pathLst>
                <a:path w="81279" h="40639">
                  <a:moveTo>
                    <a:pt x="81203" y="0"/>
                  </a:moveTo>
                  <a:lnTo>
                    <a:pt x="0" y="0"/>
                  </a:lnTo>
                  <a:lnTo>
                    <a:pt x="7752" y="8990"/>
                  </a:lnTo>
                  <a:lnTo>
                    <a:pt x="14008" y="18729"/>
                  </a:lnTo>
                  <a:lnTo>
                    <a:pt x="18977" y="29110"/>
                  </a:lnTo>
                  <a:lnTo>
                    <a:pt x="22872" y="40030"/>
                  </a:lnTo>
                  <a:lnTo>
                    <a:pt x="81203" y="40030"/>
                  </a:lnTo>
                  <a:lnTo>
                    <a:pt x="81203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5" name="object 35" descr=""/>
          <p:cNvGrpSpPr/>
          <p:nvPr/>
        </p:nvGrpSpPr>
        <p:grpSpPr>
          <a:xfrm>
            <a:off x="4758043" y="4234191"/>
            <a:ext cx="517525" cy="517525"/>
            <a:chOff x="4758043" y="4234191"/>
            <a:chExt cx="517525" cy="517525"/>
          </a:xfrm>
        </p:grpSpPr>
        <p:sp>
          <p:nvSpPr>
            <p:cNvPr id="36" name="object 36" descr=""/>
            <p:cNvSpPr/>
            <p:nvPr/>
          </p:nvSpPr>
          <p:spPr>
            <a:xfrm>
              <a:off x="4758043" y="4234191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95" y="0"/>
                  </a:moveTo>
                  <a:lnTo>
                    <a:pt x="212031" y="4164"/>
                  </a:lnTo>
                  <a:lnTo>
                    <a:pt x="168299" y="16170"/>
                  </a:lnTo>
                  <a:lnTo>
                    <a:pt x="128029" y="35289"/>
                  </a:lnTo>
                  <a:lnTo>
                    <a:pt x="91951" y="60790"/>
                  </a:lnTo>
                  <a:lnTo>
                    <a:pt x="60795" y="91943"/>
                  </a:lnTo>
                  <a:lnTo>
                    <a:pt x="35292" y="128019"/>
                  </a:lnTo>
                  <a:lnTo>
                    <a:pt x="16172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2" y="348679"/>
                  </a:lnTo>
                  <a:lnTo>
                    <a:pt x="35292" y="388949"/>
                  </a:lnTo>
                  <a:lnTo>
                    <a:pt x="60795" y="425027"/>
                  </a:lnTo>
                  <a:lnTo>
                    <a:pt x="91951" y="456183"/>
                  </a:lnTo>
                  <a:lnTo>
                    <a:pt x="128029" y="481686"/>
                  </a:lnTo>
                  <a:lnTo>
                    <a:pt x="168299" y="500806"/>
                  </a:lnTo>
                  <a:lnTo>
                    <a:pt x="212031" y="512814"/>
                  </a:lnTo>
                  <a:lnTo>
                    <a:pt x="258495" y="516978"/>
                  </a:lnTo>
                  <a:lnTo>
                    <a:pt x="304959" y="512814"/>
                  </a:lnTo>
                  <a:lnTo>
                    <a:pt x="348690" y="500806"/>
                  </a:lnTo>
                  <a:lnTo>
                    <a:pt x="388959" y="481686"/>
                  </a:lnTo>
                  <a:lnTo>
                    <a:pt x="425034" y="456183"/>
                  </a:lnTo>
                  <a:lnTo>
                    <a:pt x="456188" y="425027"/>
                  </a:lnTo>
                  <a:lnTo>
                    <a:pt x="481689" y="388949"/>
                  </a:lnTo>
                  <a:lnTo>
                    <a:pt x="500808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8" y="168288"/>
                  </a:lnTo>
                  <a:lnTo>
                    <a:pt x="481689" y="128019"/>
                  </a:lnTo>
                  <a:lnTo>
                    <a:pt x="456188" y="91943"/>
                  </a:lnTo>
                  <a:lnTo>
                    <a:pt x="425034" y="60790"/>
                  </a:lnTo>
                  <a:lnTo>
                    <a:pt x="388959" y="35289"/>
                  </a:lnTo>
                  <a:lnTo>
                    <a:pt x="348690" y="16170"/>
                  </a:lnTo>
                  <a:lnTo>
                    <a:pt x="304959" y="4164"/>
                  </a:lnTo>
                  <a:lnTo>
                    <a:pt x="258495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78490" y="4510505"/>
              <a:ext cx="113233" cy="116674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4896803" y="4390414"/>
              <a:ext cx="267335" cy="250825"/>
            </a:xfrm>
            <a:custGeom>
              <a:avLst/>
              <a:gdLst/>
              <a:ahLst/>
              <a:cxnLst/>
              <a:rect l="l" t="t" r="r" b="b"/>
              <a:pathLst>
                <a:path w="267335" h="250825">
                  <a:moveTo>
                    <a:pt x="96062" y="141820"/>
                  </a:moveTo>
                  <a:lnTo>
                    <a:pt x="47886" y="191577"/>
                  </a:lnTo>
                  <a:lnTo>
                    <a:pt x="19665" y="219671"/>
                  </a:lnTo>
                  <a:lnTo>
                    <a:pt x="2273" y="234467"/>
                  </a:lnTo>
                  <a:lnTo>
                    <a:pt x="0" y="234467"/>
                  </a:lnTo>
                  <a:lnTo>
                    <a:pt x="0" y="236766"/>
                  </a:lnTo>
                  <a:lnTo>
                    <a:pt x="3416" y="242481"/>
                  </a:lnTo>
                  <a:lnTo>
                    <a:pt x="10287" y="249339"/>
                  </a:lnTo>
                  <a:lnTo>
                    <a:pt x="17145" y="249339"/>
                  </a:lnTo>
                  <a:lnTo>
                    <a:pt x="20574" y="250482"/>
                  </a:lnTo>
                  <a:lnTo>
                    <a:pt x="48018" y="226466"/>
                  </a:lnTo>
                  <a:lnTo>
                    <a:pt x="58999" y="215312"/>
                  </a:lnTo>
                  <a:lnTo>
                    <a:pt x="80517" y="193010"/>
                  </a:lnTo>
                  <a:lnTo>
                    <a:pt x="91490" y="181864"/>
                  </a:lnTo>
                  <a:lnTo>
                    <a:pt x="97516" y="174873"/>
                  </a:lnTo>
                  <a:lnTo>
                    <a:pt x="103531" y="168122"/>
                  </a:lnTo>
                  <a:lnTo>
                    <a:pt x="109993" y="161754"/>
                  </a:lnTo>
                  <a:lnTo>
                    <a:pt x="116662" y="156692"/>
                  </a:lnTo>
                  <a:lnTo>
                    <a:pt x="141866" y="156692"/>
                  </a:lnTo>
                  <a:lnTo>
                    <a:pt x="124663" y="154406"/>
                  </a:lnTo>
                  <a:lnTo>
                    <a:pt x="117136" y="152763"/>
                  </a:lnTo>
                  <a:lnTo>
                    <a:pt x="109934" y="149833"/>
                  </a:lnTo>
                  <a:lnTo>
                    <a:pt x="102946" y="146043"/>
                  </a:lnTo>
                  <a:lnTo>
                    <a:pt x="96062" y="141820"/>
                  </a:lnTo>
                  <a:close/>
                </a:path>
                <a:path w="267335" h="250825">
                  <a:moveTo>
                    <a:pt x="141866" y="156692"/>
                  </a:moveTo>
                  <a:lnTo>
                    <a:pt x="118935" y="156692"/>
                  </a:lnTo>
                  <a:lnTo>
                    <a:pt x="121221" y="158978"/>
                  </a:lnTo>
                  <a:lnTo>
                    <a:pt x="128092" y="163563"/>
                  </a:lnTo>
                  <a:lnTo>
                    <a:pt x="143764" y="170260"/>
                  </a:lnTo>
                  <a:lnTo>
                    <a:pt x="160829" y="173421"/>
                  </a:lnTo>
                  <a:lnTo>
                    <a:pt x="177812" y="173421"/>
                  </a:lnTo>
                  <a:lnTo>
                    <a:pt x="194424" y="170421"/>
                  </a:lnTo>
                  <a:lnTo>
                    <a:pt x="203581" y="170421"/>
                  </a:lnTo>
                  <a:lnTo>
                    <a:pt x="204724" y="168122"/>
                  </a:lnTo>
                  <a:lnTo>
                    <a:pt x="208153" y="168122"/>
                  </a:lnTo>
                  <a:lnTo>
                    <a:pt x="210439" y="165849"/>
                  </a:lnTo>
                  <a:lnTo>
                    <a:pt x="212725" y="165849"/>
                  </a:lnTo>
                  <a:lnTo>
                    <a:pt x="215023" y="163563"/>
                  </a:lnTo>
                  <a:lnTo>
                    <a:pt x="217309" y="163563"/>
                  </a:lnTo>
                  <a:lnTo>
                    <a:pt x="219583" y="161264"/>
                  </a:lnTo>
                  <a:lnTo>
                    <a:pt x="223024" y="161264"/>
                  </a:lnTo>
                  <a:lnTo>
                    <a:pt x="224167" y="158978"/>
                  </a:lnTo>
                  <a:lnTo>
                    <a:pt x="226453" y="158978"/>
                  </a:lnTo>
                  <a:lnTo>
                    <a:pt x="227464" y="156978"/>
                  </a:lnTo>
                  <a:lnTo>
                    <a:pt x="144016" y="156978"/>
                  </a:lnTo>
                  <a:lnTo>
                    <a:pt x="141866" y="156692"/>
                  </a:lnTo>
                  <a:close/>
                </a:path>
                <a:path w="267335" h="250825">
                  <a:moveTo>
                    <a:pt x="235855" y="5253"/>
                  </a:moveTo>
                  <a:lnTo>
                    <a:pt x="242863" y="19799"/>
                  </a:lnTo>
                  <a:lnTo>
                    <a:pt x="248759" y="40030"/>
                  </a:lnTo>
                  <a:lnTo>
                    <a:pt x="250367" y="61118"/>
                  </a:lnTo>
                  <a:lnTo>
                    <a:pt x="247040" y="83489"/>
                  </a:lnTo>
                  <a:lnTo>
                    <a:pt x="229601" y="118524"/>
                  </a:lnTo>
                  <a:lnTo>
                    <a:pt x="200152" y="144119"/>
                  </a:lnTo>
                  <a:lnTo>
                    <a:pt x="163693" y="156121"/>
                  </a:lnTo>
                  <a:lnTo>
                    <a:pt x="144016" y="156978"/>
                  </a:lnTo>
                  <a:lnTo>
                    <a:pt x="227464" y="156978"/>
                  </a:lnTo>
                  <a:lnTo>
                    <a:pt x="227609" y="156692"/>
                  </a:lnTo>
                  <a:lnTo>
                    <a:pt x="228739" y="156692"/>
                  </a:lnTo>
                  <a:lnTo>
                    <a:pt x="229882" y="155549"/>
                  </a:lnTo>
                  <a:lnTo>
                    <a:pt x="231025" y="153263"/>
                  </a:lnTo>
                  <a:lnTo>
                    <a:pt x="232168" y="153263"/>
                  </a:lnTo>
                  <a:lnTo>
                    <a:pt x="243611" y="141820"/>
                  </a:lnTo>
                  <a:lnTo>
                    <a:pt x="245897" y="140677"/>
                  </a:lnTo>
                  <a:lnTo>
                    <a:pt x="245897" y="138391"/>
                  </a:lnTo>
                  <a:lnTo>
                    <a:pt x="249326" y="134962"/>
                  </a:lnTo>
                  <a:lnTo>
                    <a:pt x="252768" y="128104"/>
                  </a:lnTo>
                  <a:lnTo>
                    <a:pt x="261306" y="109835"/>
                  </a:lnTo>
                  <a:lnTo>
                    <a:pt x="266203" y="90068"/>
                  </a:lnTo>
                  <a:lnTo>
                    <a:pt x="267239" y="69872"/>
                  </a:lnTo>
                  <a:lnTo>
                    <a:pt x="264198" y="50317"/>
                  </a:lnTo>
                  <a:lnTo>
                    <a:pt x="259516" y="36859"/>
                  </a:lnTo>
                  <a:lnTo>
                    <a:pt x="252474" y="23296"/>
                  </a:lnTo>
                  <a:lnTo>
                    <a:pt x="243286" y="11235"/>
                  </a:lnTo>
                  <a:lnTo>
                    <a:pt x="235855" y="5253"/>
                  </a:lnTo>
                  <a:close/>
                </a:path>
                <a:path w="267335" h="250825">
                  <a:moveTo>
                    <a:pt x="233324" y="0"/>
                  </a:moveTo>
                  <a:lnTo>
                    <a:pt x="232168" y="0"/>
                  </a:lnTo>
                  <a:lnTo>
                    <a:pt x="232168" y="2286"/>
                  </a:lnTo>
                  <a:lnTo>
                    <a:pt x="235855" y="5253"/>
                  </a:lnTo>
                  <a:lnTo>
                    <a:pt x="233324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9" name="object 3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947121" y="4354955"/>
              <a:ext cx="197103" cy="199296"/>
            </a:xfrm>
            <a:prstGeom prst="rect">
              <a:avLst/>
            </a:prstGeom>
          </p:spPr>
        </p:pic>
      </p:grpSp>
      <p:grpSp>
        <p:nvGrpSpPr>
          <p:cNvPr id="40" name="object 40" descr=""/>
          <p:cNvGrpSpPr/>
          <p:nvPr/>
        </p:nvGrpSpPr>
        <p:grpSpPr>
          <a:xfrm>
            <a:off x="4766107" y="1591372"/>
            <a:ext cx="517525" cy="517525"/>
            <a:chOff x="4766107" y="1591372"/>
            <a:chExt cx="517525" cy="517525"/>
          </a:xfrm>
        </p:grpSpPr>
        <p:sp>
          <p:nvSpPr>
            <p:cNvPr id="41" name="object 41" descr=""/>
            <p:cNvSpPr/>
            <p:nvPr/>
          </p:nvSpPr>
          <p:spPr>
            <a:xfrm>
              <a:off x="4766107" y="1591372"/>
              <a:ext cx="517525" cy="517525"/>
            </a:xfrm>
            <a:custGeom>
              <a:avLst/>
              <a:gdLst/>
              <a:ahLst/>
              <a:cxnLst/>
              <a:rect l="l" t="t" r="r" b="b"/>
              <a:pathLst>
                <a:path w="517525" h="517525">
                  <a:moveTo>
                    <a:pt x="258483" y="0"/>
                  </a:moveTo>
                  <a:lnTo>
                    <a:pt x="212019" y="4164"/>
                  </a:lnTo>
                  <a:lnTo>
                    <a:pt x="168288" y="16170"/>
                  </a:lnTo>
                  <a:lnTo>
                    <a:pt x="128019" y="35289"/>
                  </a:lnTo>
                  <a:lnTo>
                    <a:pt x="91943" y="60790"/>
                  </a:lnTo>
                  <a:lnTo>
                    <a:pt x="60790" y="91943"/>
                  </a:lnTo>
                  <a:lnTo>
                    <a:pt x="35289" y="128019"/>
                  </a:lnTo>
                  <a:lnTo>
                    <a:pt x="16170" y="168288"/>
                  </a:lnTo>
                  <a:lnTo>
                    <a:pt x="4164" y="212019"/>
                  </a:lnTo>
                  <a:lnTo>
                    <a:pt x="0" y="258483"/>
                  </a:lnTo>
                  <a:lnTo>
                    <a:pt x="4164" y="304947"/>
                  </a:lnTo>
                  <a:lnTo>
                    <a:pt x="16170" y="348679"/>
                  </a:lnTo>
                  <a:lnTo>
                    <a:pt x="35289" y="388949"/>
                  </a:lnTo>
                  <a:lnTo>
                    <a:pt x="60790" y="425027"/>
                  </a:lnTo>
                  <a:lnTo>
                    <a:pt x="91943" y="456183"/>
                  </a:lnTo>
                  <a:lnTo>
                    <a:pt x="128019" y="481686"/>
                  </a:lnTo>
                  <a:lnTo>
                    <a:pt x="168288" y="500806"/>
                  </a:lnTo>
                  <a:lnTo>
                    <a:pt x="212019" y="512814"/>
                  </a:lnTo>
                  <a:lnTo>
                    <a:pt x="258483" y="516978"/>
                  </a:lnTo>
                  <a:lnTo>
                    <a:pt x="304947" y="512814"/>
                  </a:lnTo>
                  <a:lnTo>
                    <a:pt x="348679" y="500806"/>
                  </a:lnTo>
                  <a:lnTo>
                    <a:pt x="388949" y="481686"/>
                  </a:lnTo>
                  <a:lnTo>
                    <a:pt x="425027" y="456183"/>
                  </a:lnTo>
                  <a:lnTo>
                    <a:pt x="456183" y="425027"/>
                  </a:lnTo>
                  <a:lnTo>
                    <a:pt x="481686" y="388949"/>
                  </a:lnTo>
                  <a:lnTo>
                    <a:pt x="500806" y="348679"/>
                  </a:lnTo>
                  <a:lnTo>
                    <a:pt x="512814" y="304947"/>
                  </a:lnTo>
                  <a:lnTo>
                    <a:pt x="516978" y="258483"/>
                  </a:lnTo>
                  <a:lnTo>
                    <a:pt x="512814" y="212019"/>
                  </a:lnTo>
                  <a:lnTo>
                    <a:pt x="500806" y="168288"/>
                  </a:lnTo>
                  <a:lnTo>
                    <a:pt x="481686" y="128019"/>
                  </a:lnTo>
                  <a:lnTo>
                    <a:pt x="456183" y="91943"/>
                  </a:lnTo>
                  <a:lnTo>
                    <a:pt x="425027" y="60790"/>
                  </a:lnTo>
                  <a:lnTo>
                    <a:pt x="388949" y="35289"/>
                  </a:lnTo>
                  <a:lnTo>
                    <a:pt x="348679" y="16170"/>
                  </a:lnTo>
                  <a:lnTo>
                    <a:pt x="304947" y="4164"/>
                  </a:lnTo>
                  <a:lnTo>
                    <a:pt x="258483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96841" y="1735009"/>
              <a:ext cx="261924" cy="217309"/>
            </a:xfrm>
            <a:prstGeom prst="rect">
              <a:avLst/>
            </a:prstGeom>
          </p:spPr>
        </p:pic>
      </p:grpSp>
      <p:sp>
        <p:nvSpPr>
          <p:cNvPr id="43" name="object 43" descr=""/>
          <p:cNvSpPr txBox="1"/>
          <p:nvPr/>
        </p:nvSpPr>
        <p:spPr>
          <a:xfrm>
            <a:off x="4631589" y="2133967"/>
            <a:ext cx="93599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Jeste li </a:t>
            </a:r>
            <a:r>
              <a:rPr dirty="0" sz="1200" spc="-10">
                <a:latin typeface="Podkova"/>
                <a:cs typeface="Podkova"/>
              </a:rPr>
              <a:t>znali?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4761129" y="3032060"/>
            <a:ext cx="51562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Praksa!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4795877" y="3885652"/>
            <a:ext cx="44640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Mediji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4600500" y="4766524"/>
            <a:ext cx="83756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Iztraživanje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47" name="object 47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91981" y="600494"/>
            <a:ext cx="1440002" cy="1440002"/>
          </a:xfrm>
          <a:prstGeom prst="rect">
            <a:avLst/>
          </a:prstGeom>
        </p:spPr>
      </p:pic>
      <p:sp>
        <p:nvSpPr>
          <p:cNvPr id="48" name="object 48" descr=""/>
          <p:cNvSpPr txBox="1"/>
          <p:nvPr/>
        </p:nvSpPr>
        <p:spPr>
          <a:xfrm rot="120000">
            <a:off x="8890619" y="4126618"/>
            <a:ext cx="93248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95"/>
              </a:lnSpc>
            </a:pPr>
            <a:r>
              <a:rPr dirty="0" baseline="2136" sz="1950" spc="-15">
                <a:solidFill>
                  <a:srgbClr val="4192C4"/>
                </a:solidFill>
                <a:latin typeface="Playwrite AU SA Light"/>
                <a:cs typeface="Playwrite AU SA Light"/>
              </a:rPr>
              <a:t>fotosinte</a:t>
            </a:r>
            <a:r>
              <a:rPr dirty="0" sz="1300" spc="-10">
                <a:solidFill>
                  <a:srgbClr val="4192C4"/>
                </a:solidFill>
                <a:latin typeface="Playwrite AU SA Light"/>
                <a:cs typeface="Playwrite AU SA Light"/>
              </a:rPr>
              <a:t>za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49" name="object 49" descr=""/>
          <p:cNvSpPr txBox="1"/>
          <p:nvPr/>
        </p:nvSpPr>
        <p:spPr>
          <a:xfrm rot="21300000">
            <a:off x="7391125" y="5433271"/>
            <a:ext cx="149617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300">
                <a:solidFill>
                  <a:srgbClr val="CFA82C"/>
                </a:solidFill>
                <a:latin typeface="Playwrite AU SA Light"/>
                <a:cs typeface="Playwrite AU SA Light"/>
              </a:rPr>
              <a:t>staklenički</a:t>
            </a:r>
            <a:r>
              <a:rPr dirty="0" sz="1300" spc="120">
                <a:solidFill>
                  <a:srgbClr val="CFA82C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4273" sz="1950" spc="-15">
                <a:solidFill>
                  <a:srgbClr val="CFA82C"/>
                </a:solidFill>
                <a:latin typeface="Playwrite AU SA Light"/>
                <a:cs typeface="Playwrite AU SA Light"/>
              </a:rPr>
              <a:t>plinovi</a:t>
            </a:r>
            <a:endParaRPr baseline="4273" sz="1950">
              <a:latin typeface="Playwrite AU SA Light"/>
              <a:cs typeface="Playwrite AU SA Light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894196" y="4114118"/>
            <a:ext cx="1370965" cy="2292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solidFill>
                  <a:srgbClr val="9A509F"/>
                </a:solidFill>
                <a:latin typeface="Playwrite AU SA Light"/>
                <a:cs typeface="Playwrite AU SA Light"/>
              </a:rPr>
              <a:t>autohtona</a:t>
            </a:r>
            <a:r>
              <a:rPr dirty="0" sz="1300" spc="140">
                <a:solidFill>
                  <a:srgbClr val="9A509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A509F"/>
                </a:solidFill>
                <a:latin typeface="Playwrite AU SA Light"/>
                <a:cs typeface="Playwrite AU SA Light"/>
              </a:rPr>
              <a:t>vrsta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1" name="object 51" descr=""/>
          <p:cNvSpPr txBox="1"/>
          <p:nvPr/>
        </p:nvSpPr>
        <p:spPr>
          <a:xfrm rot="120000">
            <a:off x="6879987" y="5783412"/>
            <a:ext cx="1237222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969"/>
              </a:lnSpc>
            </a:pPr>
            <a:r>
              <a:rPr dirty="0" sz="1300">
                <a:solidFill>
                  <a:srgbClr val="916828"/>
                </a:solidFill>
                <a:latin typeface="Playwrite AU SA Light"/>
                <a:cs typeface="Playwrite AU SA Light"/>
              </a:rPr>
              <a:t>alohtona</a:t>
            </a:r>
            <a:r>
              <a:rPr dirty="0" sz="1300" spc="85">
                <a:solidFill>
                  <a:srgbClr val="91682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-4273" sz="1950" spc="-15">
                <a:solidFill>
                  <a:srgbClr val="916828"/>
                </a:solidFill>
                <a:latin typeface="Playwrite AU SA Light"/>
                <a:cs typeface="Playwrite AU SA Light"/>
              </a:rPr>
              <a:t>vrsta</a:t>
            </a:r>
            <a:endParaRPr baseline="-4273" sz="1950">
              <a:latin typeface="Playwrite AU SA Light"/>
              <a:cs typeface="Playwrite AU SA Light"/>
            </a:endParaRPr>
          </a:p>
        </p:txBody>
      </p:sp>
      <p:sp>
        <p:nvSpPr>
          <p:cNvPr id="52" name="object 52" descr=""/>
          <p:cNvSpPr txBox="1"/>
          <p:nvPr/>
        </p:nvSpPr>
        <p:spPr>
          <a:xfrm rot="21480000">
            <a:off x="8600030" y="4605590"/>
            <a:ext cx="1110928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300">
                <a:solidFill>
                  <a:srgbClr val="262728"/>
                </a:solidFill>
                <a:latin typeface="Playwrite AU SA Light"/>
                <a:cs typeface="Playwrite AU SA Light"/>
              </a:rPr>
              <a:t>ciklus</a:t>
            </a:r>
            <a:r>
              <a:rPr dirty="0" sz="1300" spc="85">
                <a:solidFill>
                  <a:srgbClr val="262728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2136" sz="1950" spc="-15">
                <a:solidFill>
                  <a:srgbClr val="262728"/>
                </a:solidFill>
                <a:latin typeface="Playwrite AU SA Light"/>
                <a:cs typeface="Playwrite AU SA Light"/>
              </a:rPr>
              <a:t>ugljika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3" name="object 53" descr=""/>
          <p:cNvSpPr txBox="1"/>
          <p:nvPr/>
        </p:nvSpPr>
        <p:spPr>
          <a:xfrm rot="21480000">
            <a:off x="8467539" y="5097823"/>
            <a:ext cx="1334786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sz="1300">
                <a:solidFill>
                  <a:srgbClr val="4192C4"/>
                </a:solidFill>
                <a:latin typeface="Playwrite AU SA Light"/>
                <a:cs typeface="Playwrite AU SA Light"/>
              </a:rPr>
              <a:t>endemska</a:t>
            </a:r>
            <a:r>
              <a:rPr dirty="0" sz="1300" spc="125">
                <a:solidFill>
                  <a:srgbClr val="4192C4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2136" sz="1950" spc="-15">
                <a:solidFill>
                  <a:srgbClr val="4192C4"/>
                </a:solidFill>
                <a:latin typeface="Playwrite AU SA Light"/>
                <a:cs typeface="Playwrite AU SA Light"/>
              </a:rPr>
              <a:t>vrsta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4" name="object 54" descr=""/>
          <p:cNvSpPr txBox="1"/>
          <p:nvPr/>
        </p:nvSpPr>
        <p:spPr>
          <a:xfrm rot="120000">
            <a:off x="6922707" y="3638902"/>
            <a:ext cx="1851185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70"/>
              </a:lnSpc>
            </a:pPr>
            <a:r>
              <a:rPr dirty="0" baseline="2136" sz="1950">
                <a:solidFill>
                  <a:srgbClr val="9A509F"/>
                </a:solidFill>
                <a:latin typeface="Playwrite AU SA Light"/>
                <a:cs typeface="Playwrite AU SA Light"/>
              </a:rPr>
              <a:t>riznica</a:t>
            </a:r>
            <a:r>
              <a:rPr dirty="0" baseline="2136" sz="1950" spc="120">
                <a:solidFill>
                  <a:srgbClr val="9A509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A509F"/>
                </a:solidFill>
                <a:latin typeface="Playwrite AU SA Light"/>
                <a:cs typeface="Playwrite AU SA Light"/>
              </a:rPr>
              <a:t>bioraznolikosti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5" name="object 55" descr=""/>
          <p:cNvSpPr txBox="1"/>
          <p:nvPr/>
        </p:nvSpPr>
        <p:spPr>
          <a:xfrm rot="120000">
            <a:off x="7433463" y="3933521"/>
            <a:ext cx="138329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</a:pPr>
            <a:r>
              <a:rPr dirty="0" baseline="2136" sz="1950">
                <a:solidFill>
                  <a:srgbClr val="52B848"/>
                </a:solidFill>
                <a:latin typeface="Playwrite AU SA Light"/>
                <a:cs typeface="Playwrite AU SA Light"/>
              </a:rPr>
              <a:t>stanično</a:t>
            </a:r>
            <a:r>
              <a:rPr dirty="0" baseline="2136" sz="1950" spc="142">
                <a:solidFill>
                  <a:srgbClr val="52B84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52B848"/>
                </a:solidFill>
                <a:latin typeface="Playwrite AU SA Light"/>
                <a:cs typeface="Playwrite AU SA Light"/>
              </a:rPr>
              <a:t>disanje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6" name="object 56" descr=""/>
          <p:cNvSpPr txBox="1"/>
          <p:nvPr/>
        </p:nvSpPr>
        <p:spPr>
          <a:xfrm rot="21120000">
            <a:off x="7317924" y="4492956"/>
            <a:ext cx="1210809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20"/>
              </a:lnSpc>
            </a:pPr>
            <a:r>
              <a:rPr dirty="0" sz="1300">
                <a:solidFill>
                  <a:srgbClr val="4192C4"/>
                </a:solidFill>
                <a:latin typeface="Playwrite AU SA Light"/>
                <a:cs typeface="Playwrite AU SA Light"/>
              </a:rPr>
              <a:t>šumska</a:t>
            </a:r>
            <a:r>
              <a:rPr dirty="0" sz="1300" spc="75">
                <a:solidFill>
                  <a:srgbClr val="4192C4"/>
                </a:solidFill>
                <a:latin typeface="Playwrite AU SA Light"/>
                <a:cs typeface="Playwrite AU SA Light"/>
              </a:rPr>
              <a:t> </a:t>
            </a:r>
            <a:r>
              <a:rPr dirty="0" baseline="2136" sz="1950" spc="-15">
                <a:solidFill>
                  <a:srgbClr val="4192C4"/>
                </a:solidFill>
                <a:latin typeface="Playwrite AU SA Light"/>
                <a:cs typeface="Playwrite AU SA Light"/>
              </a:rPr>
              <a:t>kupka</a:t>
            </a:r>
            <a:endParaRPr baseline="2136" sz="1950">
              <a:latin typeface="Playwrite AU SA Light"/>
              <a:cs typeface="Playwrite AU SA Light"/>
            </a:endParaRPr>
          </a:p>
        </p:txBody>
      </p:sp>
      <p:sp>
        <p:nvSpPr>
          <p:cNvPr id="57" name="object 57" descr=""/>
          <p:cNvSpPr txBox="1"/>
          <p:nvPr/>
        </p:nvSpPr>
        <p:spPr>
          <a:xfrm rot="120000">
            <a:off x="8210521" y="5800349"/>
            <a:ext cx="1616734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065"/>
              </a:lnSpc>
            </a:pPr>
            <a:r>
              <a:rPr dirty="0" baseline="2136" sz="1950">
                <a:solidFill>
                  <a:srgbClr val="CFA82C"/>
                </a:solidFill>
                <a:latin typeface="Playwrite AU SA Light"/>
                <a:cs typeface="Playwrite AU SA Light"/>
              </a:rPr>
              <a:t>šumska</a:t>
            </a:r>
            <a:r>
              <a:rPr dirty="0" baseline="2136" sz="1950" spc="135">
                <a:solidFill>
                  <a:srgbClr val="CFA82C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CFA82C"/>
                </a:solidFill>
                <a:latin typeface="Playwrite AU SA Light"/>
                <a:cs typeface="Playwrite AU SA Light"/>
              </a:rPr>
              <a:t>pedagogija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6839268" y="5097948"/>
            <a:ext cx="958850" cy="2292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 spc="-10">
                <a:solidFill>
                  <a:srgbClr val="52B848"/>
                </a:solidFill>
                <a:latin typeface="Playwrite AU SA Light"/>
                <a:cs typeface="Playwrite AU SA Light"/>
              </a:rPr>
              <a:t>ekoturizam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853158" y="6087849"/>
            <a:ext cx="2212975" cy="22923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300">
                <a:solidFill>
                  <a:srgbClr val="BA302F"/>
                </a:solidFill>
                <a:latin typeface="Playwrite AU SA Light"/>
                <a:cs typeface="Playwrite AU SA Light"/>
              </a:rPr>
              <a:t>edukacija</a:t>
            </a:r>
            <a:r>
              <a:rPr dirty="0" sz="1300" spc="90">
                <a:solidFill>
                  <a:srgbClr val="BA302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>
                <a:solidFill>
                  <a:srgbClr val="BA302F"/>
                </a:solidFill>
                <a:latin typeface="Playwrite AU SA Light"/>
                <a:cs typeface="Playwrite AU SA Light"/>
              </a:rPr>
              <a:t>za</a:t>
            </a:r>
            <a:r>
              <a:rPr dirty="0" sz="1300" spc="95">
                <a:solidFill>
                  <a:srgbClr val="BA302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>
                <a:solidFill>
                  <a:srgbClr val="BA302F"/>
                </a:solidFill>
                <a:latin typeface="Playwrite AU SA Light"/>
                <a:cs typeface="Playwrite AU SA Light"/>
              </a:rPr>
              <a:t>održivi</a:t>
            </a:r>
            <a:r>
              <a:rPr dirty="0" sz="1300" spc="95">
                <a:solidFill>
                  <a:srgbClr val="BA302F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BA302F"/>
                </a:solidFill>
                <a:latin typeface="Playwrite AU SA Light"/>
                <a:cs typeface="Playwrite AU SA Light"/>
              </a:rPr>
              <a:t>razvoj</a:t>
            </a:r>
            <a:endParaRPr sz="1300">
              <a:latin typeface="Playwrite AU SA Light"/>
              <a:cs typeface="Playwrite AU SA Light"/>
            </a:endParaRPr>
          </a:p>
        </p:txBody>
      </p:sp>
      <p:sp>
        <p:nvSpPr>
          <p:cNvPr id="60" name="object 60" descr=""/>
          <p:cNvSpPr txBox="1"/>
          <p:nvPr/>
        </p:nvSpPr>
        <p:spPr>
          <a:xfrm rot="120000">
            <a:off x="6889673" y="4873670"/>
            <a:ext cx="1674211" cy="165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0"/>
              </a:lnSpc>
            </a:pPr>
            <a:r>
              <a:rPr dirty="0" baseline="4273" sz="1950">
                <a:solidFill>
                  <a:srgbClr val="916828"/>
                </a:solidFill>
                <a:latin typeface="Playwrite AU SA Light"/>
                <a:cs typeface="Playwrite AU SA Light"/>
              </a:rPr>
              <a:t>robinz</a:t>
            </a:r>
            <a:r>
              <a:rPr dirty="0" baseline="2136" sz="1950">
                <a:solidFill>
                  <a:srgbClr val="916828"/>
                </a:solidFill>
                <a:latin typeface="Playwrite AU SA Light"/>
                <a:cs typeface="Playwrite AU SA Light"/>
              </a:rPr>
              <a:t>onski</a:t>
            </a:r>
            <a:r>
              <a:rPr dirty="0" baseline="2136" sz="1950" spc="209">
                <a:solidFill>
                  <a:srgbClr val="916828"/>
                </a:solidFill>
                <a:latin typeface="Playwrite AU SA Light"/>
                <a:cs typeface="Playwrite AU SA Light"/>
              </a:rPr>
              <a:t> </a:t>
            </a:r>
            <a:r>
              <a:rPr dirty="0" sz="1300" spc="-10">
                <a:solidFill>
                  <a:srgbClr val="916828"/>
                </a:solidFill>
                <a:latin typeface="Playwrite AU SA Light"/>
                <a:cs typeface="Playwrite AU SA Light"/>
              </a:rPr>
              <a:t>turizam</a:t>
            </a:r>
            <a:endParaRPr sz="1300">
              <a:latin typeface="Playwrite AU SA Light"/>
              <a:cs typeface="Playwrite AU SA Ligh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6118783" y="5061772"/>
            <a:ext cx="786130" cy="133985"/>
          </a:xfrm>
          <a:custGeom>
            <a:avLst/>
            <a:gdLst/>
            <a:ahLst/>
            <a:cxnLst/>
            <a:rect l="l" t="t" r="r" b="b"/>
            <a:pathLst>
              <a:path w="786129" h="133985">
                <a:moveTo>
                  <a:pt x="727710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91" y="116412"/>
                </a:lnTo>
                <a:lnTo>
                  <a:pt x="35640" y="128917"/>
                </a:lnTo>
                <a:lnTo>
                  <a:pt x="58356" y="133502"/>
                </a:lnTo>
                <a:lnTo>
                  <a:pt x="727710" y="133502"/>
                </a:lnTo>
                <a:lnTo>
                  <a:pt x="750418" y="128917"/>
                </a:lnTo>
                <a:lnTo>
                  <a:pt x="768964" y="116412"/>
                </a:lnTo>
                <a:lnTo>
                  <a:pt x="781468" y="97867"/>
                </a:lnTo>
                <a:lnTo>
                  <a:pt x="786053" y="75158"/>
                </a:lnTo>
                <a:lnTo>
                  <a:pt x="786053" y="58356"/>
                </a:lnTo>
                <a:lnTo>
                  <a:pt x="781468" y="35640"/>
                </a:lnTo>
                <a:lnTo>
                  <a:pt x="768964" y="17091"/>
                </a:lnTo>
                <a:lnTo>
                  <a:pt x="750418" y="4585"/>
                </a:lnTo>
                <a:lnTo>
                  <a:pt x="727710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748117" y="2854525"/>
            <a:ext cx="1071245" cy="133985"/>
          </a:xfrm>
          <a:custGeom>
            <a:avLst/>
            <a:gdLst/>
            <a:ahLst/>
            <a:cxnLst/>
            <a:rect l="l" t="t" r="r" b="b"/>
            <a:pathLst>
              <a:path w="1071245" h="133985">
                <a:moveTo>
                  <a:pt x="1012786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91" y="116412"/>
                </a:lnTo>
                <a:lnTo>
                  <a:pt x="35640" y="128917"/>
                </a:lnTo>
                <a:lnTo>
                  <a:pt x="58356" y="133502"/>
                </a:lnTo>
                <a:lnTo>
                  <a:pt x="1012786" y="133502"/>
                </a:lnTo>
                <a:lnTo>
                  <a:pt x="1035497" y="128917"/>
                </a:lnTo>
                <a:lnTo>
                  <a:pt x="1054047" y="116412"/>
                </a:lnTo>
                <a:lnTo>
                  <a:pt x="1066556" y="97867"/>
                </a:lnTo>
                <a:lnTo>
                  <a:pt x="1071143" y="75158"/>
                </a:lnTo>
                <a:lnTo>
                  <a:pt x="1071143" y="58356"/>
                </a:lnTo>
                <a:lnTo>
                  <a:pt x="1066556" y="35640"/>
                </a:lnTo>
                <a:lnTo>
                  <a:pt x="1054047" y="17091"/>
                </a:lnTo>
                <a:lnTo>
                  <a:pt x="1035497" y="4585"/>
                </a:lnTo>
                <a:lnTo>
                  <a:pt x="1012786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237374" y="3259401"/>
            <a:ext cx="1493520" cy="133985"/>
          </a:xfrm>
          <a:custGeom>
            <a:avLst/>
            <a:gdLst/>
            <a:ahLst/>
            <a:cxnLst/>
            <a:rect l="l" t="t" r="r" b="b"/>
            <a:pathLst>
              <a:path w="1493520" h="133985">
                <a:moveTo>
                  <a:pt x="1434630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89" y="116411"/>
                </a:lnTo>
                <a:lnTo>
                  <a:pt x="35634" y="128916"/>
                </a:lnTo>
                <a:lnTo>
                  <a:pt x="58343" y="133502"/>
                </a:lnTo>
                <a:lnTo>
                  <a:pt x="1434630" y="133502"/>
                </a:lnTo>
                <a:lnTo>
                  <a:pt x="1457339" y="128916"/>
                </a:lnTo>
                <a:lnTo>
                  <a:pt x="1475884" y="116411"/>
                </a:lnTo>
                <a:lnTo>
                  <a:pt x="1488388" y="97862"/>
                </a:lnTo>
                <a:lnTo>
                  <a:pt x="1492973" y="75145"/>
                </a:lnTo>
                <a:lnTo>
                  <a:pt x="1492973" y="58356"/>
                </a:lnTo>
                <a:lnTo>
                  <a:pt x="1488388" y="35640"/>
                </a:lnTo>
                <a:lnTo>
                  <a:pt x="1475884" y="17091"/>
                </a:lnTo>
                <a:lnTo>
                  <a:pt x="1457339" y="4585"/>
                </a:lnTo>
                <a:lnTo>
                  <a:pt x="1434630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1189113" y="2809123"/>
            <a:ext cx="901065" cy="133985"/>
          </a:xfrm>
          <a:custGeom>
            <a:avLst/>
            <a:gdLst/>
            <a:ahLst/>
            <a:cxnLst/>
            <a:rect l="l" t="t" r="r" b="b"/>
            <a:pathLst>
              <a:path w="901064" h="133985">
                <a:moveTo>
                  <a:pt x="842391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89" y="116412"/>
                </a:lnTo>
                <a:lnTo>
                  <a:pt x="35634" y="128917"/>
                </a:lnTo>
                <a:lnTo>
                  <a:pt x="58343" y="133502"/>
                </a:lnTo>
                <a:lnTo>
                  <a:pt x="842391" y="133502"/>
                </a:lnTo>
                <a:lnTo>
                  <a:pt x="865099" y="128917"/>
                </a:lnTo>
                <a:lnTo>
                  <a:pt x="883645" y="116412"/>
                </a:lnTo>
                <a:lnTo>
                  <a:pt x="896149" y="97867"/>
                </a:lnTo>
                <a:lnTo>
                  <a:pt x="900734" y="75158"/>
                </a:lnTo>
                <a:lnTo>
                  <a:pt x="900734" y="58356"/>
                </a:lnTo>
                <a:lnTo>
                  <a:pt x="896149" y="35640"/>
                </a:lnTo>
                <a:lnTo>
                  <a:pt x="883645" y="17091"/>
                </a:lnTo>
                <a:lnTo>
                  <a:pt x="865099" y="4585"/>
                </a:lnTo>
                <a:lnTo>
                  <a:pt x="842391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57425" y="2060255"/>
            <a:ext cx="158343" cy="162721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7946711" y="2120567"/>
            <a:ext cx="185420" cy="111125"/>
            <a:chOff x="7946711" y="2120567"/>
            <a:chExt cx="185420" cy="111125"/>
          </a:xfrm>
        </p:grpSpPr>
        <p:sp>
          <p:nvSpPr>
            <p:cNvPr id="8" name="object 8" descr=""/>
            <p:cNvSpPr/>
            <p:nvPr/>
          </p:nvSpPr>
          <p:spPr>
            <a:xfrm>
              <a:off x="7946711" y="2153066"/>
              <a:ext cx="57150" cy="48895"/>
            </a:xfrm>
            <a:custGeom>
              <a:avLst/>
              <a:gdLst/>
              <a:ahLst/>
              <a:cxnLst/>
              <a:rect l="l" t="t" r="r" b="b"/>
              <a:pathLst>
                <a:path w="57150" h="48894">
                  <a:moveTo>
                    <a:pt x="12416" y="0"/>
                  </a:moveTo>
                  <a:lnTo>
                    <a:pt x="11628" y="177"/>
                  </a:lnTo>
                  <a:lnTo>
                    <a:pt x="0" y="32529"/>
                  </a:lnTo>
                  <a:lnTo>
                    <a:pt x="19583" y="48529"/>
                  </a:lnTo>
                  <a:lnTo>
                    <a:pt x="46499" y="45065"/>
                  </a:lnTo>
                  <a:lnTo>
                    <a:pt x="56866" y="19024"/>
                  </a:lnTo>
                  <a:lnTo>
                    <a:pt x="56027" y="13500"/>
                  </a:lnTo>
                  <a:lnTo>
                    <a:pt x="44470" y="9182"/>
                  </a:lnTo>
                  <a:lnTo>
                    <a:pt x="49322" y="2692"/>
                  </a:lnTo>
                  <a:lnTo>
                    <a:pt x="42400" y="241"/>
                  </a:lnTo>
                  <a:lnTo>
                    <a:pt x="36419" y="482"/>
                  </a:lnTo>
                  <a:lnTo>
                    <a:pt x="29218" y="177"/>
                  </a:lnTo>
                  <a:lnTo>
                    <a:pt x="49984" y="19758"/>
                  </a:lnTo>
                  <a:lnTo>
                    <a:pt x="48285" y="35370"/>
                  </a:lnTo>
                  <a:lnTo>
                    <a:pt x="33986" y="44116"/>
                  </a:lnTo>
                  <a:lnTo>
                    <a:pt x="16953" y="43098"/>
                  </a:lnTo>
                  <a:lnTo>
                    <a:pt x="7050" y="29417"/>
                  </a:lnTo>
                  <a:lnTo>
                    <a:pt x="14143" y="177"/>
                  </a:lnTo>
                  <a:lnTo>
                    <a:pt x="13330" y="304"/>
                  </a:lnTo>
                  <a:lnTo>
                    <a:pt x="12416" y="0"/>
                  </a:lnTo>
                  <a:close/>
                </a:path>
              </a:pathLst>
            </a:custGeom>
            <a:solidFill>
              <a:srgbClr val="ECF0B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27339" y="2120567"/>
              <a:ext cx="104419" cy="110591"/>
            </a:xfrm>
            <a:prstGeom prst="rect">
              <a:avLst/>
            </a:prstGeom>
          </p:spPr>
        </p:pic>
      </p:grpSp>
      <p:grpSp>
        <p:nvGrpSpPr>
          <p:cNvPr id="10" name="object 10" descr=""/>
          <p:cNvGrpSpPr/>
          <p:nvPr/>
        </p:nvGrpSpPr>
        <p:grpSpPr>
          <a:xfrm>
            <a:off x="512559" y="4831089"/>
            <a:ext cx="4050665" cy="1259840"/>
            <a:chOff x="512559" y="4831089"/>
            <a:chExt cx="4050665" cy="1259840"/>
          </a:xfrm>
        </p:grpSpPr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12559" y="4831089"/>
              <a:ext cx="4050665" cy="1259425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3803167" y="5523328"/>
              <a:ext cx="92710" cy="53975"/>
            </a:xfrm>
            <a:custGeom>
              <a:avLst/>
              <a:gdLst/>
              <a:ahLst/>
              <a:cxnLst/>
              <a:rect l="l" t="t" r="r" b="b"/>
              <a:pathLst>
                <a:path w="92710" h="53975">
                  <a:moveTo>
                    <a:pt x="59740" y="0"/>
                  </a:moveTo>
                  <a:lnTo>
                    <a:pt x="58204" y="8445"/>
                  </a:lnTo>
                  <a:lnTo>
                    <a:pt x="50546" y="7683"/>
                  </a:lnTo>
                  <a:lnTo>
                    <a:pt x="44411" y="8445"/>
                  </a:lnTo>
                  <a:lnTo>
                    <a:pt x="38290" y="13830"/>
                  </a:lnTo>
                  <a:lnTo>
                    <a:pt x="35229" y="16141"/>
                  </a:lnTo>
                  <a:lnTo>
                    <a:pt x="32931" y="20751"/>
                  </a:lnTo>
                  <a:lnTo>
                    <a:pt x="32169" y="24599"/>
                  </a:lnTo>
                  <a:lnTo>
                    <a:pt x="28333" y="24599"/>
                  </a:lnTo>
                  <a:lnTo>
                    <a:pt x="23736" y="23825"/>
                  </a:lnTo>
                  <a:lnTo>
                    <a:pt x="19913" y="25361"/>
                  </a:lnTo>
                  <a:lnTo>
                    <a:pt x="15316" y="27660"/>
                  </a:lnTo>
                  <a:lnTo>
                    <a:pt x="13017" y="32283"/>
                  </a:lnTo>
                  <a:lnTo>
                    <a:pt x="11480" y="36893"/>
                  </a:lnTo>
                  <a:lnTo>
                    <a:pt x="5359" y="36893"/>
                  </a:lnTo>
                  <a:lnTo>
                    <a:pt x="2298" y="37668"/>
                  </a:lnTo>
                  <a:lnTo>
                    <a:pt x="0" y="39966"/>
                  </a:lnTo>
                  <a:lnTo>
                    <a:pt x="0" y="43040"/>
                  </a:lnTo>
                  <a:lnTo>
                    <a:pt x="762" y="46888"/>
                  </a:lnTo>
                  <a:lnTo>
                    <a:pt x="3060" y="49187"/>
                  </a:lnTo>
                  <a:lnTo>
                    <a:pt x="8998" y="52386"/>
                  </a:lnTo>
                  <a:lnTo>
                    <a:pt x="16656" y="53420"/>
                  </a:lnTo>
                  <a:lnTo>
                    <a:pt x="31394" y="53035"/>
                  </a:lnTo>
                  <a:lnTo>
                    <a:pt x="82715" y="53035"/>
                  </a:lnTo>
                  <a:lnTo>
                    <a:pt x="84239" y="51498"/>
                  </a:lnTo>
                  <a:lnTo>
                    <a:pt x="88074" y="49187"/>
                  </a:lnTo>
                  <a:lnTo>
                    <a:pt x="91135" y="45351"/>
                  </a:lnTo>
                  <a:lnTo>
                    <a:pt x="92671" y="36893"/>
                  </a:lnTo>
                  <a:lnTo>
                    <a:pt x="91909" y="32283"/>
                  </a:lnTo>
                  <a:lnTo>
                    <a:pt x="87299" y="23050"/>
                  </a:lnTo>
                  <a:lnTo>
                    <a:pt x="76581" y="19989"/>
                  </a:lnTo>
                  <a:lnTo>
                    <a:pt x="76581" y="16141"/>
                  </a:lnTo>
                  <a:lnTo>
                    <a:pt x="75044" y="14592"/>
                  </a:lnTo>
                  <a:lnTo>
                    <a:pt x="71996" y="6921"/>
                  </a:lnTo>
                  <a:lnTo>
                    <a:pt x="66624" y="3073"/>
                  </a:lnTo>
                  <a:lnTo>
                    <a:pt x="59740" y="0"/>
                  </a:lnTo>
                  <a:close/>
                </a:path>
              </a:pathLst>
            </a:custGeom>
            <a:solidFill>
              <a:srgbClr val="E0EE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99864" y="247667"/>
            <a:ext cx="2527935" cy="1330960"/>
          </a:xfrm>
          <a:prstGeom prst="rect"/>
        </p:spPr>
        <p:txBody>
          <a:bodyPr wrap="square" lIns="0" tIns="60325" rIns="0" bIns="0" rtlCol="0" vert="horz">
            <a:spAutoFit/>
          </a:bodyPr>
          <a:lstStyle/>
          <a:p>
            <a:pPr marL="12700" marR="5080">
              <a:lnSpc>
                <a:spcPts val="5000"/>
              </a:lnSpc>
              <a:spcBef>
                <a:spcPts val="475"/>
              </a:spcBef>
            </a:pPr>
            <a:r>
              <a:rPr dirty="0" sz="4400" spc="-10">
                <a:solidFill>
                  <a:srgbClr val="508786"/>
                </a:solidFill>
              </a:rPr>
              <a:t>Ekološke dobrobiti</a:t>
            </a:r>
            <a:endParaRPr sz="4400"/>
          </a:p>
        </p:txBody>
      </p:sp>
      <p:sp>
        <p:nvSpPr>
          <p:cNvPr id="14" name="object 14" descr=""/>
          <p:cNvSpPr txBox="1"/>
          <p:nvPr/>
        </p:nvSpPr>
        <p:spPr>
          <a:xfrm>
            <a:off x="653759" y="1749193"/>
            <a:ext cx="27495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Ekološke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dobrobiti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</a:t>
            </a:r>
            <a:r>
              <a:rPr dirty="0" sz="1200" spc="-10">
                <a:latin typeface="Podkova"/>
                <a:cs typeface="Podkova"/>
              </a:rPr>
              <a:t> osiguravaju </a:t>
            </a:r>
            <a:r>
              <a:rPr dirty="0" sz="1200">
                <a:latin typeface="Podkova"/>
                <a:cs typeface="Podkova"/>
              </a:rPr>
              <a:t>život svih bića na planeti </a:t>
            </a:r>
            <a:r>
              <a:rPr dirty="0" sz="1200" spc="-10">
                <a:latin typeface="Podkova"/>
                <a:cs typeface="Podkova"/>
              </a:rPr>
              <a:t>Zemlji.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761" y="2415308"/>
            <a:ext cx="3749675" cy="227329"/>
          </a:xfrm>
          <a:custGeom>
            <a:avLst/>
            <a:gdLst/>
            <a:ahLst/>
            <a:cxnLst/>
            <a:rect l="l" t="t" r="r" b="b"/>
            <a:pathLst>
              <a:path w="3749675" h="227330">
                <a:moveTo>
                  <a:pt x="3637318" y="0"/>
                </a:moveTo>
                <a:lnTo>
                  <a:pt x="0" y="0"/>
                </a:lnTo>
                <a:lnTo>
                  <a:pt x="0" y="227050"/>
                </a:lnTo>
                <a:lnTo>
                  <a:pt x="3637318" y="227050"/>
                </a:lnTo>
                <a:lnTo>
                  <a:pt x="3680880" y="218256"/>
                </a:lnTo>
                <a:lnTo>
                  <a:pt x="3716453" y="194273"/>
                </a:lnTo>
                <a:lnTo>
                  <a:pt x="3740436" y="158700"/>
                </a:lnTo>
                <a:lnTo>
                  <a:pt x="3749230" y="115138"/>
                </a:lnTo>
                <a:lnTo>
                  <a:pt x="3749230" y="111912"/>
                </a:lnTo>
                <a:lnTo>
                  <a:pt x="3740436" y="68349"/>
                </a:lnTo>
                <a:lnTo>
                  <a:pt x="3716453" y="32777"/>
                </a:lnTo>
                <a:lnTo>
                  <a:pt x="3680880" y="8794"/>
                </a:lnTo>
                <a:lnTo>
                  <a:pt x="3637318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653759" y="2406482"/>
            <a:ext cx="2934970" cy="21799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Proizvodnja</a:t>
            </a:r>
            <a:r>
              <a:rPr dirty="0" sz="1400" spc="-8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kisika</a:t>
            </a:r>
            <a:endParaRPr sz="1400">
              <a:latin typeface="Podkova"/>
              <a:cs typeface="Podkova"/>
            </a:endParaRPr>
          </a:p>
          <a:p>
            <a:pPr marL="12700" marR="70485">
              <a:lnSpc>
                <a:spcPct val="111100"/>
              </a:lnSpc>
              <a:spcBef>
                <a:spcPts val="885"/>
              </a:spcBef>
            </a:pPr>
            <a:r>
              <a:rPr dirty="0" sz="1200">
                <a:latin typeface="Podkova"/>
                <a:cs typeface="Podkova"/>
              </a:rPr>
              <a:t>Tijekom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fotosinteze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drveće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koristi </a:t>
            </a:r>
            <a:r>
              <a:rPr dirty="0" sz="1200">
                <a:latin typeface="Podkova"/>
                <a:cs typeface="Podkova"/>
              </a:rPr>
              <a:t>Sunčevu svjetlost i vodu za </a:t>
            </a:r>
            <a:r>
              <a:rPr dirty="0" sz="1200" spc="-10">
                <a:latin typeface="Podkova"/>
                <a:cs typeface="Podkova"/>
              </a:rPr>
              <a:t>pretvaranje </a:t>
            </a:r>
            <a:r>
              <a:rPr dirty="0" sz="1200">
                <a:latin typeface="Podkova"/>
                <a:cs typeface="Podkova"/>
              </a:rPr>
              <a:t>ugljikovog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dioksida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(CO</a:t>
            </a:r>
            <a:r>
              <a:rPr dirty="0" cap="small" sz="1200" spc="-30">
                <a:latin typeface="Podkova"/>
                <a:cs typeface="Podkova"/>
              </a:rPr>
              <a:t>2</a:t>
            </a:r>
            <a:r>
              <a:rPr dirty="0" sz="1200" spc="-30">
                <a:latin typeface="Podkova"/>
                <a:cs typeface="Podkova"/>
              </a:rPr>
              <a:t>)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glukozu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100">
                <a:latin typeface="Podkova"/>
                <a:cs typeface="Podkova"/>
              </a:rPr>
              <a:t>kisik</a:t>
            </a:r>
            <a:r>
              <a:rPr dirty="0" sz="1200">
                <a:latin typeface="Podkova"/>
                <a:cs typeface="Podkova"/>
              </a:rPr>
              <a:t> koji se oslobađa u </a:t>
            </a:r>
            <a:r>
              <a:rPr dirty="0" sz="1200" spc="-10">
                <a:latin typeface="Podkova"/>
                <a:cs typeface="Podkova"/>
              </a:rPr>
              <a:t>atmosferu.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b="1">
                <a:latin typeface="Podkova"/>
                <a:cs typeface="Podkova"/>
              </a:rPr>
              <a:t>Oko 28%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kisika u atmosferi potječe </a:t>
            </a:r>
            <a:r>
              <a:rPr dirty="0" sz="1200" spc="-25">
                <a:latin typeface="Podkova"/>
                <a:cs typeface="Podkova"/>
              </a:rPr>
              <a:t>od </a:t>
            </a:r>
            <a:r>
              <a:rPr dirty="0" sz="1200">
                <a:latin typeface="Podkova"/>
                <a:cs typeface="Podkova"/>
              </a:rPr>
              <a:t>šuma,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ostatak dolazi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oceana, </a:t>
            </a:r>
            <a:r>
              <a:rPr dirty="0" sz="1200" spc="-10">
                <a:latin typeface="Podkova"/>
                <a:cs typeface="Podkova"/>
              </a:rPr>
              <a:t>osobito </a:t>
            </a:r>
            <a:r>
              <a:rPr dirty="0" sz="1200">
                <a:latin typeface="Podkova"/>
                <a:cs typeface="Podkova"/>
              </a:rPr>
              <a:t>od fitoplanktona. Ove količine su </a:t>
            </a:r>
            <a:r>
              <a:rPr dirty="0" sz="1200" spc="-10">
                <a:latin typeface="Podkova"/>
                <a:cs typeface="Podkova"/>
              </a:rPr>
              <a:t>ključne </a:t>
            </a:r>
            <a:r>
              <a:rPr dirty="0" sz="1200">
                <a:latin typeface="Podkova"/>
                <a:cs typeface="Podkova"/>
              </a:rPr>
              <a:t>za održavanje ravnoteže plinova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10">
                <a:latin typeface="Podkova"/>
                <a:cs typeface="Podkova"/>
              </a:rPr>
              <a:t>atmosferi.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672033" y="4955130"/>
            <a:ext cx="184531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Zbog njihove </a:t>
            </a:r>
            <a:r>
              <a:rPr dirty="0" sz="1200" spc="-10">
                <a:latin typeface="Podkova"/>
                <a:cs typeface="Podkova"/>
              </a:rPr>
              <a:t>nezamjenjive </a:t>
            </a:r>
            <a:r>
              <a:rPr dirty="0" sz="1200">
                <a:latin typeface="Podkova"/>
                <a:cs typeface="Podkova"/>
              </a:rPr>
              <a:t>uloge za opstanak </a:t>
            </a:r>
            <a:r>
              <a:rPr dirty="0" sz="1200" spc="-10">
                <a:latin typeface="Podkova"/>
                <a:cs typeface="Podkova"/>
              </a:rPr>
              <a:t>života </a:t>
            </a:r>
            <a:r>
              <a:rPr dirty="0" sz="1200">
                <a:latin typeface="Podkova"/>
                <a:cs typeface="Podkova"/>
              </a:rPr>
              <a:t>na planeti, šume </a:t>
            </a:r>
            <a:r>
              <a:rPr dirty="0" sz="1200" spc="-25">
                <a:latin typeface="Podkova"/>
                <a:cs typeface="Podkova"/>
              </a:rPr>
              <a:t>još </a:t>
            </a:r>
            <a:r>
              <a:rPr dirty="0" sz="1200">
                <a:latin typeface="Podkova"/>
                <a:cs typeface="Podkova"/>
              </a:rPr>
              <a:t>nazivamo </a:t>
            </a:r>
            <a:r>
              <a:rPr dirty="0" sz="1200" b="1">
                <a:latin typeface="Podkova"/>
                <a:cs typeface="Podkova"/>
              </a:rPr>
              <a:t>- pluća </a:t>
            </a:r>
            <a:r>
              <a:rPr dirty="0" sz="1200" spc="-10" b="1">
                <a:latin typeface="Podkova"/>
                <a:cs typeface="Podkova"/>
              </a:rPr>
              <a:t>svijeta.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7538084" y="3616119"/>
            <a:ext cx="2447925" cy="3044190"/>
            <a:chOff x="7538084" y="3616119"/>
            <a:chExt cx="2447925" cy="3044190"/>
          </a:xfrm>
        </p:grpSpPr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58061" y="4195167"/>
              <a:ext cx="1788769" cy="1767501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10181" y="4763985"/>
              <a:ext cx="233984" cy="244271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538084" y="3616119"/>
              <a:ext cx="2447759" cy="3043612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04823" y="5735075"/>
              <a:ext cx="369468" cy="320141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4006126" y="4776289"/>
            <a:ext cx="296227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Poput svih živih bića, i stabla cijelo </a:t>
            </a:r>
            <a:r>
              <a:rPr dirty="0" sz="1200" spc="-10">
                <a:latin typeface="Podkova"/>
                <a:cs typeface="Podkova"/>
              </a:rPr>
              <a:t>vrijeme </a:t>
            </a:r>
            <a:r>
              <a:rPr dirty="0" sz="1200">
                <a:latin typeface="Podkova"/>
                <a:cs typeface="Podkova"/>
              </a:rPr>
              <a:t>dišu. Ona koriste kisik za svoje </a:t>
            </a:r>
            <a:r>
              <a:rPr dirty="0" sz="1200" spc="-10" b="1">
                <a:latin typeface="Podkova"/>
                <a:cs typeface="Podkova"/>
              </a:rPr>
              <a:t>stanično </a:t>
            </a:r>
            <a:r>
              <a:rPr dirty="0" sz="1200" b="1">
                <a:latin typeface="Podkova"/>
                <a:cs typeface="Podkova"/>
              </a:rPr>
              <a:t>disanje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 omogućuje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 </a:t>
            </a:r>
            <a:r>
              <a:rPr dirty="0" sz="1200" spc="-10">
                <a:latin typeface="Podkova"/>
                <a:cs typeface="Podkova"/>
              </a:rPr>
              <a:t>pretvore </a:t>
            </a:r>
            <a:r>
              <a:rPr dirty="0" sz="1200">
                <a:latin typeface="Podkova"/>
                <a:cs typeface="Podkova"/>
              </a:rPr>
              <a:t>energiju pohranjenu u glukozi u onaj </a:t>
            </a:r>
            <a:r>
              <a:rPr dirty="0" sz="1200" spc="-10">
                <a:latin typeface="Podkova"/>
                <a:cs typeface="Podkova"/>
              </a:rPr>
              <a:t>oblik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će 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koristiti za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rast, razmnožavanje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održavanje.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006126" y="6198486"/>
            <a:ext cx="286448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Ovo se događa stalno, i danju i noću, ali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potrošnja kisika tijekom disanja </a:t>
            </a:r>
            <a:r>
              <a:rPr dirty="0" sz="1200" spc="-10">
                <a:latin typeface="Podkova"/>
                <a:cs typeface="Podkova"/>
              </a:rPr>
              <a:t>znatno </a:t>
            </a:r>
            <a:r>
              <a:rPr dirty="0" sz="1200">
                <a:latin typeface="Podkova"/>
                <a:cs typeface="Podkova"/>
              </a:rPr>
              <a:t>manja od količine kisika koju </a:t>
            </a:r>
            <a:r>
              <a:rPr dirty="0" sz="1200" spc="-10">
                <a:latin typeface="Podkova"/>
                <a:cs typeface="Podkova"/>
              </a:rPr>
              <a:t>biljke </a:t>
            </a:r>
            <a:r>
              <a:rPr dirty="0" sz="1200">
                <a:latin typeface="Podkova"/>
                <a:cs typeface="Podkova"/>
              </a:rPr>
              <a:t>proizvode za vrijeme </a:t>
            </a:r>
            <a:r>
              <a:rPr dirty="0" sz="1200" spc="-10">
                <a:latin typeface="Podkova"/>
                <a:cs typeface="Podkova"/>
              </a:rPr>
              <a:t>fotosinteze.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006126" y="3085106"/>
            <a:ext cx="2955290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0287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Brzorastuće vrste drveća poput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topole </a:t>
            </a:r>
            <a:r>
              <a:rPr dirty="0" sz="1200" spc="-50" b="1">
                <a:latin typeface="Podkova"/>
                <a:cs typeface="Podkova"/>
              </a:rPr>
              <a:t>i </a:t>
            </a:r>
            <a:r>
              <a:rPr dirty="0" sz="1200" b="1">
                <a:latin typeface="Podkova"/>
                <a:cs typeface="Podkova"/>
              </a:rPr>
              <a:t>eukaliptusa,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kao i crnogorične vrste, </a:t>
            </a:r>
            <a:r>
              <a:rPr dirty="0" sz="1200" spc="-20">
                <a:latin typeface="Podkova"/>
                <a:cs typeface="Podkova"/>
              </a:rPr>
              <a:t>bor, </a:t>
            </a:r>
            <a:r>
              <a:rPr dirty="0" sz="1200">
                <a:latin typeface="Podkova"/>
                <a:cs typeface="Podkova"/>
              </a:rPr>
              <a:t>jela i smreka, pridonose </a:t>
            </a:r>
            <a:r>
              <a:rPr dirty="0" sz="1200" spc="-10">
                <a:latin typeface="Podkova"/>
                <a:cs typeface="Podkova"/>
              </a:rPr>
              <a:t>velikim </a:t>
            </a:r>
            <a:r>
              <a:rPr dirty="0" sz="1200">
                <a:latin typeface="Podkova"/>
                <a:cs typeface="Podkova"/>
              </a:rPr>
              <a:t>količinama </a:t>
            </a:r>
            <a:r>
              <a:rPr dirty="0" sz="1200" spc="-10">
                <a:latin typeface="Podkova"/>
                <a:cs typeface="Podkova"/>
              </a:rPr>
              <a:t>kisika.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Značajni proizvođači kisika su i </a:t>
            </a:r>
            <a:r>
              <a:rPr dirty="0" sz="1200" spc="-10" b="1">
                <a:latin typeface="Podkova"/>
                <a:cs typeface="Podkova"/>
              </a:rPr>
              <a:t>mangrove </a:t>
            </a:r>
            <a:r>
              <a:rPr dirty="0" sz="1200" b="1">
                <a:latin typeface="Podkova"/>
                <a:cs typeface="Podkova"/>
              </a:rPr>
              <a:t>šume</a:t>
            </a:r>
            <a:r>
              <a:rPr dirty="0" sz="1200" spc="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nalaze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uz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obale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tropskih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suptropskih </a:t>
            </a:r>
            <a:r>
              <a:rPr dirty="0" sz="1200" spc="-10">
                <a:latin typeface="Podkova"/>
                <a:cs typeface="Podkova"/>
              </a:rPr>
              <a:t>područja.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687006" y="6235672"/>
            <a:ext cx="273240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Tropske kišne šume i borealne šume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među najproduktivnijima u </a:t>
            </a:r>
            <a:r>
              <a:rPr dirty="0" sz="1200" spc="-10">
                <a:latin typeface="Podkova"/>
                <a:cs typeface="Podkova"/>
              </a:rPr>
              <a:t>proizvodnji </a:t>
            </a:r>
            <a:r>
              <a:rPr dirty="0" sz="1200">
                <a:latin typeface="Podkova"/>
                <a:cs typeface="Podkova"/>
              </a:rPr>
              <a:t>kisika. Listopadne su šume </a:t>
            </a:r>
            <a:r>
              <a:rPr dirty="0" sz="1200" spc="-10">
                <a:latin typeface="Podkova"/>
                <a:cs typeface="Podkova"/>
              </a:rPr>
              <a:t>slabiji </a:t>
            </a:r>
            <a:r>
              <a:rPr dirty="0" sz="1200">
                <a:latin typeface="Podkova"/>
                <a:cs typeface="Podkova"/>
              </a:rPr>
              <a:t>proizvođači kisika zato jer gube lišće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djelu </a:t>
            </a:r>
            <a:r>
              <a:rPr dirty="0" sz="1200" spc="-10">
                <a:latin typeface="Podkova"/>
                <a:cs typeface="Podkova"/>
              </a:rPr>
              <a:t>godine.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7" name="object 27" descr=""/>
          <p:cNvSpPr/>
          <p:nvPr/>
        </p:nvSpPr>
        <p:spPr>
          <a:xfrm>
            <a:off x="7027571" y="1230716"/>
            <a:ext cx="3664585" cy="227329"/>
          </a:xfrm>
          <a:custGeom>
            <a:avLst/>
            <a:gdLst/>
            <a:ahLst/>
            <a:cxnLst/>
            <a:rect l="l" t="t" r="r" b="b"/>
            <a:pathLst>
              <a:path w="3664584" h="227330">
                <a:moveTo>
                  <a:pt x="3664419" y="0"/>
                </a:moveTo>
                <a:lnTo>
                  <a:pt x="111912" y="0"/>
                </a:lnTo>
                <a:lnTo>
                  <a:pt x="68349" y="8795"/>
                </a:lnTo>
                <a:lnTo>
                  <a:pt x="32777" y="32781"/>
                </a:lnTo>
                <a:lnTo>
                  <a:pt x="8794" y="68354"/>
                </a:lnTo>
                <a:lnTo>
                  <a:pt x="0" y="111912"/>
                </a:lnTo>
                <a:lnTo>
                  <a:pt x="0" y="115150"/>
                </a:lnTo>
                <a:lnTo>
                  <a:pt x="8794" y="158708"/>
                </a:lnTo>
                <a:lnTo>
                  <a:pt x="32777" y="194281"/>
                </a:lnTo>
                <a:lnTo>
                  <a:pt x="68349" y="218267"/>
                </a:lnTo>
                <a:lnTo>
                  <a:pt x="111912" y="227063"/>
                </a:lnTo>
                <a:lnTo>
                  <a:pt x="3664419" y="227063"/>
                </a:lnTo>
                <a:lnTo>
                  <a:pt x="3664419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 txBox="1"/>
          <p:nvPr/>
        </p:nvSpPr>
        <p:spPr>
          <a:xfrm>
            <a:off x="7241805" y="1219249"/>
            <a:ext cx="2987040" cy="21964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Apsorpcija</a:t>
            </a:r>
            <a:r>
              <a:rPr dirty="0" sz="1400" spc="-7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ugljikova</a:t>
            </a:r>
            <a:r>
              <a:rPr dirty="0" sz="1400" spc="-6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dioksida</a:t>
            </a:r>
            <a:endParaRPr sz="1400">
              <a:latin typeface="Podkova"/>
              <a:cs typeface="Podkova"/>
            </a:endParaRPr>
          </a:p>
          <a:p>
            <a:pPr marL="12700" marR="5080" indent="635">
              <a:lnSpc>
                <a:spcPct val="111100"/>
              </a:lnSpc>
              <a:spcBef>
                <a:spcPts val="1015"/>
              </a:spcBef>
            </a:pP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igraju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vitalnu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ulogu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borbi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protiv </a:t>
            </a:r>
            <a:r>
              <a:rPr dirty="0" sz="1200" b="1">
                <a:latin typeface="Podkova"/>
                <a:cs typeface="Podkova"/>
              </a:rPr>
              <a:t>klimatskih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promjena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jer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apsorbiraju </a:t>
            </a:r>
            <a:r>
              <a:rPr dirty="0" sz="1200">
                <a:latin typeface="Podkova"/>
                <a:cs typeface="Podkova"/>
              </a:rPr>
              <a:t>ugljkov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dioksid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(CO</a:t>
            </a:r>
            <a:r>
              <a:rPr dirty="0" cap="small" sz="1200" spc="-30">
                <a:latin typeface="Podkova"/>
                <a:cs typeface="Podkova"/>
              </a:rPr>
              <a:t>2</a:t>
            </a:r>
            <a:r>
              <a:rPr dirty="0" sz="1200" spc="-30">
                <a:latin typeface="Podkova"/>
                <a:cs typeface="Podkova"/>
              </a:rPr>
              <a:t>)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atmosfere.</a:t>
            </a:r>
            <a:r>
              <a:rPr dirty="0" sz="1200" spc="-10">
                <a:latin typeface="Podkova"/>
                <a:cs typeface="Podkova"/>
              </a:rPr>
              <a:t> Stablo </a:t>
            </a:r>
            <a:r>
              <a:rPr dirty="0" sz="1200">
                <a:latin typeface="Podkova"/>
                <a:cs typeface="Podkova"/>
              </a:rPr>
              <a:t>koristi </a:t>
            </a:r>
            <a:r>
              <a:rPr dirty="0" sz="1200" spc="-65">
                <a:latin typeface="Podkova"/>
                <a:cs typeface="Podkova"/>
              </a:rPr>
              <a:t>CO</a:t>
            </a:r>
            <a:r>
              <a:rPr dirty="0" cap="small" sz="1200" spc="-65">
                <a:latin typeface="Podkova"/>
                <a:cs typeface="Podkova"/>
              </a:rPr>
              <a:t>2</a:t>
            </a:r>
            <a:r>
              <a:rPr dirty="0" sz="1200">
                <a:latin typeface="Podkova"/>
                <a:cs typeface="Podkova"/>
              </a:rPr>
              <a:t> za fotosintezu,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pohranjujući </a:t>
            </a:r>
            <a:r>
              <a:rPr dirty="0" sz="1200">
                <a:latin typeface="Podkova"/>
                <a:cs typeface="Podkova"/>
              </a:rPr>
              <a:t>ugljik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 svojoj biomasi i oslobađajući </a:t>
            </a:r>
            <a:r>
              <a:rPr dirty="0" sz="1200" spc="-30">
                <a:latin typeface="Podkova"/>
                <a:cs typeface="Podkova"/>
              </a:rPr>
              <a:t>kisik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atmosferu. Na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taj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način</a:t>
            </a:r>
            <a:r>
              <a:rPr dirty="0" sz="1200" spc="-30">
                <a:latin typeface="Podkova"/>
                <a:cs typeface="Podkova"/>
              </a:rPr>
              <a:t> stabla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igraju </a:t>
            </a:r>
            <a:r>
              <a:rPr dirty="0" sz="1200" spc="-10">
                <a:latin typeface="Podkova"/>
                <a:cs typeface="Podkova"/>
              </a:rPr>
              <a:t>ključnu </a:t>
            </a:r>
            <a:r>
              <a:rPr dirty="0" sz="1200" spc="-35">
                <a:latin typeface="Podkova"/>
                <a:cs typeface="Podkova"/>
              </a:rPr>
              <a:t>ulogu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ciklusu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30" b="1">
                <a:latin typeface="Podkova"/>
                <a:cs typeface="Podkova"/>
              </a:rPr>
              <a:t>ugljika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održavanju </a:t>
            </a:r>
            <a:r>
              <a:rPr dirty="0" sz="1200" spc="-35">
                <a:latin typeface="Podkova"/>
                <a:cs typeface="Podkova"/>
              </a:rPr>
              <a:t>ravnoteže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atmosferi,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smanjujući</a:t>
            </a:r>
            <a:r>
              <a:rPr dirty="0" sz="1200" spc="-2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razinu </a:t>
            </a:r>
            <a:r>
              <a:rPr dirty="0" sz="1200" spc="-45" b="1">
                <a:latin typeface="Podkova"/>
                <a:cs typeface="Podkova"/>
              </a:rPr>
              <a:t>stakleničkih</a:t>
            </a:r>
            <a:r>
              <a:rPr dirty="0" sz="1200" spc="20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plinova.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7162" y="569102"/>
            <a:ext cx="3152076" cy="2329648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4119600" y="885509"/>
            <a:ext cx="1752600" cy="1764664"/>
          </a:xfrm>
          <a:prstGeom prst="rect">
            <a:avLst/>
          </a:prstGeom>
        </p:spPr>
        <p:txBody>
          <a:bodyPr wrap="square" lIns="0" tIns="159385" rIns="0" bIns="0" rtlCol="0" vert="horz">
            <a:spAutoFit/>
          </a:bodyPr>
          <a:lstStyle/>
          <a:p>
            <a:pPr marL="20320">
              <a:lnSpc>
                <a:spcPct val="100000"/>
              </a:lnSpc>
              <a:spcBef>
                <a:spcPts val="1255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3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3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0">
              <a:lnSpc>
                <a:spcPct val="111100"/>
              </a:lnSpc>
              <a:spcBef>
                <a:spcPts val="535"/>
              </a:spcBef>
            </a:pPr>
            <a:r>
              <a:rPr dirty="0" sz="1200">
                <a:latin typeface="Podkova"/>
                <a:cs typeface="Podkova"/>
              </a:rPr>
              <a:t>Jedno zrelo stablo </a:t>
            </a:r>
            <a:r>
              <a:rPr dirty="0" sz="1200" spc="-20">
                <a:latin typeface="Podkova"/>
                <a:cs typeface="Podkova"/>
              </a:rPr>
              <a:t>može </a:t>
            </a:r>
            <a:r>
              <a:rPr dirty="0" sz="1200">
                <a:latin typeface="Podkova"/>
                <a:cs typeface="Podkova"/>
              </a:rPr>
              <a:t>proizvesti od 100 do </a:t>
            </a:r>
            <a:r>
              <a:rPr dirty="0" sz="1200" spc="-25">
                <a:latin typeface="Podkova"/>
                <a:cs typeface="Podkova"/>
              </a:rPr>
              <a:t>200 </a:t>
            </a:r>
            <a:r>
              <a:rPr dirty="0" sz="1200">
                <a:latin typeface="Podkova"/>
                <a:cs typeface="Podkova"/>
              </a:rPr>
              <a:t>kg kisika </a:t>
            </a:r>
            <a:r>
              <a:rPr dirty="0" sz="1200" spc="-10">
                <a:latin typeface="Podkova"/>
                <a:cs typeface="Podkova"/>
              </a:rPr>
              <a:t>godišnje.</a:t>
            </a:r>
            <a:endParaRPr sz="1200">
              <a:latin typeface="Podkova"/>
              <a:cs typeface="Podkova"/>
            </a:endParaRPr>
          </a:p>
          <a:p>
            <a:pPr algn="just" marL="12700" marR="9525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Prosječna osoba </a:t>
            </a:r>
            <a:r>
              <a:rPr dirty="0" sz="1200" spc="-10">
                <a:latin typeface="Podkova"/>
                <a:cs typeface="Podkova"/>
              </a:rPr>
              <a:t>udahne </a:t>
            </a:r>
            <a:r>
              <a:rPr dirty="0" sz="1200">
                <a:latin typeface="Podkova"/>
                <a:cs typeface="Podkova"/>
              </a:rPr>
              <a:t>otprilike 1.115 kg </a:t>
            </a:r>
            <a:r>
              <a:rPr dirty="0" sz="1200" spc="-10">
                <a:latin typeface="Podkova"/>
                <a:cs typeface="Podkova"/>
              </a:rPr>
              <a:t>kisika godišnje.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30716"/>
            <a:ext cx="216001" cy="227063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320661" y="357996"/>
            <a:ext cx="9846945" cy="3567429"/>
          </a:xfrm>
          <a:custGeom>
            <a:avLst/>
            <a:gdLst/>
            <a:ahLst/>
            <a:cxnLst/>
            <a:rect l="l" t="t" r="r" b="b"/>
            <a:pathLst>
              <a:path w="9846945" h="3567429">
                <a:moveTo>
                  <a:pt x="9288919" y="0"/>
                </a:moveTo>
                <a:lnTo>
                  <a:pt x="557555" y="0"/>
                </a:lnTo>
                <a:lnTo>
                  <a:pt x="481896" y="609"/>
                </a:lnTo>
                <a:lnTo>
                  <a:pt x="409332" y="2386"/>
                </a:lnTo>
                <a:lnTo>
                  <a:pt x="340526" y="5249"/>
                </a:lnTo>
                <a:lnTo>
                  <a:pt x="276143" y="9120"/>
                </a:lnTo>
                <a:lnTo>
                  <a:pt x="216846" y="13919"/>
                </a:lnTo>
                <a:lnTo>
                  <a:pt x="163301" y="19565"/>
                </a:lnTo>
                <a:lnTo>
                  <a:pt x="116171" y="25981"/>
                </a:lnTo>
                <a:lnTo>
                  <a:pt x="76120" y="33085"/>
                </a:lnTo>
                <a:lnTo>
                  <a:pt x="19915" y="49043"/>
                </a:lnTo>
                <a:lnTo>
                  <a:pt x="0" y="66802"/>
                </a:lnTo>
                <a:lnTo>
                  <a:pt x="0" y="3500183"/>
                </a:lnTo>
                <a:lnTo>
                  <a:pt x="43814" y="3526178"/>
                </a:lnTo>
                <a:lnTo>
                  <a:pt x="116171" y="3540993"/>
                </a:lnTo>
                <a:lnTo>
                  <a:pt x="163301" y="3547408"/>
                </a:lnTo>
                <a:lnTo>
                  <a:pt x="216846" y="3553054"/>
                </a:lnTo>
                <a:lnTo>
                  <a:pt x="276143" y="3557852"/>
                </a:lnTo>
                <a:lnTo>
                  <a:pt x="340526" y="3561723"/>
                </a:lnTo>
                <a:lnTo>
                  <a:pt x="409332" y="3564586"/>
                </a:lnTo>
                <a:lnTo>
                  <a:pt x="481896" y="3566362"/>
                </a:lnTo>
                <a:lnTo>
                  <a:pt x="557555" y="3566972"/>
                </a:lnTo>
                <a:lnTo>
                  <a:pt x="9288919" y="3566972"/>
                </a:lnTo>
                <a:lnTo>
                  <a:pt x="9364580" y="3566362"/>
                </a:lnTo>
                <a:lnTo>
                  <a:pt x="9437147" y="3564586"/>
                </a:lnTo>
                <a:lnTo>
                  <a:pt x="9505953" y="3561723"/>
                </a:lnTo>
                <a:lnTo>
                  <a:pt x="9570337" y="3557852"/>
                </a:lnTo>
                <a:lnTo>
                  <a:pt x="9629633" y="3553054"/>
                </a:lnTo>
                <a:lnTo>
                  <a:pt x="9683178" y="3547408"/>
                </a:lnTo>
                <a:lnTo>
                  <a:pt x="9730307" y="3540993"/>
                </a:lnTo>
                <a:lnTo>
                  <a:pt x="9770356" y="3533890"/>
                </a:lnTo>
                <a:lnTo>
                  <a:pt x="9826560" y="3517936"/>
                </a:lnTo>
                <a:lnTo>
                  <a:pt x="9846475" y="3500183"/>
                </a:lnTo>
                <a:lnTo>
                  <a:pt x="9846475" y="66802"/>
                </a:lnTo>
                <a:lnTo>
                  <a:pt x="9802662" y="40799"/>
                </a:lnTo>
                <a:lnTo>
                  <a:pt x="9730307" y="25981"/>
                </a:lnTo>
                <a:lnTo>
                  <a:pt x="9683178" y="19565"/>
                </a:lnTo>
                <a:lnTo>
                  <a:pt x="9629633" y="13919"/>
                </a:lnTo>
                <a:lnTo>
                  <a:pt x="9570337" y="9120"/>
                </a:lnTo>
                <a:lnTo>
                  <a:pt x="9505953" y="5249"/>
                </a:lnTo>
                <a:lnTo>
                  <a:pt x="9437147" y="2386"/>
                </a:lnTo>
                <a:lnTo>
                  <a:pt x="9364580" y="609"/>
                </a:lnTo>
                <a:lnTo>
                  <a:pt x="9288919" y="0"/>
                </a:lnTo>
                <a:close/>
              </a:path>
            </a:pathLst>
          </a:custGeom>
          <a:solidFill>
            <a:srgbClr val="BFE0D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8132408" y="6449900"/>
            <a:ext cx="509905" cy="181610"/>
          </a:xfrm>
          <a:custGeom>
            <a:avLst/>
            <a:gdLst/>
            <a:ahLst/>
            <a:cxnLst/>
            <a:rect l="l" t="t" r="r" b="b"/>
            <a:pathLst>
              <a:path w="509904" h="181609">
                <a:moveTo>
                  <a:pt x="131917" y="0"/>
                </a:moveTo>
                <a:lnTo>
                  <a:pt x="55135" y="30286"/>
                </a:lnTo>
                <a:lnTo>
                  <a:pt x="25412" y="85582"/>
                </a:lnTo>
                <a:lnTo>
                  <a:pt x="5365" y="148923"/>
                </a:lnTo>
                <a:lnTo>
                  <a:pt x="0" y="180197"/>
                </a:lnTo>
                <a:lnTo>
                  <a:pt x="1155" y="181505"/>
                </a:lnTo>
                <a:lnTo>
                  <a:pt x="508304" y="178635"/>
                </a:lnTo>
                <a:lnTo>
                  <a:pt x="509587" y="176933"/>
                </a:lnTo>
                <a:lnTo>
                  <a:pt x="509041" y="175333"/>
                </a:lnTo>
                <a:lnTo>
                  <a:pt x="470588" y="142357"/>
                </a:lnTo>
                <a:lnTo>
                  <a:pt x="442668" y="139303"/>
                </a:lnTo>
                <a:lnTo>
                  <a:pt x="435999" y="140882"/>
                </a:lnTo>
                <a:lnTo>
                  <a:pt x="427431" y="140382"/>
                </a:lnTo>
                <a:lnTo>
                  <a:pt x="416066" y="134719"/>
                </a:lnTo>
                <a:lnTo>
                  <a:pt x="402158" y="125168"/>
                </a:lnTo>
                <a:lnTo>
                  <a:pt x="386554" y="116397"/>
                </a:lnTo>
                <a:lnTo>
                  <a:pt x="370103" y="113077"/>
                </a:lnTo>
                <a:lnTo>
                  <a:pt x="362658" y="115127"/>
                </a:lnTo>
                <a:lnTo>
                  <a:pt x="356968" y="119306"/>
                </a:lnTo>
                <a:lnTo>
                  <a:pt x="346113" y="131289"/>
                </a:lnTo>
                <a:lnTo>
                  <a:pt x="344131" y="130870"/>
                </a:lnTo>
                <a:lnTo>
                  <a:pt x="303153" y="82500"/>
                </a:lnTo>
                <a:lnTo>
                  <a:pt x="250736" y="47596"/>
                </a:lnTo>
                <a:lnTo>
                  <a:pt x="249148" y="49425"/>
                </a:lnTo>
                <a:lnTo>
                  <a:pt x="248729" y="48434"/>
                </a:lnTo>
                <a:lnTo>
                  <a:pt x="225283" y="8730"/>
                </a:lnTo>
                <a:lnTo>
                  <a:pt x="204924" y="612"/>
                </a:lnTo>
                <a:lnTo>
                  <a:pt x="182949" y="5097"/>
                </a:lnTo>
                <a:lnTo>
                  <a:pt x="154660" y="3197"/>
                </a:lnTo>
                <a:lnTo>
                  <a:pt x="131917" y="0"/>
                </a:lnTo>
                <a:close/>
              </a:path>
            </a:pathLst>
          </a:custGeom>
          <a:solidFill>
            <a:srgbClr val="FFF4E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5" name="object 5" descr=""/>
          <p:cNvGrpSpPr/>
          <p:nvPr/>
        </p:nvGrpSpPr>
        <p:grpSpPr>
          <a:xfrm>
            <a:off x="7047155" y="6265035"/>
            <a:ext cx="3047365" cy="1045844"/>
            <a:chOff x="7047155" y="6265035"/>
            <a:chExt cx="3047365" cy="1045844"/>
          </a:xfrm>
        </p:grpSpPr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81949" y="6474546"/>
              <a:ext cx="130568" cy="132640"/>
            </a:xfrm>
            <a:prstGeom prst="rect">
              <a:avLst/>
            </a:prstGeom>
          </p:spPr>
        </p:pic>
        <p:pic>
          <p:nvPicPr>
            <p:cNvPr id="7" name="object 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47155" y="6265035"/>
              <a:ext cx="3047241" cy="1045338"/>
            </a:xfrm>
            <a:prstGeom prst="rect">
              <a:avLst/>
            </a:prstGeom>
          </p:spPr>
        </p:pic>
      </p:grpSp>
      <p:grpSp>
        <p:nvGrpSpPr>
          <p:cNvPr id="8" name="object 8" descr=""/>
          <p:cNvGrpSpPr/>
          <p:nvPr/>
        </p:nvGrpSpPr>
        <p:grpSpPr>
          <a:xfrm>
            <a:off x="9488031" y="23451"/>
            <a:ext cx="678180" cy="678180"/>
            <a:chOff x="9488031" y="23451"/>
            <a:chExt cx="678180" cy="678180"/>
          </a:xfrm>
        </p:grpSpPr>
        <p:sp>
          <p:nvSpPr>
            <p:cNvPr id="9" name="object 9" descr=""/>
            <p:cNvSpPr/>
            <p:nvPr/>
          </p:nvSpPr>
          <p:spPr>
            <a:xfrm>
              <a:off x="9488031" y="23451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80">
                  <a:moveTo>
                    <a:pt x="339026" y="0"/>
                  </a:moveTo>
                  <a:lnTo>
                    <a:pt x="293023" y="3094"/>
                  </a:lnTo>
                  <a:lnTo>
                    <a:pt x="248900" y="12110"/>
                  </a:lnTo>
                  <a:lnTo>
                    <a:pt x="207063" y="26642"/>
                  </a:lnTo>
                  <a:lnTo>
                    <a:pt x="167914" y="46287"/>
                  </a:lnTo>
                  <a:lnTo>
                    <a:pt x="131858" y="70641"/>
                  </a:lnTo>
                  <a:lnTo>
                    <a:pt x="99299" y="99299"/>
                  </a:lnTo>
                  <a:lnTo>
                    <a:pt x="70641" y="131858"/>
                  </a:lnTo>
                  <a:lnTo>
                    <a:pt x="46287" y="167914"/>
                  </a:lnTo>
                  <a:lnTo>
                    <a:pt x="26642" y="207063"/>
                  </a:lnTo>
                  <a:lnTo>
                    <a:pt x="12110" y="248900"/>
                  </a:lnTo>
                  <a:lnTo>
                    <a:pt x="3094" y="293023"/>
                  </a:lnTo>
                  <a:lnTo>
                    <a:pt x="0" y="339026"/>
                  </a:lnTo>
                  <a:lnTo>
                    <a:pt x="3094" y="385029"/>
                  </a:lnTo>
                  <a:lnTo>
                    <a:pt x="12110" y="429152"/>
                  </a:lnTo>
                  <a:lnTo>
                    <a:pt x="26642" y="470989"/>
                  </a:lnTo>
                  <a:lnTo>
                    <a:pt x="46287" y="510138"/>
                  </a:lnTo>
                  <a:lnTo>
                    <a:pt x="70641" y="546194"/>
                  </a:lnTo>
                  <a:lnTo>
                    <a:pt x="99299" y="578753"/>
                  </a:lnTo>
                  <a:lnTo>
                    <a:pt x="131858" y="607411"/>
                  </a:lnTo>
                  <a:lnTo>
                    <a:pt x="167914" y="631765"/>
                  </a:lnTo>
                  <a:lnTo>
                    <a:pt x="207063" y="651410"/>
                  </a:lnTo>
                  <a:lnTo>
                    <a:pt x="248900" y="665942"/>
                  </a:lnTo>
                  <a:lnTo>
                    <a:pt x="293023" y="674958"/>
                  </a:lnTo>
                  <a:lnTo>
                    <a:pt x="339026" y="678053"/>
                  </a:lnTo>
                  <a:lnTo>
                    <a:pt x="385032" y="674958"/>
                  </a:lnTo>
                  <a:lnTo>
                    <a:pt x="429157" y="665942"/>
                  </a:lnTo>
                  <a:lnTo>
                    <a:pt x="470996" y="651410"/>
                  </a:lnTo>
                  <a:lnTo>
                    <a:pt x="510147" y="631765"/>
                  </a:lnTo>
                  <a:lnTo>
                    <a:pt x="546204" y="607411"/>
                  </a:lnTo>
                  <a:lnTo>
                    <a:pt x="578764" y="578753"/>
                  </a:lnTo>
                  <a:lnTo>
                    <a:pt x="607423" y="546194"/>
                  </a:lnTo>
                  <a:lnTo>
                    <a:pt x="631777" y="510138"/>
                  </a:lnTo>
                  <a:lnTo>
                    <a:pt x="651422" y="470989"/>
                  </a:lnTo>
                  <a:lnTo>
                    <a:pt x="665955" y="429152"/>
                  </a:lnTo>
                  <a:lnTo>
                    <a:pt x="674970" y="385029"/>
                  </a:lnTo>
                  <a:lnTo>
                    <a:pt x="678065" y="339026"/>
                  </a:lnTo>
                  <a:lnTo>
                    <a:pt x="674970" y="293023"/>
                  </a:lnTo>
                  <a:lnTo>
                    <a:pt x="665955" y="248900"/>
                  </a:lnTo>
                  <a:lnTo>
                    <a:pt x="651422" y="207063"/>
                  </a:lnTo>
                  <a:lnTo>
                    <a:pt x="631777" y="167914"/>
                  </a:lnTo>
                  <a:lnTo>
                    <a:pt x="607423" y="131858"/>
                  </a:lnTo>
                  <a:lnTo>
                    <a:pt x="578764" y="99299"/>
                  </a:lnTo>
                  <a:lnTo>
                    <a:pt x="546204" y="70641"/>
                  </a:lnTo>
                  <a:lnTo>
                    <a:pt x="510147" y="46287"/>
                  </a:lnTo>
                  <a:lnTo>
                    <a:pt x="470996" y="26642"/>
                  </a:lnTo>
                  <a:lnTo>
                    <a:pt x="429157" y="12110"/>
                  </a:lnTo>
                  <a:lnTo>
                    <a:pt x="385032" y="3094"/>
                  </a:lnTo>
                  <a:lnTo>
                    <a:pt x="339026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9664477" y="192601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5" h="387350">
                  <a:moveTo>
                    <a:pt x="286425" y="179757"/>
                  </a:moveTo>
                  <a:lnTo>
                    <a:pt x="161831" y="179757"/>
                  </a:lnTo>
                  <a:lnTo>
                    <a:pt x="161831" y="307277"/>
                  </a:lnTo>
                  <a:lnTo>
                    <a:pt x="161409" y="324366"/>
                  </a:lnTo>
                  <a:lnTo>
                    <a:pt x="160707" y="341594"/>
                  </a:lnTo>
                  <a:lnTo>
                    <a:pt x="160566" y="358539"/>
                  </a:lnTo>
                  <a:lnTo>
                    <a:pt x="161714" y="373279"/>
                  </a:lnTo>
                  <a:lnTo>
                    <a:pt x="161831" y="374778"/>
                  </a:lnTo>
                  <a:lnTo>
                    <a:pt x="163329" y="377788"/>
                  </a:lnTo>
                  <a:lnTo>
                    <a:pt x="169337" y="386779"/>
                  </a:lnTo>
                  <a:lnTo>
                    <a:pt x="181325" y="386779"/>
                  </a:lnTo>
                  <a:lnTo>
                    <a:pt x="185834" y="382271"/>
                  </a:lnTo>
                  <a:lnTo>
                    <a:pt x="188831" y="377788"/>
                  </a:lnTo>
                  <a:lnTo>
                    <a:pt x="190342" y="373279"/>
                  </a:lnTo>
                  <a:lnTo>
                    <a:pt x="190342" y="289269"/>
                  </a:lnTo>
                  <a:lnTo>
                    <a:pt x="190975" y="270166"/>
                  </a:lnTo>
                  <a:lnTo>
                    <a:pt x="190904" y="251204"/>
                  </a:lnTo>
                  <a:lnTo>
                    <a:pt x="190553" y="232522"/>
                  </a:lnTo>
                  <a:lnTo>
                    <a:pt x="190342" y="214263"/>
                  </a:lnTo>
                  <a:lnTo>
                    <a:pt x="218936" y="211544"/>
                  </a:lnTo>
                  <a:lnTo>
                    <a:pt x="244717" y="204885"/>
                  </a:lnTo>
                  <a:lnTo>
                    <a:pt x="268813" y="193162"/>
                  </a:lnTo>
                  <a:lnTo>
                    <a:pt x="286425" y="179757"/>
                  </a:lnTo>
                  <a:close/>
                </a:path>
                <a:path w="342265" h="387350">
                  <a:moveTo>
                    <a:pt x="48482" y="0"/>
                  </a:moveTo>
                  <a:lnTo>
                    <a:pt x="14828" y="2744"/>
                  </a:lnTo>
                  <a:lnTo>
                    <a:pt x="10320" y="4243"/>
                  </a:lnTo>
                  <a:lnTo>
                    <a:pt x="5824" y="4243"/>
                  </a:lnTo>
                  <a:lnTo>
                    <a:pt x="2814" y="8751"/>
                  </a:lnTo>
                  <a:lnTo>
                    <a:pt x="69" y="18964"/>
                  </a:lnTo>
                  <a:lnTo>
                    <a:pt x="0" y="31992"/>
                  </a:lnTo>
                  <a:lnTo>
                    <a:pt x="1309" y="44743"/>
                  </a:lnTo>
                  <a:lnTo>
                    <a:pt x="11466" y="85996"/>
                  </a:lnTo>
                  <a:lnTo>
                    <a:pt x="45644" y="139624"/>
                  </a:lnTo>
                  <a:lnTo>
                    <a:pt x="90697" y="171342"/>
                  </a:lnTo>
                  <a:lnTo>
                    <a:pt x="135936" y="182829"/>
                  </a:lnTo>
                  <a:lnTo>
                    <a:pt x="158834" y="181255"/>
                  </a:lnTo>
                  <a:lnTo>
                    <a:pt x="158834" y="179757"/>
                  </a:lnTo>
                  <a:lnTo>
                    <a:pt x="286425" y="179757"/>
                  </a:lnTo>
                  <a:lnTo>
                    <a:pt x="292349" y="175248"/>
                  </a:lnTo>
                  <a:lnTo>
                    <a:pt x="295359" y="172264"/>
                  </a:lnTo>
                  <a:lnTo>
                    <a:pt x="296857" y="169266"/>
                  </a:lnTo>
                  <a:lnTo>
                    <a:pt x="298343" y="169266"/>
                  </a:lnTo>
                  <a:lnTo>
                    <a:pt x="301340" y="167755"/>
                  </a:lnTo>
                  <a:lnTo>
                    <a:pt x="302839" y="163259"/>
                  </a:lnTo>
                  <a:lnTo>
                    <a:pt x="304350" y="163259"/>
                  </a:lnTo>
                  <a:lnTo>
                    <a:pt x="305849" y="161761"/>
                  </a:lnTo>
                  <a:lnTo>
                    <a:pt x="307347" y="157252"/>
                  </a:lnTo>
                  <a:lnTo>
                    <a:pt x="308846" y="157252"/>
                  </a:lnTo>
                  <a:lnTo>
                    <a:pt x="310345" y="155754"/>
                  </a:lnTo>
                  <a:lnTo>
                    <a:pt x="311856" y="151245"/>
                  </a:lnTo>
                  <a:lnTo>
                    <a:pt x="313355" y="151245"/>
                  </a:lnTo>
                  <a:lnTo>
                    <a:pt x="314853" y="149747"/>
                  </a:lnTo>
                  <a:lnTo>
                    <a:pt x="317838" y="145263"/>
                  </a:lnTo>
                  <a:lnTo>
                    <a:pt x="319336" y="143752"/>
                  </a:lnTo>
                  <a:lnTo>
                    <a:pt x="322346" y="142254"/>
                  </a:lnTo>
                  <a:lnTo>
                    <a:pt x="322346" y="139256"/>
                  </a:lnTo>
                  <a:lnTo>
                    <a:pt x="323845" y="136246"/>
                  </a:lnTo>
                  <a:lnTo>
                    <a:pt x="326842" y="134748"/>
                  </a:lnTo>
                  <a:lnTo>
                    <a:pt x="326842" y="128741"/>
                  </a:lnTo>
                  <a:lnTo>
                    <a:pt x="329852" y="127242"/>
                  </a:lnTo>
                  <a:lnTo>
                    <a:pt x="329852" y="124258"/>
                  </a:lnTo>
                  <a:lnTo>
                    <a:pt x="331350" y="121260"/>
                  </a:lnTo>
                  <a:lnTo>
                    <a:pt x="332849" y="119749"/>
                  </a:lnTo>
                  <a:lnTo>
                    <a:pt x="332849" y="116752"/>
                  </a:lnTo>
                  <a:lnTo>
                    <a:pt x="334348" y="113755"/>
                  </a:lnTo>
                  <a:lnTo>
                    <a:pt x="335859" y="112243"/>
                  </a:lnTo>
                  <a:lnTo>
                    <a:pt x="335859" y="109246"/>
                  </a:lnTo>
                  <a:lnTo>
                    <a:pt x="337358" y="106249"/>
                  </a:lnTo>
                  <a:lnTo>
                    <a:pt x="338856" y="104750"/>
                  </a:lnTo>
                  <a:lnTo>
                    <a:pt x="338856" y="101741"/>
                  </a:lnTo>
                  <a:lnTo>
                    <a:pt x="340355" y="98756"/>
                  </a:lnTo>
                  <a:lnTo>
                    <a:pt x="340355" y="94248"/>
                  </a:lnTo>
                  <a:lnTo>
                    <a:pt x="341853" y="91250"/>
                  </a:lnTo>
                  <a:lnTo>
                    <a:pt x="341853" y="86742"/>
                  </a:lnTo>
                  <a:lnTo>
                    <a:pt x="187332" y="86742"/>
                  </a:lnTo>
                  <a:lnTo>
                    <a:pt x="179484" y="70457"/>
                  </a:lnTo>
                  <a:lnTo>
                    <a:pt x="143835" y="29744"/>
                  </a:lnTo>
                  <a:lnTo>
                    <a:pt x="82699" y="3304"/>
                  </a:lnTo>
                  <a:lnTo>
                    <a:pt x="48482" y="0"/>
                  </a:lnTo>
                  <a:close/>
                </a:path>
                <a:path w="342265" h="387350">
                  <a:moveTo>
                    <a:pt x="327646" y="40317"/>
                  </a:moveTo>
                  <a:lnTo>
                    <a:pt x="303471" y="40317"/>
                  </a:lnTo>
                  <a:lnTo>
                    <a:pt x="271509" y="42872"/>
                  </a:lnTo>
                  <a:lnTo>
                    <a:pt x="240779" y="51122"/>
                  </a:lnTo>
                  <a:lnTo>
                    <a:pt x="212580" y="65557"/>
                  </a:lnTo>
                  <a:lnTo>
                    <a:pt x="187332" y="86742"/>
                  </a:lnTo>
                  <a:lnTo>
                    <a:pt x="341853" y="86742"/>
                  </a:lnTo>
                  <a:lnTo>
                    <a:pt x="341853" y="47740"/>
                  </a:lnTo>
                  <a:lnTo>
                    <a:pt x="337358" y="44743"/>
                  </a:lnTo>
                  <a:lnTo>
                    <a:pt x="335993" y="42144"/>
                  </a:lnTo>
                  <a:lnTo>
                    <a:pt x="335475" y="40809"/>
                  </a:lnTo>
                  <a:lnTo>
                    <a:pt x="327646" y="40317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9772308" y="274848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02" y="0"/>
                  </a:moveTo>
                  <a:lnTo>
                    <a:pt x="7492" y="0"/>
                  </a:lnTo>
                  <a:lnTo>
                    <a:pt x="4495" y="1498"/>
                  </a:lnTo>
                  <a:lnTo>
                    <a:pt x="3009" y="4495"/>
                  </a:lnTo>
                  <a:lnTo>
                    <a:pt x="0" y="7505"/>
                  </a:lnTo>
                  <a:lnTo>
                    <a:pt x="0" y="15011"/>
                  </a:lnTo>
                  <a:lnTo>
                    <a:pt x="3064" y="21218"/>
                  </a:lnTo>
                  <a:lnTo>
                    <a:pt x="8807" y="26444"/>
                  </a:lnTo>
                  <a:lnTo>
                    <a:pt x="21005" y="34505"/>
                  </a:lnTo>
                  <a:lnTo>
                    <a:pt x="33072" y="47747"/>
                  </a:lnTo>
                  <a:lnTo>
                    <a:pt x="42186" y="63942"/>
                  </a:lnTo>
                  <a:lnTo>
                    <a:pt x="48209" y="81545"/>
                  </a:lnTo>
                  <a:lnTo>
                    <a:pt x="51003" y="99009"/>
                  </a:lnTo>
                  <a:lnTo>
                    <a:pt x="47993" y="99009"/>
                  </a:lnTo>
                  <a:lnTo>
                    <a:pt x="47993" y="226529"/>
                  </a:lnTo>
                  <a:lnTo>
                    <a:pt x="47573" y="243618"/>
                  </a:lnTo>
                  <a:lnTo>
                    <a:pt x="46874" y="260846"/>
                  </a:lnTo>
                  <a:lnTo>
                    <a:pt x="46734" y="277791"/>
                  </a:lnTo>
                  <a:lnTo>
                    <a:pt x="47877" y="292531"/>
                  </a:lnTo>
                  <a:lnTo>
                    <a:pt x="47993" y="294030"/>
                  </a:lnTo>
                  <a:lnTo>
                    <a:pt x="49491" y="297040"/>
                  </a:lnTo>
                  <a:lnTo>
                    <a:pt x="55498" y="306031"/>
                  </a:lnTo>
                  <a:lnTo>
                    <a:pt x="67513" y="306031"/>
                  </a:lnTo>
                  <a:lnTo>
                    <a:pt x="71996" y="301523"/>
                  </a:lnTo>
                  <a:lnTo>
                    <a:pt x="75006" y="297040"/>
                  </a:lnTo>
                  <a:lnTo>
                    <a:pt x="76504" y="292531"/>
                  </a:lnTo>
                  <a:lnTo>
                    <a:pt x="76504" y="208521"/>
                  </a:lnTo>
                  <a:lnTo>
                    <a:pt x="75872" y="193822"/>
                  </a:lnTo>
                  <a:lnTo>
                    <a:pt x="75942" y="165204"/>
                  </a:lnTo>
                  <a:lnTo>
                    <a:pt x="76504" y="118516"/>
                  </a:lnTo>
                  <a:lnTo>
                    <a:pt x="97697" y="75193"/>
                  </a:lnTo>
                  <a:lnTo>
                    <a:pt x="103120" y="68999"/>
                  </a:lnTo>
                  <a:lnTo>
                    <a:pt x="71996" y="68999"/>
                  </a:lnTo>
                  <a:lnTo>
                    <a:pt x="65788" y="54916"/>
                  </a:lnTo>
                  <a:lnTo>
                    <a:pt x="58313" y="41817"/>
                  </a:lnTo>
                  <a:lnTo>
                    <a:pt x="32859" y="12028"/>
                  </a:lnTo>
                  <a:lnTo>
                    <a:pt x="18331" y="1758"/>
                  </a:lnTo>
                  <a:lnTo>
                    <a:pt x="10502" y="0"/>
                  </a:lnTo>
                  <a:close/>
                </a:path>
                <a:path w="109854" h="306070">
                  <a:moveTo>
                    <a:pt x="105003" y="46507"/>
                  </a:moveTo>
                  <a:lnTo>
                    <a:pt x="97497" y="46507"/>
                  </a:lnTo>
                  <a:lnTo>
                    <a:pt x="90564" y="49600"/>
                  </a:lnTo>
                  <a:lnTo>
                    <a:pt x="83627" y="55505"/>
                  </a:lnTo>
                  <a:lnTo>
                    <a:pt x="77250" y="62534"/>
                  </a:lnTo>
                  <a:lnTo>
                    <a:pt x="71996" y="68999"/>
                  </a:lnTo>
                  <a:lnTo>
                    <a:pt x="103120" y="68999"/>
                  </a:lnTo>
                  <a:lnTo>
                    <a:pt x="105925" y="65795"/>
                  </a:lnTo>
                  <a:lnTo>
                    <a:pt x="109512" y="58508"/>
                  </a:lnTo>
                  <a:lnTo>
                    <a:pt x="109512" y="49600"/>
                  </a:lnTo>
                  <a:lnTo>
                    <a:pt x="106563" y="49600"/>
                  </a:lnTo>
                  <a:lnTo>
                    <a:pt x="105003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/>
          <p:nvPr/>
        </p:nvSpPr>
        <p:spPr>
          <a:xfrm>
            <a:off x="580972" y="813193"/>
            <a:ext cx="40005" cy="41910"/>
          </a:xfrm>
          <a:custGeom>
            <a:avLst/>
            <a:gdLst/>
            <a:ahLst/>
            <a:cxnLst/>
            <a:rect l="l" t="t" r="r" b="b"/>
            <a:pathLst>
              <a:path w="40004" h="41909">
                <a:moveTo>
                  <a:pt x="0" y="0"/>
                </a:moveTo>
                <a:lnTo>
                  <a:pt x="0" y="3276"/>
                </a:lnTo>
                <a:lnTo>
                  <a:pt x="37122" y="41059"/>
                </a:lnTo>
                <a:lnTo>
                  <a:pt x="39535" y="41871"/>
                </a:lnTo>
                <a:lnTo>
                  <a:pt x="39535" y="36944"/>
                </a:lnTo>
                <a:lnTo>
                  <a:pt x="4025" y="812"/>
                </a:lnTo>
                <a:lnTo>
                  <a:pt x="0" y="0"/>
                </a:lnTo>
                <a:close/>
              </a:path>
            </a:pathLst>
          </a:custGeom>
          <a:solidFill>
            <a:srgbClr val="F4DCCB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3" name="object 13" descr=""/>
          <p:cNvGrpSpPr/>
          <p:nvPr/>
        </p:nvGrpSpPr>
        <p:grpSpPr>
          <a:xfrm>
            <a:off x="1336333" y="1992387"/>
            <a:ext cx="17145" cy="27940"/>
            <a:chOff x="1336333" y="1992387"/>
            <a:chExt cx="17145" cy="27940"/>
          </a:xfrm>
        </p:grpSpPr>
        <p:sp>
          <p:nvSpPr>
            <p:cNvPr id="14" name="object 14" descr=""/>
            <p:cNvSpPr/>
            <p:nvPr/>
          </p:nvSpPr>
          <p:spPr>
            <a:xfrm>
              <a:off x="1336333" y="1992387"/>
              <a:ext cx="6985" cy="9525"/>
            </a:xfrm>
            <a:custGeom>
              <a:avLst/>
              <a:gdLst/>
              <a:ahLst/>
              <a:cxnLst/>
              <a:rect l="l" t="t" r="r" b="b"/>
              <a:pathLst>
                <a:path w="6984" h="9525">
                  <a:moveTo>
                    <a:pt x="6451" y="0"/>
                  </a:moveTo>
                  <a:lnTo>
                    <a:pt x="2413" y="0"/>
                  </a:lnTo>
                  <a:lnTo>
                    <a:pt x="0" y="9029"/>
                  </a:lnTo>
                  <a:lnTo>
                    <a:pt x="4838" y="492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6B5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341335" y="2004706"/>
              <a:ext cx="12065" cy="15875"/>
            </a:xfrm>
            <a:custGeom>
              <a:avLst/>
              <a:gdLst/>
              <a:ahLst/>
              <a:cxnLst/>
              <a:rect l="l" t="t" r="r" b="b"/>
              <a:pathLst>
                <a:path w="12065" h="15875">
                  <a:moveTo>
                    <a:pt x="10326" y="0"/>
                  </a:moveTo>
                  <a:lnTo>
                    <a:pt x="7689" y="1052"/>
                  </a:lnTo>
                  <a:lnTo>
                    <a:pt x="3163" y="5335"/>
                  </a:lnTo>
                  <a:lnTo>
                    <a:pt x="0" y="10849"/>
                  </a:lnTo>
                  <a:lnTo>
                    <a:pt x="1448" y="15595"/>
                  </a:lnTo>
                  <a:lnTo>
                    <a:pt x="3061" y="13957"/>
                  </a:lnTo>
                  <a:lnTo>
                    <a:pt x="11939" y="1638"/>
                  </a:lnTo>
                  <a:lnTo>
                    <a:pt x="10326" y="0"/>
                  </a:lnTo>
                  <a:close/>
                </a:path>
              </a:pathLst>
            </a:custGeom>
            <a:solidFill>
              <a:srgbClr val="5C2A1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94865" y="2563950"/>
            <a:ext cx="2582545" cy="11226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0665" marR="212725" indent="-228600">
              <a:lnSpc>
                <a:spcPct val="100000"/>
              </a:lnSpc>
              <a:spcBef>
                <a:spcPts val="100"/>
              </a:spcBef>
              <a:buChar char="•"/>
              <a:tabLst>
                <a:tab pos="240665" algn="l"/>
              </a:tabLst>
            </a:pPr>
            <a:r>
              <a:rPr dirty="0" sz="1200" spc="-20">
                <a:latin typeface="Podkova"/>
                <a:cs typeface="Podkova"/>
              </a:rPr>
              <a:t>Biljka</a:t>
            </a:r>
            <a:r>
              <a:rPr dirty="0" sz="1200" spc="-5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stablo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(npr.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lončanica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 spc="-30">
                <a:latin typeface="Podkova"/>
                <a:cs typeface="Podkova"/>
              </a:rPr>
              <a:t>mlado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stablo)</a:t>
            </a:r>
            <a:endParaRPr sz="1200">
              <a:latin typeface="Podkova"/>
              <a:cs typeface="Podkova"/>
            </a:endParaRPr>
          </a:p>
          <a:p>
            <a:pPr marL="240665" marR="5080" indent="-228600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 spc="-30">
                <a:latin typeface="Podkova"/>
                <a:cs typeface="Podkova"/>
              </a:rPr>
              <a:t>Rasvjeta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(svjetlo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fotosintezu,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npr. </a:t>
            </a:r>
            <a:r>
              <a:rPr dirty="0" sz="1200" spc="-30">
                <a:latin typeface="Podkova"/>
                <a:cs typeface="Podkova"/>
              </a:rPr>
              <a:t>lampica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Sunčeva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svjetlost)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 spc="-35">
                <a:latin typeface="Podkova"/>
                <a:cs typeface="Podkova"/>
              </a:rPr>
              <a:t>Voda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(za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održavanje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biljke)</a:t>
            </a:r>
            <a:endParaRPr sz="1200">
              <a:latin typeface="Podkova"/>
              <a:cs typeface="Podkova"/>
            </a:endParaRPr>
          </a:p>
          <a:p>
            <a:pPr marL="240665" indent="-227965">
              <a:lnSpc>
                <a:spcPct val="100000"/>
              </a:lnSpc>
              <a:buChar char="•"/>
              <a:tabLst>
                <a:tab pos="240665" algn="l"/>
              </a:tabLst>
            </a:pPr>
            <a:r>
              <a:rPr dirty="0" sz="1200" spc="-30">
                <a:latin typeface="Podkova"/>
                <a:cs typeface="Podkova"/>
              </a:rPr>
              <a:t>Prazna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boca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epruveta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70347" y="423401"/>
            <a:ext cx="93599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Praksa!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461429" y="739699"/>
            <a:ext cx="2871470" cy="1780539"/>
          </a:xfrm>
          <a:prstGeom prst="rect">
            <a:avLst/>
          </a:prstGeom>
        </p:spPr>
        <p:txBody>
          <a:bodyPr wrap="square" lIns="0" tIns="9588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55"/>
              </a:spcBef>
            </a:pPr>
            <a:r>
              <a:rPr dirty="0" sz="1200" spc="-40" b="1">
                <a:latin typeface="Podkova"/>
                <a:cs typeface="Podkova"/>
              </a:rPr>
              <a:t>Proizvodnja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kisika</a:t>
            </a:r>
            <a:endParaRPr sz="1200">
              <a:latin typeface="Podkova"/>
              <a:cs typeface="Podkova"/>
            </a:endParaRPr>
          </a:p>
          <a:p>
            <a:pPr marL="32384" marR="5080">
              <a:lnSpc>
                <a:spcPct val="100000"/>
              </a:lnSpc>
              <a:spcBef>
                <a:spcPts val="660"/>
              </a:spcBef>
            </a:pPr>
            <a:r>
              <a:rPr dirty="0" sz="1200" spc="-35">
                <a:latin typeface="Podkova"/>
                <a:cs typeface="Podkova"/>
              </a:rPr>
              <a:t>Mjerenje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proizvodnje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kisika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kod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provesti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jednostavnim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eksperimentom.</a:t>
            </a:r>
            <a:endParaRPr sz="1200">
              <a:latin typeface="Podkova"/>
              <a:cs typeface="Podkova"/>
            </a:endParaRPr>
          </a:p>
          <a:p>
            <a:pPr marL="18415" marR="1222375">
              <a:lnSpc>
                <a:spcPct val="100000"/>
              </a:lnSpc>
              <a:spcBef>
                <a:spcPts val="965"/>
              </a:spcBef>
            </a:pPr>
            <a:r>
              <a:rPr dirty="0" sz="1000" spc="-45">
                <a:latin typeface="Podkova"/>
                <a:cs typeface="Podkova"/>
              </a:rPr>
              <a:t>Evo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35">
                <a:latin typeface="Podkova"/>
                <a:cs typeface="Podkova"/>
              </a:rPr>
              <a:t>nekoliko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osnovnih </a:t>
            </a:r>
            <a:r>
              <a:rPr dirty="0" sz="1000" spc="-40">
                <a:latin typeface="Podkova"/>
                <a:cs typeface="Podkova"/>
              </a:rPr>
              <a:t>metoda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koje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40">
                <a:latin typeface="Podkova"/>
                <a:cs typeface="Podkova"/>
              </a:rPr>
              <a:t>možete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koristiti </a:t>
            </a:r>
            <a:r>
              <a:rPr dirty="0" sz="1000" spc="-20">
                <a:latin typeface="Podkova"/>
                <a:cs typeface="Podkova"/>
              </a:rPr>
              <a:t>za </a:t>
            </a:r>
            <a:r>
              <a:rPr dirty="0" sz="1000" spc="-30">
                <a:latin typeface="Podkova"/>
                <a:cs typeface="Podkova"/>
              </a:rPr>
              <a:t>mjerenje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proizvodnje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5">
                <a:latin typeface="Podkova"/>
                <a:cs typeface="Podkova"/>
              </a:rPr>
              <a:t>kisika </a:t>
            </a:r>
            <a:r>
              <a:rPr dirty="0" sz="1000" spc="-40">
                <a:latin typeface="Podkova"/>
                <a:cs typeface="Podkova"/>
              </a:rPr>
              <a:t>kod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30">
                <a:latin typeface="Podkova"/>
                <a:cs typeface="Podkova"/>
              </a:rPr>
              <a:t>stabala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ili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biljaka.</a:t>
            </a:r>
            <a:endParaRPr sz="1000">
              <a:latin typeface="Podkova"/>
              <a:cs typeface="Podkova"/>
            </a:endParaRPr>
          </a:p>
          <a:p>
            <a:pPr marL="37465">
              <a:lnSpc>
                <a:spcPct val="100000"/>
              </a:lnSpc>
              <a:spcBef>
                <a:spcPts val="975"/>
              </a:spcBef>
            </a:pPr>
            <a:r>
              <a:rPr dirty="0" sz="1200" spc="-10" b="1">
                <a:latin typeface="Podkova"/>
                <a:cs typeface="Podkova"/>
              </a:rPr>
              <a:t>Materijali: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695054" y="1274495"/>
            <a:ext cx="266128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0" b="1">
                <a:latin typeface="Podkova"/>
                <a:cs typeface="Podkova"/>
              </a:rPr>
              <a:t>2.</a:t>
            </a:r>
            <a:r>
              <a:rPr dirty="0" sz="1200" spc="-35" b="1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Stavite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biljku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35" b="1">
                <a:latin typeface="Podkova"/>
                <a:cs typeface="Podkova"/>
              </a:rPr>
              <a:t>vodu: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Ako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koristite </a:t>
            </a:r>
            <a:r>
              <a:rPr dirty="0" sz="1200" spc="-40">
                <a:latin typeface="Podkova"/>
                <a:cs typeface="Podkova"/>
              </a:rPr>
              <a:t>manju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biljku,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stavite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vodu</a:t>
            </a:r>
            <a:r>
              <a:rPr dirty="0" sz="1200" spc="-30">
                <a:latin typeface="Podkova"/>
                <a:cs typeface="Podkova"/>
              </a:rPr>
              <a:t> tako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joj </a:t>
            </a:r>
            <a:r>
              <a:rPr dirty="0" sz="1200" spc="-35">
                <a:latin typeface="Podkova"/>
                <a:cs typeface="Podkova"/>
              </a:rPr>
              <a:t>korijenje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bude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uronjeno.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Ako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koristite </a:t>
            </a:r>
            <a:r>
              <a:rPr dirty="0" sz="1200" spc="-40">
                <a:latin typeface="Podkova"/>
                <a:cs typeface="Podkova"/>
              </a:rPr>
              <a:t>veće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stablo,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možete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raditi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rezanim </a:t>
            </a:r>
            <a:r>
              <a:rPr dirty="0" sz="1200" spc="-40">
                <a:latin typeface="Podkova"/>
                <a:cs typeface="Podkova"/>
              </a:rPr>
              <a:t>grančicama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ili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lišćem.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3695054" y="2493543"/>
            <a:ext cx="273748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20" b="1">
                <a:latin typeface="Podkova"/>
                <a:cs typeface="Podkova"/>
              </a:rPr>
              <a:t>3.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35" b="1">
                <a:latin typeface="Podkova"/>
                <a:cs typeface="Podkova"/>
              </a:rPr>
              <a:t>Izlaganje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svjetlosti: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Postavite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posudu </a:t>
            </a:r>
            <a:r>
              <a:rPr dirty="0" sz="1200" spc="-45">
                <a:latin typeface="Podkova"/>
                <a:cs typeface="Podkova"/>
              </a:rPr>
              <a:t>pod</a:t>
            </a:r>
            <a:r>
              <a:rPr dirty="0" sz="1200" spc="-30">
                <a:latin typeface="Podkova"/>
                <a:cs typeface="Podkova"/>
              </a:rPr>
              <a:t> izvor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svjetlosti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(npr.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Sunčevu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svjetlost </a:t>
            </a:r>
            <a:r>
              <a:rPr dirty="0" sz="1200" spc="-10">
                <a:latin typeface="Podkova"/>
                <a:cs typeface="Podkova"/>
              </a:rPr>
              <a:t>ili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umjetnu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lampu)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da </a:t>
            </a:r>
            <a:r>
              <a:rPr dirty="0" sz="1200" spc="-40">
                <a:latin typeface="Podkova"/>
                <a:cs typeface="Podkova"/>
              </a:rPr>
              <a:t>biste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omogućili fotosintezu.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7058145" y="664591"/>
            <a:ext cx="271589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0" b="1">
                <a:latin typeface="Podkova"/>
                <a:cs typeface="Podkova"/>
              </a:rPr>
              <a:t>4.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Praćenje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mjehurića: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Promatrajte </a:t>
            </a:r>
            <a:r>
              <a:rPr dirty="0" sz="1200" spc="-40">
                <a:latin typeface="Podkova"/>
                <a:cs typeface="Podkova"/>
              </a:rPr>
              <a:t>proizvodnju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mjehurića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kisika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izlaze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iz lišća.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Svaki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mjehur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predstavlja </a:t>
            </a:r>
            <a:r>
              <a:rPr dirty="0" sz="1200" spc="-40">
                <a:latin typeface="Podkova"/>
                <a:cs typeface="Podkova"/>
              </a:rPr>
              <a:t>proizvodnju</a:t>
            </a:r>
            <a:r>
              <a:rPr dirty="0" sz="1200" spc="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kisika.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7058145" y="1680489"/>
            <a:ext cx="270700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10" b="1">
                <a:latin typeface="Podkova"/>
                <a:cs typeface="Podkova"/>
              </a:rPr>
              <a:t>5.</a:t>
            </a:r>
            <a:r>
              <a:rPr dirty="0" sz="1200" spc="-35" b="1">
                <a:latin typeface="Podkova"/>
                <a:cs typeface="Podkova"/>
              </a:rPr>
              <a:t> Mjerenje: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Zabilježite broj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mjehurića </a:t>
            </a:r>
            <a:r>
              <a:rPr dirty="0" sz="1200" spc="-40">
                <a:latin typeface="Podkova"/>
                <a:cs typeface="Podkova"/>
              </a:rPr>
              <a:t>tijekom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određenog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vremenskog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razdoblja </a:t>
            </a:r>
            <a:r>
              <a:rPr dirty="0" sz="1200" spc="-30">
                <a:latin typeface="Podkova"/>
                <a:cs typeface="Podkova"/>
              </a:rPr>
              <a:t>(npr.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10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minuta).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Zabilježite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sve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rezultate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35">
                <a:latin typeface="Podkova"/>
                <a:cs typeface="Podkova"/>
              </a:rPr>
              <a:t>usporedite</a:t>
            </a:r>
            <a:r>
              <a:rPr dirty="0" sz="1200" spc="-30">
                <a:latin typeface="Podkova"/>
                <a:cs typeface="Podkova"/>
              </a:rPr>
              <a:t> različite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uvjete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(npr.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različite </a:t>
            </a:r>
            <a:r>
              <a:rPr dirty="0" sz="1200" spc="-30">
                <a:latin typeface="Podkova"/>
                <a:cs typeface="Podkova"/>
              </a:rPr>
              <a:t>vrste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stabala,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različite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razine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svjetlosti,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 spc="-30">
                <a:latin typeface="Podkova"/>
                <a:cs typeface="Podkova"/>
              </a:rPr>
              <a:t>razlike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6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vrsti</a:t>
            </a:r>
            <a:r>
              <a:rPr dirty="0" sz="1200" spc="-5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tla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iz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kojih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stablo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dolazi).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3689185" y="348665"/>
            <a:ext cx="2745105" cy="748030"/>
          </a:xfrm>
          <a:prstGeom prst="rect">
            <a:avLst/>
          </a:prstGeom>
        </p:spPr>
        <p:txBody>
          <a:bodyPr wrap="square" lIns="0" tIns="895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dirty="0" sz="1200" spc="-40" b="1">
                <a:latin typeface="Podkova"/>
                <a:cs typeface="Podkova"/>
              </a:rPr>
              <a:t>Mjerenje</a:t>
            </a:r>
            <a:r>
              <a:rPr dirty="0" sz="1200" spc="-20" b="1">
                <a:latin typeface="Podkova"/>
                <a:cs typeface="Podkova"/>
              </a:rPr>
              <a:t> </a:t>
            </a:r>
            <a:r>
              <a:rPr dirty="0" sz="1200" spc="-40" b="1">
                <a:latin typeface="Podkova"/>
                <a:cs typeface="Podkova"/>
              </a:rPr>
              <a:t>produkcije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35" b="1">
                <a:latin typeface="Podkova"/>
                <a:cs typeface="Podkova"/>
              </a:rPr>
              <a:t>kisika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u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vodi!</a:t>
            </a:r>
            <a:endParaRPr sz="1200">
              <a:latin typeface="Podkova"/>
              <a:cs typeface="Podkova"/>
            </a:endParaRPr>
          </a:p>
          <a:p>
            <a:pPr marL="18415" marR="5080">
              <a:lnSpc>
                <a:spcPct val="111100"/>
              </a:lnSpc>
              <a:spcBef>
                <a:spcPts val="445"/>
              </a:spcBef>
            </a:pPr>
            <a:r>
              <a:rPr dirty="0" sz="1200" spc="-10" b="1">
                <a:latin typeface="Podkova"/>
                <a:cs typeface="Podkova"/>
              </a:rPr>
              <a:t>1.</a:t>
            </a:r>
            <a:r>
              <a:rPr dirty="0" sz="1200" spc="-30" b="1">
                <a:latin typeface="Podkova"/>
                <a:cs typeface="Podkova"/>
              </a:rPr>
              <a:t> </a:t>
            </a:r>
            <a:r>
              <a:rPr dirty="0" sz="1200" spc="-45" b="1">
                <a:latin typeface="Podkova"/>
                <a:cs typeface="Podkova"/>
              </a:rPr>
              <a:t>Priprema: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Uzmite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malu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posudu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za</a:t>
            </a:r>
            <a:r>
              <a:rPr dirty="0" sz="1200" spc="-30">
                <a:latin typeface="Podkova"/>
                <a:cs typeface="Podkova"/>
              </a:rPr>
              <a:t> vodu (npr.</a:t>
            </a:r>
            <a:r>
              <a:rPr dirty="0" sz="1200" spc="-4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epruvetu)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45">
                <a:latin typeface="Podkova"/>
                <a:cs typeface="Podkova"/>
              </a:rPr>
              <a:t>napunite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vodom.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3691865" y="3495394"/>
            <a:ext cx="6256655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40" b="1">
                <a:latin typeface="Podkova"/>
                <a:cs typeface="Podkova"/>
              </a:rPr>
              <a:t>Razmislite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b="1">
                <a:latin typeface="Podkova"/>
                <a:cs typeface="Podkova"/>
              </a:rPr>
              <a:t>o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40" b="1">
                <a:latin typeface="Podkova"/>
                <a:cs typeface="Podkova"/>
              </a:rPr>
              <a:t>faktorima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25" b="1">
                <a:latin typeface="Podkova"/>
                <a:cs typeface="Podkova"/>
              </a:rPr>
              <a:t>koji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utječu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50" b="1">
                <a:latin typeface="Podkova"/>
                <a:cs typeface="Podkova"/>
              </a:rPr>
              <a:t>na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rezultate,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kao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30" b="1">
                <a:latin typeface="Podkova"/>
                <a:cs typeface="Podkova"/>
              </a:rPr>
              <a:t>što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30" b="1">
                <a:latin typeface="Podkova"/>
                <a:cs typeface="Podkova"/>
              </a:rPr>
              <a:t>su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40" b="1">
                <a:latin typeface="Podkova"/>
                <a:cs typeface="Podkova"/>
              </a:rPr>
              <a:t>temperatura,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intenzitet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svjetlosti</a:t>
            </a:r>
            <a:r>
              <a:rPr dirty="0" sz="1000" b="1">
                <a:latin typeface="Podkova"/>
                <a:cs typeface="Podkova"/>
              </a:rPr>
              <a:t> i</a:t>
            </a:r>
            <a:r>
              <a:rPr dirty="0" sz="1000" spc="-5" b="1">
                <a:latin typeface="Podkova"/>
                <a:cs typeface="Podkova"/>
              </a:rPr>
              <a:t> </a:t>
            </a:r>
            <a:r>
              <a:rPr dirty="0" sz="1000" spc="-35" b="1">
                <a:latin typeface="Podkova"/>
                <a:cs typeface="Podkova"/>
              </a:rPr>
              <a:t>dostupnost</a:t>
            </a:r>
            <a:r>
              <a:rPr dirty="0" sz="1000" b="1">
                <a:latin typeface="Podkova"/>
                <a:cs typeface="Podkova"/>
              </a:rPr>
              <a:t> </a:t>
            </a:r>
            <a:r>
              <a:rPr dirty="0" sz="1000" spc="-10" b="1">
                <a:latin typeface="Podkova"/>
                <a:cs typeface="Podkova"/>
              </a:rPr>
              <a:t>vode.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3809214" y="5542545"/>
            <a:ext cx="276796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Tlo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šume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važno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skladište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ugljika. </a:t>
            </a:r>
            <a:r>
              <a:rPr dirty="0" sz="1200">
                <a:latin typeface="Podkova"/>
                <a:cs typeface="Podkova"/>
              </a:rPr>
              <a:t>Organski materijal u tlu, koji </a:t>
            </a:r>
            <a:r>
              <a:rPr dirty="0" sz="1200" spc="-10">
                <a:latin typeface="Podkova"/>
                <a:cs typeface="Podkova"/>
              </a:rPr>
              <a:t>uključuje </a:t>
            </a:r>
            <a:r>
              <a:rPr dirty="0" sz="1200">
                <a:latin typeface="Podkova"/>
                <a:cs typeface="Podkova"/>
              </a:rPr>
              <a:t>otpalo lišće i iglice, mrtvo drvo i </a:t>
            </a:r>
            <a:r>
              <a:rPr dirty="0" sz="1200" spc="-10">
                <a:latin typeface="Podkova"/>
                <a:cs typeface="Podkova"/>
              </a:rPr>
              <a:t>biljne </a:t>
            </a:r>
            <a:r>
              <a:rPr dirty="0" sz="1200">
                <a:latin typeface="Podkova"/>
                <a:cs typeface="Podkova"/>
              </a:rPr>
              <a:t>ostatke, sadrži značajne količine </a:t>
            </a:r>
            <a:r>
              <a:rPr dirty="0" sz="1200" spc="-10">
                <a:latin typeface="Podkova"/>
                <a:cs typeface="Podkova"/>
              </a:rPr>
              <a:t>ugljika.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3809214" y="6558443"/>
            <a:ext cx="29959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 često skladište više ugljika u tlu </a:t>
            </a:r>
            <a:r>
              <a:rPr dirty="0" sz="1200" spc="-20">
                <a:latin typeface="Podkova"/>
                <a:cs typeface="Podkova"/>
              </a:rPr>
              <a:t>nego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samom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drveću,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osobito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dubljim </a:t>
            </a:r>
            <a:r>
              <a:rPr dirty="0" sz="1200">
                <a:latin typeface="Podkova"/>
                <a:cs typeface="Podkova"/>
              </a:rPr>
              <a:t>slojevima </a:t>
            </a:r>
            <a:r>
              <a:rPr dirty="0" sz="1200" spc="-20">
                <a:latin typeface="Podkova"/>
                <a:cs typeface="Podkova"/>
              </a:rPr>
              <a:t>tla.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3809214" y="4251323"/>
            <a:ext cx="294195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spc="-30">
                <a:latin typeface="Podkova"/>
                <a:cs typeface="Podkova"/>
              </a:rPr>
              <a:t>Veći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dio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ugljika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skladišti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4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drvenastim </a:t>
            </a:r>
            <a:r>
              <a:rPr dirty="0" sz="1200" spc="-35">
                <a:latin typeface="Podkova"/>
                <a:cs typeface="Podkova"/>
              </a:rPr>
              <a:t>dijelovima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drveća,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kao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što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su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debla,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grane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25">
                <a:latin typeface="Podkova"/>
                <a:cs typeface="Podkova"/>
              </a:rPr>
              <a:t>lišće.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Ugljik </a:t>
            </a:r>
            <a:r>
              <a:rPr dirty="0" sz="1200" spc="-20">
                <a:latin typeface="Podkova"/>
                <a:cs typeface="Podkova"/>
              </a:rPr>
              <a:t>se</a:t>
            </a:r>
            <a:r>
              <a:rPr dirty="0" sz="1200" spc="-35">
                <a:latin typeface="Podkova"/>
                <a:cs typeface="Podkova"/>
              </a:rPr>
              <a:t> pohranjuje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5">
                <a:latin typeface="Podkova"/>
                <a:cs typeface="Podkova"/>
              </a:rPr>
              <a:t> korijenju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drveća </a:t>
            </a:r>
            <a:r>
              <a:rPr dirty="0" sz="1200" spc="-35">
                <a:latin typeface="Podkova"/>
                <a:cs typeface="Podkova"/>
              </a:rPr>
              <a:t>koje </a:t>
            </a:r>
            <a:r>
              <a:rPr dirty="0" sz="1200" spc="-40">
                <a:latin typeface="Podkova"/>
                <a:cs typeface="Podkova"/>
              </a:rPr>
              <a:t>pomaže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prijenosu </a:t>
            </a:r>
            <a:r>
              <a:rPr dirty="0" sz="1200" spc="-30">
                <a:latin typeface="Podkova"/>
                <a:cs typeface="Podkova"/>
              </a:rPr>
              <a:t>ugljika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30">
                <a:latin typeface="Podkova"/>
                <a:cs typeface="Podkova"/>
              </a:rPr>
              <a:t> tlo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kroz </a:t>
            </a:r>
            <a:r>
              <a:rPr dirty="0" sz="1200" spc="-35">
                <a:latin typeface="Podkova"/>
                <a:cs typeface="Podkova"/>
              </a:rPr>
              <a:t>interakcije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mikroorganizmima.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7004838" y="4243081"/>
            <a:ext cx="2943225" cy="7181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508786"/>
                </a:solidFill>
                <a:latin typeface="Podkova"/>
                <a:cs typeface="Podkova"/>
              </a:rPr>
              <a:t>Ciklus </a:t>
            </a:r>
            <a:r>
              <a:rPr dirty="0" sz="1200" spc="-10" b="1">
                <a:solidFill>
                  <a:srgbClr val="508786"/>
                </a:solidFill>
                <a:latin typeface="Podkova"/>
                <a:cs typeface="Podkova"/>
              </a:rPr>
              <a:t>ugljika</a:t>
            </a:r>
            <a:endParaRPr sz="1200">
              <a:latin typeface="Podkova"/>
              <a:cs typeface="Podkova"/>
            </a:endParaRPr>
          </a:p>
          <a:p>
            <a:pPr marL="45720" marR="5080">
              <a:lnSpc>
                <a:spcPct val="111100"/>
              </a:lnSpc>
              <a:spcBef>
                <a:spcPts val="810"/>
              </a:spcBef>
            </a:pPr>
            <a:r>
              <a:rPr dirty="0" sz="1200">
                <a:latin typeface="Podkova"/>
                <a:cs typeface="Podkova"/>
              </a:rPr>
              <a:t>Stablo može zadržavati ugljik </a:t>
            </a:r>
            <a:r>
              <a:rPr dirty="0" sz="1200" spc="-10">
                <a:latin typeface="Podkova"/>
                <a:cs typeface="Podkova"/>
              </a:rPr>
              <a:t>desetljećima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stoljećima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 raste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razvija </a:t>
            </a:r>
            <a:r>
              <a:rPr dirty="0" sz="1200" spc="-25">
                <a:latin typeface="Podkova"/>
                <a:cs typeface="Podkova"/>
              </a:rPr>
              <a:t>se.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037909" y="5138584"/>
            <a:ext cx="293497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Nakon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stablo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umre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počne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razgrađivati, dio ugljika se vraća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atmosferu kao </a:t>
            </a:r>
            <a:r>
              <a:rPr dirty="0" sz="1200" spc="-65">
                <a:latin typeface="Podkova"/>
                <a:cs typeface="Podkova"/>
              </a:rPr>
              <a:t>CO</a:t>
            </a:r>
            <a:r>
              <a:rPr dirty="0" cap="small" sz="1200" spc="-65">
                <a:latin typeface="Podkova"/>
                <a:cs typeface="Podkova"/>
              </a:rPr>
              <a:t>2</a:t>
            </a:r>
            <a:r>
              <a:rPr dirty="0" sz="1200">
                <a:latin typeface="Podkova"/>
                <a:cs typeface="Podkova"/>
              </a:rPr>
              <a:t> kroz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proces </a:t>
            </a:r>
            <a:r>
              <a:rPr dirty="0" sz="1200" spc="-50">
                <a:latin typeface="Podkova"/>
                <a:cs typeface="Podkova"/>
              </a:rPr>
              <a:t>raspadanja,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ostaje 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tlu kao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organski </a:t>
            </a:r>
            <a:r>
              <a:rPr dirty="0" sz="1200" spc="-25">
                <a:latin typeface="Podkova"/>
                <a:cs typeface="Podkova"/>
              </a:rPr>
              <a:t>materijal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>
                <a:latin typeface="Podkova"/>
                <a:cs typeface="Podkova"/>
              </a:rPr>
              <a:t>- </a:t>
            </a:r>
            <a:r>
              <a:rPr dirty="0" sz="1200" spc="-10">
                <a:latin typeface="Podkova"/>
                <a:cs typeface="Podkova"/>
              </a:rPr>
              <a:t>humus.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30" name="object 30" descr=""/>
          <p:cNvGrpSpPr/>
          <p:nvPr/>
        </p:nvGrpSpPr>
        <p:grpSpPr>
          <a:xfrm>
            <a:off x="2451289" y="1593725"/>
            <a:ext cx="708025" cy="706120"/>
            <a:chOff x="2451289" y="1593725"/>
            <a:chExt cx="708025" cy="706120"/>
          </a:xfrm>
        </p:grpSpPr>
        <p:sp>
          <p:nvSpPr>
            <p:cNvPr id="31" name="object 31" descr=""/>
            <p:cNvSpPr/>
            <p:nvPr/>
          </p:nvSpPr>
          <p:spPr>
            <a:xfrm>
              <a:off x="2451289" y="1593725"/>
              <a:ext cx="708025" cy="513080"/>
            </a:xfrm>
            <a:custGeom>
              <a:avLst/>
              <a:gdLst/>
              <a:ahLst/>
              <a:cxnLst/>
              <a:rect l="l" t="t" r="r" b="b"/>
              <a:pathLst>
                <a:path w="708025" h="513080">
                  <a:moveTo>
                    <a:pt x="353992" y="0"/>
                  </a:moveTo>
                  <a:lnTo>
                    <a:pt x="309150" y="2533"/>
                  </a:lnTo>
                  <a:lnTo>
                    <a:pt x="266193" y="10366"/>
                  </a:lnTo>
                  <a:lnTo>
                    <a:pt x="225408" y="23140"/>
                  </a:lnTo>
                  <a:lnTo>
                    <a:pt x="187081" y="40499"/>
                  </a:lnTo>
                  <a:lnTo>
                    <a:pt x="151499" y="62087"/>
                  </a:lnTo>
                  <a:lnTo>
                    <a:pt x="118947" y="87548"/>
                  </a:lnTo>
                  <a:lnTo>
                    <a:pt x="89713" y="116525"/>
                  </a:lnTo>
                  <a:lnTo>
                    <a:pt x="64082" y="148661"/>
                  </a:lnTo>
                  <a:lnTo>
                    <a:pt x="42341" y="183601"/>
                  </a:lnTo>
                  <a:lnTo>
                    <a:pt x="24775" y="220988"/>
                  </a:lnTo>
                  <a:lnTo>
                    <a:pt x="11673" y="260464"/>
                  </a:lnTo>
                  <a:lnTo>
                    <a:pt x="3319" y="301675"/>
                  </a:lnTo>
                  <a:lnTo>
                    <a:pt x="0" y="344263"/>
                  </a:lnTo>
                  <a:lnTo>
                    <a:pt x="2002" y="387873"/>
                  </a:lnTo>
                  <a:lnTo>
                    <a:pt x="9612" y="432147"/>
                  </a:lnTo>
                  <a:lnTo>
                    <a:pt x="23116" y="476729"/>
                  </a:lnTo>
                  <a:lnTo>
                    <a:pt x="26626" y="473133"/>
                  </a:lnTo>
                  <a:lnTo>
                    <a:pt x="26713" y="467270"/>
                  </a:lnTo>
                  <a:lnTo>
                    <a:pt x="27120" y="461898"/>
                  </a:lnTo>
                  <a:lnTo>
                    <a:pt x="31587" y="459774"/>
                  </a:lnTo>
                  <a:lnTo>
                    <a:pt x="28309" y="448995"/>
                  </a:lnTo>
                  <a:lnTo>
                    <a:pt x="25415" y="438159"/>
                  </a:lnTo>
                  <a:lnTo>
                    <a:pt x="22882" y="427227"/>
                  </a:lnTo>
                  <a:lnTo>
                    <a:pt x="20690" y="416162"/>
                  </a:lnTo>
                  <a:lnTo>
                    <a:pt x="15307" y="368057"/>
                  </a:lnTo>
                  <a:lnTo>
                    <a:pt x="16513" y="320860"/>
                  </a:lnTo>
                  <a:lnTo>
                    <a:pt x="23958" y="275113"/>
                  </a:lnTo>
                  <a:lnTo>
                    <a:pt x="37290" y="231355"/>
                  </a:lnTo>
                  <a:lnTo>
                    <a:pt x="56160" y="190126"/>
                  </a:lnTo>
                  <a:lnTo>
                    <a:pt x="80215" y="151964"/>
                  </a:lnTo>
                  <a:lnTo>
                    <a:pt x="109107" y="117411"/>
                  </a:lnTo>
                  <a:lnTo>
                    <a:pt x="142482" y="87005"/>
                  </a:lnTo>
                  <a:lnTo>
                    <a:pt x="179992" y="61286"/>
                  </a:lnTo>
                  <a:lnTo>
                    <a:pt x="221286" y="40794"/>
                  </a:lnTo>
                  <a:lnTo>
                    <a:pt x="266012" y="26068"/>
                  </a:lnTo>
                  <a:lnTo>
                    <a:pt x="313819" y="17649"/>
                  </a:lnTo>
                  <a:lnTo>
                    <a:pt x="351373" y="15236"/>
                  </a:lnTo>
                  <a:lnTo>
                    <a:pt x="398567" y="18220"/>
                  </a:lnTo>
                  <a:lnTo>
                    <a:pt x="443338" y="26982"/>
                  </a:lnTo>
                  <a:lnTo>
                    <a:pt x="485392" y="41098"/>
                  </a:lnTo>
                  <a:lnTo>
                    <a:pt x="524429" y="60147"/>
                  </a:lnTo>
                  <a:lnTo>
                    <a:pt x="560154" y="83705"/>
                  </a:lnTo>
                  <a:lnTo>
                    <a:pt x="592271" y="111349"/>
                  </a:lnTo>
                  <a:lnTo>
                    <a:pt x="620481" y="142658"/>
                  </a:lnTo>
                  <a:lnTo>
                    <a:pt x="644489" y="177208"/>
                  </a:lnTo>
                  <a:lnTo>
                    <a:pt x="663997" y="214576"/>
                  </a:lnTo>
                  <a:lnTo>
                    <a:pt x="678709" y="254340"/>
                  </a:lnTo>
                  <a:lnTo>
                    <a:pt x="688329" y="296078"/>
                  </a:lnTo>
                  <a:lnTo>
                    <a:pt x="692558" y="339365"/>
                  </a:lnTo>
                  <a:lnTo>
                    <a:pt x="691101" y="383780"/>
                  </a:lnTo>
                  <a:lnTo>
                    <a:pt x="683660" y="428901"/>
                  </a:lnTo>
                  <a:lnTo>
                    <a:pt x="669940" y="474303"/>
                  </a:lnTo>
                  <a:lnTo>
                    <a:pt x="679201" y="479661"/>
                  </a:lnTo>
                  <a:lnTo>
                    <a:pt x="677071" y="489678"/>
                  </a:lnTo>
                  <a:lnTo>
                    <a:pt x="670768" y="501697"/>
                  </a:lnTo>
                  <a:lnTo>
                    <a:pt x="667514" y="513063"/>
                  </a:lnTo>
                  <a:lnTo>
                    <a:pt x="687062" y="469138"/>
                  </a:lnTo>
                  <a:lnTo>
                    <a:pt x="700104" y="424510"/>
                  </a:lnTo>
                  <a:lnTo>
                    <a:pt x="706911" y="379669"/>
                  </a:lnTo>
                  <a:lnTo>
                    <a:pt x="707752" y="335105"/>
                  </a:lnTo>
                  <a:lnTo>
                    <a:pt x="702896" y="291307"/>
                  </a:lnTo>
                  <a:lnTo>
                    <a:pt x="692615" y="248764"/>
                  </a:lnTo>
                  <a:lnTo>
                    <a:pt x="677177" y="207965"/>
                  </a:lnTo>
                  <a:lnTo>
                    <a:pt x="656853" y="169401"/>
                  </a:lnTo>
                  <a:lnTo>
                    <a:pt x="631913" y="133561"/>
                  </a:lnTo>
                  <a:lnTo>
                    <a:pt x="602626" y="100933"/>
                  </a:lnTo>
                  <a:lnTo>
                    <a:pt x="569261" y="72008"/>
                  </a:lnTo>
                  <a:lnTo>
                    <a:pt x="532090" y="47275"/>
                  </a:lnTo>
                  <a:lnTo>
                    <a:pt x="491382" y="27223"/>
                  </a:lnTo>
                  <a:lnTo>
                    <a:pt x="447406" y="12341"/>
                  </a:lnTo>
                  <a:lnTo>
                    <a:pt x="400433" y="3120"/>
                  </a:lnTo>
                  <a:lnTo>
                    <a:pt x="353992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474405" y="2053499"/>
              <a:ext cx="34290" cy="64769"/>
            </a:xfrm>
            <a:custGeom>
              <a:avLst/>
              <a:gdLst/>
              <a:ahLst/>
              <a:cxnLst/>
              <a:rect l="l" t="t" r="r" b="b"/>
              <a:pathLst>
                <a:path w="34289" h="64769">
                  <a:moveTo>
                    <a:pt x="8470" y="0"/>
                  </a:moveTo>
                  <a:lnTo>
                    <a:pt x="4004" y="2124"/>
                  </a:lnTo>
                  <a:lnTo>
                    <a:pt x="3597" y="7496"/>
                  </a:lnTo>
                  <a:lnTo>
                    <a:pt x="3509" y="13358"/>
                  </a:lnTo>
                  <a:lnTo>
                    <a:pt x="0" y="16954"/>
                  </a:lnTo>
                  <a:lnTo>
                    <a:pt x="26035" y="64198"/>
                  </a:lnTo>
                  <a:lnTo>
                    <a:pt x="33909" y="58140"/>
                  </a:lnTo>
                  <a:lnTo>
                    <a:pt x="26592" y="44168"/>
                  </a:lnTo>
                  <a:lnTo>
                    <a:pt x="19823" y="29675"/>
                  </a:lnTo>
                  <a:lnTo>
                    <a:pt x="13736" y="14879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23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466594" y="1608962"/>
              <a:ext cx="336550" cy="485140"/>
            </a:xfrm>
            <a:custGeom>
              <a:avLst/>
              <a:gdLst/>
              <a:ahLst/>
              <a:cxnLst/>
              <a:rect l="l" t="t" r="r" b="b"/>
              <a:pathLst>
                <a:path w="336550" h="485139">
                  <a:moveTo>
                    <a:pt x="336067" y="0"/>
                  </a:moveTo>
                  <a:lnTo>
                    <a:pt x="250698" y="10833"/>
                  </a:lnTo>
                  <a:lnTo>
                    <a:pt x="205981" y="25565"/>
                  </a:lnTo>
                  <a:lnTo>
                    <a:pt x="164680" y="46050"/>
                  </a:lnTo>
                  <a:lnTo>
                    <a:pt x="127177" y="71767"/>
                  </a:lnTo>
                  <a:lnTo>
                    <a:pt x="93789" y="102184"/>
                  </a:lnTo>
                  <a:lnTo>
                    <a:pt x="64909" y="136728"/>
                  </a:lnTo>
                  <a:lnTo>
                    <a:pt x="40843" y="174891"/>
                  </a:lnTo>
                  <a:lnTo>
                    <a:pt x="21983" y="216128"/>
                  </a:lnTo>
                  <a:lnTo>
                    <a:pt x="8648" y="259880"/>
                  </a:lnTo>
                  <a:lnTo>
                    <a:pt x="1206" y="305625"/>
                  </a:lnTo>
                  <a:lnTo>
                    <a:pt x="0" y="352831"/>
                  </a:lnTo>
                  <a:lnTo>
                    <a:pt x="5384" y="400926"/>
                  </a:lnTo>
                  <a:lnTo>
                    <a:pt x="7874" y="398322"/>
                  </a:lnTo>
                  <a:lnTo>
                    <a:pt x="8661" y="403809"/>
                  </a:lnTo>
                  <a:lnTo>
                    <a:pt x="14998" y="426364"/>
                  </a:lnTo>
                  <a:lnTo>
                    <a:pt x="22377" y="447128"/>
                  </a:lnTo>
                  <a:lnTo>
                    <a:pt x="31851" y="466902"/>
                  </a:lnTo>
                  <a:lnTo>
                    <a:pt x="44145" y="485114"/>
                  </a:lnTo>
                  <a:lnTo>
                    <a:pt x="43002" y="465023"/>
                  </a:lnTo>
                  <a:lnTo>
                    <a:pt x="40055" y="445071"/>
                  </a:lnTo>
                  <a:lnTo>
                    <a:pt x="36728" y="425157"/>
                  </a:lnTo>
                  <a:lnTo>
                    <a:pt x="34455" y="405168"/>
                  </a:lnTo>
                  <a:lnTo>
                    <a:pt x="33439" y="353910"/>
                  </a:lnTo>
                  <a:lnTo>
                    <a:pt x="37414" y="303847"/>
                  </a:lnTo>
                  <a:lnTo>
                    <a:pt x="47053" y="255397"/>
                  </a:lnTo>
                  <a:lnTo>
                    <a:pt x="63055" y="209003"/>
                  </a:lnTo>
                  <a:lnTo>
                    <a:pt x="86080" y="165112"/>
                  </a:lnTo>
                  <a:lnTo>
                    <a:pt x="116827" y="124155"/>
                  </a:lnTo>
                  <a:lnTo>
                    <a:pt x="160502" y="81915"/>
                  </a:lnTo>
                  <a:lnTo>
                    <a:pt x="169519" y="75095"/>
                  </a:lnTo>
                  <a:lnTo>
                    <a:pt x="170268" y="75095"/>
                  </a:lnTo>
                  <a:lnTo>
                    <a:pt x="177761" y="84074"/>
                  </a:lnTo>
                  <a:lnTo>
                    <a:pt x="182232" y="76911"/>
                  </a:lnTo>
                  <a:lnTo>
                    <a:pt x="175183" y="77025"/>
                  </a:lnTo>
                  <a:lnTo>
                    <a:pt x="171932" y="74574"/>
                  </a:lnTo>
                  <a:lnTo>
                    <a:pt x="170053" y="70421"/>
                  </a:lnTo>
                  <a:lnTo>
                    <a:pt x="167093" y="65405"/>
                  </a:lnTo>
                  <a:lnTo>
                    <a:pt x="132549" y="93497"/>
                  </a:lnTo>
                  <a:lnTo>
                    <a:pt x="101892" y="125641"/>
                  </a:lnTo>
                  <a:lnTo>
                    <a:pt x="75374" y="161290"/>
                  </a:lnTo>
                  <a:lnTo>
                    <a:pt x="53225" y="199859"/>
                  </a:lnTo>
                  <a:lnTo>
                    <a:pt x="76873" y="153289"/>
                  </a:lnTo>
                  <a:lnTo>
                    <a:pt x="109334" y="110794"/>
                  </a:lnTo>
                  <a:lnTo>
                    <a:pt x="148717" y="75133"/>
                  </a:lnTo>
                  <a:lnTo>
                    <a:pt x="193128" y="49047"/>
                  </a:lnTo>
                  <a:lnTo>
                    <a:pt x="170116" y="63588"/>
                  </a:lnTo>
                  <a:lnTo>
                    <a:pt x="182549" y="56121"/>
                  </a:lnTo>
                  <a:lnTo>
                    <a:pt x="183896" y="66192"/>
                  </a:lnTo>
                  <a:lnTo>
                    <a:pt x="187680" y="66611"/>
                  </a:lnTo>
                  <a:lnTo>
                    <a:pt x="195427" y="63868"/>
                  </a:lnTo>
                  <a:lnTo>
                    <a:pt x="226936" y="50317"/>
                  </a:lnTo>
                  <a:lnTo>
                    <a:pt x="238556" y="46024"/>
                  </a:lnTo>
                  <a:lnTo>
                    <a:pt x="283946" y="38569"/>
                  </a:lnTo>
                  <a:lnTo>
                    <a:pt x="316572" y="37299"/>
                  </a:lnTo>
                  <a:lnTo>
                    <a:pt x="326364" y="37388"/>
                  </a:lnTo>
                  <a:lnTo>
                    <a:pt x="334848" y="37541"/>
                  </a:lnTo>
                  <a:lnTo>
                    <a:pt x="336067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487728" y="2101950"/>
              <a:ext cx="625475" cy="197485"/>
            </a:xfrm>
            <a:custGeom>
              <a:avLst/>
              <a:gdLst/>
              <a:ahLst/>
              <a:cxnLst/>
              <a:rect l="l" t="t" r="r" b="b"/>
              <a:pathLst>
                <a:path w="625475" h="197485">
                  <a:moveTo>
                    <a:pt x="0" y="0"/>
                  </a:moveTo>
                  <a:lnTo>
                    <a:pt x="22846" y="39877"/>
                  </a:lnTo>
                  <a:lnTo>
                    <a:pt x="49793" y="75345"/>
                  </a:lnTo>
                  <a:lnTo>
                    <a:pt x="80335" y="106373"/>
                  </a:lnTo>
                  <a:lnTo>
                    <a:pt x="113964" y="132927"/>
                  </a:lnTo>
                  <a:lnTo>
                    <a:pt x="150172" y="154976"/>
                  </a:lnTo>
                  <a:lnTo>
                    <a:pt x="188454" y="172487"/>
                  </a:lnTo>
                  <a:lnTo>
                    <a:pt x="228303" y="185428"/>
                  </a:lnTo>
                  <a:lnTo>
                    <a:pt x="269210" y="193767"/>
                  </a:lnTo>
                  <a:lnTo>
                    <a:pt x="310670" y="197472"/>
                  </a:lnTo>
                  <a:lnTo>
                    <a:pt x="352175" y="196510"/>
                  </a:lnTo>
                  <a:lnTo>
                    <a:pt x="393219" y="190850"/>
                  </a:lnTo>
                  <a:lnTo>
                    <a:pt x="433294" y="180458"/>
                  </a:lnTo>
                  <a:lnTo>
                    <a:pt x="471894" y="165303"/>
                  </a:lnTo>
                  <a:lnTo>
                    <a:pt x="508511" y="145353"/>
                  </a:lnTo>
                  <a:lnTo>
                    <a:pt x="542639" y="120575"/>
                  </a:lnTo>
                  <a:lnTo>
                    <a:pt x="573771" y="90938"/>
                  </a:lnTo>
                  <a:lnTo>
                    <a:pt x="601399" y="56408"/>
                  </a:lnTo>
                  <a:lnTo>
                    <a:pt x="625017" y="16954"/>
                  </a:lnTo>
                  <a:lnTo>
                    <a:pt x="619315" y="19240"/>
                  </a:lnTo>
                  <a:lnTo>
                    <a:pt x="617613" y="11887"/>
                  </a:lnTo>
                  <a:lnTo>
                    <a:pt x="612902" y="9690"/>
                  </a:lnTo>
                  <a:lnTo>
                    <a:pt x="602737" y="26719"/>
                  </a:lnTo>
                  <a:lnTo>
                    <a:pt x="596480" y="36591"/>
                  </a:lnTo>
                  <a:lnTo>
                    <a:pt x="592924" y="41186"/>
                  </a:lnTo>
                  <a:lnTo>
                    <a:pt x="590372" y="41960"/>
                  </a:lnTo>
                  <a:lnTo>
                    <a:pt x="582180" y="33591"/>
                  </a:lnTo>
                  <a:lnTo>
                    <a:pt x="578993" y="32702"/>
                  </a:lnTo>
                  <a:lnTo>
                    <a:pt x="570064" y="32692"/>
                  </a:lnTo>
                  <a:lnTo>
                    <a:pt x="560155" y="35852"/>
                  </a:lnTo>
                  <a:lnTo>
                    <a:pt x="549975" y="40164"/>
                  </a:lnTo>
                  <a:lnTo>
                    <a:pt x="540232" y="43611"/>
                  </a:lnTo>
                  <a:lnTo>
                    <a:pt x="506920" y="62991"/>
                  </a:lnTo>
                  <a:lnTo>
                    <a:pt x="463540" y="79433"/>
                  </a:lnTo>
                  <a:lnTo>
                    <a:pt x="418647" y="91424"/>
                  </a:lnTo>
                  <a:lnTo>
                    <a:pt x="372742" y="98894"/>
                  </a:lnTo>
                  <a:lnTo>
                    <a:pt x="326327" y="101773"/>
                  </a:lnTo>
                  <a:lnTo>
                    <a:pt x="279904" y="99988"/>
                  </a:lnTo>
                  <a:lnTo>
                    <a:pt x="233974" y="93471"/>
                  </a:lnTo>
                  <a:lnTo>
                    <a:pt x="189040" y="82151"/>
                  </a:lnTo>
                  <a:lnTo>
                    <a:pt x="145603" y="65957"/>
                  </a:lnTo>
                  <a:lnTo>
                    <a:pt x="104165" y="44818"/>
                  </a:lnTo>
                  <a:lnTo>
                    <a:pt x="91789" y="43890"/>
                  </a:lnTo>
                  <a:lnTo>
                    <a:pt x="66919" y="41528"/>
                  </a:lnTo>
                  <a:lnTo>
                    <a:pt x="54508" y="41186"/>
                  </a:lnTo>
                  <a:lnTo>
                    <a:pt x="86013" y="82432"/>
                  </a:lnTo>
                  <a:lnTo>
                    <a:pt x="124158" y="117781"/>
                  </a:lnTo>
                  <a:lnTo>
                    <a:pt x="167451" y="146779"/>
                  </a:lnTo>
                  <a:lnTo>
                    <a:pt x="214401" y="168973"/>
                  </a:lnTo>
                  <a:lnTo>
                    <a:pt x="191985" y="162305"/>
                  </a:lnTo>
                  <a:lnTo>
                    <a:pt x="150638" y="141152"/>
                  </a:lnTo>
                  <a:lnTo>
                    <a:pt x="111946" y="114850"/>
                  </a:lnTo>
                  <a:lnTo>
                    <a:pt x="76787" y="83864"/>
                  </a:lnTo>
                  <a:lnTo>
                    <a:pt x="46041" y="48656"/>
                  </a:lnTo>
                  <a:lnTo>
                    <a:pt x="20586" y="9690"/>
                  </a:lnTo>
                  <a:lnTo>
                    <a:pt x="12712" y="157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591993" y="2144203"/>
              <a:ext cx="436245" cy="59690"/>
            </a:xfrm>
            <a:custGeom>
              <a:avLst/>
              <a:gdLst/>
              <a:ahLst/>
              <a:cxnLst/>
              <a:rect l="l" t="t" r="r" b="b"/>
              <a:pathLst>
                <a:path w="436244" h="59689">
                  <a:moveTo>
                    <a:pt x="7460" y="1230"/>
                  </a:moveTo>
                  <a:lnTo>
                    <a:pt x="5955" y="1230"/>
                  </a:lnTo>
                  <a:lnTo>
                    <a:pt x="954" y="2616"/>
                  </a:lnTo>
                  <a:lnTo>
                    <a:pt x="0" y="2616"/>
                  </a:lnTo>
                  <a:lnTo>
                    <a:pt x="40281" y="23164"/>
                  </a:lnTo>
                  <a:lnTo>
                    <a:pt x="84775" y="39898"/>
                  </a:lnTo>
                  <a:lnTo>
                    <a:pt x="129709" y="51219"/>
                  </a:lnTo>
                  <a:lnTo>
                    <a:pt x="175639" y="57736"/>
                  </a:lnTo>
                  <a:lnTo>
                    <a:pt x="222062" y="59520"/>
                  </a:lnTo>
                  <a:lnTo>
                    <a:pt x="268477" y="56642"/>
                  </a:lnTo>
                  <a:lnTo>
                    <a:pt x="314382" y="49172"/>
                  </a:lnTo>
                  <a:lnTo>
                    <a:pt x="359275" y="37180"/>
                  </a:lnTo>
                  <a:lnTo>
                    <a:pt x="380305" y="29210"/>
                  </a:lnTo>
                  <a:lnTo>
                    <a:pt x="211279" y="29210"/>
                  </a:lnTo>
                  <a:lnTo>
                    <a:pt x="205010" y="28338"/>
                  </a:lnTo>
                  <a:lnTo>
                    <a:pt x="160980" y="28338"/>
                  </a:lnTo>
                  <a:lnTo>
                    <a:pt x="144160" y="23792"/>
                  </a:lnTo>
                  <a:lnTo>
                    <a:pt x="143967" y="23792"/>
                  </a:lnTo>
                  <a:lnTo>
                    <a:pt x="156767" y="18676"/>
                  </a:lnTo>
                  <a:lnTo>
                    <a:pt x="116979" y="18676"/>
                  </a:lnTo>
                  <a:lnTo>
                    <a:pt x="109266" y="17246"/>
                  </a:lnTo>
                  <a:lnTo>
                    <a:pt x="102287" y="14835"/>
                  </a:lnTo>
                  <a:lnTo>
                    <a:pt x="99227" y="12865"/>
                  </a:lnTo>
                  <a:lnTo>
                    <a:pt x="99227" y="12560"/>
                  </a:lnTo>
                  <a:lnTo>
                    <a:pt x="103024" y="11430"/>
                  </a:lnTo>
                  <a:lnTo>
                    <a:pt x="102488" y="8216"/>
                  </a:lnTo>
                  <a:lnTo>
                    <a:pt x="102383" y="7581"/>
                  </a:lnTo>
                  <a:lnTo>
                    <a:pt x="52173" y="7581"/>
                  </a:lnTo>
                  <a:lnTo>
                    <a:pt x="50270" y="7165"/>
                  </a:lnTo>
                  <a:lnTo>
                    <a:pt x="49915" y="7165"/>
                  </a:lnTo>
                  <a:lnTo>
                    <a:pt x="46376" y="2247"/>
                  </a:lnTo>
                  <a:lnTo>
                    <a:pt x="46276" y="2108"/>
                  </a:lnTo>
                  <a:lnTo>
                    <a:pt x="46166" y="1955"/>
                  </a:lnTo>
                  <a:lnTo>
                    <a:pt x="42485" y="1464"/>
                  </a:lnTo>
                  <a:lnTo>
                    <a:pt x="11335" y="1464"/>
                  </a:lnTo>
                  <a:lnTo>
                    <a:pt x="7460" y="1230"/>
                  </a:lnTo>
                  <a:close/>
                </a:path>
                <a:path w="436244" h="59689">
                  <a:moveTo>
                    <a:pt x="234291" y="15887"/>
                  </a:moveTo>
                  <a:lnTo>
                    <a:pt x="229938" y="19562"/>
                  </a:lnTo>
                  <a:lnTo>
                    <a:pt x="223556" y="22044"/>
                  </a:lnTo>
                  <a:lnTo>
                    <a:pt x="216761" y="24800"/>
                  </a:lnTo>
                  <a:lnTo>
                    <a:pt x="211279" y="29210"/>
                  </a:lnTo>
                  <a:lnTo>
                    <a:pt x="380305" y="29210"/>
                  </a:lnTo>
                  <a:lnTo>
                    <a:pt x="386705" y="26784"/>
                  </a:lnTo>
                  <a:lnTo>
                    <a:pt x="295438" y="26784"/>
                  </a:lnTo>
                  <a:lnTo>
                    <a:pt x="294928" y="25590"/>
                  </a:lnTo>
                  <a:lnTo>
                    <a:pt x="288945" y="25590"/>
                  </a:lnTo>
                  <a:lnTo>
                    <a:pt x="279890" y="24800"/>
                  </a:lnTo>
                  <a:lnTo>
                    <a:pt x="272860" y="23792"/>
                  </a:lnTo>
                  <a:lnTo>
                    <a:pt x="272620" y="23792"/>
                  </a:lnTo>
                  <a:lnTo>
                    <a:pt x="252374" y="20332"/>
                  </a:lnTo>
                  <a:lnTo>
                    <a:pt x="241543" y="20332"/>
                  </a:lnTo>
                  <a:lnTo>
                    <a:pt x="234291" y="15887"/>
                  </a:lnTo>
                  <a:close/>
                </a:path>
                <a:path w="436244" h="59689">
                  <a:moveTo>
                    <a:pt x="194801" y="26919"/>
                  </a:moveTo>
                  <a:lnTo>
                    <a:pt x="177967" y="28009"/>
                  </a:lnTo>
                  <a:lnTo>
                    <a:pt x="160980" y="28338"/>
                  </a:lnTo>
                  <a:lnTo>
                    <a:pt x="205010" y="28338"/>
                  </a:lnTo>
                  <a:lnTo>
                    <a:pt x="194801" y="26919"/>
                  </a:lnTo>
                  <a:close/>
                </a:path>
                <a:path w="436244" h="59689">
                  <a:moveTo>
                    <a:pt x="332594" y="9232"/>
                  </a:moveTo>
                  <a:lnTo>
                    <a:pt x="332057" y="9232"/>
                  </a:lnTo>
                  <a:lnTo>
                    <a:pt x="321400" y="15100"/>
                  </a:lnTo>
                  <a:lnTo>
                    <a:pt x="326773" y="21463"/>
                  </a:lnTo>
                  <a:lnTo>
                    <a:pt x="326253" y="22044"/>
                  </a:lnTo>
                  <a:lnTo>
                    <a:pt x="326081" y="22044"/>
                  </a:lnTo>
                  <a:lnTo>
                    <a:pt x="321473" y="23792"/>
                  </a:lnTo>
                  <a:lnTo>
                    <a:pt x="312615" y="25369"/>
                  </a:lnTo>
                  <a:lnTo>
                    <a:pt x="303352" y="26444"/>
                  </a:lnTo>
                  <a:lnTo>
                    <a:pt x="297270" y="26784"/>
                  </a:lnTo>
                  <a:lnTo>
                    <a:pt x="386705" y="26784"/>
                  </a:lnTo>
                  <a:lnTo>
                    <a:pt x="402655" y="20739"/>
                  </a:lnTo>
                  <a:lnTo>
                    <a:pt x="411255" y="16917"/>
                  </a:lnTo>
                  <a:lnTo>
                    <a:pt x="420545" y="12372"/>
                  </a:lnTo>
                  <a:lnTo>
                    <a:pt x="422602" y="11137"/>
                  </a:lnTo>
                  <a:lnTo>
                    <a:pt x="342559" y="11137"/>
                  </a:lnTo>
                  <a:lnTo>
                    <a:pt x="332594" y="9232"/>
                  </a:lnTo>
                  <a:close/>
                </a:path>
                <a:path w="436244" h="59689">
                  <a:moveTo>
                    <a:pt x="293892" y="23164"/>
                  </a:moveTo>
                  <a:lnTo>
                    <a:pt x="290007" y="23164"/>
                  </a:lnTo>
                  <a:lnTo>
                    <a:pt x="289210" y="25369"/>
                  </a:lnTo>
                  <a:lnTo>
                    <a:pt x="289130" y="25590"/>
                  </a:lnTo>
                  <a:lnTo>
                    <a:pt x="294928" y="25590"/>
                  </a:lnTo>
                  <a:lnTo>
                    <a:pt x="293892" y="23164"/>
                  </a:lnTo>
                  <a:close/>
                </a:path>
                <a:path w="436244" h="59689">
                  <a:moveTo>
                    <a:pt x="246585" y="19392"/>
                  </a:moveTo>
                  <a:lnTo>
                    <a:pt x="241543" y="20332"/>
                  </a:lnTo>
                  <a:lnTo>
                    <a:pt x="252374" y="20332"/>
                  </a:lnTo>
                  <a:lnTo>
                    <a:pt x="246585" y="19392"/>
                  </a:lnTo>
                  <a:close/>
                </a:path>
                <a:path w="436244" h="59689">
                  <a:moveTo>
                    <a:pt x="120798" y="15283"/>
                  </a:moveTo>
                  <a:lnTo>
                    <a:pt x="122239" y="17703"/>
                  </a:lnTo>
                  <a:lnTo>
                    <a:pt x="116979" y="18676"/>
                  </a:lnTo>
                  <a:lnTo>
                    <a:pt x="156767" y="18676"/>
                  </a:lnTo>
                  <a:lnTo>
                    <a:pt x="160725" y="17094"/>
                  </a:lnTo>
                  <a:lnTo>
                    <a:pt x="145861" y="17094"/>
                  </a:lnTo>
                  <a:lnTo>
                    <a:pt x="147152" y="15887"/>
                  </a:lnTo>
                  <a:lnTo>
                    <a:pt x="126481" y="15887"/>
                  </a:lnTo>
                  <a:lnTo>
                    <a:pt x="120798" y="15283"/>
                  </a:lnTo>
                  <a:close/>
                </a:path>
                <a:path w="436244" h="59689">
                  <a:moveTo>
                    <a:pt x="157697" y="11976"/>
                  </a:moveTo>
                  <a:lnTo>
                    <a:pt x="150958" y="16917"/>
                  </a:lnTo>
                  <a:lnTo>
                    <a:pt x="149845" y="16917"/>
                  </a:lnTo>
                  <a:lnTo>
                    <a:pt x="145861" y="17094"/>
                  </a:lnTo>
                  <a:lnTo>
                    <a:pt x="160725" y="17094"/>
                  </a:lnTo>
                  <a:lnTo>
                    <a:pt x="162219" y="16497"/>
                  </a:lnTo>
                  <a:lnTo>
                    <a:pt x="157697" y="11976"/>
                  </a:lnTo>
                  <a:close/>
                </a:path>
                <a:path w="436244" h="59689">
                  <a:moveTo>
                    <a:pt x="110288" y="7581"/>
                  </a:moveTo>
                  <a:lnTo>
                    <a:pt x="109898" y="7581"/>
                  </a:lnTo>
                  <a:lnTo>
                    <a:pt x="107101" y="14681"/>
                  </a:lnTo>
                  <a:lnTo>
                    <a:pt x="109552" y="16306"/>
                  </a:lnTo>
                  <a:lnTo>
                    <a:pt x="119267" y="12712"/>
                  </a:lnTo>
                  <a:lnTo>
                    <a:pt x="119451" y="12712"/>
                  </a:lnTo>
                  <a:lnTo>
                    <a:pt x="121677" y="9232"/>
                  </a:lnTo>
                  <a:lnTo>
                    <a:pt x="113857" y="9232"/>
                  </a:lnTo>
                  <a:lnTo>
                    <a:pt x="110288" y="7581"/>
                  </a:lnTo>
                  <a:close/>
                </a:path>
                <a:path w="436244" h="59689">
                  <a:moveTo>
                    <a:pt x="151336" y="11976"/>
                  </a:moveTo>
                  <a:lnTo>
                    <a:pt x="150697" y="11976"/>
                  </a:lnTo>
                  <a:lnTo>
                    <a:pt x="144772" y="12195"/>
                  </a:lnTo>
                  <a:lnTo>
                    <a:pt x="133344" y="14681"/>
                  </a:lnTo>
                  <a:lnTo>
                    <a:pt x="126481" y="15887"/>
                  </a:lnTo>
                  <a:lnTo>
                    <a:pt x="147152" y="15887"/>
                  </a:lnTo>
                  <a:lnTo>
                    <a:pt x="151336" y="11976"/>
                  </a:lnTo>
                  <a:close/>
                </a:path>
                <a:path w="436244" h="59689">
                  <a:moveTo>
                    <a:pt x="119358" y="12865"/>
                  </a:moveTo>
                  <a:lnTo>
                    <a:pt x="117924" y="15100"/>
                  </a:lnTo>
                  <a:lnTo>
                    <a:pt x="119073" y="15100"/>
                  </a:lnTo>
                  <a:lnTo>
                    <a:pt x="120798" y="15283"/>
                  </a:lnTo>
                  <a:lnTo>
                    <a:pt x="119358" y="12865"/>
                  </a:lnTo>
                  <a:close/>
                </a:path>
                <a:path w="436244" h="59689">
                  <a:moveTo>
                    <a:pt x="356414" y="3225"/>
                  </a:moveTo>
                  <a:lnTo>
                    <a:pt x="352058" y="3924"/>
                  </a:lnTo>
                  <a:lnTo>
                    <a:pt x="348121" y="9486"/>
                  </a:lnTo>
                  <a:lnTo>
                    <a:pt x="342559" y="11137"/>
                  </a:lnTo>
                  <a:lnTo>
                    <a:pt x="422602" y="11137"/>
                  </a:lnTo>
                  <a:lnTo>
                    <a:pt x="425352" y="9486"/>
                  </a:lnTo>
                  <a:lnTo>
                    <a:pt x="370795" y="9486"/>
                  </a:lnTo>
                  <a:lnTo>
                    <a:pt x="357303" y="8216"/>
                  </a:lnTo>
                  <a:lnTo>
                    <a:pt x="352211" y="6896"/>
                  </a:lnTo>
                  <a:lnTo>
                    <a:pt x="356414" y="3225"/>
                  </a:lnTo>
                  <a:close/>
                </a:path>
                <a:path w="436244" h="59689">
                  <a:moveTo>
                    <a:pt x="384718" y="3771"/>
                  </a:moveTo>
                  <a:lnTo>
                    <a:pt x="374791" y="3771"/>
                  </a:lnTo>
                  <a:lnTo>
                    <a:pt x="373839" y="4229"/>
                  </a:lnTo>
                  <a:lnTo>
                    <a:pt x="374418" y="6896"/>
                  </a:lnTo>
                  <a:lnTo>
                    <a:pt x="374477" y="7165"/>
                  </a:lnTo>
                  <a:lnTo>
                    <a:pt x="374567" y="7581"/>
                  </a:lnTo>
                  <a:lnTo>
                    <a:pt x="374639" y="7912"/>
                  </a:lnTo>
                  <a:lnTo>
                    <a:pt x="369564" y="9486"/>
                  </a:lnTo>
                  <a:lnTo>
                    <a:pt x="425352" y="9486"/>
                  </a:lnTo>
                  <a:lnTo>
                    <a:pt x="429217" y="7165"/>
                  </a:lnTo>
                  <a:lnTo>
                    <a:pt x="431740" y="4995"/>
                  </a:lnTo>
                  <a:lnTo>
                    <a:pt x="411605" y="4995"/>
                  </a:lnTo>
                  <a:lnTo>
                    <a:pt x="384718" y="3771"/>
                  </a:lnTo>
                  <a:close/>
                </a:path>
                <a:path w="436244" h="59689">
                  <a:moveTo>
                    <a:pt x="121404" y="7581"/>
                  </a:moveTo>
                  <a:lnTo>
                    <a:pt x="119785" y="7581"/>
                  </a:lnTo>
                  <a:lnTo>
                    <a:pt x="113857" y="9232"/>
                  </a:lnTo>
                  <a:lnTo>
                    <a:pt x="121677" y="9232"/>
                  </a:lnTo>
                  <a:lnTo>
                    <a:pt x="122522" y="7912"/>
                  </a:lnTo>
                  <a:lnTo>
                    <a:pt x="123225" y="7912"/>
                  </a:lnTo>
                  <a:lnTo>
                    <a:pt x="121404" y="7581"/>
                  </a:lnTo>
                  <a:close/>
                </a:path>
                <a:path w="436244" h="59689">
                  <a:moveTo>
                    <a:pt x="61038" y="4995"/>
                  </a:moveTo>
                  <a:lnTo>
                    <a:pt x="60445" y="4995"/>
                  </a:lnTo>
                  <a:lnTo>
                    <a:pt x="52173" y="7581"/>
                  </a:lnTo>
                  <a:lnTo>
                    <a:pt x="89971" y="7581"/>
                  </a:lnTo>
                  <a:lnTo>
                    <a:pt x="80884" y="6896"/>
                  </a:lnTo>
                  <a:lnTo>
                    <a:pt x="80464" y="6896"/>
                  </a:lnTo>
                  <a:lnTo>
                    <a:pt x="61038" y="4995"/>
                  </a:lnTo>
                  <a:close/>
                </a:path>
                <a:path w="436244" h="59689">
                  <a:moveTo>
                    <a:pt x="101119" y="0"/>
                  </a:moveTo>
                  <a:lnTo>
                    <a:pt x="96909" y="7165"/>
                  </a:lnTo>
                  <a:lnTo>
                    <a:pt x="98109" y="7165"/>
                  </a:lnTo>
                  <a:lnTo>
                    <a:pt x="94782" y="7581"/>
                  </a:lnTo>
                  <a:lnTo>
                    <a:pt x="102383" y="7581"/>
                  </a:lnTo>
                  <a:lnTo>
                    <a:pt x="101119" y="0"/>
                  </a:lnTo>
                  <a:close/>
                </a:path>
                <a:path w="436244" h="59689">
                  <a:moveTo>
                    <a:pt x="426468" y="2108"/>
                  </a:moveTo>
                  <a:lnTo>
                    <a:pt x="422198" y="2616"/>
                  </a:lnTo>
                  <a:lnTo>
                    <a:pt x="422526" y="2616"/>
                  </a:lnTo>
                  <a:lnTo>
                    <a:pt x="423062" y="4995"/>
                  </a:lnTo>
                  <a:lnTo>
                    <a:pt x="431740" y="4995"/>
                  </a:lnTo>
                  <a:lnTo>
                    <a:pt x="434934" y="2247"/>
                  </a:lnTo>
                  <a:lnTo>
                    <a:pt x="432386" y="2247"/>
                  </a:lnTo>
                  <a:lnTo>
                    <a:pt x="426468" y="2108"/>
                  </a:lnTo>
                  <a:close/>
                </a:path>
                <a:path w="436244" h="59689">
                  <a:moveTo>
                    <a:pt x="435845" y="1464"/>
                  </a:moveTo>
                  <a:lnTo>
                    <a:pt x="435543" y="1464"/>
                  </a:lnTo>
                  <a:lnTo>
                    <a:pt x="432386" y="2247"/>
                  </a:lnTo>
                  <a:lnTo>
                    <a:pt x="434934" y="2247"/>
                  </a:lnTo>
                  <a:lnTo>
                    <a:pt x="435845" y="1464"/>
                  </a:lnTo>
                  <a:close/>
                </a:path>
                <a:path w="436244" h="59689">
                  <a:moveTo>
                    <a:pt x="38905" y="1230"/>
                  </a:moveTo>
                  <a:lnTo>
                    <a:pt x="26714" y="1230"/>
                  </a:lnTo>
                  <a:lnTo>
                    <a:pt x="17669" y="1464"/>
                  </a:lnTo>
                  <a:lnTo>
                    <a:pt x="43982" y="1464"/>
                  </a:lnTo>
                  <a:lnTo>
                    <a:pt x="38905" y="1230"/>
                  </a:lnTo>
                  <a:close/>
                </a:path>
              </a:pathLst>
            </a:custGeom>
            <a:solidFill>
              <a:srgbClr val="443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2602987" y="2129814"/>
              <a:ext cx="412115" cy="43815"/>
            </a:xfrm>
            <a:custGeom>
              <a:avLst/>
              <a:gdLst/>
              <a:ahLst/>
              <a:cxnLst/>
              <a:rect l="l" t="t" r="r" b="b"/>
              <a:pathLst>
                <a:path w="412114" h="43814">
                  <a:moveTo>
                    <a:pt x="203133" y="41308"/>
                  </a:moveTo>
                  <a:lnTo>
                    <a:pt x="183807" y="41308"/>
                  </a:lnTo>
                  <a:lnTo>
                    <a:pt x="200285" y="43599"/>
                  </a:lnTo>
                  <a:lnTo>
                    <a:pt x="203133" y="41308"/>
                  </a:lnTo>
                  <a:close/>
                </a:path>
                <a:path w="412114" h="43814">
                  <a:moveTo>
                    <a:pt x="316081" y="26365"/>
                  </a:moveTo>
                  <a:lnTo>
                    <a:pt x="146703" y="26365"/>
                  </a:lnTo>
                  <a:lnTo>
                    <a:pt x="151225" y="30886"/>
                  </a:lnTo>
                  <a:lnTo>
                    <a:pt x="132973" y="38181"/>
                  </a:lnTo>
                  <a:lnTo>
                    <a:pt x="133166" y="38181"/>
                  </a:lnTo>
                  <a:lnTo>
                    <a:pt x="149985" y="42727"/>
                  </a:lnTo>
                  <a:lnTo>
                    <a:pt x="166973" y="42398"/>
                  </a:lnTo>
                  <a:lnTo>
                    <a:pt x="183807" y="41308"/>
                  </a:lnTo>
                  <a:lnTo>
                    <a:pt x="203133" y="41308"/>
                  </a:lnTo>
                  <a:lnTo>
                    <a:pt x="205767" y="39189"/>
                  </a:lnTo>
                  <a:lnTo>
                    <a:pt x="212562" y="36433"/>
                  </a:lnTo>
                  <a:lnTo>
                    <a:pt x="218944" y="33951"/>
                  </a:lnTo>
                  <a:lnTo>
                    <a:pt x="223297" y="30276"/>
                  </a:lnTo>
                  <a:lnTo>
                    <a:pt x="311071" y="30276"/>
                  </a:lnTo>
                  <a:lnTo>
                    <a:pt x="310406" y="29489"/>
                  </a:lnTo>
                  <a:lnTo>
                    <a:pt x="316081" y="26365"/>
                  </a:lnTo>
                  <a:close/>
                </a:path>
                <a:path w="412114" h="43814">
                  <a:moveTo>
                    <a:pt x="312134" y="37553"/>
                  </a:moveTo>
                  <a:lnTo>
                    <a:pt x="282898" y="37553"/>
                  </a:lnTo>
                  <a:lnTo>
                    <a:pt x="284444" y="41173"/>
                  </a:lnTo>
                  <a:lnTo>
                    <a:pt x="286276" y="41173"/>
                  </a:lnTo>
                  <a:lnTo>
                    <a:pt x="292358" y="40833"/>
                  </a:lnTo>
                  <a:lnTo>
                    <a:pt x="301621" y="39758"/>
                  </a:lnTo>
                  <a:lnTo>
                    <a:pt x="310479" y="38181"/>
                  </a:lnTo>
                  <a:lnTo>
                    <a:pt x="312134" y="37553"/>
                  </a:lnTo>
                  <a:close/>
                </a:path>
                <a:path w="412114" h="43814">
                  <a:moveTo>
                    <a:pt x="314031" y="33782"/>
                  </a:moveTo>
                  <a:lnTo>
                    <a:pt x="235591" y="33782"/>
                  </a:lnTo>
                  <a:lnTo>
                    <a:pt x="260430" y="37976"/>
                  </a:lnTo>
                  <a:lnTo>
                    <a:pt x="268896" y="39189"/>
                  </a:lnTo>
                  <a:lnTo>
                    <a:pt x="277951" y="39979"/>
                  </a:lnTo>
                  <a:lnTo>
                    <a:pt x="278136" y="39979"/>
                  </a:lnTo>
                  <a:lnTo>
                    <a:pt x="279013" y="37553"/>
                  </a:lnTo>
                  <a:lnTo>
                    <a:pt x="312134" y="37553"/>
                  </a:lnTo>
                  <a:lnTo>
                    <a:pt x="315087" y="36433"/>
                  </a:lnTo>
                  <a:lnTo>
                    <a:pt x="315259" y="36433"/>
                  </a:lnTo>
                  <a:lnTo>
                    <a:pt x="315778" y="35852"/>
                  </a:lnTo>
                  <a:lnTo>
                    <a:pt x="314031" y="33782"/>
                  </a:lnTo>
                  <a:close/>
                </a:path>
                <a:path w="412114" h="43814">
                  <a:moveTo>
                    <a:pt x="311071" y="30276"/>
                  </a:moveTo>
                  <a:lnTo>
                    <a:pt x="223297" y="30276"/>
                  </a:lnTo>
                  <a:lnTo>
                    <a:pt x="230549" y="34721"/>
                  </a:lnTo>
                  <a:lnTo>
                    <a:pt x="235591" y="33782"/>
                  </a:lnTo>
                  <a:lnTo>
                    <a:pt x="314031" y="33782"/>
                  </a:lnTo>
                  <a:lnTo>
                    <a:pt x="311071" y="30276"/>
                  </a:lnTo>
                  <a:close/>
                </a:path>
                <a:path w="412114" h="43814">
                  <a:moveTo>
                    <a:pt x="98904" y="21971"/>
                  </a:moveTo>
                  <a:lnTo>
                    <a:pt x="91388" y="21971"/>
                  </a:lnTo>
                  <a:lnTo>
                    <a:pt x="91981" y="25526"/>
                  </a:lnTo>
                  <a:lnTo>
                    <a:pt x="92030" y="25819"/>
                  </a:lnTo>
                  <a:lnTo>
                    <a:pt x="88233" y="26949"/>
                  </a:lnTo>
                  <a:lnTo>
                    <a:pt x="88233" y="27254"/>
                  </a:lnTo>
                  <a:lnTo>
                    <a:pt x="91292" y="29224"/>
                  </a:lnTo>
                  <a:lnTo>
                    <a:pt x="98272" y="31635"/>
                  </a:lnTo>
                  <a:lnTo>
                    <a:pt x="105985" y="33065"/>
                  </a:lnTo>
                  <a:lnTo>
                    <a:pt x="111245" y="32092"/>
                  </a:lnTo>
                  <a:lnTo>
                    <a:pt x="110527" y="30886"/>
                  </a:lnTo>
                  <a:lnTo>
                    <a:pt x="110413" y="30695"/>
                  </a:lnTo>
                  <a:lnTo>
                    <a:pt x="98558" y="30695"/>
                  </a:lnTo>
                  <a:lnTo>
                    <a:pt x="96107" y="29070"/>
                  </a:lnTo>
                  <a:lnTo>
                    <a:pt x="98904" y="21971"/>
                  </a:lnTo>
                  <a:close/>
                </a:path>
                <a:path w="412114" h="43814">
                  <a:moveTo>
                    <a:pt x="146703" y="26365"/>
                  </a:moveTo>
                  <a:lnTo>
                    <a:pt x="140342" y="26365"/>
                  </a:lnTo>
                  <a:lnTo>
                    <a:pt x="134867" y="31483"/>
                  </a:lnTo>
                  <a:lnTo>
                    <a:pt x="140036" y="31254"/>
                  </a:lnTo>
                  <a:lnTo>
                    <a:pt x="146703" y="26365"/>
                  </a:lnTo>
                  <a:close/>
                </a:path>
                <a:path w="412114" h="43814">
                  <a:moveTo>
                    <a:pt x="108273" y="27101"/>
                  </a:moveTo>
                  <a:lnTo>
                    <a:pt x="98558" y="30695"/>
                  </a:lnTo>
                  <a:lnTo>
                    <a:pt x="110413" y="30695"/>
                  </a:lnTo>
                  <a:lnTo>
                    <a:pt x="109804" y="29672"/>
                  </a:lnTo>
                  <a:lnTo>
                    <a:pt x="108078" y="29489"/>
                  </a:lnTo>
                  <a:lnTo>
                    <a:pt x="106930" y="29489"/>
                  </a:lnTo>
                  <a:lnTo>
                    <a:pt x="108360" y="27254"/>
                  </a:lnTo>
                  <a:lnTo>
                    <a:pt x="108273" y="27101"/>
                  </a:lnTo>
                  <a:close/>
                </a:path>
                <a:path w="412114" h="43814">
                  <a:moveTo>
                    <a:pt x="338475" y="21971"/>
                  </a:moveTo>
                  <a:lnTo>
                    <a:pt x="110410" y="21971"/>
                  </a:lnTo>
                  <a:lnTo>
                    <a:pt x="112231" y="22301"/>
                  </a:lnTo>
                  <a:lnTo>
                    <a:pt x="111527" y="22301"/>
                  </a:lnTo>
                  <a:lnTo>
                    <a:pt x="108555" y="26949"/>
                  </a:lnTo>
                  <a:lnTo>
                    <a:pt x="108457" y="27101"/>
                  </a:lnTo>
                  <a:lnTo>
                    <a:pt x="108364" y="27254"/>
                  </a:lnTo>
                  <a:lnTo>
                    <a:pt x="109695" y="29489"/>
                  </a:lnTo>
                  <a:lnTo>
                    <a:pt x="109804" y="29672"/>
                  </a:lnTo>
                  <a:lnTo>
                    <a:pt x="115487" y="30276"/>
                  </a:lnTo>
                  <a:lnTo>
                    <a:pt x="122350" y="29070"/>
                  </a:lnTo>
                  <a:lnTo>
                    <a:pt x="133778" y="26584"/>
                  </a:lnTo>
                  <a:lnTo>
                    <a:pt x="139703" y="26365"/>
                  </a:lnTo>
                  <a:lnTo>
                    <a:pt x="316081" y="26365"/>
                  </a:lnTo>
                  <a:lnTo>
                    <a:pt x="321063" y="23622"/>
                  </a:lnTo>
                  <a:lnTo>
                    <a:pt x="337307" y="23622"/>
                  </a:lnTo>
                  <a:lnTo>
                    <a:pt x="338475" y="21971"/>
                  </a:lnTo>
                  <a:close/>
                </a:path>
                <a:path w="412114" h="43814">
                  <a:moveTo>
                    <a:pt x="108364" y="27254"/>
                  </a:moveTo>
                  <a:lnTo>
                    <a:pt x="106930" y="29489"/>
                  </a:lnTo>
                  <a:lnTo>
                    <a:pt x="108078" y="29489"/>
                  </a:lnTo>
                  <a:lnTo>
                    <a:pt x="109804" y="29672"/>
                  </a:lnTo>
                  <a:lnTo>
                    <a:pt x="108364" y="27254"/>
                  </a:lnTo>
                  <a:close/>
                </a:path>
                <a:path w="412114" h="43814">
                  <a:moveTo>
                    <a:pt x="337307" y="23622"/>
                  </a:moveTo>
                  <a:lnTo>
                    <a:pt x="321600" y="23622"/>
                  </a:lnTo>
                  <a:lnTo>
                    <a:pt x="331565" y="25526"/>
                  </a:lnTo>
                  <a:lnTo>
                    <a:pt x="337127" y="23876"/>
                  </a:lnTo>
                  <a:lnTo>
                    <a:pt x="337307" y="23622"/>
                  </a:lnTo>
                  <a:close/>
                </a:path>
                <a:path w="412114" h="43814">
                  <a:moveTo>
                    <a:pt x="363573" y="21971"/>
                  </a:moveTo>
                  <a:lnTo>
                    <a:pt x="343861" y="21971"/>
                  </a:lnTo>
                  <a:lnTo>
                    <a:pt x="346309" y="22606"/>
                  </a:lnTo>
                  <a:lnTo>
                    <a:pt x="359801" y="23876"/>
                  </a:lnTo>
                  <a:lnTo>
                    <a:pt x="358570" y="23876"/>
                  </a:lnTo>
                  <a:lnTo>
                    <a:pt x="363645" y="22301"/>
                  </a:lnTo>
                  <a:lnTo>
                    <a:pt x="363573" y="21971"/>
                  </a:lnTo>
                  <a:close/>
                </a:path>
                <a:path w="412114" h="43814">
                  <a:moveTo>
                    <a:pt x="108790" y="21971"/>
                  </a:moveTo>
                  <a:lnTo>
                    <a:pt x="99293" y="21971"/>
                  </a:lnTo>
                  <a:lnTo>
                    <a:pt x="102863" y="23622"/>
                  </a:lnTo>
                  <a:lnTo>
                    <a:pt x="108790" y="21971"/>
                  </a:lnTo>
                  <a:close/>
                </a:path>
                <a:path w="412114" h="43814">
                  <a:moveTo>
                    <a:pt x="89402" y="15619"/>
                  </a:moveTo>
                  <a:lnTo>
                    <a:pt x="27911" y="15619"/>
                  </a:lnTo>
                  <a:lnTo>
                    <a:pt x="32988" y="15853"/>
                  </a:lnTo>
                  <a:lnTo>
                    <a:pt x="31491" y="15853"/>
                  </a:lnTo>
                  <a:lnTo>
                    <a:pt x="35172" y="16344"/>
                  </a:lnTo>
                  <a:lnTo>
                    <a:pt x="38855" y="21463"/>
                  </a:lnTo>
                  <a:lnTo>
                    <a:pt x="41179" y="21971"/>
                  </a:lnTo>
                  <a:lnTo>
                    <a:pt x="48896" y="19558"/>
                  </a:lnTo>
                  <a:lnTo>
                    <a:pt x="87088" y="19558"/>
                  </a:lnTo>
                  <a:lnTo>
                    <a:pt x="89402" y="15619"/>
                  </a:lnTo>
                  <a:close/>
                </a:path>
                <a:path w="412114" h="43814">
                  <a:moveTo>
                    <a:pt x="87088" y="19558"/>
                  </a:moveTo>
                  <a:lnTo>
                    <a:pt x="51987" y="19558"/>
                  </a:lnTo>
                  <a:lnTo>
                    <a:pt x="69470" y="21285"/>
                  </a:lnTo>
                  <a:lnTo>
                    <a:pt x="69889" y="21285"/>
                  </a:lnTo>
                  <a:lnTo>
                    <a:pt x="78977" y="21971"/>
                  </a:lnTo>
                  <a:lnTo>
                    <a:pt x="85670" y="21971"/>
                  </a:lnTo>
                  <a:lnTo>
                    <a:pt x="87088" y="19558"/>
                  </a:lnTo>
                  <a:close/>
                </a:path>
                <a:path w="412114" h="43814">
                  <a:moveTo>
                    <a:pt x="91304" y="21463"/>
                  </a:moveTo>
                  <a:lnTo>
                    <a:pt x="87852" y="21463"/>
                  </a:lnTo>
                  <a:lnTo>
                    <a:pt x="83788" y="21971"/>
                  </a:lnTo>
                  <a:lnTo>
                    <a:pt x="91388" y="21971"/>
                  </a:lnTo>
                  <a:lnTo>
                    <a:pt x="91304" y="21463"/>
                  </a:lnTo>
                  <a:close/>
                </a:path>
                <a:path w="412114" h="43814">
                  <a:moveTo>
                    <a:pt x="341902" y="21463"/>
                  </a:moveTo>
                  <a:lnTo>
                    <a:pt x="338835" y="21463"/>
                  </a:lnTo>
                  <a:lnTo>
                    <a:pt x="338475" y="21971"/>
                  </a:lnTo>
                  <a:lnTo>
                    <a:pt x="343861" y="21971"/>
                  </a:lnTo>
                  <a:lnTo>
                    <a:pt x="341902" y="21463"/>
                  </a:lnTo>
                  <a:close/>
                </a:path>
                <a:path w="412114" h="43814">
                  <a:moveTo>
                    <a:pt x="198022" y="14389"/>
                  </a:moveTo>
                  <a:lnTo>
                    <a:pt x="90125" y="14389"/>
                  </a:lnTo>
                  <a:lnTo>
                    <a:pt x="90986" y="19558"/>
                  </a:lnTo>
                  <a:lnTo>
                    <a:pt x="91083" y="20141"/>
                  </a:lnTo>
                  <a:lnTo>
                    <a:pt x="91185" y="20751"/>
                  </a:lnTo>
                  <a:lnTo>
                    <a:pt x="91304" y="21463"/>
                  </a:lnTo>
                  <a:lnTo>
                    <a:pt x="338835" y="21463"/>
                  </a:lnTo>
                  <a:lnTo>
                    <a:pt x="339338" y="20751"/>
                  </a:lnTo>
                  <a:lnTo>
                    <a:pt x="205441" y="20751"/>
                  </a:lnTo>
                  <a:lnTo>
                    <a:pt x="203173" y="19558"/>
                  </a:lnTo>
                  <a:lnTo>
                    <a:pt x="203036" y="19558"/>
                  </a:lnTo>
                  <a:lnTo>
                    <a:pt x="202940" y="18707"/>
                  </a:lnTo>
                  <a:lnTo>
                    <a:pt x="202817" y="17614"/>
                  </a:lnTo>
                  <a:lnTo>
                    <a:pt x="202697" y="16546"/>
                  </a:lnTo>
                  <a:lnTo>
                    <a:pt x="202592" y="15619"/>
                  </a:lnTo>
                  <a:lnTo>
                    <a:pt x="202179" y="14693"/>
                  </a:lnTo>
                  <a:lnTo>
                    <a:pt x="197757" y="14693"/>
                  </a:lnTo>
                  <a:lnTo>
                    <a:pt x="198022" y="14389"/>
                  </a:lnTo>
                  <a:close/>
                </a:path>
                <a:path w="412114" h="43814">
                  <a:moveTo>
                    <a:pt x="227969" y="11565"/>
                  </a:moveTo>
                  <a:lnTo>
                    <a:pt x="213844" y="11565"/>
                  </a:lnTo>
                  <a:lnTo>
                    <a:pt x="215102" y="16344"/>
                  </a:lnTo>
                  <a:lnTo>
                    <a:pt x="215155" y="16546"/>
                  </a:lnTo>
                  <a:lnTo>
                    <a:pt x="215266" y="16967"/>
                  </a:lnTo>
                  <a:lnTo>
                    <a:pt x="215326" y="17195"/>
                  </a:lnTo>
                  <a:lnTo>
                    <a:pt x="215436" y="17614"/>
                  </a:lnTo>
                  <a:lnTo>
                    <a:pt x="345420" y="17614"/>
                  </a:lnTo>
                  <a:lnTo>
                    <a:pt x="341217" y="21285"/>
                  </a:lnTo>
                  <a:lnTo>
                    <a:pt x="341902" y="21463"/>
                  </a:lnTo>
                  <a:lnTo>
                    <a:pt x="363463" y="21463"/>
                  </a:lnTo>
                  <a:lnTo>
                    <a:pt x="362864" y="18707"/>
                  </a:lnTo>
                  <a:lnTo>
                    <a:pt x="362659" y="18707"/>
                  </a:lnTo>
                  <a:lnTo>
                    <a:pt x="363797" y="18161"/>
                  </a:lnTo>
                  <a:lnTo>
                    <a:pt x="411793" y="18161"/>
                  </a:lnTo>
                  <a:lnTo>
                    <a:pt x="411670" y="17614"/>
                  </a:lnTo>
                  <a:lnTo>
                    <a:pt x="411575" y="17195"/>
                  </a:lnTo>
                  <a:lnTo>
                    <a:pt x="392556" y="17195"/>
                  </a:lnTo>
                  <a:lnTo>
                    <a:pt x="373470" y="16546"/>
                  </a:lnTo>
                  <a:lnTo>
                    <a:pt x="356646" y="15619"/>
                  </a:lnTo>
                  <a:lnTo>
                    <a:pt x="356839" y="15619"/>
                  </a:lnTo>
                  <a:lnTo>
                    <a:pt x="320784" y="13789"/>
                  </a:lnTo>
                  <a:lnTo>
                    <a:pt x="312205" y="13220"/>
                  </a:lnTo>
                  <a:lnTo>
                    <a:pt x="245270" y="13220"/>
                  </a:lnTo>
                  <a:lnTo>
                    <a:pt x="230005" y="12503"/>
                  </a:lnTo>
                  <a:lnTo>
                    <a:pt x="227969" y="11565"/>
                  </a:lnTo>
                  <a:close/>
                </a:path>
                <a:path w="412114" h="43814">
                  <a:moveTo>
                    <a:pt x="210965" y="19558"/>
                  </a:moveTo>
                  <a:lnTo>
                    <a:pt x="205441" y="20751"/>
                  </a:lnTo>
                  <a:lnTo>
                    <a:pt x="339338" y="20751"/>
                  </a:lnTo>
                  <a:lnTo>
                    <a:pt x="339455" y="20586"/>
                  </a:lnTo>
                  <a:lnTo>
                    <a:pt x="212388" y="20586"/>
                  </a:lnTo>
                  <a:lnTo>
                    <a:pt x="210965" y="19558"/>
                  </a:lnTo>
                  <a:close/>
                </a:path>
                <a:path w="412114" h="43814">
                  <a:moveTo>
                    <a:pt x="341064" y="18313"/>
                  </a:moveTo>
                  <a:lnTo>
                    <a:pt x="213366" y="18313"/>
                  </a:lnTo>
                  <a:lnTo>
                    <a:pt x="212388" y="20586"/>
                  </a:lnTo>
                  <a:lnTo>
                    <a:pt x="339455" y="20586"/>
                  </a:lnTo>
                  <a:lnTo>
                    <a:pt x="341064" y="18313"/>
                  </a:lnTo>
                  <a:close/>
                </a:path>
                <a:path w="412114" h="43814">
                  <a:moveTo>
                    <a:pt x="411793" y="18161"/>
                  </a:moveTo>
                  <a:lnTo>
                    <a:pt x="373724" y="18161"/>
                  </a:lnTo>
                  <a:lnTo>
                    <a:pt x="404427" y="19558"/>
                  </a:lnTo>
                  <a:lnTo>
                    <a:pt x="412107" y="19558"/>
                  </a:lnTo>
                  <a:lnTo>
                    <a:pt x="411916" y="18707"/>
                  </a:lnTo>
                  <a:lnTo>
                    <a:pt x="411793" y="18161"/>
                  </a:lnTo>
                  <a:close/>
                </a:path>
                <a:path w="412114" h="43814">
                  <a:moveTo>
                    <a:pt x="209491" y="16967"/>
                  </a:moveTo>
                  <a:lnTo>
                    <a:pt x="209452" y="17195"/>
                  </a:lnTo>
                  <a:lnTo>
                    <a:pt x="210000" y="18707"/>
                  </a:lnTo>
                  <a:lnTo>
                    <a:pt x="213366" y="18313"/>
                  </a:lnTo>
                  <a:lnTo>
                    <a:pt x="341064" y="18313"/>
                  </a:lnTo>
                  <a:lnTo>
                    <a:pt x="345420" y="17614"/>
                  </a:lnTo>
                  <a:lnTo>
                    <a:pt x="215928" y="17614"/>
                  </a:lnTo>
                  <a:lnTo>
                    <a:pt x="209491" y="16967"/>
                  </a:lnTo>
                  <a:close/>
                </a:path>
                <a:path w="412114" h="43814">
                  <a:moveTo>
                    <a:pt x="411524" y="16967"/>
                  </a:moveTo>
                  <a:lnTo>
                    <a:pt x="392556" y="17195"/>
                  </a:lnTo>
                  <a:lnTo>
                    <a:pt x="411575" y="17195"/>
                  </a:lnTo>
                  <a:lnTo>
                    <a:pt x="411524" y="16967"/>
                  </a:lnTo>
                  <a:close/>
                </a:path>
                <a:path w="412114" h="43814">
                  <a:moveTo>
                    <a:pt x="4135" y="15853"/>
                  </a:moveTo>
                  <a:lnTo>
                    <a:pt x="0" y="15853"/>
                  </a:lnTo>
                  <a:lnTo>
                    <a:pt x="1949" y="16967"/>
                  </a:lnTo>
                  <a:lnTo>
                    <a:pt x="4135" y="15853"/>
                  </a:lnTo>
                  <a:close/>
                </a:path>
                <a:path w="412114" h="43814">
                  <a:moveTo>
                    <a:pt x="147145" y="6581"/>
                  </a:moveTo>
                  <a:lnTo>
                    <a:pt x="131193" y="7181"/>
                  </a:lnTo>
                  <a:lnTo>
                    <a:pt x="114280" y="8470"/>
                  </a:lnTo>
                  <a:lnTo>
                    <a:pt x="107808" y="8847"/>
                  </a:lnTo>
                  <a:lnTo>
                    <a:pt x="94655" y="9371"/>
                  </a:lnTo>
                  <a:lnTo>
                    <a:pt x="6686" y="14554"/>
                  </a:lnTo>
                  <a:lnTo>
                    <a:pt x="4135" y="15853"/>
                  </a:lnTo>
                  <a:lnTo>
                    <a:pt x="6675" y="15853"/>
                  </a:lnTo>
                  <a:lnTo>
                    <a:pt x="15720" y="15619"/>
                  </a:lnTo>
                  <a:lnTo>
                    <a:pt x="89402" y="15619"/>
                  </a:lnTo>
                  <a:lnTo>
                    <a:pt x="89946" y="14693"/>
                  </a:lnTo>
                  <a:lnTo>
                    <a:pt x="90028" y="14554"/>
                  </a:lnTo>
                  <a:lnTo>
                    <a:pt x="90125" y="14389"/>
                  </a:lnTo>
                  <a:lnTo>
                    <a:pt x="198022" y="14389"/>
                  </a:lnTo>
                  <a:lnTo>
                    <a:pt x="199914" y="12209"/>
                  </a:lnTo>
                  <a:lnTo>
                    <a:pt x="180101" y="12209"/>
                  </a:lnTo>
                  <a:lnTo>
                    <a:pt x="163015" y="7835"/>
                  </a:lnTo>
                  <a:lnTo>
                    <a:pt x="147145" y="6581"/>
                  </a:lnTo>
                  <a:close/>
                </a:path>
                <a:path w="412114" h="43814">
                  <a:moveTo>
                    <a:pt x="201923" y="14211"/>
                  </a:moveTo>
                  <a:lnTo>
                    <a:pt x="197757" y="14693"/>
                  </a:lnTo>
                  <a:lnTo>
                    <a:pt x="202179" y="14693"/>
                  </a:lnTo>
                  <a:lnTo>
                    <a:pt x="202105" y="14554"/>
                  </a:lnTo>
                  <a:lnTo>
                    <a:pt x="202017" y="14389"/>
                  </a:lnTo>
                  <a:lnTo>
                    <a:pt x="201923" y="14211"/>
                  </a:lnTo>
                  <a:close/>
                </a:path>
                <a:path w="412114" h="43814">
                  <a:moveTo>
                    <a:pt x="278435" y="10937"/>
                  </a:moveTo>
                  <a:lnTo>
                    <a:pt x="276805" y="10937"/>
                  </a:lnTo>
                  <a:lnTo>
                    <a:pt x="261356" y="11565"/>
                  </a:lnTo>
                  <a:lnTo>
                    <a:pt x="245270" y="13220"/>
                  </a:lnTo>
                  <a:lnTo>
                    <a:pt x="312205" y="13220"/>
                  </a:lnTo>
                  <a:lnTo>
                    <a:pt x="278435" y="10937"/>
                  </a:lnTo>
                  <a:close/>
                </a:path>
                <a:path w="412114" h="43814">
                  <a:moveTo>
                    <a:pt x="192411" y="0"/>
                  </a:moveTo>
                  <a:lnTo>
                    <a:pt x="179573" y="12209"/>
                  </a:lnTo>
                  <a:lnTo>
                    <a:pt x="199914" y="12209"/>
                  </a:lnTo>
                  <a:lnTo>
                    <a:pt x="202101" y="9690"/>
                  </a:lnTo>
                  <a:lnTo>
                    <a:pt x="201981" y="8847"/>
                  </a:lnTo>
                  <a:lnTo>
                    <a:pt x="201927" y="8470"/>
                  </a:lnTo>
                  <a:lnTo>
                    <a:pt x="201837" y="7835"/>
                  </a:lnTo>
                  <a:lnTo>
                    <a:pt x="201744" y="7181"/>
                  </a:lnTo>
                  <a:lnTo>
                    <a:pt x="201685" y="6769"/>
                  </a:lnTo>
                  <a:lnTo>
                    <a:pt x="191280" y="6769"/>
                  </a:lnTo>
                  <a:lnTo>
                    <a:pt x="192411" y="0"/>
                  </a:lnTo>
                  <a:close/>
                </a:path>
                <a:path w="412114" h="43814">
                  <a:moveTo>
                    <a:pt x="216020" y="6057"/>
                  </a:moveTo>
                  <a:lnTo>
                    <a:pt x="212311" y="11821"/>
                  </a:lnTo>
                  <a:lnTo>
                    <a:pt x="211614" y="11821"/>
                  </a:lnTo>
                  <a:lnTo>
                    <a:pt x="213574" y="11565"/>
                  </a:lnTo>
                  <a:lnTo>
                    <a:pt x="227969" y="11565"/>
                  </a:lnTo>
                  <a:lnTo>
                    <a:pt x="216020" y="6057"/>
                  </a:lnTo>
                  <a:close/>
                </a:path>
                <a:path w="412114" h="43814">
                  <a:moveTo>
                    <a:pt x="199065" y="0"/>
                  </a:moveTo>
                  <a:lnTo>
                    <a:pt x="197084" y="4800"/>
                  </a:lnTo>
                  <a:lnTo>
                    <a:pt x="191280" y="6769"/>
                  </a:lnTo>
                  <a:lnTo>
                    <a:pt x="201685" y="6769"/>
                  </a:lnTo>
                  <a:lnTo>
                    <a:pt x="201631" y="6388"/>
                  </a:lnTo>
                  <a:lnTo>
                    <a:pt x="199904" y="3225"/>
                  </a:lnTo>
                  <a:lnTo>
                    <a:pt x="199065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2652459" y="1934183"/>
              <a:ext cx="286385" cy="213360"/>
            </a:xfrm>
            <a:custGeom>
              <a:avLst/>
              <a:gdLst/>
              <a:ahLst/>
              <a:cxnLst/>
              <a:rect l="l" t="t" r="r" b="b"/>
              <a:pathLst>
                <a:path w="286385" h="213360">
                  <a:moveTo>
                    <a:pt x="169327" y="194995"/>
                  </a:moveTo>
                  <a:lnTo>
                    <a:pt x="157988" y="194995"/>
                  </a:lnTo>
                  <a:lnTo>
                    <a:pt x="158091" y="196837"/>
                  </a:lnTo>
                  <a:lnTo>
                    <a:pt x="158208" y="198904"/>
                  </a:lnTo>
                  <a:lnTo>
                    <a:pt x="158325" y="200984"/>
                  </a:lnTo>
                  <a:lnTo>
                    <a:pt x="158395" y="202212"/>
                  </a:lnTo>
                  <a:lnTo>
                    <a:pt x="158501" y="204101"/>
                  </a:lnTo>
                  <a:lnTo>
                    <a:pt x="158617" y="206159"/>
                  </a:lnTo>
                  <a:lnTo>
                    <a:pt x="158697" y="207575"/>
                  </a:lnTo>
                  <a:lnTo>
                    <a:pt x="158813" y="209626"/>
                  </a:lnTo>
                  <a:lnTo>
                    <a:pt x="159893" y="212585"/>
                  </a:lnTo>
                  <a:lnTo>
                    <a:pt x="165950" y="213194"/>
                  </a:lnTo>
                  <a:lnTo>
                    <a:pt x="164807" y="208851"/>
                  </a:lnTo>
                  <a:lnTo>
                    <a:pt x="164706" y="208467"/>
                  </a:lnTo>
                  <a:lnTo>
                    <a:pt x="164619" y="208134"/>
                  </a:lnTo>
                  <a:lnTo>
                    <a:pt x="164513" y="207733"/>
                  </a:lnTo>
                  <a:lnTo>
                    <a:pt x="164472" y="207575"/>
                  </a:lnTo>
                  <a:lnTo>
                    <a:pt x="164372" y="207196"/>
                  </a:lnTo>
                  <a:lnTo>
                    <a:pt x="163003" y="207196"/>
                  </a:lnTo>
                  <a:lnTo>
                    <a:pt x="166547" y="201688"/>
                  </a:lnTo>
                  <a:lnTo>
                    <a:pt x="181544" y="201688"/>
                  </a:lnTo>
                  <a:lnTo>
                    <a:pt x="170129" y="196647"/>
                  </a:lnTo>
                  <a:lnTo>
                    <a:pt x="169327" y="194995"/>
                  </a:lnTo>
                  <a:close/>
                </a:path>
                <a:path w="286385" h="213360">
                  <a:moveTo>
                    <a:pt x="285864" y="210159"/>
                  </a:moveTo>
                  <a:lnTo>
                    <a:pt x="283760" y="210159"/>
                  </a:lnTo>
                  <a:lnTo>
                    <a:pt x="284518" y="210515"/>
                  </a:lnTo>
                  <a:lnTo>
                    <a:pt x="285864" y="210159"/>
                  </a:lnTo>
                  <a:close/>
                </a:path>
                <a:path w="286385" h="213360">
                  <a:moveTo>
                    <a:pt x="250636" y="206608"/>
                  </a:moveTo>
                  <a:lnTo>
                    <a:pt x="229586" y="206608"/>
                  </a:lnTo>
                  <a:lnTo>
                    <a:pt x="244557" y="207575"/>
                  </a:lnTo>
                  <a:lnTo>
                    <a:pt x="244384" y="207575"/>
                  </a:lnTo>
                  <a:lnTo>
                    <a:pt x="271311" y="209420"/>
                  </a:lnTo>
                  <a:lnTo>
                    <a:pt x="285864" y="210159"/>
                  </a:lnTo>
                  <a:lnTo>
                    <a:pt x="283760" y="210159"/>
                  </a:lnTo>
                  <a:lnTo>
                    <a:pt x="278588" y="207733"/>
                  </a:lnTo>
                  <a:lnTo>
                    <a:pt x="263389" y="207575"/>
                  </a:lnTo>
                  <a:lnTo>
                    <a:pt x="250636" y="206608"/>
                  </a:lnTo>
                  <a:close/>
                </a:path>
                <a:path w="286385" h="213360">
                  <a:moveTo>
                    <a:pt x="181544" y="201688"/>
                  </a:moveTo>
                  <a:lnTo>
                    <a:pt x="166547" y="201688"/>
                  </a:lnTo>
                  <a:lnTo>
                    <a:pt x="180532" y="208134"/>
                  </a:lnTo>
                  <a:lnTo>
                    <a:pt x="195797" y="208851"/>
                  </a:lnTo>
                  <a:lnTo>
                    <a:pt x="211883" y="207196"/>
                  </a:lnTo>
                  <a:lnTo>
                    <a:pt x="226342" y="206608"/>
                  </a:lnTo>
                  <a:lnTo>
                    <a:pt x="250636" y="206608"/>
                  </a:lnTo>
                  <a:lnTo>
                    <a:pt x="238471" y="205320"/>
                  </a:lnTo>
                  <a:lnTo>
                    <a:pt x="226243" y="204237"/>
                  </a:lnTo>
                  <a:lnTo>
                    <a:pt x="204997" y="204237"/>
                  </a:lnTo>
                  <a:lnTo>
                    <a:pt x="185785" y="203561"/>
                  </a:lnTo>
                  <a:lnTo>
                    <a:pt x="181544" y="201688"/>
                  </a:lnTo>
                  <a:close/>
                </a:path>
                <a:path w="286385" h="213360">
                  <a:moveTo>
                    <a:pt x="128243" y="202212"/>
                  </a:moveTo>
                  <a:lnTo>
                    <a:pt x="97672" y="202212"/>
                  </a:lnTo>
                  <a:lnTo>
                    <a:pt x="114758" y="203561"/>
                  </a:lnTo>
                  <a:lnTo>
                    <a:pt x="113917" y="203561"/>
                  </a:lnTo>
                  <a:lnTo>
                    <a:pt x="130213" y="207733"/>
                  </a:lnTo>
                  <a:lnTo>
                    <a:pt x="135100" y="203085"/>
                  </a:lnTo>
                  <a:lnTo>
                    <a:pt x="129476" y="203085"/>
                  </a:lnTo>
                  <a:lnTo>
                    <a:pt x="128243" y="202212"/>
                  </a:lnTo>
                  <a:close/>
                </a:path>
                <a:path w="286385" h="213360">
                  <a:moveTo>
                    <a:pt x="58656" y="204465"/>
                  </a:moveTo>
                  <a:lnTo>
                    <a:pt x="45182" y="205001"/>
                  </a:lnTo>
                  <a:lnTo>
                    <a:pt x="46617" y="205001"/>
                  </a:lnTo>
                  <a:lnTo>
                    <a:pt x="48856" y="206882"/>
                  </a:lnTo>
                  <a:lnTo>
                    <a:pt x="55473" y="206159"/>
                  </a:lnTo>
                  <a:lnTo>
                    <a:pt x="58656" y="204465"/>
                  </a:lnTo>
                  <a:close/>
                </a:path>
                <a:path w="286385" h="213360">
                  <a:moveTo>
                    <a:pt x="43535" y="202412"/>
                  </a:moveTo>
                  <a:lnTo>
                    <a:pt x="39979" y="205320"/>
                  </a:lnTo>
                  <a:lnTo>
                    <a:pt x="38760" y="205320"/>
                  </a:lnTo>
                  <a:lnTo>
                    <a:pt x="45182" y="205001"/>
                  </a:lnTo>
                  <a:lnTo>
                    <a:pt x="46617" y="205001"/>
                  </a:lnTo>
                  <a:lnTo>
                    <a:pt x="43535" y="202412"/>
                  </a:lnTo>
                  <a:close/>
                </a:path>
                <a:path w="286385" h="213360">
                  <a:moveTo>
                    <a:pt x="102958" y="196837"/>
                  </a:moveTo>
                  <a:lnTo>
                    <a:pt x="92784" y="197305"/>
                  </a:lnTo>
                  <a:lnTo>
                    <a:pt x="83111" y="198904"/>
                  </a:lnTo>
                  <a:lnTo>
                    <a:pt x="73673" y="200984"/>
                  </a:lnTo>
                  <a:lnTo>
                    <a:pt x="64198" y="202895"/>
                  </a:lnTo>
                  <a:lnTo>
                    <a:pt x="60224" y="203561"/>
                  </a:lnTo>
                  <a:lnTo>
                    <a:pt x="60354" y="203561"/>
                  </a:lnTo>
                  <a:lnTo>
                    <a:pt x="58656" y="204465"/>
                  </a:lnTo>
                  <a:lnTo>
                    <a:pt x="64808" y="204101"/>
                  </a:lnTo>
                  <a:lnTo>
                    <a:pt x="80628" y="202895"/>
                  </a:lnTo>
                  <a:lnTo>
                    <a:pt x="79502" y="202895"/>
                  </a:lnTo>
                  <a:lnTo>
                    <a:pt x="97672" y="202212"/>
                  </a:lnTo>
                  <a:lnTo>
                    <a:pt x="128243" y="202212"/>
                  </a:lnTo>
                  <a:lnTo>
                    <a:pt x="123573" y="198904"/>
                  </a:lnTo>
                  <a:lnTo>
                    <a:pt x="110032" y="198904"/>
                  </a:lnTo>
                  <a:lnTo>
                    <a:pt x="106591" y="198043"/>
                  </a:lnTo>
                  <a:lnTo>
                    <a:pt x="105384" y="198043"/>
                  </a:lnTo>
                  <a:lnTo>
                    <a:pt x="104813" y="197853"/>
                  </a:lnTo>
                  <a:lnTo>
                    <a:pt x="103149" y="197015"/>
                  </a:lnTo>
                  <a:lnTo>
                    <a:pt x="102958" y="196837"/>
                  </a:lnTo>
                  <a:close/>
                </a:path>
                <a:path w="286385" h="213360">
                  <a:moveTo>
                    <a:pt x="224701" y="204101"/>
                  </a:moveTo>
                  <a:lnTo>
                    <a:pt x="204997" y="204237"/>
                  </a:lnTo>
                  <a:lnTo>
                    <a:pt x="226243" y="204237"/>
                  </a:lnTo>
                  <a:lnTo>
                    <a:pt x="224701" y="204101"/>
                  </a:lnTo>
                  <a:close/>
                </a:path>
                <a:path w="286385" h="213360">
                  <a:moveTo>
                    <a:pt x="126291" y="139903"/>
                  </a:moveTo>
                  <a:lnTo>
                    <a:pt x="121742" y="139903"/>
                  </a:lnTo>
                  <a:lnTo>
                    <a:pt x="130962" y="150075"/>
                  </a:lnTo>
                  <a:lnTo>
                    <a:pt x="138588" y="160772"/>
                  </a:lnTo>
                  <a:lnTo>
                    <a:pt x="143091" y="172693"/>
                  </a:lnTo>
                  <a:lnTo>
                    <a:pt x="142978" y="182905"/>
                  </a:lnTo>
                  <a:lnTo>
                    <a:pt x="142876" y="186842"/>
                  </a:lnTo>
                  <a:lnTo>
                    <a:pt x="142659" y="187909"/>
                  </a:lnTo>
                  <a:lnTo>
                    <a:pt x="134785" y="201383"/>
                  </a:lnTo>
                  <a:lnTo>
                    <a:pt x="129476" y="203085"/>
                  </a:lnTo>
                  <a:lnTo>
                    <a:pt x="135100" y="203085"/>
                  </a:lnTo>
                  <a:lnTo>
                    <a:pt x="142938" y="195630"/>
                  </a:lnTo>
                  <a:lnTo>
                    <a:pt x="143041" y="194995"/>
                  </a:lnTo>
                  <a:lnTo>
                    <a:pt x="143129" y="194455"/>
                  </a:lnTo>
                  <a:lnTo>
                    <a:pt x="143179" y="194144"/>
                  </a:lnTo>
                  <a:lnTo>
                    <a:pt x="146253" y="186842"/>
                  </a:lnTo>
                  <a:lnTo>
                    <a:pt x="146570" y="182905"/>
                  </a:lnTo>
                  <a:lnTo>
                    <a:pt x="146483" y="178144"/>
                  </a:lnTo>
                  <a:lnTo>
                    <a:pt x="146423" y="174824"/>
                  </a:lnTo>
                  <a:lnTo>
                    <a:pt x="146065" y="165266"/>
                  </a:lnTo>
                  <a:lnTo>
                    <a:pt x="146608" y="161035"/>
                  </a:lnTo>
                  <a:lnTo>
                    <a:pt x="146677" y="160502"/>
                  </a:lnTo>
                  <a:lnTo>
                    <a:pt x="143535" y="160502"/>
                  </a:lnTo>
                  <a:lnTo>
                    <a:pt x="140247" y="155194"/>
                  </a:lnTo>
                  <a:lnTo>
                    <a:pt x="133888" y="148051"/>
                  </a:lnTo>
                  <a:lnTo>
                    <a:pt x="127660" y="141530"/>
                  </a:lnTo>
                  <a:lnTo>
                    <a:pt x="126291" y="139903"/>
                  </a:lnTo>
                  <a:close/>
                </a:path>
                <a:path w="286385" h="213360">
                  <a:moveTo>
                    <a:pt x="158909" y="151409"/>
                  </a:moveTo>
                  <a:lnTo>
                    <a:pt x="151409" y="151409"/>
                  </a:lnTo>
                  <a:lnTo>
                    <a:pt x="151760" y="160502"/>
                  </a:lnTo>
                  <a:lnTo>
                    <a:pt x="152639" y="178144"/>
                  </a:lnTo>
                  <a:lnTo>
                    <a:pt x="153918" y="194144"/>
                  </a:lnTo>
                  <a:lnTo>
                    <a:pt x="153943" y="194455"/>
                  </a:lnTo>
                  <a:lnTo>
                    <a:pt x="155484" y="200984"/>
                  </a:lnTo>
                  <a:lnTo>
                    <a:pt x="155579" y="201383"/>
                  </a:lnTo>
                  <a:lnTo>
                    <a:pt x="155651" y="201688"/>
                  </a:lnTo>
                  <a:lnTo>
                    <a:pt x="157038" y="201688"/>
                  </a:lnTo>
                  <a:lnTo>
                    <a:pt x="156018" y="198335"/>
                  </a:lnTo>
                  <a:lnTo>
                    <a:pt x="155929" y="198043"/>
                  </a:lnTo>
                  <a:lnTo>
                    <a:pt x="155821" y="197688"/>
                  </a:lnTo>
                  <a:lnTo>
                    <a:pt x="155705" y="197305"/>
                  </a:lnTo>
                  <a:lnTo>
                    <a:pt x="155616" y="197015"/>
                  </a:lnTo>
                  <a:lnTo>
                    <a:pt x="155504" y="196647"/>
                  </a:lnTo>
                  <a:lnTo>
                    <a:pt x="155435" y="196418"/>
                  </a:lnTo>
                  <a:lnTo>
                    <a:pt x="157988" y="194995"/>
                  </a:lnTo>
                  <a:lnTo>
                    <a:pt x="169327" y="194995"/>
                  </a:lnTo>
                  <a:lnTo>
                    <a:pt x="161137" y="178144"/>
                  </a:lnTo>
                  <a:lnTo>
                    <a:pt x="160731" y="174824"/>
                  </a:lnTo>
                  <a:lnTo>
                    <a:pt x="160100" y="169264"/>
                  </a:lnTo>
                  <a:lnTo>
                    <a:pt x="159169" y="156653"/>
                  </a:lnTo>
                  <a:lnTo>
                    <a:pt x="159081" y="155194"/>
                  </a:lnTo>
                  <a:lnTo>
                    <a:pt x="158909" y="151409"/>
                  </a:lnTo>
                  <a:close/>
                </a:path>
                <a:path w="286385" h="213360">
                  <a:moveTo>
                    <a:pt x="116484" y="197688"/>
                  </a:moveTo>
                  <a:lnTo>
                    <a:pt x="109309" y="198904"/>
                  </a:lnTo>
                  <a:lnTo>
                    <a:pt x="123573" y="198904"/>
                  </a:lnTo>
                  <a:lnTo>
                    <a:pt x="122770" y="198335"/>
                  </a:lnTo>
                  <a:lnTo>
                    <a:pt x="116484" y="197688"/>
                  </a:lnTo>
                  <a:close/>
                </a:path>
                <a:path w="286385" h="213360">
                  <a:moveTo>
                    <a:pt x="142938" y="50266"/>
                  </a:moveTo>
                  <a:lnTo>
                    <a:pt x="143035" y="68186"/>
                  </a:lnTo>
                  <a:lnTo>
                    <a:pt x="143161" y="91452"/>
                  </a:lnTo>
                  <a:lnTo>
                    <a:pt x="143286" y="114562"/>
                  </a:lnTo>
                  <a:lnTo>
                    <a:pt x="143410" y="137490"/>
                  </a:lnTo>
                  <a:lnTo>
                    <a:pt x="143535" y="160502"/>
                  </a:lnTo>
                  <a:lnTo>
                    <a:pt x="146677" y="160502"/>
                  </a:lnTo>
                  <a:lnTo>
                    <a:pt x="147170" y="156653"/>
                  </a:lnTo>
                  <a:lnTo>
                    <a:pt x="151409" y="151409"/>
                  </a:lnTo>
                  <a:lnTo>
                    <a:pt x="158909" y="151409"/>
                  </a:lnTo>
                  <a:lnTo>
                    <a:pt x="158848" y="150075"/>
                  </a:lnTo>
                  <a:lnTo>
                    <a:pt x="158757" y="148051"/>
                  </a:lnTo>
                  <a:lnTo>
                    <a:pt x="158686" y="134454"/>
                  </a:lnTo>
                  <a:lnTo>
                    <a:pt x="161179" y="129381"/>
                  </a:lnTo>
                  <a:lnTo>
                    <a:pt x="163216" y="125971"/>
                  </a:lnTo>
                  <a:lnTo>
                    <a:pt x="158686" y="125971"/>
                  </a:lnTo>
                  <a:lnTo>
                    <a:pt x="158597" y="120670"/>
                  </a:lnTo>
                  <a:lnTo>
                    <a:pt x="158495" y="114562"/>
                  </a:lnTo>
                  <a:lnTo>
                    <a:pt x="157632" y="105391"/>
                  </a:lnTo>
                  <a:lnTo>
                    <a:pt x="157574" y="104774"/>
                  </a:lnTo>
                  <a:lnTo>
                    <a:pt x="157460" y="103568"/>
                  </a:lnTo>
                  <a:lnTo>
                    <a:pt x="156289" y="93664"/>
                  </a:lnTo>
                  <a:lnTo>
                    <a:pt x="156170" y="92671"/>
                  </a:lnTo>
                  <a:lnTo>
                    <a:pt x="156075" y="91872"/>
                  </a:lnTo>
                  <a:lnTo>
                    <a:pt x="155539" y="86004"/>
                  </a:lnTo>
                  <a:lnTo>
                    <a:pt x="152628" y="86004"/>
                  </a:lnTo>
                  <a:lnTo>
                    <a:pt x="149910" y="79603"/>
                  </a:lnTo>
                  <a:lnTo>
                    <a:pt x="152996" y="68186"/>
                  </a:lnTo>
                  <a:lnTo>
                    <a:pt x="151415" y="62991"/>
                  </a:lnTo>
                  <a:lnTo>
                    <a:pt x="147574" y="62991"/>
                  </a:lnTo>
                  <a:lnTo>
                    <a:pt x="145884" y="58927"/>
                  </a:lnTo>
                  <a:lnTo>
                    <a:pt x="147079" y="52484"/>
                  </a:lnTo>
                  <a:lnTo>
                    <a:pt x="147205" y="51803"/>
                  </a:lnTo>
                  <a:lnTo>
                    <a:pt x="142938" y="50266"/>
                  </a:lnTo>
                  <a:close/>
                </a:path>
                <a:path w="286385" h="213360">
                  <a:moveTo>
                    <a:pt x="53301" y="137490"/>
                  </a:moveTo>
                  <a:lnTo>
                    <a:pt x="69335" y="144814"/>
                  </a:lnTo>
                  <a:lnTo>
                    <a:pt x="87445" y="148393"/>
                  </a:lnTo>
                  <a:lnTo>
                    <a:pt x="105594" y="147123"/>
                  </a:lnTo>
                  <a:lnTo>
                    <a:pt x="109251" y="145488"/>
                  </a:lnTo>
                  <a:lnTo>
                    <a:pt x="86123" y="145488"/>
                  </a:lnTo>
                  <a:lnTo>
                    <a:pt x="69570" y="142157"/>
                  </a:lnTo>
                  <a:lnTo>
                    <a:pt x="53301" y="137490"/>
                  </a:lnTo>
                  <a:close/>
                </a:path>
                <a:path w="286385" h="213360">
                  <a:moveTo>
                    <a:pt x="6057" y="49060"/>
                  </a:moveTo>
                  <a:lnTo>
                    <a:pt x="4851" y="50266"/>
                  </a:lnTo>
                  <a:lnTo>
                    <a:pt x="10845" y="51968"/>
                  </a:lnTo>
                  <a:lnTo>
                    <a:pt x="15024" y="53657"/>
                  </a:lnTo>
                  <a:lnTo>
                    <a:pt x="52082" y="75704"/>
                  </a:lnTo>
                  <a:lnTo>
                    <a:pt x="81153" y="99936"/>
                  </a:lnTo>
                  <a:lnTo>
                    <a:pt x="82537" y="101142"/>
                  </a:lnTo>
                  <a:lnTo>
                    <a:pt x="83566" y="102450"/>
                  </a:lnTo>
                  <a:lnTo>
                    <a:pt x="84797" y="103568"/>
                  </a:lnTo>
                  <a:lnTo>
                    <a:pt x="91625" y="109576"/>
                  </a:lnTo>
                  <a:lnTo>
                    <a:pt x="98546" y="115577"/>
                  </a:lnTo>
                  <a:lnTo>
                    <a:pt x="105200" y="121731"/>
                  </a:lnTo>
                  <a:lnTo>
                    <a:pt x="111442" y="128396"/>
                  </a:lnTo>
                  <a:lnTo>
                    <a:pt x="113144" y="130403"/>
                  </a:lnTo>
                  <a:lnTo>
                    <a:pt x="120396" y="137706"/>
                  </a:lnTo>
                  <a:lnTo>
                    <a:pt x="118706" y="139903"/>
                  </a:lnTo>
                  <a:lnTo>
                    <a:pt x="102428" y="145488"/>
                  </a:lnTo>
                  <a:lnTo>
                    <a:pt x="109251" y="145488"/>
                  </a:lnTo>
                  <a:lnTo>
                    <a:pt x="121742" y="139903"/>
                  </a:lnTo>
                  <a:lnTo>
                    <a:pt x="126291" y="139903"/>
                  </a:lnTo>
                  <a:lnTo>
                    <a:pt x="124764" y="138087"/>
                  </a:lnTo>
                  <a:lnTo>
                    <a:pt x="124669" y="137490"/>
                  </a:lnTo>
                  <a:lnTo>
                    <a:pt x="124574" y="136893"/>
                  </a:lnTo>
                  <a:lnTo>
                    <a:pt x="124848" y="136270"/>
                  </a:lnTo>
                  <a:lnTo>
                    <a:pt x="121742" y="136270"/>
                  </a:lnTo>
                  <a:lnTo>
                    <a:pt x="111524" y="124784"/>
                  </a:lnTo>
                  <a:lnTo>
                    <a:pt x="101074" y="113647"/>
                  </a:lnTo>
                  <a:lnTo>
                    <a:pt x="62063" y="79306"/>
                  </a:lnTo>
                  <a:lnTo>
                    <a:pt x="25799" y="56795"/>
                  </a:lnTo>
                  <a:lnTo>
                    <a:pt x="6057" y="49060"/>
                  </a:lnTo>
                  <a:close/>
                </a:path>
                <a:path w="286385" h="213360">
                  <a:moveTo>
                    <a:pt x="128860" y="105391"/>
                  </a:moveTo>
                  <a:lnTo>
                    <a:pt x="128759" y="121177"/>
                  </a:lnTo>
                  <a:lnTo>
                    <a:pt x="121742" y="136270"/>
                  </a:lnTo>
                  <a:lnTo>
                    <a:pt x="124848" y="136270"/>
                  </a:lnTo>
                  <a:lnTo>
                    <a:pt x="131655" y="120839"/>
                  </a:lnTo>
                  <a:lnTo>
                    <a:pt x="131729" y="120670"/>
                  </a:lnTo>
                  <a:lnTo>
                    <a:pt x="132003" y="115577"/>
                  </a:lnTo>
                  <a:lnTo>
                    <a:pt x="132029" y="115074"/>
                  </a:lnTo>
                  <a:lnTo>
                    <a:pt x="128860" y="105391"/>
                  </a:lnTo>
                  <a:close/>
                </a:path>
                <a:path w="286385" h="213360">
                  <a:moveTo>
                    <a:pt x="278599" y="0"/>
                  </a:moveTo>
                  <a:lnTo>
                    <a:pt x="238783" y="30328"/>
                  </a:lnTo>
                  <a:lnTo>
                    <a:pt x="201981" y="70765"/>
                  </a:lnTo>
                  <a:lnTo>
                    <a:pt x="182156" y="96494"/>
                  </a:lnTo>
                  <a:lnTo>
                    <a:pt x="177101" y="100774"/>
                  </a:lnTo>
                  <a:lnTo>
                    <a:pt x="158686" y="125971"/>
                  </a:lnTo>
                  <a:lnTo>
                    <a:pt x="163216" y="125971"/>
                  </a:lnTo>
                  <a:lnTo>
                    <a:pt x="166281" y="120839"/>
                  </a:lnTo>
                  <a:lnTo>
                    <a:pt x="171823" y="112343"/>
                  </a:lnTo>
                  <a:lnTo>
                    <a:pt x="175031" y="108419"/>
                  </a:lnTo>
                  <a:lnTo>
                    <a:pt x="181660" y="108419"/>
                  </a:lnTo>
                  <a:lnTo>
                    <a:pt x="176858" y="105391"/>
                  </a:lnTo>
                  <a:lnTo>
                    <a:pt x="214499" y="59967"/>
                  </a:lnTo>
                  <a:lnTo>
                    <a:pt x="242416" y="30634"/>
                  </a:lnTo>
                  <a:lnTo>
                    <a:pt x="259219" y="15151"/>
                  </a:lnTo>
                  <a:lnTo>
                    <a:pt x="278599" y="0"/>
                  </a:lnTo>
                  <a:close/>
                </a:path>
                <a:path w="286385" h="213360">
                  <a:moveTo>
                    <a:pt x="181660" y="108419"/>
                  </a:moveTo>
                  <a:lnTo>
                    <a:pt x="175031" y="108419"/>
                  </a:lnTo>
                  <a:lnTo>
                    <a:pt x="179028" y="109240"/>
                  </a:lnTo>
                  <a:lnTo>
                    <a:pt x="186467" y="111185"/>
                  </a:lnTo>
                  <a:lnTo>
                    <a:pt x="187523" y="111435"/>
                  </a:lnTo>
                  <a:lnTo>
                    <a:pt x="197399" y="113258"/>
                  </a:lnTo>
                  <a:lnTo>
                    <a:pt x="207137" y="113258"/>
                  </a:lnTo>
                  <a:lnTo>
                    <a:pt x="205313" y="111435"/>
                  </a:lnTo>
                  <a:lnTo>
                    <a:pt x="197512" y="111435"/>
                  </a:lnTo>
                  <a:lnTo>
                    <a:pt x="190222" y="111185"/>
                  </a:lnTo>
                  <a:lnTo>
                    <a:pt x="183210" y="109397"/>
                  </a:lnTo>
                  <a:lnTo>
                    <a:pt x="181660" y="108419"/>
                  </a:lnTo>
                  <a:close/>
                </a:path>
                <a:path w="286385" h="213360">
                  <a:moveTo>
                    <a:pt x="204711" y="110832"/>
                  </a:moveTo>
                  <a:lnTo>
                    <a:pt x="197512" y="111435"/>
                  </a:lnTo>
                  <a:lnTo>
                    <a:pt x="205313" y="111435"/>
                  </a:lnTo>
                  <a:lnTo>
                    <a:pt x="204711" y="110832"/>
                  </a:lnTo>
                  <a:close/>
                </a:path>
                <a:path w="286385" h="213360">
                  <a:moveTo>
                    <a:pt x="128385" y="103568"/>
                  </a:moveTo>
                  <a:lnTo>
                    <a:pt x="128659" y="104774"/>
                  </a:lnTo>
                  <a:lnTo>
                    <a:pt x="128860" y="105391"/>
                  </a:lnTo>
                  <a:lnTo>
                    <a:pt x="128798" y="104774"/>
                  </a:lnTo>
                  <a:lnTo>
                    <a:pt x="128385" y="103568"/>
                  </a:lnTo>
                  <a:close/>
                </a:path>
                <a:path w="286385" h="213360">
                  <a:moveTo>
                    <a:pt x="64660" y="47578"/>
                  </a:moveTo>
                  <a:lnTo>
                    <a:pt x="90297" y="57032"/>
                  </a:lnTo>
                  <a:lnTo>
                    <a:pt x="113868" y="75107"/>
                  </a:lnTo>
                  <a:lnTo>
                    <a:pt x="123419" y="89086"/>
                  </a:lnTo>
                  <a:lnTo>
                    <a:pt x="122980" y="87420"/>
                  </a:lnTo>
                  <a:lnTo>
                    <a:pt x="119318" y="76226"/>
                  </a:lnTo>
                  <a:lnTo>
                    <a:pt x="84693" y="52484"/>
                  </a:lnTo>
                  <a:lnTo>
                    <a:pt x="64660" y="47578"/>
                  </a:lnTo>
                  <a:close/>
                </a:path>
                <a:path w="286385" h="213360">
                  <a:moveTo>
                    <a:pt x="155041" y="80556"/>
                  </a:moveTo>
                  <a:lnTo>
                    <a:pt x="152628" y="86004"/>
                  </a:lnTo>
                  <a:lnTo>
                    <a:pt x="155539" y="86004"/>
                  </a:lnTo>
                  <a:lnTo>
                    <a:pt x="155116" y="81376"/>
                  </a:lnTo>
                  <a:lnTo>
                    <a:pt x="155041" y="80556"/>
                  </a:lnTo>
                  <a:close/>
                </a:path>
                <a:path w="286385" h="213360">
                  <a:moveTo>
                    <a:pt x="151117" y="62014"/>
                  </a:moveTo>
                  <a:lnTo>
                    <a:pt x="147574" y="62991"/>
                  </a:lnTo>
                  <a:lnTo>
                    <a:pt x="151415" y="62991"/>
                  </a:lnTo>
                  <a:lnTo>
                    <a:pt x="151117" y="62014"/>
                  </a:lnTo>
                  <a:close/>
                </a:path>
                <a:path w="286385" h="213360">
                  <a:moveTo>
                    <a:pt x="56829" y="45660"/>
                  </a:moveTo>
                  <a:lnTo>
                    <a:pt x="64660" y="47578"/>
                  </a:lnTo>
                  <a:lnTo>
                    <a:pt x="61067" y="46253"/>
                  </a:lnTo>
                  <a:lnTo>
                    <a:pt x="56829" y="45660"/>
                  </a:lnTo>
                  <a:close/>
                </a:path>
                <a:path w="286385" h="213360">
                  <a:moveTo>
                    <a:pt x="41372" y="41875"/>
                  </a:moveTo>
                  <a:lnTo>
                    <a:pt x="29771" y="41875"/>
                  </a:lnTo>
                  <a:lnTo>
                    <a:pt x="56829" y="45660"/>
                  </a:lnTo>
                  <a:lnTo>
                    <a:pt x="41372" y="41875"/>
                  </a:lnTo>
                  <a:close/>
                </a:path>
                <a:path w="286385" h="213360">
                  <a:moveTo>
                    <a:pt x="29771" y="41875"/>
                  </a:moveTo>
                  <a:lnTo>
                    <a:pt x="0" y="41875"/>
                  </a:lnTo>
                  <a:lnTo>
                    <a:pt x="0" y="43002"/>
                  </a:lnTo>
                  <a:lnTo>
                    <a:pt x="29771" y="4187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29447" y="1767635"/>
              <a:ext cx="311302" cy="382930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3100464" y="2068028"/>
              <a:ext cx="30480" cy="53340"/>
            </a:xfrm>
            <a:custGeom>
              <a:avLst/>
              <a:gdLst/>
              <a:ahLst/>
              <a:cxnLst/>
              <a:rect l="l" t="t" r="r" b="b"/>
              <a:pathLst>
                <a:path w="30480" h="53339">
                  <a:moveTo>
                    <a:pt x="20764" y="0"/>
                  </a:moveTo>
                  <a:lnTo>
                    <a:pt x="16274" y="11001"/>
                  </a:lnTo>
                  <a:lnTo>
                    <a:pt x="11283" y="21602"/>
                  </a:lnTo>
                  <a:lnTo>
                    <a:pt x="5884" y="32004"/>
                  </a:lnTo>
                  <a:lnTo>
                    <a:pt x="0" y="42710"/>
                  </a:lnTo>
                  <a:lnTo>
                    <a:pt x="342" y="43307"/>
                  </a:lnTo>
                  <a:lnTo>
                    <a:pt x="165" y="43611"/>
                  </a:lnTo>
                  <a:lnTo>
                    <a:pt x="4876" y="45808"/>
                  </a:lnTo>
                  <a:lnTo>
                    <a:pt x="6578" y="53162"/>
                  </a:lnTo>
                  <a:lnTo>
                    <a:pt x="12280" y="50876"/>
                  </a:lnTo>
                  <a:lnTo>
                    <a:pt x="14300" y="46939"/>
                  </a:lnTo>
                  <a:lnTo>
                    <a:pt x="17716" y="43434"/>
                  </a:lnTo>
                  <a:lnTo>
                    <a:pt x="18338" y="38760"/>
                  </a:lnTo>
                  <a:lnTo>
                    <a:pt x="21593" y="27394"/>
                  </a:lnTo>
                  <a:lnTo>
                    <a:pt x="27895" y="15374"/>
                  </a:lnTo>
                  <a:lnTo>
                    <a:pt x="30025" y="5358"/>
                  </a:lnTo>
                  <a:lnTo>
                    <a:pt x="20764" y="0"/>
                  </a:lnTo>
                  <a:close/>
                </a:path>
              </a:pathLst>
            </a:custGeom>
            <a:solidFill>
              <a:srgbClr val="083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3006153" y="1839099"/>
              <a:ext cx="68580" cy="266700"/>
            </a:xfrm>
            <a:custGeom>
              <a:avLst/>
              <a:gdLst/>
              <a:ahLst/>
              <a:cxnLst/>
              <a:rect l="l" t="t" r="r" b="b"/>
              <a:pathLst>
                <a:path w="68580" h="266700">
                  <a:moveTo>
                    <a:pt x="68313" y="117309"/>
                  </a:moveTo>
                  <a:lnTo>
                    <a:pt x="68262" y="105384"/>
                  </a:lnTo>
                  <a:lnTo>
                    <a:pt x="68186" y="83997"/>
                  </a:lnTo>
                  <a:lnTo>
                    <a:pt x="67830" y="29679"/>
                  </a:lnTo>
                  <a:lnTo>
                    <a:pt x="67805" y="23164"/>
                  </a:lnTo>
                  <a:lnTo>
                    <a:pt x="66319" y="15036"/>
                  </a:lnTo>
                  <a:lnTo>
                    <a:pt x="65405" y="8483"/>
                  </a:lnTo>
                  <a:lnTo>
                    <a:pt x="59931" y="13868"/>
                  </a:lnTo>
                  <a:lnTo>
                    <a:pt x="51485" y="19583"/>
                  </a:lnTo>
                  <a:lnTo>
                    <a:pt x="43611" y="20599"/>
                  </a:lnTo>
                  <a:lnTo>
                    <a:pt x="31762" y="20294"/>
                  </a:lnTo>
                  <a:lnTo>
                    <a:pt x="20345" y="16573"/>
                  </a:lnTo>
                  <a:lnTo>
                    <a:pt x="10566" y="9715"/>
                  </a:lnTo>
                  <a:lnTo>
                    <a:pt x="3632" y="0"/>
                  </a:lnTo>
                  <a:lnTo>
                    <a:pt x="0" y="52082"/>
                  </a:lnTo>
                  <a:lnTo>
                    <a:pt x="13208" y="58039"/>
                  </a:lnTo>
                  <a:lnTo>
                    <a:pt x="21145" y="66903"/>
                  </a:lnTo>
                  <a:lnTo>
                    <a:pt x="26377" y="77597"/>
                  </a:lnTo>
                  <a:lnTo>
                    <a:pt x="31496" y="89027"/>
                  </a:lnTo>
                  <a:lnTo>
                    <a:pt x="33807" y="93497"/>
                  </a:lnTo>
                  <a:lnTo>
                    <a:pt x="41313" y="93446"/>
                  </a:lnTo>
                  <a:lnTo>
                    <a:pt x="42392" y="105384"/>
                  </a:lnTo>
                  <a:lnTo>
                    <a:pt x="42811" y="109931"/>
                  </a:lnTo>
                  <a:lnTo>
                    <a:pt x="41935" y="113474"/>
                  </a:lnTo>
                  <a:lnTo>
                    <a:pt x="40068" y="117309"/>
                  </a:lnTo>
                  <a:lnTo>
                    <a:pt x="39979" y="117500"/>
                  </a:lnTo>
                  <a:lnTo>
                    <a:pt x="43484" y="117309"/>
                  </a:lnTo>
                  <a:lnTo>
                    <a:pt x="43268" y="119126"/>
                  </a:lnTo>
                  <a:lnTo>
                    <a:pt x="43611" y="121742"/>
                  </a:lnTo>
                  <a:lnTo>
                    <a:pt x="43929" y="129603"/>
                  </a:lnTo>
                  <a:lnTo>
                    <a:pt x="43980" y="156235"/>
                  </a:lnTo>
                  <a:lnTo>
                    <a:pt x="43611" y="162915"/>
                  </a:lnTo>
                  <a:lnTo>
                    <a:pt x="42633" y="165506"/>
                  </a:lnTo>
                  <a:lnTo>
                    <a:pt x="35801" y="164604"/>
                  </a:lnTo>
                  <a:lnTo>
                    <a:pt x="33921" y="173215"/>
                  </a:lnTo>
                  <a:lnTo>
                    <a:pt x="37439" y="171081"/>
                  </a:lnTo>
                  <a:lnTo>
                    <a:pt x="37973" y="168529"/>
                  </a:lnTo>
                  <a:lnTo>
                    <a:pt x="42392" y="167157"/>
                  </a:lnTo>
                  <a:lnTo>
                    <a:pt x="49568" y="166763"/>
                  </a:lnTo>
                  <a:lnTo>
                    <a:pt x="56476" y="169418"/>
                  </a:lnTo>
                  <a:lnTo>
                    <a:pt x="61798" y="174586"/>
                  </a:lnTo>
                  <a:lnTo>
                    <a:pt x="64198" y="181698"/>
                  </a:lnTo>
                  <a:lnTo>
                    <a:pt x="59867" y="189903"/>
                  </a:lnTo>
                  <a:lnTo>
                    <a:pt x="49314" y="189903"/>
                  </a:lnTo>
                  <a:lnTo>
                    <a:pt x="38620" y="183692"/>
                  </a:lnTo>
                  <a:lnTo>
                    <a:pt x="33921" y="173215"/>
                  </a:lnTo>
                  <a:lnTo>
                    <a:pt x="34696" y="180962"/>
                  </a:lnTo>
                  <a:lnTo>
                    <a:pt x="38950" y="186524"/>
                  </a:lnTo>
                  <a:lnTo>
                    <a:pt x="43713" y="190119"/>
                  </a:lnTo>
                  <a:lnTo>
                    <a:pt x="46024" y="191985"/>
                  </a:lnTo>
                  <a:lnTo>
                    <a:pt x="46101" y="192862"/>
                  </a:lnTo>
                  <a:lnTo>
                    <a:pt x="43586" y="192316"/>
                  </a:lnTo>
                  <a:lnTo>
                    <a:pt x="44157" y="210350"/>
                  </a:lnTo>
                  <a:lnTo>
                    <a:pt x="44843" y="229044"/>
                  </a:lnTo>
                  <a:lnTo>
                    <a:pt x="45212" y="247103"/>
                  </a:lnTo>
                  <a:lnTo>
                    <a:pt x="45110" y="251955"/>
                  </a:lnTo>
                  <a:lnTo>
                    <a:pt x="45059" y="254063"/>
                  </a:lnTo>
                  <a:lnTo>
                    <a:pt x="44932" y="259219"/>
                  </a:lnTo>
                  <a:lnTo>
                    <a:pt x="44831" y="263499"/>
                  </a:lnTo>
                  <a:lnTo>
                    <a:pt x="44704" y="264464"/>
                  </a:lnTo>
                  <a:lnTo>
                    <a:pt x="44538" y="265087"/>
                  </a:lnTo>
                  <a:lnTo>
                    <a:pt x="44462" y="265417"/>
                  </a:lnTo>
                  <a:lnTo>
                    <a:pt x="47180" y="266319"/>
                  </a:lnTo>
                  <a:lnTo>
                    <a:pt x="47244" y="266484"/>
                  </a:lnTo>
                  <a:lnTo>
                    <a:pt x="48056" y="266077"/>
                  </a:lnTo>
                  <a:lnTo>
                    <a:pt x="50533" y="264464"/>
                  </a:lnTo>
                  <a:lnTo>
                    <a:pt x="51346" y="263499"/>
                  </a:lnTo>
                  <a:lnTo>
                    <a:pt x="49669" y="262242"/>
                  </a:lnTo>
                  <a:lnTo>
                    <a:pt x="50711" y="260692"/>
                  </a:lnTo>
                  <a:lnTo>
                    <a:pt x="56057" y="265087"/>
                  </a:lnTo>
                  <a:lnTo>
                    <a:pt x="54114" y="260692"/>
                  </a:lnTo>
                  <a:lnTo>
                    <a:pt x="50266" y="251955"/>
                  </a:lnTo>
                  <a:lnTo>
                    <a:pt x="52539" y="254279"/>
                  </a:lnTo>
                  <a:lnTo>
                    <a:pt x="55118" y="256514"/>
                  </a:lnTo>
                  <a:lnTo>
                    <a:pt x="56934" y="259219"/>
                  </a:lnTo>
                  <a:lnTo>
                    <a:pt x="57746" y="256514"/>
                  </a:lnTo>
                  <a:lnTo>
                    <a:pt x="57835" y="256247"/>
                  </a:lnTo>
                  <a:lnTo>
                    <a:pt x="60566" y="260426"/>
                  </a:lnTo>
                  <a:lnTo>
                    <a:pt x="61455" y="256514"/>
                  </a:lnTo>
                  <a:lnTo>
                    <a:pt x="61506" y="256247"/>
                  </a:lnTo>
                  <a:lnTo>
                    <a:pt x="61963" y="254279"/>
                  </a:lnTo>
                  <a:lnTo>
                    <a:pt x="62014" y="254063"/>
                  </a:lnTo>
                  <a:lnTo>
                    <a:pt x="65709" y="255384"/>
                  </a:lnTo>
                  <a:lnTo>
                    <a:pt x="65138" y="254279"/>
                  </a:lnTo>
                  <a:lnTo>
                    <a:pt x="65024" y="254063"/>
                  </a:lnTo>
                  <a:lnTo>
                    <a:pt x="63944" y="251955"/>
                  </a:lnTo>
                  <a:lnTo>
                    <a:pt x="61772" y="247713"/>
                  </a:lnTo>
                  <a:lnTo>
                    <a:pt x="66624" y="247103"/>
                  </a:lnTo>
                  <a:lnTo>
                    <a:pt x="68033" y="193725"/>
                  </a:lnTo>
                  <a:lnTo>
                    <a:pt x="68046" y="192862"/>
                  </a:lnTo>
                  <a:lnTo>
                    <a:pt x="68059" y="189903"/>
                  </a:lnTo>
                  <a:lnTo>
                    <a:pt x="68186" y="171081"/>
                  </a:lnTo>
                  <a:lnTo>
                    <a:pt x="68211" y="166763"/>
                  </a:lnTo>
                  <a:lnTo>
                    <a:pt x="68224" y="165506"/>
                  </a:lnTo>
                  <a:lnTo>
                    <a:pt x="68313" y="117309"/>
                  </a:lnTo>
                  <a:close/>
                </a:path>
              </a:pathLst>
            </a:custGeom>
            <a:solidFill>
              <a:srgbClr val="2298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007361" y="1699957"/>
              <a:ext cx="67843" cy="108864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2644839" y="1751722"/>
              <a:ext cx="12700" cy="8255"/>
            </a:xfrm>
            <a:custGeom>
              <a:avLst/>
              <a:gdLst/>
              <a:ahLst/>
              <a:cxnLst/>
              <a:rect l="l" t="t" r="r" b="b"/>
              <a:pathLst>
                <a:path w="12700" h="8255">
                  <a:moveTo>
                    <a:pt x="10693" y="0"/>
                  </a:moveTo>
                  <a:lnTo>
                    <a:pt x="10045" y="165"/>
                  </a:lnTo>
                  <a:lnTo>
                    <a:pt x="3301" y="1968"/>
                  </a:lnTo>
                  <a:lnTo>
                    <a:pt x="0" y="1625"/>
                  </a:lnTo>
                  <a:lnTo>
                    <a:pt x="7619" y="6222"/>
                  </a:lnTo>
                  <a:lnTo>
                    <a:pt x="8953" y="6489"/>
                  </a:lnTo>
                  <a:lnTo>
                    <a:pt x="9512" y="7988"/>
                  </a:lnTo>
                  <a:lnTo>
                    <a:pt x="11252" y="7429"/>
                  </a:lnTo>
                  <a:lnTo>
                    <a:pt x="11252" y="6743"/>
                  </a:lnTo>
                  <a:lnTo>
                    <a:pt x="12217" y="5816"/>
                  </a:lnTo>
                  <a:lnTo>
                    <a:pt x="12611" y="2628"/>
                  </a:lnTo>
                  <a:lnTo>
                    <a:pt x="12382" y="1358"/>
                  </a:lnTo>
                  <a:lnTo>
                    <a:pt x="12471" y="165"/>
                  </a:lnTo>
                  <a:lnTo>
                    <a:pt x="11696" y="279"/>
                  </a:lnTo>
                  <a:lnTo>
                    <a:pt x="10693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653678" y="1675573"/>
              <a:ext cx="150495" cy="307975"/>
            </a:xfrm>
            <a:custGeom>
              <a:avLst/>
              <a:gdLst/>
              <a:ahLst/>
              <a:cxnLst/>
              <a:rect l="l" t="t" r="r" b="b"/>
              <a:pathLst>
                <a:path w="150494" h="307975">
                  <a:moveTo>
                    <a:pt x="147764" y="0"/>
                  </a:moveTo>
                  <a:lnTo>
                    <a:pt x="106722" y="9673"/>
                  </a:lnTo>
                  <a:lnTo>
                    <a:pt x="68419" y="24693"/>
                  </a:lnTo>
                  <a:lnTo>
                    <a:pt x="32848" y="45236"/>
                  </a:lnTo>
                  <a:lnTo>
                    <a:pt x="0" y="71475"/>
                  </a:lnTo>
                  <a:lnTo>
                    <a:pt x="1206" y="76314"/>
                  </a:lnTo>
                  <a:lnTo>
                    <a:pt x="1854" y="76149"/>
                  </a:lnTo>
                  <a:lnTo>
                    <a:pt x="2857" y="76428"/>
                  </a:lnTo>
                  <a:lnTo>
                    <a:pt x="12636" y="75724"/>
                  </a:lnTo>
                  <a:lnTo>
                    <a:pt x="14766" y="76825"/>
                  </a:lnTo>
                  <a:lnTo>
                    <a:pt x="11329" y="78578"/>
                  </a:lnTo>
                  <a:lnTo>
                    <a:pt x="3632" y="79946"/>
                  </a:lnTo>
                  <a:lnTo>
                    <a:pt x="3378" y="81965"/>
                  </a:lnTo>
                  <a:lnTo>
                    <a:pt x="2412" y="82892"/>
                  </a:lnTo>
                  <a:lnTo>
                    <a:pt x="3682" y="179489"/>
                  </a:lnTo>
                  <a:lnTo>
                    <a:pt x="4457" y="185318"/>
                  </a:lnTo>
                  <a:lnTo>
                    <a:pt x="4838" y="191389"/>
                  </a:lnTo>
                  <a:lnTo>
                    <a:pt x="6299" y="190525"/>
                  </a:lnTo>
                  <a:lnTo>
                    <a:pt x="47096" y="187910"/>
                  </a:lnTo>
                  <a:lnTo>
                    <a:pt x="87169" y="197165"/>
                  </a:lnTo>
                  <a:lnTo>
                    <a:pt x="117570" y="219734"/>
                  </a:lnTo>
                  <a:lnTo>
                    <a:pt x="127177" y="257403"/>
                  </a:lnTo>
                  <a:lnTo>
                    <a:pt x="126745" y="261823"/>
                  </a:lnTo>
                  <a:lnTo>
                    <a:pt x="121056" y="273469"/>
                  </a:lnTo>
                  <a:lnTo>
                    <a:pt x="121119" y="274358"/>
                  </a:lnTo>
                  <a:lnTo>
                    <a:pt x="124595" y="279505"/>
                  </a:lnTo>
                  <a:lnTo>
                    <a:pt x="132141" y="289356"/>
                  </a:lnTo>
                  <a:lnTo>
                    <a:pt x="139781" y="300036"/>
                  </a:lnTo>
                  <a:lnTo>
                    <a:pt x="143535" y="307670"/>
                  </a:lnTo>
                  <a:lnTo>
                    <a:pt x="145910" y="284845"/>
                  </a:lnTo>
                  <a:lnTo>
                    <a:pt x="147797" y="261334"/>
                  </a:lnTo>
                  <a:lnTo>
                    <a:pt x="147401" y="237975"/>
                  </a:lnTo>
                  <a:lnTo>
                    <a:pt x="142925" y="215607"/>
                  </a:lnTo>
                  <a:lnTo>
                    <a:pt x="140398" y="207949"/>
                  </a:lnTo>
                  <a:lnTo>
                    <a:pt x="144170" y="210375"/>
                  </a:lnTo>
                  <a:lnTo>
                    <a:pt x="136867" y="204711"/>
                  </a:lnTo>
                  <a:lnTo>
                    <a:pt x="120088" y="192601"/>
                  </a:lnTo>
                  <a:lnTo>
                    <a:pt x="115808" y="186351"/>
                  </a:lnTo>
                  <a:lnTo>
                    <a:pt x="109054" y="170294"/>
                  </a:lnTo>
                  <a:lnTo>
                    <a:pt x="105308" y="166624"/>
                  </a:lnTo>
                  <a:lnTo>
                    <a:pt x="104165" y="159893"/>
                  </a:lnTo>
                  <a:lnTo>
                    <a:pt x="103229" y="149738"/>
                  </a:lnTo>
                  <a:lnTo>
                    <a:pt x="103758" y="140811"/>
                  </a:lnTo>
                  <a:lnTo>
                    <a:pt x="108669" y="107295"/>
                  </a:lnTo>
                  <a:lnTo>
                    <a:pt x="109411" y="99750"/>
                  </a:lnTo>
                  <a:lnTo>
                    <a:pt x="109613" y="92062"/>
                  </a:lnTo>
                  <a:lnTo>
                    <a:pt x="115849" y="95377"/>
                  </a:lnTo>
                  <a:lnTo>
                    <a:pt x="118871" y="101790"/>
                  </a:lnTo>
                  <a:lnTo>
                    <a:pt x="126796" y="109931"/>
                  </a:lnTo>
                  <a:lnTo>
                    <a:pt x="130098" y="112699"/>
                  </a:lnTo>
                  <a:lnTo>
                    <a:pt x="133235" y="116293"/>
                  </a:lnTo>
                  <a:lnTo>
                    <a:pt x="142354" y="123075"/>
                  </a:lnTo>
                  <a:lnTo>
                    <a:pt x="146557" y="128397"/>
                  </a:lnTo>
                  <a:lnTo>
                    <a:pt x="150190" y="94488"/>
                  </a:lnTo>
                  <a:lnTo>
                    <a:pt x="133795" y="85879"/>
                  </a:lnTo>
                  <a:lnTo>
                    <a:pt x="127063" y="69232"/>
                  </a:lnTo>
                  <a:lnTo>
                    <a:pt x="131895" y="51888"/>
                  </a:lnTo>
                  <a:lnTo>
                    <a:pt x="150190" y="41186"/>
                  </a:lnTo>
                  <a:lnTo>
                    <a:pt x="149199" y="37198"/>
                  </a:lnTo>
                  <a:lnTo>
                    <a:pt x="148615" y="33108"/>
                  </a:lnTo>
                  <a:lnTo>
                    <a:pt x="147739" y="28956"/>
                  </a:lnTo>
                  <a:lnTo>
                    <a:pt x="145618" y="29514"/>
                  </a:lnTo>
                  <a:lnTo>
                    <a:pt x="143802" y="22517"/>
                  </a:lnTo>
                  <a:lnTo>
                    <a:pt x="147726" y="21005"/>
                  </a:lnTo>
                  <a:lnTo>
                    <a:pt x="147764" y="20599"/>
                  </a:lnTo>
                  <a:lnTo>
                    <a:pt x="148564" y="13195"/>
                  </a:lnTo>
                  <a:lnTo>
                    <a:pt x="147764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756908" y="1797912"/>
              <a:ext cx="5715" cy="38100"/>
            </a:xfrm>
            <a:custGeom>
              <a:avLst/>
              <a:gdLst/>
              <a:ahLst/>
              <a:cxnLst/>
              <a:rect l="l" t="t" r="r" b="b"/>
              <a:pathLst>
                <a:path w="5714" h="38100">
                  <a:moveTo>
                    <a:pt x="3361" y="0"/>
                  </a:moveTo>
                  <a:lnTo>
                    <a:pt x="529" y="18472"/>
                  </a:lnTo>
                  <a:lnTo>
                    <a:pt x="0" y="27399"/>
                  </a:lnTo>
                  <a:lnTo>
                    <a:pt x="935" y="37553"/>
                  </a:lnTo>
                  <a:lnTo>
                    <a:pt x="1636" y="29094"/>
                  </a:lnTo>
                  <a:lnTo>
                    <a:pt x="3816" y="12018"/>
                  </a:lnTo>
                  <a:lnTo>
                    <a:pt x="4567" y="3644"/>
                  </a:lnTo>
                  <a:lnTo>
                    <a:pt x="4643" y="2285"/>
                  </a:lnTo>
                  <a:lnTo>
                    <a:pt x="5151" y="63"/>
                  </a:lnTo>
                  <a:lnTo>
                    <a:pt x="3361" y="0"/>
                  </a:lnTo>
                  <a:close/>
                </a:path>
              </a:pathLst>
            </a:custGeom>
            <a:solidFill>
              <a:srgbClr val="454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706014" y="1696173"/>
              <a:ext cx="95885" cy="64135"/>
            </a:xfrm>
            <a:custGeom>
              <a:avLst/>
              <a:gdLst/>
              <a:ahLst/>
              <a:cxnLst/>
              <a:rect l="l" t="t" r="r" b="b"/>
              <a:pathLst>
                <a:path w="95885" h="64135">
                  <a:moveTo>
                    <a:pt x="15113" y="57137"/>
                  </a:moveTo>
                  <a:lnTo>
                    <a:pt x="12039" y="53987"/>
                  </a:lnTo>
                  <a:lnTo>
                    <a:pt x="4940" y="53111"/>
                  </a:lnTo>
                  <a:lnTo>
                    <a:pt x="5207" y="58889"/>
                  </a:lnTo>
                  <a:lnTo>
                    <a:pt x="952" y="55105"/>
                  </a:lnTo>
                  <a:lnTo>
                    <a:pt x="0" y="63588"/>
                  </a:lnTo>
                  <a:lnTo>
                    <a:pt x="2997" y="60096"/>
                  </a:lnTo>
                  <a:lnTo>
                    <a:pt x="4584" y="60566"/>
                  </a:lnTo>
                  <a:lnTo>
                    <a:pt x="8216" y="60566"/>
                  </a:lnTo>
                  <a:lnTo>
                    <a:pt x="15113" y="57137"/>
                  </a:lnTo>
                  <a:close/>
                </a:path>
                <a:path w="95885" h="64135">
                  <a:moveTo>
                    <a:pt x="95427" y="0"/>
                  </a:moveTo>
                  <a:lnTo>
                    <a:pt x="95389" y="406"/>
                  </a:lnTo>
                  <a:lnTo>
                    <a:pt x="91465" y="1917"/>
                  </a:lnTo>
                  <a:lnTo>
                    <a:pt x="93281" y="8915"/>
                  </a:lnTo>
                  <a:lnTo>
                    <a:pt x="95402" y="8356"/>
                  </a:lnTo>
                  <a:lnTo>
                    <a:pt x="95427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657222" y="1751297"/>
              <a:ext cx="11430" cy="4445"/>
            </a:xfrm>
            <a:custGeom>
              <a:avLst/>
              <a:gdLst/>
              <a:ahLst/>
              <a:cxnLst/>
              <a:rect l="l" t="t" r="r" b="b"/>
              <a:pathLst>
                <a:path w="11430" h="4444">
                  <a:moveTo>
                    <a:pt x="9093" y="0"/>
                  </a:moveTo>
                  <a:lnTo>
                    <a:pt x="88" y="589"/>
                  </a:lnTo>
                  <a:lnTo>
                    <a:pt x="0" y="1783"/>
                  </a:lnTo>
                  <a:lnTo>
                    <a:pt x="228" y="3053"/>
                  </a:lnTo>
                  <a:lnTo>
                    <a:pt x="88" y="4221"/>
                  </a:lnTo>
                  <a:lnTo>
                    <a:pt x="7786" y="2854"/>
                  </a:lnTo>
                  <a:lnTo>
                    <a:pt x="11223" y="1100"/>
                  </a:lnTo>
                  <a:lnTo>
                    <a:pt x="9093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720823" y="1714206"/>
              <a:ext cx="14604" cy="5715"/>
            </a:xfrm>
            <a:custGeom>
              <a:avLst/>
              <a:gdLst/>
              <a:ahLst/>
              <a:cxnLst/>
              <a:rect l="l" t="t" r="r" b="b"/>
              <a:pathLst>
                <a:path w="14605" h="5714">
                  <a:moveTo>
                    <a:pt x="9855" y="0"/>
                  </a:moveTo>
                  <a:lnTo>
                    <a:pt x="8648" y="228"/>
                  </a:lnTo>
                  <a:lnTo>
                    <a:pt x="0" y="3632"/>
                  </a:lnTo>
                  <a:lnTo>
                    <a:pt x="76" y="4978"/>
                  </a:lnTo>
                  <a:lnTo>
                    <a:pt x="4673" y="4838"/>
                  </a:lnTo>
                  <a:lnTo>
                    <a:pt x="12674" y="5676"/>
                  </a:lnTo>
                  <a:lnTo>
                    <a:pt x="14008" y="1346"/>
                  </a:lnTo>
                  <a:lnTo>
                    <a:pt x="11938" y="2260"/>
                  </a:lnTo>
                  <a:lnTo>
                    <a:pt x="9855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669120" y="1708289"/>
              <a:ext cx="67945" cy="91440"/>
            </a:xfrm>
            <a:custGeom>
              <a:avLst/>
              <a:gdLst/>
              <a:ahLst/>
              <a:cxnLst/>
              <a:rect l="l" t="t" r="r" b="b"/>
              <a:pathLst>
                <a:path w="67944" h="91439">
                  <a:moveTo>
                    <a:pt x="9067" y="88595"/>
                  </a:moveTo>
                  <a:lnTo>
                    <a:pt x="7162" y="83591"/>
                  </a:lnTo>
                  <a:lnTo>
                    <a:pt x="3327" y="84785"/>
                  </a:lnTo>
                  <a:lnTo>
                    <a:pt x="0" y="85813"/>
                  </a:lnTo>
                  <a:lnTo>
                    <a:pt x="1905" y="90817"/>
                  </a:lnTo>
                  <a:lnTo>
                    <a:pt x="9067" y="88595"/>
                  </a:lnTo>
                  <a:close/>
                </a:path>
                <a:path w="67944" h="91439">
                  <a:moveTo>
                    <a:pt x="67462" y="1536"/>
                  </a:moveTo>
                  <a:lnTo>
                    <a:pt x="61582" y="0"/>
                  </a:lnTo>
                  <a:lnTo>
                    <a:pt x="60858" y="6045"/>
                  </a:lnTo>
                  <a:lnTo>
                    <a:pt x="61556" y="5918"/>
                  </a:lnTo>
                  <a:lnTo>
                    <a:pt x="63639" y="8178"/>
                  </a:lnTo>
                  <a:lnTo>
                    <a:pt x="65709" y="7264"/>
                  </a:lnTo>
                  <a:lnTo>
                    <a:pt x="67462" y="1536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669171" y="1782787"/>
              <a:ext cx="43180" cy="50800"/>
            </a:xfrm>
            <a:custGeom>
              <a:avLst/>
              <a:gdLst/>
              <a:ahLst/>
              <a:cxnLst/>
              <a:rect l="l" t="t" r="r" b="b"/>
              <a:pathLst>
                <a:path w="43180" h="50800">
                  <a:moveTo>
                    <a:pt x="8801" y="1270"/>
                  </a:moveTo>
                  <a:lnTo>
                    <a:pt x="6477" y="0"/>
                  </a:lnTo>
                  <a:lnTo>
                    <a:pt x="4483" y="596"/>
                  </a:lnTo>
                  <a:lnTo>
                    <a:pt x="0" y="1955"/>
                  </a:lnTo>
                  <a:lnTo>
                    <a:pt x="4445" y="6489"/>
                  </a:lnTo>
                  <a:lnTo>
                    <a:pt x="8724" y="3619"/>
                  </a:lnTo>
                  <a:lnTo>
                    <a:pt x="8801" y="1270"/>
                  </a:lnTo>
                  <a:close/>
                </a:path>
                <a:path w="43180" h="50800">
                  <a:moveTo>
                    <a:pt x="42672" y="43967"/>
                  </a:moveTo>
                  <a:lnTo>
                    <a:pt x="38404" y="44208"/>
                  </a:lnTo>
                  <a:lnTo>
                    <a:pt x="34963" y="44399"/>
                  </a:lnTo>
                  <a:lnTo>
                    <a:pt x="35941" y="50038"/>
                  </a:lnTo>
                  <a:lnTo>
                    <a:pt x="40017" y="50279"/>
                  </a:lnTo>
                  <a:lnTo>
                    <a:pt x="42672" y="43967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715361" y="1695691"/>
              <a:ext cx="52705" cy="121285"/>
            </a:xfrm>
            <a:custGeom>
              <a:avLst/>
              <a:gdLst/>
              <a:ahLst/>
              <a:cxnLst/>
              <a:rect l="l" t="t" r="r" b="b"/>
              <a:pathLst>
                <a:path w="52705" h="121285">
                  <a:moveTo>
                    <a:pt x="6223" y="118148"/>
                  </a:moveTo>
                  <a:lnTo>
                    <a:pt x="4635" y="114058"/>
                  </a:lnTo>
                  <a:lnTo>
                    <a:pt x="1905" y="115557"/>
                  </a:lnTo>
                  <a:lnTo>
                    <a:pt x="0" y="116586"/>
                  </a:lnTo>
                  <a:lnTo>
                    <a:pt x="1600" y="120675"/>
                  </a:lnTo>
                  <a:lnTo>
                    <a:pt x="6223" y="118148"/>
                  </a:lnTo>
                  <a:close/>
                </a:path>
                <a:path w="52705" h="121285">
                  <a:moveTo>
                    <a:pt x="52489" y="5689"/>
                  </a:moveTo>
                  <a:lnTo>
                    <a:pt x="49339" y="0"/>
                  </a:lnTo>
                  <a:lnTo>
                    <a:pt x="45504" y="482"/>
                  </a:lnTo>
                  <a:lnTo>
                    <a:pt x="43802" y="698"/>
                  </a:lnTo>
                  <a:lnTo>
                    <a:pt x="43459" y="3657"/>
                  </a:lnTo>
                  <a:lnTo>
                    <a:pt x="52489" y="5689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11272" y="1796706"/>
              <a:ext cx="26034" cy="22860"/>
            </a:xfrm>
            <a:custGeom>
              <a:avLst/>
              <a:gdLst/>
              <a:ahLst/>
              <a:cxnLst/>
              <a:rect l="l" t="t" r="r" b="b"/>
              <a:pathLst>
                <a:path w="26035" h="22860">
                  <a:moveTo>
                    <a:pt x="7810" y="4025"/>
                  </a:moveTo>
                  <a:lnTo>
                    <a:pt x="4991" y="1206"/>
                  </a:lnTo>
                  <a:lnTo>
                    <a:pt x="4775" y="1206"/>
                  </a:lnTo>
                  <a:lnTo>
                    <a:pt x="0" y="1206"/>
                  </a:lnTo>
                  <a:lnTo>
                    <a:pt x="7810" y="9029"/>
                  </a:lnTo>
                  <a:lnTo>
                    <a:pt x="7810" y="4025"/>
                  </a:lnTo>
                  <a:close/>
                </a:path>
                <a:path w="26035" h="22860">
                  <a:moveTo>
                    <a:pt x="25044" y="0"/>
                  </a:moveTo>
                  <a:lnTo>
                    <a:pt x="22948" y="0"/>
                  </a:lnTo>
                  <a:lnTo>
                    <a:pt x="20866" y="0"/>
                  </a:lnTo>
                  <a:lnTo>
                    <a:pt x="20853" y="4838"/>
                  </a:lnTo>
                  <a:lnTo>
                    <a:pt x="22948" y="4851"/>
                  </a:lnTo>
                  <a:lnTo>
                    <a:pt x="25031" y="4851"/>
                  </a:lnTo>
                  <a:lnTo>
                    <a:pt x="25044" y="0"/>
                  </a:lnTo>
                  <a:close/>
                </a:path>
                <a:path w="26035" h="22860">
                  <a:moveTo>
                    <a:pt x="25552" y="21297"/>
                  </a:moveTo>
                  <a:lnTo>
                    <a:pt x="24218" y="17487"/>
                  </a:lnTo>
                  <a:lnTo>
                    <a:pt x="21742" y="18173"/>
                  </a:lnTo>
                  <a:lnTo>
                    <a:pt x="19697" y="18732"/>
                  </a:lnTo>
                  <a:lnTo>
                    <a:pt x="18491" y="22656"/>
                  </a:lnTo>
                  <a:lnTo>
                    <a:pt x="25552" y="21297"/>
                  </a:lnTo>
                  <a:close/>
                </a:path>
              </a:pathLst>
            </a:custGeom>
            <a:solidFill>
              <a:srgbClr val="40B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668195" y="1815603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4279" y="0"/>
                  </a:moveTo>
                  <a:lnTo>
                    <a:pt x="1828" y="482"/>
                  </a:lnTo>
                  <a:lnTo>
                    <a:pt x="0" y="850"/>
                  </a:lnTo>
                  <a:lnTo>
                    <a:pt x="2565" y="4343"/>
                  </a:lnTo>
                  <a:lnTo>
                    <a:pt x="4216" y="3556"/>
                  </a:lnTo>
                  <a:lnTo>
                    <a:pt x="4279" y="0"/>
                  </a:lnTo>
                  <a:close/>
                </a:path>
              </a:pathLst>
            </a:custGeom>
            <a:solidFill>
              <a:srgbClr val="61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707742" y="1796883"/>
              <a:ext cx="3175" cy="5715"/>
            </a:xfrm>
            <a:custGeom>
              <a:avLst/>
              <a:gdLst/>
              <a:ahLst/>
              <a:cxnLst/>
              <a:rect l="l" t="t" r="r" b="b"/>
              <a:pathLst>
                <a:path w="3175" h="5714">
                  <a:moveTo>
                    <a:pt x="2539" y="0"/>
                  </a:moveTo>
                  <a:lnTo>
                    <a:pt x="1041" y="1028"/>
                  </a:lnTo>
                  <a:lnTo>
                    <a:pt x="0" y="1752"/>
                  </a:lnTo>
                  <a:lnTo>
                    <a:pt x="126" y="4089"/>
                  </a:lnTo>
                  <a:lnTo>
                    <a:pt x="1041" y="4673"/>
                  </a:lnTo>
                  <a:lnTo>
                    <a:pt x="2641" y="5676"/>
                  </a:lnTo>
                  <a:lnTo>
                    <a:pt x="2539" y="0"/>
                  </a:lnTo>
                  <a:close/>
                </a:path>
              </a:pathLst>
            </a:custGeom>
            <a:solidFill>
              <a:srgbClr val="F5F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775408" y="1697379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0" y="0"/>
                  </a:moveTo>
                  <a:lnTo>
                    <a:pt x="0" y="2425"/>
                  </a:lnTo>
                  <a:lnTo>
                    <a:pt x="1206" y="2425"/>
                  </a:lnTo>
                  <a:lnTo>
                    <a:pt x="1206" y="12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0B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75408" y="1692540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0" y="0"/>
                  </a:moveTo>
                  <a:lnTo>
                    <a:pt x="609" y="1816"/>
                  </a:lnTo>
                  <a:lnTo>
                    <a:pt x="1206" y="2413"/>
                  </a:lnTo>
                  <a:lnTo>
                    <a:pt x="1816" y="5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9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708784" y="1807411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606" y="0"/>
                  </a:moveTo>
                  <a:lnTo>
                    <a:pt x="1219" y="190"/>
                  </a:lnTo>
                  <a:lnTo>
                    <a:pt x="0" y="190"/>
                  </a:lnTo>
                  <a:lnTo>
                    <a:pt x="1219" y="1409"/>
                  </a:lnTo>
                  <a:lnTo>
                    <a:pt x="3606" y="1600"/>
                  </a:lnTo>
                  <a:lnTo>
                    <a:pt x="3606" y="0"/>
                  </a:lnTo>
                  <a:close/>
                </a:path>
              </a:pathLst>
            </a:custGeom>
            <a:solidFill>
              <a:srgbClr val="68B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710498" y="1756738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5">
                  <a:moveTo>
                    <a:pt x="3733" y="0"/>
                  </a:moveTo>
                  <a:lnTo>
                    <a:pt x="101" y="0"/>
                  </a:lnTo>
                  <a:lnTo>
                    <a:pt x="1511" y="406"/>
                  </a:lnTo>
                  <a:lnTo>
                    <a:pt x="0" y="185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616125" y="1799131"/>
              <a:ext cx="15240" cy="11430"/>
            </a:xfrm>
            <a:custGeom>
              <a:avLst/>
              <a:gdLst/>
              <a:ahLst/>
              <a:cxnLst/>
              <a:rect l="l" t="t" r="r" b="b"/>
              <a:pathLst>
                <a:path w="15239" h="11430">
                  <a:moveTo>
                    <a:pt x="13322" y="0"/>
                  </a:moveTo>
                  <a:lnTo>
                    <a:pt x="3632" y="1206"/>
                  </a:lnTo>
                  <a:lnTo>
                    <a:pt x="5549" y="6350"/>
                  </a:lnTo>
                  <a:lnTo>
                    <a:pt x="6616" y="8559"/>
                  </a:lnTo>
                  <a:lnTo>
                    <a:pt x="0" y="9080"/>
                  </a:lnTo>
                  <a:lnTo>
                    <a:pt x="876" y="10769"/>
                  </a:lnTo>
                  <a:lnTo>
                    <a:pt x="3467" y="10909"/>
                  </a:lnTo>
                  <a:lnTo>
                    <a:pt x="15151" y="10820"/>
                  </a:lnTo>
                  <a:lnTo>
                    <a:pt x="14274" y="7340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543442" y="1788222"/>
              <a:ext cx="86360" cy="347345"/>
            </a:xfrm>
            <a:custGeom>
              <a:avLst/>
              <a:gdLst/>
              <a:ahLst/>
              <a:cxnLst/>
              <a:rect l="l" t="t" r="r" b="b"/>
              <a:pathLst>
                <a:path w="86360" h="347344">
                  <a:moveTo>
                    <a:pt x="74428" y="328256"/>
                  </a:moveTo>
                  <a:lnTo>
                    <a:pt x="61175" y="328256"/>
                  </a:lnTo>
                  <a:lnTo>
                    <a:pt x="62407" y="329006"/>
                  </a:lnTo>
                  <a:lnTo>
                    <a:pt x="61128" y="346430"/>
                  </a:lnTo>
                  <a:lnTo>
                    <a:pt x="61074" y="347167"/>
                  </a:lnTo>
                  <a:lnTo>
                    <a:pt x="68440" y="346430"/>
                  </a:lnTo>
                  <a:lnTo>
                    <a:pt x="66332" y="338213"/>
                  </a:lnTo>
                  <a:lnTo>
                    <a:pt x="71247" y="337896"/>
                  </a:lnTo>
                  <a:lnTo>
                    <a:pt x="71539" y="337172"/>
                  </a:lnTo>
                  <a:lnTo>
                    <a:pt x="69481" y="336105"/>
                  </a:lnTo>
                  <a:lnTo>
                    <a:pt x="70851" y="331901"/>
                  </a:lnTo>
                  <a:lnTo>
                    <a:pt x="70954" y="331584"/>
                  </a:lnTo>
                  <a:lnTo>
                    <a:pt x="74428" y="328256"/>
                  </a:lnTo>
                  <a:close/>
                </a:path>
                <a:path w="86360" h="347344">
                  <a:moveTo>
                    <a:pt x="76273" y="324624"/>
                  </a:moveTo>
                  <a:lnTo>
                    <a:pt x="56324" y="324624"/>
                  </a:lnTo>
                  <a:lnTo>
                    <a:pt x="54112" y="330957"/>
                  </a:lnTo>
                  <a:lnTo>
                    <a:pt x="54194" y="331901"/>
                  </a:lnTo>
                  <a:lnTo>
                    <a:pt x="54298" y="333108"/>
                  </a:lnTo>
                  <a:lnTo>
                    <a:pt x="54411" y="334422"/>
                  </a:lnTo>
                  <a:lnTo>
                    <a:pt x="56879" y="333897"/>
                  </a:lnTo>
                  <a:lnTo>
                    <a:pt x="61052" y="328418"/>
                  </a:lnTo>
                  <a:lnTo>
                    <a:pt x="61175" y="328256"/>
                  </a:lnTo>
                  <a:lnTo>
                    <a:pt x="74428" y="328256"/>
                  </a:lnTo>
                  <a:lnTo>
                    <a:pt x="76310" y="326453"/>
                  </a:lnTo>
                  <a:lnTo>
                    <a:pt x="76273" y="324624"/>
                  </a:lnTo>
                  <a:close/>
                </a:path>
                <a:path w="86360" h="347344">
                  <a:moveTo>
                    <a:pt x="72558" y="322338"/>
                  </a:moveTo>
                  <a:lnTo>
                    <a:pt x="47867" y="322338"/>
                  </a:lnTo>
                  <a:lnTo>
                    <a:pt x="49060" y="333108"/>
                  </a:lnTo>
                  <a:lnTo>
                    <a:pt x="56324" y="324624"/>
                  </a:lnTo>
                  <a:lnTo>
                    <a:pt x="76273" y="324624"/>
                  </a:lnTo>
                  <a:lnTo>
                    <a:pt x="76225" y="323913"/>
                  </a:lnTo>
                  <a:lnTo>
                    <a:pt x="72301" y="323913"/>
                  </a:lnTo>
                  <a:lnTo>
                    <a:pt x="72558" y="322338"/>
                  </a:lnTo>
                  <a:close/>
                </a:path>
                <a:path w="86360" h="347344">
                  <a:moveTo>
                    <a:pt x="77618" y="310095"/>
                  </a:moveTo>
                  <a:lnTo>
                    <a:pt x="26047" y="310095"/>
                  </a:lnTo>
                  <a:lnTo>
                    <a:pt x="31940" y="311619"/>
                  </a:lnTo>
                  <a:lnTo>
                    <a:pt x="28346" y="319684"/>
                  </a:lnTo>
                  <a:lnTo>
                    <a:pt x="27863" y="323418"/>
                  </a:lnTo>
                  <a:lnTo>
                    <a:pt x="26835" y="326453"/>
                  </a:lnTo>
                  <a:lnTo>
                    <a:pt x="29184" y="329653"/>
                  </a:lnTo>
                  <a:lnTo>
                    <a:pt x="29070" y="331901"/>
                  </a:lnTo>
                  <a:lnTo>
                    <a:pt x="31496" y="331901"/>
                  </a:lnTo>
                  <a:lnTo>
                    <a:pt x="31598" y="330957"/>
                  </a:lnTo>
                  <a:lnTo>
                    <a:pt x="31725" y="329796"/>
                  </a:lnTo>
                  <a:lnTo>
                    <a:pt x="31838" y="328752"/>
                  </a:lnTo>
                  <a:lnTo>
                    <a:pt x="44418" y="328752"/>
                  </a:lnTo>
                  <a:lnTo>
                    <a:pt x="45077" y="328418"/>
                  </a:lnTo>
                  <a:lnTo>
                    <a:pt x="47796" y="322338"/>
                  </a:lnTo>
                  <a:lnTo>
                    <a:pt x="72558" y="322338"/>
                  </a:lnTo>
                  <a:lnTo>
                    <a:pt x="72666" y="321678"/>
                  </a:lnTo>
                  <a:lnTo>
                    <a:pt x="72779" y="320992"/>
                  </a:lnTo>
                  <a:lnTo>
                    <a:pt x="72872" y="320420"/>
                  </a:lnTo>
                  <a:lnTo>
                    <a:pt x="77525" y="320420"/>
                  </a:lnTo>
                  <a:lnTo>
                    <a:pt x="77618" y="310095"/>
                  </a:lnTo>
                  <a:close/>
                </a:path>
                <a:path w="86360" h="347344">
                  <a:moveTo>
                    <a:pt x="43536" y="329198"/>
                  </a:moveTo>
                  <a:lnTo>
                    <a:pt x="39197" y="329198"/>
                  </a:lnTo>
                  <a:lnTo>
                    <a:pt x="42352" y="329796"/>
                  </a:lnTo>
                  <a:lnTo>
                    <a:pt x="43536" y="329198"/>
                  </a:lnTo>
                  <a:close/>
                </a:path>
                <a:path w="86360" h="347344">
                  <a:moveTo>
                    <a:pt x="44418" y="328752"/>
                  </a:moveTo>
                  <a:lnTo>
                    <a:pt x="31838" y="328752"/>
                  </a:lnTo>
                  <a:lnTo>
                    <a:pt x="34961" y="329653"/>
                  </a:lnTo>
                  <a:lnTo>
                    <a:pt x="32524" y="329653"/>
                  </a:lnTo>
                  <a:lnTo>
                    <a:pt x="39197" y="329198"/>
                  </a:lnTo>
                  <a:lnTo>
                    <a:pt x="43536" y="329198"/>
                  </a:lnTo>
                  <a:lnTo>
                    <a:pt x="44418" y="328752"/>
                  </a:lnTo>
                  <a:close/>
                </a:path>
                <a:path w="86360" h="347344">
                  <a:moveTo>
                    <a:pt x="15958" y="258492"/>
                  </a:moveTo>
                  <a:lnTo>
                    <a:pt x="0" y="296773"/>
                  </a:lnTo>
                  <a:lnTo>
                    <a:pt x="4623" y="302835"/>
                  </a:lnTo>
                  <a:lnTo>
                    <a:pt x="4026" y="310095"/>
                  </a:lnTo>
                  <a:lnTo>
                    <a:pt x="3967" y="310816"/>
                  </a:lnTo>
                  <a:lnTo>
                    <a:pt x="224" y="320992"/>
                  </a:lnTo>
                  <a:lnTo>
                    <a:pt x="158" y="321170"/>
                  </a:lnTo>
                  <a:lnTo>
                    <a:pt x="76" y="321678"/>
                  </a:lnTo>
                  <a:lnTo>
                    <a:pt x="3021" y="324624"/>
                  </a:lnTo>
                  <a:lnTo>
                    <a:pt x="2890" y="324624"/>
                  </a:lnTo>
                  <a:lnTo>
                    <a:pt x="5482" y="322338"/>
                  </a:lnTo>
                  <a:lnTo>
                    <a:pt x="5699" y="322034"/>
                  </a:lnTo>
                  <a:lnTo>
                    <a:pt x="7680" y="317717"/>
                  </a:lnTo>
                  <a:lnTo>
                    <a:pt x="9093" y="313728"/>
                  </a:lnTo>
                  <a:lnTo>
                    <a:pt x="16357" y="313728"/>
                  </a:lnTo>
                  <a:lnTo>
                    <a:pt x="22415" y="304037"/>
                  </a:lnTo>
                  <a:lnTo>
                    <a:pt x="77673" y="304037"/>
                  </a:lnTo>
                  <a:lnTo>
                    <a:pt x="77662" y="296773"/>
                  </a:lnTo>
                  <a:lnTo>
                    <a:pt x="77420" y="279198"/>
                  </a:lnTo>
                  <a:lnTo>
                    <a:pt x="77411" y="278369"/>
                  </a:lnTo>
                  <a:lnTo>
                    <a:pt x="77289" y="267643"/>
                  </a:lnTo>
                  <a:lnTo>
                    <a:pt x="77242" y="263461"/>
                  </a:lnTo>
                  <a:lnTo>
                    <a:pt x="7277" y="263461"/>
                  </a:lnTo>
                  <a:lnTo>
                    <a:pt x="15958" y="258492"/>
                  </a:lnTo>
                  <a:close/>
                </a:path>
                <a:path w="86360" h="347344">
                  <a:moveTo>
                    <a:pt x="26151" y="319176"/>
                  </a:moveTo>
                  <a:lnTo>
                    <a:pt x="24231" y="319176"/>
                  </a:lnTo>
                  <a:lnTo>
                    <a:pt x="24311" y="319684"/>
                  </a:lnTo>
                  <a:lnTo>
                    <a:pt x="24426" y="320420"/>
                  </a:lnTo>
                  <a:lnTo>
                    <a:pt x="24515" y="320992"/>
                  </a:lnTo>
                  <a:lnTo>
                    <a:pt x="24587" y="321449"/>
                  </a:lnTo>
                  <a:lnTo>
                    <a:pt x="23152" y="322338"/>
                  </a:lnTo>
                  <a:lnTo>
                    <a:pt x="23086" y="323418"/>
                  </a:lnTo>
                  <a:lnTo>
                    <a:pt x="23012" y="324624"/>
                  </a:lnTo>
                  <a:lnTo>
                    <a:pt x="24841" y="321678"/>
                  </a:lnTo>
                  <a:lnTo>
                    <a:pt x="26543" y="321170"/>
                  </a:lnTo>
                  <a:lnTo>
                    <a:pt x="26251" y="319684"/>
                  </a:lnTo>
                  <a:lnTo>
                    <a:pt x="26151" y="319176"/>
                  </a:lnTo>
                  <a:close/>
                </a:path>
                <a:path w="86360" h="347344">
                  <a:moveTo>
                    <a:pt x="76212" y="323722"/>
                  </a:moveTo>
                  <a:lnTo>
                    <a:pt x="72301" y="323913"/>
                  </a:lnTo>
                  <a:lnTo>
                    <a:pt x="76225" y="323913"/>
                  </a:lnTo>
                  <a:lnTo>
                    <a:pt x="76212" y="323722"/>
                  </a:lnTo>
                  <a:close/>
                </a:path>
                <a:path w="86360" h="347344">
                  <a:moveTo>
                    <a:pt x="16357" y="313728"/>
                  </a:moveTo>
                  <a:lnTo>
                    <a:pt x="9093" y="313728"/>
                  </a:lnTo>
                  <a:lnTo>
                    <a:pt x="10299" y="323418"/>
                  </a:lnTo>
                  <a:lnTo>
                    <a:pt x="16357" y="313728"/>
                  </a:lnTo>
                  <a:close/>
                </a:path>
                <a:path w="86360" h="347344">
                  <a:moveTo>
                    <a:pt x="77525" y="320420"/>
                  </a:moveTo>
                  <a:lnTo>
                    <a:pt x="72872" y="320420"/>
                  </a:lnTo>
                  <a:lnTo>
                    <a:pt x="75507" y="322338"/>
                  </a:lnTo>
                  <a:lnTo>
                    <a:pt x="75356" y="322338"/>
                  </a:lnTo>
                  <a:lnTo>
                    <a:pt x="77520" y="320992"/>
                  </a:lnTo>
                  <a:lnTo>
                    <a:pt x="77525" y="320420"/>
                  </a:lnTo>
                  <a:close/>
                </a:path>
                <a:path w="86360" h="347344">
                  <a:moveTo>
                    <a:pt x="77673" y="304037"/>
                  </a:moveTo>
                  <a:lnTo>
                    <a:pt x="22415" y="304037"/>
                  </a:lnTo>
                  <a:lnTo>
                    <a:pt x="20368" y="310095"/>
                  </a:lnTo>
                  <a:lnTo>
                    <a:pt x="20284" y="310344"/>
                  </a:lnTo>
                  <a:lnTo>
                    <a:pt x="18751" y="317717"/>
                  </a:lnTo>
                  <a:lnTo>
                    <a:pt x="19222" y="320420"/>
                  </a:lnTo>
                  <a:lnTo>
                    <a:pt x="19322" y="320992"/>
                  </a:lnTo>
                  <a:lnTo>
                    <a:pt x="19402" y="321449"/>
                  </a:lnTo>
                  <a:lnTo>
                    <a:pt x="19504" y="322034"/>
                  </a:lnTo>
                  <a:lnTo>
                    <a:pt x="24231" y="319176"/>
                  </a:lnTo>
                  <a:lnTo>
                    <a:pt x="26151" y="319176"/>
                  </a:lnTo>
                  <a:lnTo>
                    <a:pt x="25675" y="316750"/>
                  </a:lnTo>
                  <a:lnTo>
                    <a:pt x="23012" y="316750"/>
                  </a:lnTo>
                  <a:lnTo>
                    <a:pt x="25934" y="310344"/>
                  </a:lnTo>
                  <a:lnTo>
                    <a:pt x="26047" y="310095"/>
                  </a:lnTo>
                  <a:lnTo>
                    <a:pt x="77618" y="310095"/>
                  </a:lnTo>
                  <a:lnTo>
                    <a:pt x="77673" y="304037"/>
                  </a:lnTo>
                  <a:close/>
                </a:path>
                <a:path w="86360" h="347344">
                  <a:moveTo>
                    <a:pt x="25438" y="315544"/>
                  </a:moveTo>
                  <a:lnTo>
                    <a:pt x="23012" y="316750"/>
                  </a:lnTo>
                  <a:lnTo>
                    <a:pt x="25675" y="316750"/>
                  </a:lnTo>
                  <a:lnTo>
                    <a:pt x="25438" y="315544"/>
                  </a:lnTo>
                  <a:close/>
                </a:path>
                <a:path w="86360" h="347344">
                  <a:moveTo>
                    <a:pt x="25412" y="212763"/>
                  </a:moveTo>
                  <a:lnTo>
                    <a:pt x="25438" y="214401"/>
                  </a:lnTo>
                  <a:lnTo>
                    <a:pt x="33726" y="228223"/>
                  </a:lnTo>
                  <a:lnTo>
                    <a:pt x="31750" y="244165"/>
                  </a:lnTo>
                  <a:lnTo>
                    <a:pt x="22076" y="257490"/>
                  </a:lnTo>
                  <a:lnTo>
                    <a:pt x="7277" y="263461"/>
                  </a:lnTo>
                  <a:lnTo>
                    <a:pt x="77242" y="263461"/>
                  </a:lnTo>
                  <a:lnTo>
                    <a:pt x="77366" y="246976"/>
                  </a:lnTo>
                  <a:lnTo>
                    <a:pt x="77474" y="240251"/>
                  </a:lnTo>
                  <a:lnTo>
                    <a:pt x="77509" y="238112"/>
                  </a:lnTo>
                  <a:lnTo>
                    <a:pt x="72961" y="238112"/>
                  </a:lnTo>
                  <a:lnTo>
                    <a:pt x="79336" y="231355"/>
                  </a:lnTo>
                  <a:lnTo>
                    <a:pt x="80746" y="230885"/>
                  </a:lnTo>
                  <a:lnTo>
                    <a:pt x="83960" y="230885"/>
                  </a:lnTo>
                  <a:lnTo>
                    <a:pt x="83719" y="230544"/>
                  </a:lnTo>
                  <a:lnTo>
                    <a:pt x="80300" y="230052"/>
                  </a:lnTo>
                  <a:lnTo>
                    <a:pt x="77612" y="228700"/>
                  </a:lnTo>
                  <a:lnTo>
                    <a:pt x="77551" y="224828"/>
                  </a:lnTo>
                  <a:lnTo>
                    <a:pt x="69862" y="224828"/>
                  </a:lnTo>
                  <a:lnTo>
                    <a:pt x="69049" y="219849"/>
                  </a:lnTo>
                  <a:lnTo>
                    <a:pt x="74684" y="216827"/>
                  </a:lnTo>
                  <a:lnTo>
                    <a:pt x="74849" y="216827"/>
                  </a:lnTo>
                  <a:lnTo>
                    <a:pt x="76715" y="213220"/>
                  </a:lnTo>
                  <a:lnTo>
                    <a:pt x="27165" y="213220"/>
                  </a:lnTo>
                  <a:lnTo>
                    <a:pt x="25412" y="212763"/>
                  </a:lnTo>
                  <a:close/>
                </a:path>
                <a:path w="86360" h="347344">
                  <a:moveTo>
                    <a:pt x="18358" y="257118"/>
                  </a:moveTo>
                  <a:lnTo>
                    <a:pt x="15958" y="258492"/>
                  </a:lnTo>
                  <a:lnTo>
                    <a:pt x="18503" y="258279"/>
                  </a:lnTo>
                  <a:lnTo>
                    <a:pt x="19478" y="258279"/>
                  </a:lnTo>
                  <a:lnTo>
                    <a:pt x="18358" y="257118"/>
                  </a:lnTo>
                  <a:close/>
                </a:path>
                <a:path w="86360" h="347344">
                  <a:moveTo>
                    <a:pt x="25438" y="216827"/>
                  </a:moveTo>
                  <a:lnTo>
                    <a:pt x="6540" y="246976"/>
                  </a:lnTo>
                  <a:lnTo>
                    <a:pt x="3632" y="247103"/>
                  </a:lnTo>
                  <a:lnTo>
                    <a:pt x="2425" y="247103"/>
                  </a:lnTo>
                  <a:lnTo>
                    <a:pt x="2425" y="251955"/>
                  </a:lnTo>
                  <a:lnTo>
                    <a:pt x="14541" y="253161"/>
                  </a:lnTo>
                  <a:lnTo>
                    <a:pt x="18358" y="257118"/>
                  </a:lnTo>
                  <a:lnTo>
                    <a:pt x="32267" y="230314"/>
                  </a:lnTo>
                  <a:lnTo>
                    <a:pt x="25438" y="216827"/>
                  </a:lnTo>
                  <a:close/>
                </a:path>
                <a:path w="86360" h="347344">
                  <a:moveTo>
                    <a:pt x="77546" y="236943"/>
                  </a:moveTo>
                  <a:lnTo>
                    <a:pt x="72961" y="238112"/>
                  </a:lnTo>
                  <a:lnTo>
                    <a:pt x="77509" y="238112"/>
                  </a:lnTo>
                  <a:lnTo>
                    <a:pt x="77546" y="236943"/>
                  </a:lnTo>
                  <a:close/>
                </a:path>
                <a:path w="86360" h="347344">
                  <a:moveTo>
                    <a:pt x="85928" y="233438"/>
                  </a:moveTo>
                  <a:lnTo>
                    <a:pt x="85762" y="233438"/>
                  </a:lnTo>
                  <a:lnTo>
                    <a:pt x="86004" y="233781"/>
                  </a:lnTo>
                  <a:lnTo>
                    <a:pt x="85928" y="233438"/>
                  </a:lnTo>
                  <a:close/>
                </a:path>
                <a:path w="86360" h="347344">
                  <a:moveTo>
                    <a:pt x="83960" y="230885"/>
                  </a:moveTo>
                  <a:lnTo>
                    <a:pt x="80746" y="230885"/>
                  </a:lnTo>
                  <a:lnTo>
                    <a:pt x="85928" y="233438"/>
                  </a:lnTo>
                  <a:lnTo>
                    <a:pt x="85762" y="233438"/>
                  </a:lnTo>
                  <a:lnTo>
                    <a:pt x="83960" y="230885"/>
                  </a:lnTo>
                  <a:close/>
                </a:path>
                <a:path w="86360" h="347344">
                  <a:moveTo>
                    <a:pt x="72478" y="221627"/>
                  </a:moveTo>
                  <a:lnTo>
                    <a:pt x="69862" y="224828"/>
                  </a:lnTo>
                  <a:lnTo>
                    <a:pt x="77551" y="224828"/>
                  </a:lnTo>
                  <a:lnTo>
                    <a:pt x="77520" y="222884"/>
                  </a:lnTo>
                  <a:lnTo>
                    <a:pt x="77279" y="222884"/>
                  </a:lnTo>
                  <a:lnTo>
                    <a:pt x="73660" y="221907"/>
                  </a:lnTo>
                  <a:lnTo>
                    <a:pt x="72478" y="221627"/>
                  </a:lnTo>
                  <a:close/>
                </a:path>
                <a:path w="86360" h="347344">
                  <a:moveTo>
                    <a:pt x="77551" y="197067"/>
                  </a:moveTo>
                  <a:lnTo>
                    <a:pt x="22794" y="197067"/>
                  </a:lnTo>
                  <a:lnTo>
                    <a:pt x="24906" y="198326"/>
                  </a:lnTo>
                  <a:lnTo>
                    <a:pt x="26657" y="204711"/>
                  </a:lnTo>
                  <a:lnTo>
                    <a:pt x="26657" y="205917"/>
                  </a:lnTo>
                  <a:lnTo>
                    <a:pt x="27015" y="211067"/>
                  </a:lnTo>
                  <a:lnTo>
                    <a:pt x="27133" y="212763"/>
                  </a:lnTo>
                  <a:lnTo>
                    <a:pt x="27165" y="213220"/>
                  </a:lnTo>
                  <a:lnTo>
                    <a:pt x="76715" y="213220"/>
                  </a:lnTo>
                  <a:lnTo>
                    <a:pt x="77828" y="211067"/>
                  </a:lnTo>
                  <a:lnTo>
                    <a:pt x="78302" y="205917"/>
                  </a:lnTo>
                  <a:lnTo>
                    <a:pt x="78413" y="204711"/>
                  </a:lnTo>
                  <a:lnTo>
                    <a:pt x="78472" y="204069"/>
                  </a:lnTo>
                  <a:lnTo>
                    <a:pt x="77759" y="198653"/>
                  </a:lnTo>
                  <a:lnTo>
                    <a:pt x="77689" y="198115"/>
                  </a:lnTo>
                  <a:lnTo>
                    <a:pt x="77617" y="197573"/>
                  </a:lnTo>
                  <a:lnTo>
                    <a:pt x="77551" y="197067"/>
                  </a:lnTo>
                  <a:close/>
                </a:path>
                <a:path w="86360" h="347344">
                  <a:moveTo>
                    <a:pt x="73888" y="0"/>
                  </a:moveTo>
                  <a:lnTo>
                    <a:pt x="35706" y="64768"/>
                  </a:lnTo>
                  <a:lnTo>
                    <a:pt x="12115" y="136270"/>
                  </a:lnTo>
                  <a:lnTo>
                    <a:pt x="4168" y="185820"/>
                  </a:lnTo>
                  <a:lnTo>
                    <a:pt x="3896" y="192074"/>
                  </a:lnTo>
                  <a:lnTo>
                    <a:pt x="3796" y="194386"/>
                  </a:lnTo>
                  <a:lnTo>
                    <a:pt x="3750" y="195427"/>
                  </a:lnTo>
                  <a:lnTo>
                    <a:pt x="3657" y="197573"/>
                  </a:lnTo>
                  <a:lnTo>
                    <a:pt x="4851" y="199872"/>
                  </a:lnTo>
                  <a:lnTo>
                    <a:pt x="6057" y="199872"/>
                  </a:lnTo>
                  <a:lnTo>
                    <a:pt x="12446" y="190601"/>
                  </a:lnTo>
                  <a:lnTo>
                    <a:pt x="75844" y="190601"/>
                  </a:lnTo>
                  <a:lnTo>
                    <a:pt x="82118" y="187655"/>
                  </a:lnTo>
                  <a:lnTo>
                    <a:pt x="82715" y="186474"/>
                  </a:lnTo>
                  <a:lnTo>
                    <a:pt x="74777" y="181508"/>
                  </a:lnTo>
                  <a:lnTo>
                    <a:pt x="76286" y="174561"/>
                  </a:lnTo>
                  <a:lnTo>
                    <a:pt x="73050" y="174561"/>
                  </a:lnTo>
                  <a:lnTo>
                    <a:pt x="71475" y="174434"/>
                  </a:lnTo>
                  <a:lnTo>
                    <a:pt x="67335" y="169748"/>
                  </a:lnTo>
                  <a:lnTo>
                    <a:pt x="73469" y="167525"/>
                  </a:lnTo>
                  <a:lnTo>
                    <a:pt x="77520" y="166560"/>
                  </a:lnTo>
                  <a:lnTo>
                    <a:pt x="77520" y="21818"/>
                  </a:lnTo>
                  <a:lnTo>
                    <a:pt x="76149" y="21818"/>
                  </a:lnTo>
                  <a:lnTo>
                    <a:pt x="73558" y="21678"/>
                  </a:lnTo>
                  <a:lnTo>
                    <a:pt x="72682" y="19989"/>
                  </a:lnTo>
                  <a:lnTo>
                    <a:pt x="79298" y="19469"/>
                  </a:lnTo>
                  <a:lnTo>
                    <a:pt x="78232" y="17259"/>
                  </a:lnTo>
                  <a:lnTo>
                    <a:pt x="76794" y="13411"/>
                  </a:lnTo>
                  <a:lnTo>
                    <a:pt x="73609" y="13411"/>
                  </a:lnTo>
                  <a:lnTo>
                    <a:pt x="73770" y="9169"/>
                  </a:lnTo>
                  <a:lnTo>
                    <a:pt x="73888" y="0"/>
                  </a:lnTo>
                  <a:close/>
                </a:path>
                <a:path w="86360" h="347344">
                  <a:moveTo>
                    <a:pt x="75844" y="190601"/>
                  </a:moveTo>
                  <a:lnTo>
                    <a:pt x="12446" y="190601"/>
                  </a:lnTo>
                  <a:lnTo>
                    <a:pt x="12771" y="194386"/>
                  </a:lnTo>
                  <a:lnTo>
                    <a:pt x="12860" y="195427"/>
                  </a:lnTo>
                  <a:lnTo>
                    <a:pt x="12982" y="196837"/>
                  </a:lnTo>
                  <a:lnTo>
                    <a:pt x="13045" y="197573"/>
                  </a:lnTo>
                  <a:lnTo>
                    <a:pt x="13138" y="198653"/>
                  </a:lnTo>
                  <a:lnTo>
                    <a:pt x="13931" y="198653"/>
                  </a:lnTo>
                  <a:lnTo>
                    <a:pt x="19433" y="198115"/>
                  </a:lnTo>
                  <a:lnTo>
                    <a:pt x="22794" y="197067"/>
                  </a:lnTo>
                  <a:lnTo>
                    <a:pt x="77551" y="197067"/>
                  </a:lnTo>
                  <a:lnTo>
                    <a:pt x="77520" y="196837"/>
                  </a:lnTo>
                  <a:lnTo>
                    <a:pt x="77216" y="195427"/>
                  </a:lnTo>
                  <a:lnTo>
                    <a:pt x="72644" y="194386"/>
                  </a:lnTo>
                  <a:lnTo>
                    <a:pt x="72707" y="192074"/>
                  </a:lnTo>
                  <a:lnTo>
                    <a:pt x="75844" y="190601"/>
                  </a:lnTo>
                  <a:close/>
                </a:path>
                <a:path w="86360" h="347344">
                  <a:moveTo>
                    <a:pt x="74752" y="174231"/>
                  </a:moveTo>
                  <a:lnTo>
                    <a:pt x="73050" y="174561"/>
                  </a:lnTo>
                  <a:lnTo>
                    <a:pt x="76286" y="174561"/>
                  </a:lnTo>
                  <a:lnTo>
                    <a:pt x="76314" y="174434"/>
                  </a:lnTo>
                  <a:lnTo>
                    <a:pt x="74752" y="174231"/>
                  </a:lnTo>
                  <a:close/>
                </a:path>
                <a:path w="86360" h="347344">
                  <a:moveTo>
                    <a:pt x="75209" y="9169"/>
                  </a:moveTo>
                  <a:lnTo>
                    <a:pt x="73609" y="13411"/>
                  </a:lnTo>
                  <a:lnTo>
                    <a:pt x="76794" y="13411"/>
                  </a:lnTo>
                  <a:lnTo>
                    <a:pt x="75209" y="9169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571319" y="1863330"/>
              <a:ext cx="20955" cy="10160"/>
            </a:xfrm>
            <a:custGeom>
              <a:avLst/>
              <a:gdLst/>
              <a:ahLst/>
              <a:cxnLst/>
              <a:rect l="l" t="t" r="r" b="b"/>
              <a:pathLst>
                <a:path w="20955" h="10160">
                  <a:moveTo>
                    <a:pt x="10883" y="0"/>
                  </a:moveTo>
                  <a:lnTo>
                    <a:pt x="9944" y="3517"/>
                  </a:lnTo>
                  <a:lnTo>
                    <a:pt x="10477" y="6070"/>
                  </a:lnTo>
                  <a:lnTo>
                    <a:pt x="8470" y="0"/>
                  </a:lnTo>
                  <a:lnTo>
                    <a:pt x="8115" y="482"/>
                  </a:lnTo>
                  <a:lnTo>
                    <a:pt x="0" y="5245"/>
                  </a:lnTo>
                  <a:lnTo>
                    <a:pt x="4229" y="9690"/>
                  </a:lnTo>
                  <a:lnTo>
                    <a:pt x="14141" y="10004"/>
                  </a:lnTo>
                  <a:lnTo>
                    <a:pt x="20415" y="7254"/>
                  </a:lnTo>
                  <a:lnTo>
                    <a:pt x="20259" y="3300"/>
                  </a:lnTo>
                  <a:lnTo>
                    <a:pt x="10883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545347" y="204017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520" y="0"/>
                  </a:moveTo>
                  <a:lnTo>
                    <a:pt x="558" y="1435"/>
                  </a:lnTo>
                  <a:lnTo>
                    <a:pt x="0" y="5232"/>
                  </a:lnTo>
                  <a:lnTo>
                    <a:pt x="1130" y="6057"/>
                  </a:lnTo>
                  <a:lnTo>
                    <a:pt x="12636" y="1206"/>
                  </a:lnTo>
                  <a:lnTo>
                    <a:pt x="520" y="0"/>
                  </a:lnTo>
                  <a:close/>
                </a:path>
              </a:pathLst>
            </a:custGeom>
            <a:solidFill>
              <a:srgbClr val="1276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2549500" y="1978823"/>
              <a:ext cx="20955" cy="14604"/>
            </a:xfrm>
            <a:custGeom>
              <a:avLst/>
              <a:gdLst/>
              <a:ahLst/>
              <a:cxnLst/>
              <a:rect l="l" t="t" r="r" b="b"/>
              <a:pathLst>
                <a:path w="20955" h="14605">
                  <a:moveTo>
                    <a:pt x="6388" y="0"/>
                  </a:moveTo>
                  <a:lnTo>
                    <a:pt x="0" y="9270"/>
                  </a:lnTo>
                  <a:lnTo>
                    <a:pt x="2997" y="11988"/>
                  </a:lnTo>
                  <a:lnTo>
                    <a:pt x="4787" y="12128"/>
                  </a:lnTo>
                  <a:lnTo>
                    <a:pt x="13309" y="13906"/>
                  </a:lnTo>
                  <a:lnTo>
                    <a:pt x="16217" y="13334"/>
                  </a:lnTo>
                  <a:lnTo>
                    <a:pt x="20599" y="14109"/>
                  </a:lnTo>
                  <a:lnTo>
                    <a:pt x="18848" y="7724"/>
                  </a:lnTo>
                  <a:lnTo>
                    <a:pt x="16737" y="6465"/>
                  </a:lnTo>
                  <a:lnTo>
                    <a:pt x="13375" y="7514"/>
                  </a:lnTo>
                  <a:lnTo>
                    <a:pt x="7873" y="8051"/>
                  </a:lnTo>
                  <a:lnTo>
                    <a:pt x="7073" y="7975"/>
                  </a:lnTo>
                  <a:lnTo>
                    <a:pt x="6388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2550720" y="2002623"/>
              <a:ext cx="26670" cy="49530"/>
            </a:xfrm>
            <a:custGeom>
              <a:avLst/>
              <a:gdLst/>
              <a:ahLst/>
              <a:cxnLst/>
              <a:rect l="l" t="t" r="r" b="b"/>
              <a:pathLst>
                <a:path w="26669" h="49530">
                  <a:moveTo>
                    <a:pt x="18161" y="0"/>
                  </a:moveTo>
                  <a:lnTo>
                    <a:pt x="18161" y="2425"/>
                  </a:lnTo>
                  <a:lnTo>
                    <a:pt x="24990" y="15913"/>
                  </a:lnTo>
                  <a:lnTo>
                    <a:pt x="22353" y="29743"/>
                  </a:lnTo>
                  <a:lnTo>
                    <a:pt x="13080" y="41573"/>
                  </a:lnTo>
                  <a:lnTo>
                    <a:pt x="0" y="49060"/>
                  </a:lnTo>
                  <a:lnTo>
                    <a:pt x="14799" y="43089"/>
                  </a:lnTo>
                  <a:lnTo>
                    <a:pt x="24472" y="29764"/>
                  </a:lnTo>
                  <a:lnTo>
                    <a:pt x="26449" y="13821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2564042" y="1994140"/>
              <a:ext cx="6985" cy="7620"/>
            </a:xfrm>
            <a:custGeom>
              <a:avLst/>
              <a:gdLst/>
              <a:ahLst/>
              <a:cxnLst/>
              <a:rect l="l" t="t" r="r" b="b"/>
              <a:pathLst>
                <a:path w="6985" h="7619">
                  <a:moveTo>
                    <a:pt x="6057" y="0"/>
                  </a:moveTo>
                  <a:lnTo>
                    <a:pt x="0" y="4241"/>
                  </a:lnTo>
                  <a:lnTo>
                    <a:pt x="4838" y="7277"/>
                  </a:lnTo>
                  <a:lnTo>
                    <a:pt x="4813" y="6845"/>
                  </a:lnTo>
                  <a:lnTo>
                    <a:pt x="6565" y="7302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2575789" y="2082570"/>
              <a:ext cx="8255" cy="6350"/>
            </a:xfrm>
            <a:custGeom>
              <a:avLst/>
              <a:gdLst/>
              <a:ahLst/>
              <a:cxnLst/>
              <a:rect l="l" t="t" r="r" b="b"/>
              <a:pathLst>
                <a:path w="8255" h="6350">
                  <a:moveTo>
                    <a:pt x="2184" y="0"/>
                  </a:moveTo>
                  <a:lnTo>
                    <a:pt x="0" y="3606"/>
                  </a:lnTo>
                  <a:lnTo>
                    <a:pt x="3340" y="4292"/>
                  </a:lnTo>
                  <a:lnTo>
                    <a:pt x="5816" y="6057"/>
                  </a:lnTo>
                  <a:lnTo>
                    <a:pt x="7632" y="4241"/>
                  </a:lnTo>
                  <a:lnTo>
                    <a:pt x="2184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2579790" y="1857272"/>
              <a:ext cx="4445" cy="12700"/>
            </a:xfrm>
            <a:custGeom>
              <a:avLst/>
              <a:gdLst/>
              <a:ahLst/>
              <a:cxnLst/>
              <a:rect l="l" t="t" r="r" b="b"/>
              <a:pathLst>
                <a:path w="4444" h="12700">
                  <a:moveTo>
                    <a:pt x="1816" y="0"/>
                  </a:moveTo>
                  <a:lnTo>
                    <a:pt x="876" y="1130"/>
                  </a:lnTo>
                  <a:lnTo>
                    <a:pt x="584" y="5219"/>
                  </a:lnTo>
                  <a:lnTo>
                    <a:pt x="0" y="6057"/>
                  </a:lnTo>
                  <a:lnTo>
                    <a:pt x="2006" y="12128"/>
                  </a:lnTo>
                  <a:lnTo>
                    <a:pt x="1473" y="9575"/>
                  </a:lnTo>
                  <a:lnTo>
                    <a:pt x="2412" y="6057"/>
                  </a:lnTo>
                  <a:lnTo>
                    <a:pt x="2844" y="4483"/>
                  </a:lnTo>
                  <a:lnTo>
                    <a:pt x="3873" y="1269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45A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2610778" y="1755519"/>
              <a:ext cx="51435" cy="373380"/>
            </a:xfrm>
            <a:custGeom>
              <a:avLst/>
              <a:gdLst/>
              <a:ahLst/>
              <a:cxnLst/>
              <a:rect l="l" t="t" r="r" b="b"/>
              <a:pathLst>
                <a:path w="51435" h="373380">
                  <a:moveTo>
                    <a:pt x="25507" y="362978"/>
                  </a:moveTo>
                  <a:lnTo>
                    <a:pt x="19443" y="362978"/>
                  </a:lnTo>
                  <a:lnTo>
                    <a:pt x="20574" y="365594"/>
                  </a:lnTo>
                  <a:lnTo>
                    <a:pt x="17424" y="367144"/>
                  </a:lnTo>
                  <a:lnTo>
                    <a:pt x="17919" y="373367"/>
                  </a:lnTo>
                  <a:lnTo>
                    <a:pt x="26263" y="367347"/>
                  </a:lnTo>
                  <a:lnTo>
                    <a:pt x="25936" y="364020"/>
                  </a:lnTo>
                  <a:lnTo>
                    <a:pt x="25882" y="363473"/>
                  </a:lnTo>
                  <a:lnTo>
                    <a:pt x="25507" y="362978"/>
                  </a:lnTo>
                  <a:close/>
                </a:path>
                <a:path w="51435" h="373380">
                  <a:moveTo>
                    <a:pt x="47556" y="344614"/>
                  </a:moveTo>
                  <a:lnTo>
                    <a:pt x="18669" y="344614"/>
                  </a:lnTo>
                  <a:lnTo>
                    <a:pt x="18087" y="347929"/>
                  </a:lnTo>
                  <a:lnTo>
                    <a:pt x="17995" y="348449"/>
                  </a:lnTo>
                  <a:lnTo>
                    <a:pt x="13411" y="357873"/>
                  </a:lnTo>
                  <a:lnTo>
                    <a:pt x="16103" y="364020"/>
                  </a:lnTo>
                  <a:lnTo>
                    <a:pt x="19443" y="362978"/>
                  </a:lnTo>
                  <a:lnTo>
                    <a:pt x="25507" y="362978"/>
                  </a:lnTo>
                  <a:lnTo>
                    <a:pt x="20828" y="356806"/>
                  </a:lnTo>
                  <a:lnTo>
                    <a:pt x="19875" y="355511"/>
                  </a:lnTo>
                  <a:lnTo>
                    <a:pt x="23456" y="353390"/>
                  </a:lnTo>
                  <a:lnTo>
                    <a:pt x="33782" y="353390"/>
                  </a:lnTo>
                  <a:lnTo>
                    <a:pt x="36766" y="351777"/>
                  </a:lnTo>
                  <a:lnTo>
                    <a:pt x="40271" y="347929"/>
                  </a:lnTo>
                  <a:lnTo>
                    <a:pt x="46620" y="347929"/>
                  </a:lnTo>
                  <a:lnTo>
                    <a:pt x="47556" y="344614"/>
                  </a:lnTo>
                  <a:close/>
                </a:path>
                <a:path w="51435" h="373380">
                  <a:moveTo>
                    <a:pt x="33782" y="353390"/>
                  </a:moveTo>
                  <a:lnTo>
                    <a:pt x="23456" y="353390"/>
                  </a:lnTo>
                  <a:lnTo>
                    <a:pt x="24219" y="359663"/>
                  </a:lnTo>
                  <a:lnTo>
                    <a:pt x="24282" y="360184"/>
                  </a:lnTo>
                  <a:lnTo>
                    <a:pt x="26987" y="359663"/>
                  </a:lnTo>
                  <a:lnTo>
                    <a:pt x="30187" y="355333"/>
                  </a:lnTo>
                  <a:lnTo>
                    <a:pt x="33782" y="353390"/>
                  </a:lnTo>
                  <a:close/>
                </a:path>
                <a:path w="51435" h="373380">
                  <a:moveTo>
                    <a:pt x="48945" y="250736"/>
                  </a:moveTo>
                  <a:lnTo>
                    <a:pt x="10795" y="250736"/>
                  </a:lnTo>
                  <a:lnTo>
                    <a:pt x="18136" y="251519"/>
                  </a:lnTo>
                  <a:lnTo>
                    <a:pt x="20586" y="253076"/>
                  </a:lnTo>
                  <a:lnTo>
                    <a:pt x="17988" y="254675"/>
                  </a:lnTo>
                  <a:lnTo>
                    <a:pt x="10185" y="255587"/>
                  </a:lnTo>
                  <a:lnTo>
                    <a:pt x="10276" y="261403"/>
                  </a:lnTo>
                  <a:lnTo>
                    <a:pt x="12965" y="262755"/>
                  </a:lnTo>
                  <a:lnTo>
                    <a:pt x="16384" y="263247"/>
                  </a:lnTo>
                  <a:lnTo>
                    <a:pt x="18669" y="266484"/>
                  </a:lnTo>
                  <a:lnTo>
                    <a:pt x="19278" y="269074"/>
                  </a:lnTo>
                  <a:lnTo>
                    <a:pt x="12369" y="271144"/>
                  </a:lnTo>
                  <a:lnTo>
                    <a:pt x="10168" y="271144"/>
                  </a:lnTo>
                  <a:lnTo>
                    <a:pt x="10185" y="353694"/>
                  </a:lnTo>
                  <a:lnTo>
                    <a:pt x="14833" y="350824"/>
                  </a:lnTo>
                  <a:lnTo>
                    <a:pt x="13766" y="346532"/>
                  </a:lnTo>
                  <a:lnTo>
                    <a:pt x="18669" y="344614"/>
                  </a:lnTo>
                  <a:lnTo>
                    <a:pt x="47556" y="344614"/>
                  </a:lnTo>
                  <a:lnTo>
                    <a:pt x="47879" y="343471"/>
                  </a:lnTo>
                  <a:lnTo>
                    <a:pt x="43561" y="332371"/>
                  </a:lnTo>
                  <a:lnTo>
                    <a:pt x="45313" y="326440"/>
                  </a:lnTo>
                  <a:lnTo>
                    <a:pt x="50394" y="326440"/>
                  </a:lnTo>
                  <a:lnTo>
                    <a:pt x="47058" y="322277"/>
                  </a:lnTo>
                  <a:lnTo>
                    <a:pt x="46337" y="315898"/>
                  </a:lnTo>
                  <a:lnTo>
                    <a:pt x="46498" y="311900"/>
                  </a:lnTo>
                  <a:lnTo>
                    <a:pt x="46619" y="308888"/>
                  </a:lnTo>
                  <a:lnTo>
                    <a:pt x="45728" y="303923"/>
                  </a:lnTo>
                  <a:lnTo>
                    <a:pt x="41046" y="303923"/>
                  </a:lnTo>
                  <a:lnTo>
                    <a:pt x="38658" y="302818"/>
                  </a:lnTo>
                  <a:lnTo>
                    <a:pt x="39255" y="300405"/>
                  </a:lnTo>
                  <a:lnTo>
                    <a:pt x="38494" y="296278"/>
                  </a:lnTo>
                  <a:lnTo>
                    <a:pt x="38379" y="295655"/>
                  </a:lnTo>
                  <a:lnTo>
                    <a:pt x="46538" y="295655"/>
                  </a:lnTo>
                  <a:lnTo>
                    <a:pt x="46054" y="286257"/>
                  </a:lnTo>
                  <a:lnTo>
                    <a:pt x="46116" y="271144"/>
                  </a:lnTo>
                  <a:lnTo>
                    <a:pt x="12369" y="271144"/>
                  </a:lnTo>
                  <a:lnTo>
                    <a:pt x="10185" y="270116"/>
                  </a:lnTo>
                  <a:lnTo>
                    <a:pt x="46121" y="270116"/>
                  </a:lnTo>
                  <a:lnTo>
                    <a:pt x="46237" y="263247"/>
                  </a:lnTo>
                  <a:lnTo>
                    <a:pt x="46476" y="257530"/>
                  </a:lnTo>
                  <a:lnTo>
                    <a:pt x="46565" y="255587"/>
                  </a:lnTo>
                  <a:lnTo>
                    <a:pt x="46659" y="253847"/>
                  </a:lnTo>
                  <a:lnTo>
                    <a:pt x="45847" y="251650"/>
                  </a:lnTo>
                  <a:lnTo>
                    <a:pt x="48945" y="250736"/>
                  </a:lnTo>
                  <a:close/>
                </a:path>
                <a:path w="51435" h="373380">
                  <a:moveTo>
                    <a:pt x="46620" y="347929"/>
                  </a:moveTo>
                  <a:lnTo>
                    <a:pt x="40271" y="347929"/>
                  </a:lnTo>
                  <a:lnTo>
                    <a:pt x="40373" y="350824"/>
                  </a:lnTo>
                  <a:lnTo>
                    <a:pt x="40469" y="353542"/>
                  </a:lnTo>
                  <a:lnTo>
                    <a:pt x="40715" y="353390"/>
                  </a:lnTo>
                  <a:lnTo>
                    <a:pt x="42824" y="351434"/>
                  </a:lnTo>
                  <a:lnTo>
                    <a:pt x="44073" y="348780"/>
                  </a:lnTo>
                  <a:lnTo>
                    <a:pt x="44145" y="348627"/>
                  </a:lnTo>
                  <a:lnTo>
                    <a:pt x="46423" y="348627"/>
                  </a:lnTo>
                  <a:lnTo>
                    <a:pt x="46620" y="347929"/>
                  </a:lnTo>
                  <a:close/>
                </a:path>
                <a:path w="51435" h="373380">
                  <a:moveTo>
                    <a:pt x="46423" y="348627"/>
                  </a:moveTo>
                  <a:lnTo>
                    <a:pt x="44145" y="348627"/>
                  </a:lnTo>
                  <a:lnTo>
                    <a:pt x="46380" y="348780"/>
                  </a:lnTo>
                  <a:lnTo>
                    <a:pt x="46423" y="348627"/>
                  </a:lnTo>
                  <a:close/>
                </a:path>
                <a:path w="51435" h="373380">
                  <a:moveTo>
                    <a:pt x="50394" y="326440"/>
                  </a:moveTo>
                  <a:lnTo>
                    <a:pt x="45313" y="326440"/>
                  </a:lnTo>
                  <a:lnTo>
                    <a:pt x="47891" y="327939"/>
                  </a:lnTo>
                  <a:lnTo>
                    <a:pt x="48158" y="331711"/>
                  </a:lnTo>
                  <a:lnTo>
                    <a:pt x="51371" y="327659"/>
                  </a:lnTo>
                  <a:lnTo>
                    <a:pt x="50394" y="326440"/>
                  </a:lnTo>
                  <a:close/>
                </a:path>
                <a:path w="51435" h="373380">
                  <a:moveTo>
                    <a:pt x="43637" y="301472"/>
                  </a:moveTo>
                  <a:lnTo>
                    <a:pt x="42672" y="301650"/>
                  </a:lnTo>
                  <a:lnTo>
                    <a:pt x="41046" y="303923"/>
                  </a:lnTo>
                  <a:lnTo>
                    <a:pt x="45728" y="303923"/>
                  </a:lnTo>
                  <a:lnTo>
                    <a:pt x="45350" y="301815"/>
                  </a:lnTo>
                  <a:lnTo>
                    <a:pt x="44767" y="301815"/>
                  </a:lnTo>
                  <a:lnTo>
                    <a:pt x="43637" y="301472"/>
                  </a:lnTo>
                  <a:close/>
                </a:path>
                <a:path w="51435" h="373380">
                  <a:moveTo>
                    <a:pt x="45320" y="301650"/>
                  </a:moveTo>
                  <a:lnTo>
                    <a:pt x="44767" y="301815"/>
                  </a:lnTo>
                  <a:lnTo>
                    <a:pt x="45350" y="301815"/>
                  </a:lnTo>
                  <a:lnTo>
                    <a:pt x="45320" y="301650"/>
                  </a:lnTo>
                  <a:close/>
                </a:path>
                <a:path w="51435" h="373380">
                  <a:moveTo>
                    <a:pt x="46153" y="295655"/>
                  </a:moveTo>
                  <a:lnTo>
                    <a:pt x="38379" y="295655"/>
                  </a:lnTo>
                  <a:lnTo>
                    <a:pt x="43827" y="296278"/>
                  </a:lnTo>
                  <a:lnTo>
                    <a:pt x="46153" y="295655"/>
                  </a:lnTo>
                  <a:close/>
                </a:path>
                <a:path w="51435" h="373380">
                  <a:moveTo>
                    <a:pt x="1737" y="252552"/>
                  </a:moveTo>
                  <a:lnTo>
                    <a:pt x="1800" y="253076"/>
                  </a:lnTo>
                  <a:lnTo>
                    <a:pt x="2527" y="257530"/>
                  </a:lnTo>
                  <a:lnTo>
                    <a:pt x="5112" y="254368"/>
                  </a:lnTo>
                  <a:lnTo>
                    <a:pt x="5346" y="254368"/>
                  </a:lnTo>
                  <a:lnTo>
                    <a:pt x="1737" y="252552"/>
                  </a:lnTo>
                  <a:close/>
                </a:path>
                <a:path w="51435" h="373380">
                  <a:moveTo>
                    <a:pt x="2293" y="252241"/>
                  </a:moveTo>
                  <a:lnTo>
                    <a:pt x="1435" y="252399"/>
                  </a:lnTo>
                  <a:lnTo>
                    <a:pt x="1737" y="252552"/>
                  </a:lnTo>
                  <a:lnTo>
                    <a:pt x="2293" y="252241"/>
                  </a:lnTo>
                  <a:close/>
                </a:path>
                <a:path w="51435" h="373380">
                  <a:moveTo>
                    <a:pt x="46908" y="200659"/>
                  </a:moveTo>
                  <a:lnTo>
                    <a:pt x="10821" y="200659"/>
                  </a:lnTo>
                  <a:lnTo>
                    <a:pt x="17913" y="202131"/>
                  </a:lnTo>
                  <a:lnTo>
                    <a:pt x="19327" y="206106"/>
                  </a:lnTo>
                  <a:lnTo>
                    <a:pt x="8978" y="207136"/>
                  </a:lnTo>
                  <a:lnTo>
                    <a:pt x="7442" y="214210"/>
                  </a:lnTo>
                  <a:lnTo>
                    <a:pt x="15379" y="219176"/>
                  </a:lnTo>
                  <a:lnTo>
                    <a:pt x="14731" y="220459"/>
                  </a:lnTo>
                  <a:lnTo>
                    <a:pt x="14566" y="220459"/>
                  </a:lnTo>
                  <a:lnTo>
                    <a:pt x="5372" y="224777"/>
                  </a:lnTo>
                  <a:lnTo>
                    <a:pt x="5308" y="227088"/>
                  </a:lnTo>
                  <a:lnTo>
                    <a:pt x="9880" y="228130"/>
                  </a:lnTo>
                  <a:lnTo>
                    <a:pt x="10185" y="229539"/>
                  </a:lnTo>
                  <a:lnTo>
                    <a:pt x="11137" y="236771"/>
                  </a:lnTo>
                  <a:lnTo>
                    <a:pt x="10532" y="243348"/>
                  </a:lnTo>
                  <a:lnTo>
                    <a:pt x="10493" y="243770"/>
                  </a:lnTo>
                  <a:lnTo>
                    <a:pt x="7577" y="249406"/>
                  </a:lnTo>
                  <a:lnTo>
                    <a:pt x="2293" y="252241"/>
                  </a:lnTo>
                  <a:lnTo>
                    <a:pt x="10464" y="250736"/>
                  </a:lnTo>
                  <a:lnTo>
                    <a:pt x="48945" y="250736"/>
                  </a:lnTo>
                  <a:lnTo>
                    <a:pt x="42296" y="243348"/>
                  </a:lnTo>
                  <a:lnTo>
                    <a:pt x="35188" y="237424"/>
                  </a:lnTo>
                  <a:lnTo>
                    <a:pt x="27389" y="232403"/>
                  </a:lnTo>
                  <a:lnTo>
                    <a:pt x="18669" y="227723"/>
                  </a:lnTo>
                  <a:lnTo>
                    <a:pt x="20332" y="223367"/>
                  </a:lnTo>
                  <a:lnTo>
                    <a:pt x="46872" y="202131"/>
                  </a:lnTo>
                  <a:lnTo>
                    <a:pt x="46908" y="200659"/>
                  </a:lnTo>
                  <a:close/>
                </a:path>
                <a:path w="51435" h="373380">
                  <a:moveTo>
                    <a:pt x="45810" y="37553"/>
                  </a:moveTo>
                  <a:lnTo>
                    <a:pt x="18059" y="37553"/>
                  </a:lnTo>
                  <a:lnTo>
                    <a:pt x="22009" y="39903"/>
                  </a:lnTo>
                  <a:lnTo>
                    <a:pt x="18630" y="43306"/>
                  </a:lnTo>
                  <a:lnTo>
                    <a:pt x="19621" y="50952"/>
                  </a:lnTo>
                  <a:lnTo>
                    <a:pt x="20516" y="54508"/>
                  </a:lnTo>
                  <a:lnTo>
                    <a:pt x="10185" y="54508"/>
                  </a:lnTo>
                  <a:lnTo>
                    <a:pt x="10185" y="199262"/>
                  </a:lnTo>
                  <a:lnTo>
                    <a:pt x="6134" y="200228"/>
                  </a:lnTo>
                  <a:lnTo>
                    <a:pt x="0" y="202450"/>
                  </a:lnTo>
                  <a:lnTo>
                    <a:pt x="4140" y="207136"/>
                  </a:lnTo>
                  <a:lnTo>
                    <a:pt x="10821" y="200659"/>
                  </a:lnTo>
                  <a:lnTo>
                    <a:pt x="46908" y="200659"/>
                  </a:lnTo>
                  <a:lnTo>
                    <a:pt x="48945" y="116281"/>
                  </a:lnTo>
                  <a:lnTo>
                    <a:pt x="42570" y="112483"/>
                  </a:lnTo>
                  <a:lnTo>
                    <a:pt x="47764" y="111823"/>
                  </a:lnTo>
                  <a:lnTo>
                    <a:pt x="47358" y="105371"/>
                  </a:lnTo>
                  <a:lnTo>
                    <a:pt x="46583" y="99542"/>
                  </a:lnTo>
                  <a:lnTo>
                    <a:pt x="46532" y="93268"/>
                  </a:lnTo>
                  <a:lnTo>
                    <a:pt x="28359" y="92671"/>
                  </a:lnTo>
                  <a:lnTo>
                    <a:pt x="29540" y="87795"/>
                  </a:lnTo>
                  <a:lnTo>
                    <a:pt x="41637" y="87795"/>
                  </a:lnTo>
                  <a:lnTo>
                    <a:pt x="40157" y="84277"/>
                  </a:lnTo>
                  <a:lnTo>
                    <a:pt x="46513" y="84277"/>
                  </a:lnTo>
                  <a:lnTo>
                    <a:pt x="46299" y="65407"/>
                  </a:lnTo>
                  <a:lnTo>
                    <a:pt x="45916" y="43611"/>
                  </a:lnTo>
                  <a:lnTo>
                    <a:pt x="45810" y="37553"/>
                  </a:lnTo>
                  <a:close/>
                </a:path>
                <a:path w="51435" h="373380">
                  <a:moveTo>
                    <a:pt x="41637" y="87795"/>
                  </a:moveTo>
                  <a:lnTo>
                    <a:pt x="29540" y="87795"/>
                  </a:lnTo>
                  <a:lnTo>
                    <a:pt x="36461" y="92087"/>
                  </a:lnTo>
                  <a:lnTo>
                    <a:pt x="42519" y="89890"/>
                  </a:lnTo>
                  <a:lnTo>
                    <a:pt x="41637" y="87795"/>
                  </a:lnTo>
                  <a:close/>
                </a:path>
                <a:path w="51435" h="373380">
                  <a:moveTo>
                    <a:pt x="46513" y="84277"/>
                  </a:moveTo>
                  <a:lnTo>
                    <a:pt x="40157" y="84277"/>
                  </a:lnTo>
                  <a:lnTo>
                    <a:pt x="46532" y="86004"/>
                  </a:lnTo>
                  <a:lnTo>
                    <a:pt x="46513" y="84277"/>
                  </a:lnTo>
                  <a:close/>
                </a:path>
                <a:path w="51435" h="373380">
                  <a:moveTo>
                    <a:pt x="34417" y="0"/>
                  </a:moveTo>
                  <a:lnTo>
                    <a:pt x="26923" y="7851"/>
                  </a:lnTo>
                  <a:lnTo>
                    <a:pt x="19875" y="15832"/>
                  </a:lnTo>
                  <a:lnTo>
                    <a:pt x="13132" y="24072"/>
                  </a:lnTo>
                  <a:lnTo>
                    <a:pt x="6553" y="32702"/>
                  </a:lnTo>
                  <a:lnTo>
                    <a:pt x="6553" y="38760"/>
                  </a:lnTo>
                  <a:lnTo>
                    <a:pt x="18059" y="37553"/>
                  </a:lnTo>
                  <a:lnTo>
                    <a:pt x="45810" y="37553"/>
                  </a:lnTo>
                  <a:lnTo>
                    <a:pt x="45575" y="24200"/>
                  </a:lnTo>
                  <a:lnTo>
                    <a:pt x="45468" y="15832"/>
                  </a:lnTo>
                  <a:lnTo>
                    <a:pt x="45367" y="7851"/>
                  </a:lnTo>
                  <a:lnTo>
                    <a:pt x="45320" y="4190"/>
                  </a:lnTo>
                  <a:lnTo>
                    <a:pt x="43573" y="4190"/>
                  </a:lnTo>
                  <a:lnTo>
                    <a:pt x="43052" y="2793"/>
                  </a:lnTo>
                  <a:lnTo>
                    <a:pt x="36728" y="2793"/>
                  </a:lnTo>
                  <a:lnTo>
                    <a:pt x="34417" y="0"/>
                  </a:lnTo>
                  <a:close/>
                </a:path>
                <a:path w="51435" h="373380">
                  <a:moveTo>
                    <a:pt x="45313" y="3632"/>
                  </a:moveTo>
                  <a:lnTo>
                    <a:pt x="43573" y="4190"/>
                  </a:lnTo>
                  <a:lnTo>
                    <a:pt x="45320" y="4190"/>
                  </a:lnTo>
                  <a:lnTo>
                    <a:pt x="45313" y="3632"/>
                  </a:lnTo>
                  <a:close/>
                </a:path>
                <a:path w="51435" h="373380">
                  <a:moveTo>
                    <a:pt x="38938" y="1866"/>
                  </a:moveTo>
                  <a:lnTo>
                    <a:pt x="36728" y="2793"/>
                  </a:lnTo>
                  <a:lnTo>
                    <a:pt x="43522" y="2793"/>
                  </a:lnTo>
                  <a:lnTo>
                    <a:pt x="38938" y="1866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2639137" y="1839796"/>
              <a:ext cx="18415" cy="9525"/>
            </a:xfrm>
            <a:custGeom>
              <a:avLst/>
              <a:gdLst/>
              <a:ahLst/>
              <a:cxnLst/>
              <a:rect l="l" t="t" r="r" b="b"/>
              <a:pathLst>
                <a:path w="18414" h="9525">
                  <a:moveTo>
                    <a:pt x="11798" y="0"/>
                  </a:moveTo>
                  <a:lnTo>
                    <a:pt x="14160" y="5613"/>
                  </a:lnTo>
                  <a:lnTo>
                    <a:pt x="8102" y="7810"/>
                  </a:lnTo>
                  <a:lnTo>
                    <a:pt x="1181" y="3517"/>
                  </a:lnTo>
                  <a:lnTo>
                    <a:pt x="0" y="8394"/>
                  </a:lnTo>
                  <a:lnTo>
                    <a:pt x="18173" y="8991"/>
                  </a:lnTo>
                  <a:lnTo>
                    <a:pt x="18148" y="6642"/>
                  </a:lnTo>
                  <a:lnTo>
                    <a:pt x="18186" y="4140"/>
                  </a:lnTo>
                  <a:lnTo>
                    <a:pt x="18173" y="1727"/>
                  </a:lnTo>
                  <a:lnTo>
                    <a:pt x="11798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2614917" y="1793074"/>
              <a:ext cx="18415" cy="170180"/>
            </a:xfrm>
            <a:custGeom>
              <a:avLst/>
              <a:gdLst/>
              <a:ahLst/>
              <a:cxnLst/>
              <a:rect l="l" t="t" r="r" b="b"/>
              <a:pathLst>
                <a:path w="18414" h="170180">
                  <a:moveTo>
                    <a:pt x="15176" y="168554"/>
                  </a:moveTo>
                  <a:lnTo>
                    <a:pt x="13766" y="164579"/>
                  </a:lnTo>
                  <a:lnTo>
                    <a:pt x="6680" y="163106"/>
                  </a:lnTo>
                  <a:lnTo>
                    <a:pt x="0" y="169583"/>
                  </a:lnTo>
                  <a:lnTo>
                    <a:pt x="1574" y="169710"/>
                  </a:lnTo>
                  <a:lnTo>
                    <a:pt x="3276" y="169379"/>
                  </a:lnTo>
                  <a:lnTo>
                    <a:pt x="4838" y="169583"/>
                  </a:lnTo>
                  <a:lnTo>
                    <a:pt x="15176" y="168554"/>
                  </a:lnTo>
                  <a:close/>
                </a:path>
                <a:path w="18414" h="170180">
                  <a:moveTo>
                    <a:pt x="17868" y="2349"/>
                  </a:moveTo>
                  <a:lnTo>
                    <a:pt x="13919" y="0"/>
                  </a:lnTo>
                  <a:lnTo>
                    <a:pt x="2413" y="1206"/>
                  </a:lnTo>
                  <a:lnTo>
                    <a:pt x="2133" y="8559"/>
                  </a:lnTo>
                  <a:lnTo>
                    <a:pt x="3733" y="4318"/>
                  </a:lnTo>
                  <a:lnTo>
                    <a:pt x="4838" y="7264"/>
                  </a:lnTo>
                  <a:lnTo>
                    <a:pt x="14528" y="6057"/>
                  </a:lnTo>
                  <a:lnTo>
                    <a:pt x="14490" y="5753"/>
                  </a:lnTo>
                  <a:lnTo>
                    <a:pt x="17868" y="2349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2612212" y="2006256"/>
              <a:ext cx="19685" cy="20955"/>
            </a:xfrm>
            <a:custGeom>
              <a:avLst/>
              <a:gdLst/>
              <a:ahLst/>
              <a:cxnLst/>
              <a:rect l="l" t="t" r="r" b="b"/>
              <a:pathLst>
                <a:path w="19685" h="20955">
                  <a:moveTo>
                    <a:pt x="17843" y="18338"/>
                  </a:moveTo>
                  <a:lnTo>
                    <a:pt x="17233" y="15748"/>
                  </a:lnTo>
                  <a:lnTo>
                    <a:pt x="17157" y="15405"/>
                  </a:lnTo>
                  <a:lnTo>
                    <a:pt x="11976" y="12852"/>
                  </a:lnTo>
                  <a:lnTo>
                    <a:pt x="10566" y="13322"/>
                  </a:lnTo>
                  <a:lnTo>
                    <a:pt x="4191" y="20078"/>
                  </a:lnTo>
                  <a:lnTo>
                    <a:pt x="8775" y="18910"/>
                  </a:lnTo>
                  <a:lnTo>
                    <a:pt x="8750" y="19380"/>
                  </a:lnTo>
                  <a:lnTo>
                    <a:pt x="10934" y="20408"/>
                  </a:lnTo>
                  <a:lnTo>
                    <a:pt x="17843" y="18338"/>
                  </a:lnTo>
                  <a:close/>
                </a:path>
                <a:path w="19685" h="20955">
                  <a:moveTo>
                    <a:pt x="19151" y="2349"/>
                  </a:moveTo>
                  <a:lnTo>
                    <a:pt x="16700" y="787"/>
                  </a:lnTo>
                  <a:lnTo>
                    <a:pt x="9359" y="0"/>
                  </a:lnTo>
                  <a:lnTo>
                    <a:pt x="9029" y="0"/>
                  </a:lnTo>
                  <a:lnTo>
                    <a:pt x="0" y="1663"/>
                  </a:lnTo>
                  <a:lnTo>
                    <a:pt x="3911" y="3632"/>
                  </a:lnTo>
                  <a:lnTo>
                    <a:pt x="8509" y="4851"/>
                  </a:lnTo>
                  <a:lnTo>
                    <a:pt x="8750" y="4851"/>
                  </a:lnTo>
                  <a:lnTo>
                    <a:pt x="16548" y="3949"/>
                  </a:lnTo>
                  <a:lnTo>
                    <a:pt x="19151" y="2349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2649157" y="2051074"/>
              <a:ext cx="16510" cy="6350"/>
            </a:xfrm>
            <a:custGeom>
              <a:avLst/>
              <a:gdLst/>
              <a:ahLst/>
              <a:cxnLst/>
              <a:rect l="l" t="t" r="r" b="b"/>
              <a:pathLst>
                <a:path w="16510" h="6350">
                  <a:moveTo>
                    <a:pt x="8153" y="0"/>
                  </a:moveTo>
                  <a:lnTo>
                    <a:pt x="5448" y="723"/>
                  </a:lnTo>
                  <a:lnTo>
                    <a:pt x="0" y="101"/>
                  </a:lnTo>
                  <a:lnTo>
                    <a:pt x="876" y="4851"/>
                  </a:lnTo>
                  <a:lnTo>
                    <a:pt x="4521" y="6057"/>
                  </a:lnTo>
                  <a:lnTo>
                    <a:pt x="5257" y="5918"/>
                  </a:lnTo>
                  <a:lnTo>
                    <a:pt x="6388" y="6261"/>
                  </a:lnTo>
                  <a:lnTo>
                    <a:pt x="16268" y="2730"/>
                  </a:lnTo>
                  <a:lnTo>
                    <a:pt x="8508" y="4330"/>
                  </a:lnTo>
                  <a:lnTo>
                    <a:pt x="8153" y="0"/>
                  </a:lnTo>
                  <a:close/>
                </a:path>
              </a:pathLst>
            </a:custGeom>
            <a:solidFill>
              <a:srgbClr val="E5E3D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2639632" y="1790266"/>
              <a:ext cx="11430" cy="9525"/>
            </a:xfrm>
            <a:custGeom>
              <a:avLst/>
              <a:gdLst/>
              <a:ahLst/>
              <a:cxnLst/>
              <a:rect l="l" t="t" r="r" b="b"/>
              <a:pathLst>
                <a:path w="11430" h="9525">
                  <a:moveTo>
                    <a:pt x="8216" y="0"/>
                  </a:moveTo>
                  <a:lnTo>
                    <a:pt x="2527" y="1600"/>
                  </a:lnTo>
                  <a:lnTo>
                    <a:pt x="1866" y="1777"/>
                  </a:lnTo>
                  <a:lnTo>
                    <a:pt x="0" y="5664"/>
                  </a:lnTo>
                  <a:lnTo>
                    <a:pt x="11099" y="9093"/>
                  </a:lnTo>
                  <a:lnTo>
                    <a:pt x="8216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2636851" y="2071533"/>
              <a:ext cx="10160" cy="9525"/>
            </a:xfrm>
            <a:custGeom>
              <a:avLst/>
              <a:gdLst/>
              <a:ahLst/>
              <a:cxnLst/>
              <a:rect l="l" t="t" r="r" b="b"/>
              <a:pathLst>
                <a:path w="10160" h="9525">
                  <a:moveTo>
                    <a:pt x="7124" y="0"/>
                  </a:moveTo>
                  <a:lnTo>
                    <a:pt x="2895" y="1346"/>
                  </a:lnTo>
                  <a:lnTo>
                    <a:pt x="1981" y="1638"/>
                  </a:lnTo>
                  <a:lnTo>
                    <a:pt x="0" y="6781"/>
                  </a:lnTo>
                  <a:lnTo>
                    <a:pt x="9944" y="8915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2638526" y="1914664"/>
              <a:ext cx="11430" cy="105410"/>
            </a:xfrm>
            <a:custGeom>
              <a:avLst/>
              <a:gdLst/>
              <a:ahLst/>
              <a:cxnLst/>
              <a:rect l="l" t="t" r="r" b="b"/>
              <a:pathLst>
                <a:path w="11430" h="105410">
                  <a:moveTo>
                    <a:pt x="4368" y="5715"/>
                  </a:moveTo>
                  <a:lnTo>
                    <a:pt x="2006" y="0"/>
                  </a:lnTo>
                  <a:lnTo>
                    <a:pt x="0" y="749"/>
                  </a:lnTo>
                  <a:lnTo>
                    <a:pt x="1219" y="6807"/>
                  </a:lnTo>
                  <a:lnTo>
                    <a:pt x="4368" y="5715"/>
                  </a:lnTo>
                  <a:close/>
                </a:path>
                <a:path w="11430" h="105410">
                  <a:moveTo>
                    <a:pt x="11150" y="104546"/>
                  </a:moveTo>
                  <a:lnTo>
                    <a:pt x="10414" y="99377"/>
                  </a:lnTo>
                  <a:lnTo>
                    <a:pt x="7277" y="100076"/>
                  </a:lnTo>
                  <a:lnTo>
                    <a:pt x="3670" y="100876"/>
                  </a:lnTo>
                  <a:lnTo>
                    <a:pt x="6781" y="105156"/>
                  </a:lnTo>
                  <a:lnTo>
                    <a:pt x="11150" y="104546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2640266" y="1900605"/>
              <a:ext cx="13970" cy="159385"/>
            </a:xfrm>
            <a:custGeom>
              <a:avLst/>
              <a:gdLst/>
              <a:ahLst/>
              <a:cxnLst/>
              <a:rect l="l" t="t" r="r" b="b"/>
              <a:pathLst>
                <a:path w="13969" h="159385">
                  <a:moveTo>
                    <a:pt x="6223" y="4089"/>
                  </a:moveTo>
                  <a:lnTo>
                    <a:pt x="4622" y="0"/>
                  </a:lnTo>
                  <a:lnTo>
                    <a:pt x="1892" y="1485"/>
                  </a:lnTo>
                  <a:lnTo>
                    <a:pt x="0" y="2514"/>
                  </a:lnTo>
                  <a:lnTo>
                    <a:pt x="1587" y="6604"/>
                  </a:lnTo>
                  <a:lnTo>
                    <a:pt x="6223" y="4089"/>
                  </a:lnTo>
                  <a:close/>
                </a:path>
                <a:path w="13969" h="159385">
                  <a:moveTo>
                    <a:pt x="13411" y="156527"/>
                  </a:moveTo>
                  <a:lnTo>
                    <a:pt x="9766" y="155321"/>
                  </a:lnTo>
                  <a:lnTo>
                    <a:pt x="9169" y="157734"/>
                  </a:lnTo>
                  <a:lnTo>
                    <a:pt x="11557" y="158838"/>
                  </a:lnTo>
                  <a:lnTo>
                    <a:pt x="13182" y="156565"/>
                  </a:lnTo>
                  <a:lnTo>
                    <a:pt x="13411" y="156527"/>
                  </a:lnTo>
                  <a:close/>
                </a:path>
              </a:pathLst>
            </a:custGeom>
            <a:solidFill>
              <a:srgbClr val="40B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2637664" y="183742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80" h="6350">
                  <a:moveTo>
                    <a:pt x="0" y="0"/>
                  </a:moveTo>
                  <a:lnTo>
                    <a:pt x="723" y="6299"/>
                  </a:lnTo>
                  <a:lnTo>
                    <a:pt x="4762" y="4749"/>
                  </a:lnTo>
                  <a:lnTo>
                    <a:pt x="2324" y="520"/>
                  </a:lnTo>
                  <a:lnTo>
                    <a:pt x="2082" y="4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A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2644725" y="178579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2425" y="0"/>
                  </a:moveTo>
                  <a:lnTo>
                    <a:pt x="2286" y="12"/>
                  </a:lnTo>
                  <a:lnTo>
                    <a:pt x="0" y="266"/>
                  </a:lnTo>
                  <a:lnTo>
                    <a:pt x="381" y="4089"/>
                  </a:lnTo>
                  <a:lnTo>
                    <a:pt x="3492" y="2425"/>
                  </a:lnTo>
                  <a:lnTo>
                    <a:pt x="4737" y="1777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2639137" y="20692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1816" y="0"/>
                  </a:moveTo>
                  <a:lnTo>
                    <a:pt x="0" y="1816"/>
                  </a:lnTo>
                  <a:lnTo>
                    <a:pt x="609" y="2425"/>
                  </a:lnTo>
                  <a:lnTo>
                    <a:pt x="2425" y="1816"/>
                  </a:lnTo>
                  <a:lnTo>
                    <a:pt x="1816" y="0"/>
                  </a:lnTo>
                  <a:close/>
                </a:path>
              </a:pathLst>
            </a:custGeom>
            <a:solidFill>
              <a:srgbClr val="178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2519478" y="1985796"/>
              <a:ext cx="50800" cy="18415"/>
            </a:xfrm>
            <a:custGeom>
              <a:avLst/>
              <a:gdLst/>
              <a:ahLst/>
              <a:cxnLst/>
              <a:rect l="l" t="t" r="r" b="b"/>
              <a:pathLst>
                <a:path w="50800" h="18414">
                  <a:moveTo>
                    <a:pt x="38506" y="5930"/>
                  </a:moveTo>
                  <a:lnTo>
                    <a:pt x="38412" y="8407"/>
                  </a:lnTo>
                  <a:lnTo>
                    <a:pt x="38330" y="10579"/>
                  </a:lnTo>
                  <a:lnTo>
                    <a:pt x="38605" y="10579"/>
                  </a:lnTo>
                  <a:lnTo>
                    <a:pt x="40713" y="11379"/>
                  </a:lnTo>
                  <a:lnTo>
                    <a:pt x="40554" y="11379"/>
                  </a:lnTo>
                  <a:lnTo>
                    <a:pt x="42570" y="15062"/>
                  </a:lnTo>
                  <a:lnTo>
                    <a:pt x="44069" y="16128"/>
                  </a:lnTo>
                  <a:lnTo>
                    <a:pt x="48094" y="16675"/>
                  </a:lnTo>
                  <a:lnTo>
                    <a:pt x="49403" y="18033"/>
                  </a:lnTo>
                  <a:lnTo>
                    <a:pt x="49403" y="15620"/>
                  </a:lnTo>
                  <a:lnTo>
                    <a:pt x="44564" y="12585"/>
                  </a:lnTo>
                  <a:lnTo>
                    <a:pt x="50531" y="8407"/>
                  </a:lnTo>
                  <a:lnTo>
                    <a:pt x="50622" y="7137"/>
                  </a:lnTo>
                  <a:lnTo>
                    <a:pt x="49472" y="6934"/>
                  </a:lnTo>
                  <a:lnTo>
                    <a:pt x="43332" y="6934"/>
                  </a:lnTo>
                  <a:lnTo>
                    <a:pt x="38506" y="5930"/>
                  </a:lnTo>
                  <a:close/>
                </a:path>
                <a:path w="50800" h="18414">
                  <a:moveTo>
                    <a:pt x="27622" y="0"/>
                  </a:moveTo>
                  <a:lnTo>
                    <a:pt x="27483" y="0"/>
                  </a:lnTo>
                  <a:lnTo>
                    <a:pt x="23441" y="4534"/>
                  </a:lnTo>
                  <a:lnTo>
                    <a:pt x="23823" y="4534"/>
                  </a:lnTo>
                  <a:lnTo>
                    <a:pt x="25079" y="4664"/>
                  </a:lnTo>
                  <a:lnTo>
                    <a:pt x="26413" y="8407"/>
                  </a:lnTo>
                  <a:lnTo>
                    <a:pt x="26911" y="8407"/>
                  </a:lnTo>
                  <a:lnTo>
                    <a:pt x="34201" y="11379"/>
                  </a:lnTo>
                  <a:lnTo>
                    <a:pt x="36233" y="12039"/>
                  </a:lnTo>
                  <a:lnTo>
                    <a:pt x="36357" y="9893"/>
                  </a:lnTo>
                  <a:lnTo>
                    <a:pt x="36375" y="9592"/>
                  </a:lnTo>
                  <a:lnTo>
                    <a:pt x="30391" y="5333"/>
                  </a:lnTo>
                  <a:lnTo>
                    <a:pt x="27622" y="0"/>
                  </a:lnTo>
                  <a:close/>
                </a:path>
                <a:path w="50800" h="18414">
                  <a:moveTo>
                    <a:pt x="15189" y="1625"/>
                  </a:moveTo>
                  <a:lnTo>
                    <a:pt x="5358" y="4534"/>
                  </a:lnTo>
                  <a:lnTo>
                    <a:pt x="5418" y="4664"/>
                  </a:lnTo>
                  <a:lnTo>
                    <a:pt x="2120" y="8737"/>
                  </a:lnTo>
                  <a:lnTo>
                    <a:pt x="384" y="10223"/>
                  </a:lnTo>
                  <a:lnTo>
                    <a:pt x="0" y="10579"/>
                  </a:lnTo>
                  <a:lnTo>
                    <a:pt x="708" y="10972"/>
                  </a:lnTo>
                  <a:lnTo>
                    <a:pt x="1219" y="10579"/>
                  </a:lnTo>
                  <a:lnTo>
                    <a:pt x="2470" y="10579"/>
                  </a:lnTo>
                  <a:lnTo>
                    <a:pt x="3022" y="10223"/>
                  </a:lnTo>
                  <a:lnTo>
                    <a:pt x="6427" y="6362"/>
                  </a:lnTo>
                  <a:lnTo>
                    <a:pt x="7620" y="5930"/>
                  </a:lnTo>
                  <a:lnTo>
                    <a:pt x="11817" y="4945"/>
                  </a:lnTo>
                  <a:lnTo>
                    <a:pt x="18929" y="4027"/>
                  </a:lnTo>
                  <a:lnTo>
                    <a:pt x="22318" y="4027"/>
                  </a:lnTo>
                  <a:lnTo>
                    <a:pt x="15189" y="1625"/>
                  </a:lnTo>
                  <a:close/>
                </a:path>
                <a:path w="50800" h="18414">
                  <a:moveTo>
                    <a:pt x="2470" y="10579"/>
                  </a:moveTo>
                  <a:lnTo>
                    <a:pt x="1219" y="10579"/>
                  </a:lnTo>
                  <a:lnTo>
                    <a:pt x="1901" y="10972"/>
                  </a:lnTo>
                  <a:lnTo>
                    <a:pt x="2470" y="10579"/>
                  </a:lnTo>
                  <a:close/>
                </a:path>
                <a:path w="50800" h="18414">
                  <a:moveTo>
                    <a:pt x="36799" y="9893"/>
                  </a:moveTo>
                  <a:lnTo>
                    <a:pt x="38315" y="10972"/>
                  </a:lnTo>
                  <a:lnTo>
                    <a:pt x="38330" y="10579"/>
                  </a:lnTo>
                  <a:lnTo>
                    <a:pt x="38605" y="10579"/>
                  </a:lnTo>
                  <a:lnTo>
                    <a:pt x="36799" y="9893"/>
                  </a:lnTo>
                  <a:close/>
                </a:path>
                <a:path w="50800" h="18414">
                  <a:moveTo>
                    <a:pt x="46240" y="6362"/>
                  </a:moveTo>
                  <a:lnTo>
                    <a:pt x="43332" y="6934"/>
                  </a:lnTo>
                  <a:lnTo>
                    <a:pt x="49472" y="6934"/>
                  </a:lnTo>
                  <a:lnTo>
                    <a:pt x="46240" y="6362"/>
                  </a:lnTo>
                  <a:close/>
                </a:path>
                <a:path w="50800" h="18414">
                  <a:moveTo>
                    <a:pt x="22318" y="4027"/>
                  </a:moveTo>
                  <a:lnTo>
                    <a:pt x="18929" y="4027"/>
                  </a:lnTo>
                  <a:lnTo>
                    <a:pt x="23823" y="4534"/>
                  </a:lnTo>
                  <a:lnTo>
                    <a:pt x="22318" y="4027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2545601" y="2001417"/>
              <a:ext cx="25400" cy="34290"/>
            </a:xfrm>
            <a:custGeom>
              <a:avLst/>
              <a:gdLst/>
              <a:ahLst/>
              <a:cxnLst/>
              <a:rect l="l" t="t" r="r" b="b"/>
              <a:pathLst>
                <a:path w="25400" h="34289">
                  <a:moveTo>
                    <a:pt x="17221" y="0"/>
                  </a:moveTo>
                  <a:lnTo>
                    <a:pt x="18592" y="9296"/>
                  </a:lnTo>
                  <a:lnTo>
                    <a:pt x="9080" y="12750"/>
                  </a:lnTo>
                  <a:lnTo>
                    <a:pt x="1473" y="13322"/>
                  </a:lnTo>
                  <a:lnTo>
                    <a:pt x="634" y="18605"/>
                  </a:lnTo>
                  <a:lnTo>
                    <a:pt x="0" y="28625"/>
                  </a:lnTo>
                  <a:lnTo>
                    <a:pt x="1473" y="33908"/>
                  </a:lnTo>
                  <a:lnTo>
                    <a:pt x="11836" y="33553"/>
                  </a:lnTo>
                  <a:lnTo>
                    <a:pt x="14198" y="32702"/>
                  </a:lnTo>
                  <a:lnTo>
                    <a:pt x="23048" y="27056"/>
                  </a:lnTo>
                  <a:lnTo>
                    <a:pt x="25344" y="19977"/>
                  </a:lnTo>
                  <a:lnTo>
                    <a:pt x="23279" y="3632"/>
                  </a:lnTo>
                  <a:lnTo>
                    <a:pt x="23279" y="2412"/>
                  </a:lnTo>
                  <a:lnTo>
                    <a:pt x="21970" y="1054"/>
                  </a:lnTo>
                  <a:lnTo>
                    <a:pt x="17945" y="507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49A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2548294" y="1988094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89">
                  <a:moveTo>
                    <a:pt x="1206" y="0"/>
                  </a:moveTo>
                  <a:lnTo>
                    <a:pt x="0" y="0"/>
                  </a:lnTo>
                  <a:lnTo>
                    <a:pt x="1574" y="3035"/>
                  </a:lnTo>
                  <a:lnTo>
                    <a:pt x="9499" y="8674"/>
                  </a:lnTo>
                  <a:lnTo>
                    <a:pt x="9690" y="3632"/>
                  </a:lnTo>
                  <a:lnTo>
                    <a:pt x="5994" y="2857"/>
                  </a:lnTo>
                  <a:lnTo>
                    <a:pt x="4203" y="2717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2521649" y="1989823"/>
              <a:ext cx="24765" cy="13970"/>
            </a:xfrm>
            <a:custGeom>
              <a:avLst/>
              <a:gdLst/>
              <a:ahLst/>
              <a:cxnLst/>
              <a:rect l="l" t="t" r="r" b="b"/>
              <a:pathLst>
                <a:path w="24764" h="13969">
                  <a:moveTo>
                    <a:pt x="16757" y="0"/>
                  </a:moveTo>
                  <a:lnTo>
                    <a:pt x="9645" y="917"/>
                  </a:lnTo>
                  <a:lnTo>
                    <a:pt x="5448" y="1903"/>
                  </a:lnTo>
                  <a:lnTo>
                    <a:pt x="4267" y="2322"/>
                  </a:lnTo>
                  <a:lnTo>
                    <a:pt x="850" y="6196"/>
                  </a:lnTo>
                  <a:lnTo>
                    <a:pt x="0" y="6742"/>
                  </a:lnTo>
                  <a:lnTo>
                    <a:pt x="2494" y="13519"/>
                  </a:lnTo>
                  <a:lnTo>
                    <a:pt x="8328" y="11601"/>
                  </a:lnTo>
                  <a:lnTo>
                    <a:pt x="16052" y="6647"/>
                  </a:lnTo>
                  <a:lnTo>
                    <a:pt x="24218" y="4316"/>
                  </a:lnTo>
                  <a:lnTo>
                    <a:pt x="22907" y="637"/>
                  </a:lnTo>
                  <a:lnTo>
                    <a:pt x="16757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547075" y="1995498"/>
              <a:ext cx="17145" cy="19685"/>
            </a:xfrm>
            <a:custGeom>
              <a:avLst/>
              <a:gdLst/>
              <a:ahLst/>
              <a:cxnLst/>
              <a:rect l="l" t="t" r="r" b="b"/>
              <a:pathLst>
                <a:path w="17144" h="19685">
                  <a:moveTo>
                    <a:pt x="8699" y="0"/>
                  </a:moveTo>
                  <a:lnTo>
                    <a:pt x="8636" y="2336"/>
                  </a:lnTo>
                  <a:lnTo>
                    <a:pt x="8483" y="2286"/>
                  </a:lnTo>
                  <a:lnTo>
                    <a:pt x="7642" y="8594"/>
                  </a:lnTo>
                  <a:lnTo>
                    <a:pt x="2420" y="11981"/>
                  </a:lnTo>
                  <a:lnTo>
                    <a:pt x="0" y="19240"/>
                  </a:lnTo>
                  <a:lnTo>
                    <a:pt x="7607" y="18669"/>
                  </a:lnTo>
                  <a:lnTo>
                    <a:pt x="17119" y="15214"/>
                  </a:lnTo>
                  <a:lnTo>
                    <a:pt x="15748" y="5918"/>
                  </a:lnTo>
                  <a:lnTo>
                    <a:pt x="14973" y="5359"/>
                  </a:lnTo>
                  <a:lnTo>
                    <a:pt x="12915" y="1600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2511606" y="1994140"/>
              <a:ext cx="44450" cy="41275"/>
            </a:xfrm>
            <a:custGeom>
              <a:avLst/>
              <a:gdLst/>
              <a:ahLst/>
              <a:cxnLst/>
              <a:rect l="l" t="t" r="r" b="b"/>
              <a:pathLst>
                <a:path w="44450" h="41275">
                  <a:moveTo>
                    <a:pt x="34262" y="0"/>
                  </a:moveTo>
                  <a:lnTo>
                    <a:pt x="26095" y="2331"/>
                  </a:lnTo>
                  <a:lnTo>
                    <a:pt x="18371" y="7285"/>
                  </a:lnTo>
                  <a:lnTo>
                    <a:pt x="12537" y="9202"/>
                  </a:lnTo>
                  <a:lnTo>
                    <a:pt x="10043" y="2425"/>
                  </a:lnTo>
                  <a:lnTo>
                    <a:pt x="9751" y="2616"/>
                  </a:lnTo>
                  <a:lnTo>
                    <a:pt x="9090" y="2235"/>
                  </a:lnTo>
                  <a:lnTo>
                    <a:pt x="8823" y="2425"/>
                  </a:lnTo>
                  <a:lnTo>
                    <a:pt x="7363" y="8077"/>
                  </a:lnTo>
                  <a:lnTo>
                    <a:pt x="1521" y="11722"/>
                  </a:lnTo>
                  <a:lnTo>
                    <a:pt x="353" y="17564"/>
                  </a:lnTo>
                  <a:lnTo>
                    <a:pt x="0" y="27498"/>
                  </a:lnTo>
                  <a:lnTo>
                    <a:pt x="1853" y="34343"/>
                  </a:lnTo>
                  <a:lnTo>
                    <a:pt x="4165" y="34012"/>
                  </a:lnTo>
                  <a:lnTo>
                    <a:pt x="5191" y="22415"/>
                  </a:lnTo>
                  <a:lnTo>
                    <a:pt x="8214" y="18173"/>
                  </a:lnTo>
                  <a:lnTo>
                    <a:pt x="7322" y="30016"/>
                  </a:lnTo>
                  <a:lnTo>
                    <a:pt x="12913" y="37052"/>
                  </a:lnTo>
                  <a:lnTo>
                    <a:pt x="22666" y="40401"/>
                  </a:lnTo>
                  <a:lnTo>
                    <a:pt x="34262" y="41186"/>
                  </a:lnTo>
                  <a:lnTo>
                    <a:pt x="35468" y="41186"/>
                  </a:lnTo>
                  <a:lnTo>
                    <a:pt x="33995" y="35902"/>
                  </a:lnTo>
                  <a:lnTo>
                    <a:pt x="34630" y="25882"/>
                  </a:lnTo>
                  <a:lnTo>
                    <a:pt x="35468" y="20599"/>
                  </a:lnTo>
                  <a:lnTo>
                    <a:pt x="37888" y="13340"/>
                  </a:lnTo>
                  <a:lnTo>
                    <a:pt x="43110" y="9953"/>
                  </a:lnTo>
                  <a:lnTo>
                    <a:pt x="43952" y="3644"/>
                  </a:lnTo>
                  <a:lnTo>
                    <a:pt x="42072" y="3035"/>
                  </a:lnTo>
                  <a:lnTo>
                    <a:pt x="34782" y="63"/>
                  </a:lnTo>
                  <a:lnTo>
                    <a:pt x="34262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2533752" y="202755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19" h="5080">
                  <a:moveTo>
                    <a:pt x="2768" y="0"/>
                  </a:moveTo>
                  <a:lnTo>
                    <a:pt x="1816" y="508"/>
                  </a:lnTo>
                  <a:lnTo>
                    <a:pt x="0" y="1485"/>
                  </a:lnTo>
                  <a:lnTo>
                    <a:pt x="4889" y="4457"/>
                  </a:lnTo>
                  <a:lnTo>
                    <a:pt x="7162" y="330"/>
                  </a:lnTo>
                  <a:lnTo>
                    <a:pt x="2768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2653577" y="2006255"/>
              <a:ext cx="142240" cy="131445"/>
            </a:xfrm>
            <a:custGeom>
              <a:avLst/>
              <a:gdLst/>
              <a:ahLst/>
              <a:cxnLst/>
              <a:rect l="l" t="t" r="r" b="b"/>
              <a:pathLst>
                <a:path w="142239" h="131444">
                  <a:moveTo>
                    <a:pt x="141854" y="111442"/>
                  </a:moveTo>
                  <a:lnTo>
                    <a:pt x="123037" y="111442"/>
                  </a:lnTo>
                  <a:lnTo>
                    <a:pt x="118795" y="125971"/>
                  </a:lnTo>
                  <a:lnTo>
                    <a:pt x="121901" y="126288"/>
                  </a:lnTo>
                  <a:lnTo>
                    <a:pt x="121689" y="126288"/>
                  </a:lnTo>
                  <a:lnTo>
                    <a:pt x="128358" y="131013"/>
                  </a:lnTo>
                  <a:lnTo>
                    <a:pt x="133667" y="129311"/>
                  </a:lnTo>
                  <a:lnTo>
                    <a:pt x="141541" y="115836"/>
                  </a:lnTo>
                  <a:lnTo>
                    <a:pt x="141795" y="114588"/>
                  </a:lnTo>
                  <a:lnTo>
                    <a:pt x="141854" y="111442"/>
                  </a:lnTo>
                  <a:close/>
                </a:path>
                <a:path w="142239" h="131444">
                  <a:moveTo>
                    <a:pt x="141973" y="100620"/>
                  </a:moveTo>
                  <a:lnTo>
                    <a:pt x="73433" y="100620"/>
                  </a:lnTo>
                  <a:lnTo>
                    <a:pt x="76313" y="105384"/>
                  </a:lnTo>
                  <a:lnTo>
                    <a:pt x="76428" y="105575"/>
                  </a:lnTo>
                  <a:lnTo>
                    <a:pt x="69776" y="111101"/>
                  </a:lnTo>
                  <a:lnTo>
                    <a:pt x="69411" y="111442"/>
                  </a:lnTo>
                  <a:lnTo>
                    <a:pt x="69005" y="112560"/>
                  </a:lnTo>
                  <a:lnTo>
                    <a:pt x="68902" y="112841"/>
                  </a:lnTo>
                  <a:lnTo>
                    <a:pt x="74378" y="114588"/>
                  </a:lnTo>
                  <a:lnTo>
                    <a:pt x="73787" y="114588"/>
                  </a:lnTo>
                  <a:lnTo>
                    <a:pt x="63080" y="121132"/>
                  </a:lnTo>
                  <a:lnTo>
                    <a:pt x="62979" y="121323"/>
                  </a:lnTo>
                  <a:lnTo>
                    <a:pt x="60121" y="123240"/>
                  </a:lnTo>
                  <a:lnTo>
                    <a:pt x="59448" y="123558"/>
                  </a:lnTo>
                  <a:lnTo>
                    <a:pt x="60054" y="125971"/>
                  </a:lnTo>
                  <a:lnTo>
                    <a:pt x="60134" y="126288"/>
                  </a:lnTo>
                  <a:lnTo>
                    <a:pt x="63106" y="128016"/>
                  </a:lnTo>
                  <a:lnTo>
                    <a:pt x="63080" y="130822"/>
                  </a:lnTo>
                  <a:lnTo>
                    <a:pt x="72555" y="128911"/>
                  </a:lnTo>
                  <a:lnTo>
                    <a:pt x="81994" y="126831"/>
                  </a:lnTo>
                  <a:lnTo>
                    <a:pt x="91666" y="125232"/>
                  </a:lnTo>
                  <a:lnTo>
                    <a:pt x="101841" y="124764"/>
                  </a:lnTo>
                  <a:lnTo>
                    <a:pt x="101231" y="124167"/>
                  </a:lnTo>
                  <a:lnTo>
                    <a:pt x="95528" y="111442"/>
                  </a:lnTo>
                  <a:lnTo>
                    <a:pt x="95441" y="111101"/>
                  </a:lnTo>
                  <a:lnTo>
                    <a:pt x="95269" y="109693"/>
                  </a:lnTo>
                  <a:lnTo>
                    <a:pt x="95186" y="109016"/>
                  </a:lnTo>
                  <a:lnTo>
                    <a:pt x="141881" y="109016"/>
                  </a:lnTo>
                  <a:lnTo>
                    <a:pt x="141973" y="100620"/>
                  </a:lnTo>
                  <a:close/>
                </a:path>
                <a:path w="142239" h="131444">
                  <a:moveTo>
                    <a:pt x="44403" y="99384"/>
                  </a:moveTo>
                  <a:lnTo>
                    <a:pt x="5571" y="99384"/>
                  </a:lnTo>
                  <a:lnTo>
                    <a:pt x="9696" y="100984"/>
                  </a:lnTo>
                  <a:lnTo>
                    <a:pt x="10578" y="104982"/>
                  </a:lnTo>
                  <a:lnTo>
                    <a:pt x="10247" y="104982"/>
                  </a:lnTo>
                  <a:lnTo>
                    <a:pt x="6146" y="107810"/>
                  </a:lnTo>
                  <a:lnTo>
                    <a:pt x="5444" y="112560"/>
                  </a:lnTo>
                  <a:lnTo>
                    <a:pt x="5403" y="112841"/>
                  </a:lnTo>
                  <a:lnTo>
                    <a:pt x="5283" y="113652"/>
                  </a:lnTo>
                  <a:lnTo>
                    <a:pt x="12344" y="118567"/>
                  </a:lnTo>
                  <a:lnTo>
                    <a:pt x="13754" y="121132"/>
                  </a:lnTo>
                  <a:lnTo>
                    <a:pt x="13476" y="121132"/>
                  </a:lnTo>
                  <a:lnTo>
                    <a:pt x="8051" y="124891"/>
                  </a:lnTo>
                  <a:lnTo>
                    <a:pt x="16446" y="127190"/>
                  </a:lnTo>
                  <a:lnTo>
                    <a:pt x="22173" y="120705"/>
                  </a:lnTo>
                  <a:lnTo>
                    <a:pt x="21717" y="116281"/>
                  </a:lnTo>
                  <a:lnTo>
                    <a:pt x="21610" y="115241"/>
                  </a:lnTo>
                  <a:lnTo>
                    <a:pt x="17859" y="109693"/>
                  </a:lnTo>
                  <a:lnTo>
                    <a:pt x="14020" y="102958"/>
                  </a:lnTo>
                  <a:lnTo>
                    <a:pt x="45875" y="102958"/>
                  </a:lnTo>
                  <a:lnTo>
                    <a:pt x="44403" y="99384"/>
                  </a:lnTo>
                  <a:close/>
                </a:path>
                <a:path w="142239" h="131444">
                  <a:moveTo>
                    <a:pt x="141881" y="109016"/>
                  </a:moveTo>
                  <a:lnTo>
                    <a:pt x="95186" y="109016"/>
                  </a:lnTo>
                  <a:lnTo>
                    <a:pt x="104266" y="125971"/>
                  </a:lnTo>
                  <a:lnTo>
                    <a:pt x="104622" y="126098"/>
                  </a:lnTo>
                  <a:lnTo>
                    <a:pt x="104899" y="125971"/>
                  </a:lnTo>
                  <a:lnTo>
                    <a:pt x="105473" y="125971"/>
                  </a:lnTo>
                  <a:lnTo>
                    <a:pt x="108508" y="116281"/>
                  </a:lnTo>
                  <a:lnTo>
                    <a:pt x="119518" y="116281"/>
                  </a:lnTo>
                  <a:lnTo>
                    <a:pt x="123037" y="111442"/>
                  </a:lnTo>
                  <a:lnTo>
                    <a:pt x="141854" y="111442"/>
                  </a:lnTo>
                  <a:lnTo>
                    <a:pt x="141881" y="109016"/>
                  </a:lnTo>
                  <a:close/>
                </a:path>
                <a:path w="142239" h="131444">
                  <a:moveTo>
                    <a:pt x="119518" y="116281"/>
                  </a:moveTo>
                  <a:lnTo>
                    <a:pt x="108508" y="116281"/>
                  </a:lnTo>
                  <a:lnTo>
                    <a:pt x="115303" y="118745"/>
                  </a:lnTo>
                  <a:lnTo>
                    <a:pt x="109683" y="121132"/>
                  </a:lnTo>
                  <a:lnTo>
                    <a:pt x="109975" y="121132"/>
                  </a:lnTo>
                  <a:lnTo>
                    <a:pt x="113347" y="124764"/>
                  </a:lnTo>
                  <a:lnTo>
                    <a:pt x="119518" y="116281"/>
                  </a:lnTo>
                  <a:close/>
                </a:path>
                <a:path w="142239" h="131444">
                  <a:moveTo>
                    <a:pt x="45875" y="102958"/>
                  </a:moveTo>
                  <a:lnTo>
                    <a:pt x="14020" y="102958"/>
                  </a:lnTo>
                  <a:lnTo>
                    <a:pt x="18825" y="107810"/>
                  </a:lnTo>
                  <a:lnTo>
                    <a:pt x="24604" y="114588"/>
                  </a:lnTo>
                  <a:lnTo>
                    <a:pt x="30574" y="120132"/>
                  </a:lnTo>
                  <a:lnTo>
                    <a:pt x="35826" y="121132"/>
                  </a:lnTo>
                  <a:lnTo>
                    <a:pt x="36646" y="120705"/>
                  </a:lnTo>
                  <a:lnTo>
                    <a:pt x="36869" y="120132"/>
                  </a:lnTo>
                  <a:lnTo>
                    <a:pt x="40474" y="103936"/>
                  </a:lnTo>
                  <a:lnTo>
                    <a:pt x="46126" y="103568"/>
                  </a:lnTo>
                  <a:lnTo>
                    <a:pt x="45875" y="102958"/>
                  </a:lnTo>
                  <a:close/>
                </a:path>
                <a:path w="142239" h="131444">
                  <a:moveTo>
                    <a:pt x="51454" y="104982"/>
                  </a:moveTo>
                  <a:lnTo>
                    <a:pt x="50999" y="104982"/>
                  </a:lnTo>
                  <a:lnTo>
                    <a:pt x="49731" y="118567"/>
                  </a:lnTo>
                  <a:lnTo>
                    <a:pt x="49669" y="119227"/>
                  </a:lnTo>
                  <a:lnTo>
                    <a:pt x="58915" y="120705"/>
                  </a:lnTo>
                  <a:lnTo>
                    <a:pt x="58088" y="120705"/>
                  </a:lnTo>
                  <a:lnTo>
                    <a:pt x="58204" y="111101"/>
                  </a:lnTo>
                  <a:lnTo>
                    <a:pt x="58273" y="105384"/>
                  </a:lnTo>
                  <a:lnTo>
                    <a:pt x="51384" y="105384"/>
                  </a:lnTo>
                  <a:lnTo>
                    <a:pt x="51454" y="104982"/>
                  </a:lnTo>
                  <a:close/>
                </a:path>
                <a:path w="142239" h="131444">
                  <a:moveTo>
                    <a:pt x="141506" y="99384"/>
                  </a:moveTo>
                  <a:lnTo>
                    <a:pt x="64906" y="99384"/>
                  </a:lnTo>
                  <a:lnTo>
                    <a:pt x="65395" y="102349"/>
                  </a:lnTo>
                  <a:lnTo>
                    <a:pt x="65495" y="102958"/>
                  </a:lnTo>
                  <a:lnTo>
                    <a:pt x="65550" y="103936"/>
                  </a:lnTo>
                  <a:lnTo>
                    <a:pt x="64977" y="104982"/>
                  </a:lnTo>
                  <a:lnTo>
                    <a:pt x="65011" y="107353"/>
                  </a:lnTo>
                  <a:lnTo>
                    <a:pt x="63678" y="107353"/>
                  </a:lnTo>
                  <a:lnTo>
                    <a:pt x="63461" y="107810"/>
                  </a:lnTo>
                  <a:lnTo>
                    <a:pt x="62936" y="111101"/>
                  </a:lnTo>
                  <a:lnTo>
                    <a:pt x="68529" y="113868"/>
                  </a:lnTo>
                  <a:lnTo>
                    <a:pt x="68902" y="112841"/>
                  </a:lnTo>
                  <a:lnTo>
                    <a:pt x="68021" y="112560"/>
                  </a:lnTo>
                  <a:lnTo>
                    <a:pt x="69366" y="111442"/>
                  </a:lnTo>
                  <a:lnTo>
                    <a:pt x="69535" y="111101"/>
                  </a:lnTo>
                  <a:lnTo>
                    <a:pt x="70899" y="107353"/>
                  </a:lnTo>
                  <a:lnTo>
                    <a:pt x="65011" y="107353"/>
                  </a:lnTo>
                  <a:lnTo>
                    <a:pt x="64011" y="106746"/>
                  </a:lnTo>
                  <a:lnTo>
                    <a:pt x="71120" y="106746"/>
                  </a:lnTo>
                  <a:lnTo>
                    <a:pt x="73348" y="100620"/>
                  </a:lnTo>
                  <a:lnTo>
                    <a:pt x="141973" y="100620"/>
                  </a:lnTo>
                  <a:lnTo>
                    <a:pt x="141506" y="99384"/>
                  </a:lnTo>
                  <a:close/>
                </a:path>
                <a:path w="142239" h="131444">
                  <a:moveTo>
                    <a:pt x="69411" y="111442"/>
                  </a:moveTo>
                  <a:lnTo>
                    <a:pt x="68021" y="112560"/>
                  </a:lnTo>
                  <a:lnTo>
                    <a:pt x="68902" y="112841"/>
                  </a:lnTo>
                  <a:lnTo>
                    <a:pt x="69411" y="111442"/>
                  </a:lnTo>
                  <a:close/>
                </a:path>
                <a:path w="142239" h="131444">
                  <a:moveTo>
                    <a:pt x="64977" y="104982"/>
                  </a:moveTo>
                  <a:lnTo>
                    <a:pt x="64011" y="106746"/>
                  </a:lnTo>
                  <a:lnTo>
                    <a:pt x="65011" y="107353"/>
                  </a:lnTo>
                  <a:lnTo>
                    <a:pt x="64977" y="104982"/>
                  </a:lnTo>
                  <a:close/>
                </a:path>
                <a:path w="142239" h="131444">
                  <a:moveTo>
                    <a:pt x="64962" y="103936"/>
                  </a:moveTo>
                  <a:lnTo>
                    <a:pt x="59378" y="103936"/>
                  </a:lnTo>
                  <a:lnTo>
                    <a:pt x="64011" y="106746"/>
                  </a:lnTo>
                  <a:lnTo>
                    <a:pt x="64977" y="104982"/>
                  </a:lnTo>
                  <a:lnTo>
                    <a:pt x="64962" y="103936"/>
                  </a:lnTo>
                  <a:close/>
                </a:path>
                <a:path w="142239" h="131444">
                  <a:moveTo>
                    <a:pt x="139196" y="93268"/>
                  </a:moveTo>
                  <a:lnTo>
                    <a:pt x="41884" y="93268"/>
                  </a:lnTo>
                  <a:lnTo>
                    <a:pt x="44932" y="94094"/>
                  </a:lnTo>
                  <a:lnTo>
                    <a:pt x="49110" y="105384"/>
                  </a:lnTo>
                  <a:lnTo>
                    <a:pt x="50961" y="105384"/>
                  </a:lnTo>
                  <a:lnTo>
                    <a:pt x="50999" y="104982"/>
                  </a:lnTo>
                  <a:lnTo>
                    <a:pt x="51454" y="104982"/>
                  </a:lnTo>
                  <a:lnTo>
                    <a:pt x="52362" y="99771"/>
                  </a:lnTo>
                  <a:lnTo>
                    <a:pt x="64903" y="99771"/>
                  </a:lnTo>
                  <a:lnTo>
                    <a:pt x="64897" y="99384"/>
                  </a:lnTo>
                  <a:lnTo>
                    <a:pt x="141506" y="99384"/>
                  </a:lnTo>
                  <a:lnTo>
                    <a:pt x="139196" y="93268"/>
                  </a:lnTo>
                  <a:close/>
                </a:path>
                <a:path w="142239" h="131444">
                  <a:moveTo>
                    <a:pt x="58278" y="104982"/>
                  </a:moveTo>
                  <a:lnTo>
                    <a:pt x="51454" y="104982"/>
                  </a:lnTo>
                  <a:lnTo>
                    <a:pt x="51384" y="105384"/>
                  </a:lnTo>
                  <a:lnTo>
                    <a:pt x="58273" y="105384"/>
                  </a:lnTo>
                  <a:lnTo>
                    <a:pt x="58278" y="104982"/>
                  </a:lnTo>
                  <a:close/>
                </a:path>
                <a:path w="142239" h="131444">
                  <a:moveTo>
                    <a:pt x="64903" y="99771"/>
                  </a:moveTo>
                  <a:lnTo>
                    <a:pt x="52362" y="99771"/>
                  </a:lnTo>
                  <a:lnTo>
                    <a:pt x="57022" y="103568"/>
                  </a:lnTo>
                  <a:lnTo>
                    <a:pt x="50818" y="104982"/>
                  </a:lnTo>
                  <a:lnTo>
                    <a:pt x="58130" y="104982"/>
                  </a:lnTo>
                  <a:lnTo>
                    <a:pt x="59056" y="103936"/>
                  </a:lnTo>
                  <a:lnTo>
                    <a:pt x="64962" y="103936"/>
                  </a:lnTo>
                  <a:lnTo>
                    <a:pt x="64903" y="99771"/>
                  </a:lnTo>
                  <a:close/>
                </a:path>
                <a:path w="142239" h="131444">
                  <a:moveTo>
                    <a:pt x="2514" y="75704"/>
                  </a:moveTo>
                  <a:lnTo>
                    <a:pt x="761" y="81635"/>
                  </a:lnTo>
                  <a:lnTo>
                    <a:pt x="5079" y="92735"/>
                  </a:lnTo>
                  <a:lnTo>
                    <a:pt x="3624" y="97891"/>
                  </a:lnTo>
                  <a:lnTo>
                    <a:pt x="3581" y="98044"/>
                  </a:lnTo>
                  <a:lnTo>
                    <a:pt x="1274" y="98044"/>
                  </a:lnTo>
                  <a:lnTo>
                    <a:pt x="460" y="99771"/>
                  </a:lnTo>
                  <a:lnTo>
                    <a:pt x="90" y="100620"/>
                  </a:lnTo>
                  <a:lnTo>
                    <a:pt x="0" y="101320"/>
                  </a:lnTo>
                  <a:lnTo>
                    <a:pt x="279" y="102349"/>
                  </a:lnTo>
                  <a:lnTo>
                    <a:pt x="101" y="102958"/>
                  </a:lnTo>
                  <a:lnTo>
                    <a:pt x="5571" y="99384"/>
                  </a:lnTo>
                  <a:lnTo>
                    <a:pt x="44403" y="99384"/>
                  </a:lnTo>
                  <a:lnTo>
                    <a:pt x="43851" y="98044"/>
                  </a:lnTo>
                  <a:lnTo>
                    <a:pt x="3581" y="98044"/>
                  </a:lnTo>
                  <a:lnTo>
                    <a:pt x="1346" y="97891"/>
                  </a:lnTo>
                  <a:lnTo>
                    <a:pt x="43788" y="97891"/>
                  </a:lnTo>
                  <a:lnTo>
                    <a:pt x="41884" y="93268"/>
                  </a:lnTo>
                  <a:lnTo>
                    <a:pt x="139196" y="93268"/>
                  </a:lnTo>
                  <a:lnTo>
                    <a:pt x="137471" y="88699"/>
                  </a:lnTo>
                  <a:lnTo>
                    <a:pt x="131963" y="80975"/>
                  </a:lnTo>
                  <a:lnTo>
                    <a:pt x="5359" y="80975"/>
                  </a:lnTo>
                  <a:lnTo>
                    <a:pt x="5149" y="78003"/>
                  </a:lnTo>
                  <a:lnTo>
                    <a:pt x="5092" y="77203"/>
                  </a:lnTo>
                  <a:lnTo>
                    <a:pt x="2514" y="75704"/>
                  </a:lnTo>
                  <a:close/>
                </a:path>
                <a:path w="142239" h="131444">
                  <a:moveTo>
                    <a:pt x="33858" y="47586"/>
                  </a:moveTo>
                  <a:lnTo>
                    <a:pt x="11742" y="47586"/>
                  </a:lnTo>
                  <a:lnTo>
                    <a:pt x="2514" y="50876"/>
                  </a:lnTo>
                  <a:lnTo>
                    <a:pt x="3820" y="58151"/>
                  </a:lnTo>
                  <a:lnTo>
                    <a:pt x="3669" y="61912"/>
                  </a:lnTo>
                  <a:lnTo>
                    <a:pt x="3567" y="65417"/>
                  </a:lnTo>
                  <a:lnTo>
                    <a:pt x="4259" y="71541"/>
                  </a:lnTo>
                  <a:lnTo>
                    <a:pt x="8572" y="76923"/>
                  </a:lnTo>
                  <a:lnTo>
                    <a:pt x="5359" y="80975"/>
                  </a:lnTo>
                  <a:lnTo>
                    <a:pt x="131963" y="80975"/>
                  </a:lnTo>
                  <a:lnTo>
                    <a:pt x="129844" y="78003"/>
                  </a:lnTo>
                  <a:lnTo>
                    <a:pt x="128319" y="76320"/>
                  </a:lnTo>
                  <a:lnTo>
                    <a:pt x="86328" y="76320"/>
                  </a:lnTo>
                  <a:lnTo>
                    <a:pt x="68218" y="72742"/>
                  </a:lnTo>
                  <a:lnTo>
                    <a:pt x="52184" y="65417"/>
                  </a:lnTo>
                  <a:lnTo>
                    <a:pt x="46507" y="61912"/>
                  </a:lnTo>
                  <a:lnTo>
                    <a:pt x="41859" y="57213"/>
                  </a:lnTo>
                  <a:lnTo>
                    <a:pt x="37642" y="52082"/>
                  </a:lnTo>
                  <a:lnTo>
                    <a:pt x="34378" y="51384"/>
                  </a:lnTo>
                  <a:lnTo>
                    <a:pt x="33858" y="47586"/>
                  </a:lnTo>
                  <a:close/>
                </a:path>
                <a:path w="142239" h="131444">
                  <a:moveTo>
                    <a:pt x="120624" y="67830"/>
                  </a:moveTo>
                  <a:lnTo>
                    <a:pt x="104476" y="75051"/>
                  </a:lnTo>
                  <a:lnTo>
                    <a:pt x="86328" y="76320"/>
                  </a:lnTo>
                  <a:lnTo>
                    <a:pt x="128319" y="76320"/>
                  </a:lnTo>
                  <a:lnTo>
                    <a:pt x="120624" y="67830"/>
                  </a:lnTo>
                  <a:close/>
                </a:path>
                <a:path w="142239" h="131444">
                  <a:moveTo>
                    <a:pt x="6146" y="0"/>
                  </a:moveTo>
                  <a:lnTo>
                    <a:pt x="3047" y="914"/>
                  </a:lnTo>
                  <a:lnTo>
                    <a:pt x="3860" y="3111"/>
                  </a:lnTo>
                  <a:lnTo>
                    <a:pt x="3733" y="5448"/>
                  </a:lnTo>
                  <a:lnTo>
                    <a:pt x="3340" y="14852"/>
                  </a:lnTo>
                  <a:lnTo>
                    <a:pt x="3255" y="35521"/>
                  </a:lnTo>
                  <a:lnTo>
                    <a:pt x="3608" y="42392"/>
                  </a:lnTo>
                  <a:lnTo>
                    <a:pt x="3733" y="44818"/>
                  </a:lnTo>
                  <a:lnTo>
                    <a:pt x="4089" y="49149"/>
                  </a:lnTo>
                  <a:lnTo>
                    <a:pt x="11664" y="47586"/>
                  </a:lnTo>
                  <a:lnTo>
                    <a:pt x="33858" y="47586"/>
                  </a:lnTo>
                  <a:lnTo>
                    <a:pt x="32804" y="46037"/>
                  </a:lnTo>
                  <a:lnTo>
                    <a:pt x="32003" y="44818"/>
                  </a:lnTo>
                  <a:lnTo>
                    <a:pt x="31407" y="44107"/>
                  </a:lnTo>
                  <a:lnTo>
                    <a:pt x="30378" y="42392"/>
                  </a:lnTo>
                  <a:lnTo>
                    <a:pt x="24272" y="31780"/>
                  </a:lnTo>
                  <a:lnTo>
                    <a:pt x="18724" y="20877"/>
                  </a:lnTo>
                  <a:lnTo>
                    <a:pt x="12945" y="10133"/>
                  </a:lnTo>
                  <a:lnTo>
                    <a:pt x="6146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2652091" y="2105640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60">
                  <a:moveTo>
                    <a:pt x="7057" y="0"/>
                  </a:moveTo>
                  <a:lnTo>
                    <a:pt x="1587" y="3574"/>
                  </a:lnTo>
                  <a:lnTo>
                    <a:pt x="0" y="8997"/>
                  </a:lnTo>
                  <a:lnTo>
                    <a:pt x="876" y="9873"/>
                  </a:lnTo>
                  <a:lnTo>
                    <a:pt x="7632" y="8426"/>
                  </a:lnTo>
                  <a:lnTo>
                    <a:pt x="12020" y="5399"/>
                  </a:lnTo>
                  <a:lnTo>
                    <a:pt x="11182" y="1599"/>
                  </a:lnTo>
                  <a:lnTo>
                    <a:pt x="7057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2759050" y="2117698"/>
              <a:ext cx="17780" cy="15875"/>
            </a:xfrm>
            <a:custGeom>
              <a:avLst/>
              <a:gdLst/>
              <a:ahLst/>
              <a:cxnLst/>
              <a:rect l="l" t="t" r="r" b="b"/>
              <a:pathLst>
                <a:path w="17780" h="15875">
                  <a:moveTo>
                    <a:pt x="17564" y="0"/>
                  </a:moveTo>
                  <a:lnTo>
                    <a:pt x="7874" y="13322"/>
                  </a:lnTo>
                  <a:lnTo>
                    <a:pt x="4419" y="9601"/>
                  </a:lnTo>
                  <a:lnTo>
                    <a:pt x="9829" y="7302"/>
                  </a:lnTo>
                  <a:lnTo>
                    <a:pt x="3035" y="4838"/>
                  </a:lnTo>
                  <a:lnTo>
                    <a:pt x="0" y="14528"/>
                  </a:lnTo>
                  <a:lnTo>
                    <a:pt x="3149" y="15316"/>
                  </a:lnTo>
                  <a:lnTo>
                    <a:pt x="9893" y="14173"/>
                  </a:lnTo>
                  <a:lnTo>
                    <a:pt x="13322" y="14528"/>
                  </a:lnTo>
                  <a:lnTo>
                    <a:pt x="17564" y="0"/>
                  </a:lnTo>
                  <a:close/>
                </a:path>
              </a:pathLst>
            </a:custGeom>
            <a:solidFill>
              <a:srgbClr val="ACC2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2748763" y="2115272"/>
              <a:ext cx="9525" cy="17145"/>
            </a:xfrm>
            <a:custGeom>
              <a:avLst/>
              <a:gdLst/>
              <a:ahLst/>
              <a:cxnLst/>
              <a:rect l="l" t="t" r="r" b="b"/>
              <a:pathLst>
                <a:path w="9525" h="17144">
                  <a:moveTo>
                    <a:pt x="0" y="0"/>
                  </a:moveTo>
                  <a:lnTo>
                    <a:pt x="9080" y="169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DD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2736013" y="2108008"/>
              <a:ext cx="5715" cy="12700"/>
            </a:xfrm>
            <a:custGeom>
              <a:avLst/>
              <a:gdLst/>
              <a:ahLst/>
              <a:cxnLst/>
              <a:rect l="l" t="t" r="r" b="b"/>
              <a:pathLst>
                <a:path w="5714" h="12700">
                  <a:moveTo>
                    <a:pt x="1841" y="0"/>
                  </a:moveTo>
                  <a:lnTo>
                    <a:pt x="1079" y="3556"/>
                  </a:lnTo>
                  <a:lnTo>
                    <a:pt x="0" y="9486"/>
                  </a:lnTo>
                  <a:lnTo>
                    <a:pt x="3060" y="12115"/>
                  </a:lnTo>
                  <a:lnTo>
                    <a:pt x="5600" y="12103"/>
                  </a:lnTo>
                  <a:lnTo>
                    <a:pt x="4356" y="266"/>
                  </a:lnTo>
                  <a:lnTo>
                    <a:pt x="1841" y="0"/>
                  </a:lnTo>
                  <a:close/>
                </a:path>
              </a:pathLst>
            </a:custGeom>
            <a:solidFill>
              <a:srgbClr val="578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2698509" y="2074797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5194" y="0"/>
                  </a:moveTo>
                  <a:lnTo>
                    <a:pt x="3009" y="508"/>
                  </a:lnTo>
                  <a:lnTo>
                    <a:pt x="0" y="1193"/>
                  </a:lnTo>
                  <a:lnTo>
                    <a:pt x="1117" y="6438"/>
                  </a:lnTo>
                  <a:lnTo>
                    <a:pt x="8775" y="450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2743658" y="2095600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4318" y="0"/>
                  </a:moveTo>
                  <a:lnTo>
                    <a:pt x="3886" y="292"/>
                  </a:lnTo>
                  <a:lnTo>
                    <a:pt x="0" y="2933"/>
                  </a:lnTo>
                  <a:lnTo>
                    <a:pt x="7835" y="2908"/>
                  </a:lnTo>
                  <a:lnTo>
                    <a:pt x="6553" y="101"/>
                  </a:lnTo>
                  <a:lnTo>
                    <a:pt x="4318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2687525" y="205378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0"/>
                  </a:moveTo>
                  <a:lnTo>
                    <a:pt x="430" y="3850"/>
                  </a:lnTo>
                  <a:lnTo>
                    <a:pt x="3694" y="454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4C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2685078" y="2050362"/>
              <a:ext cx="1905" cy="2540"/>
            </a:xfrm>
            <a:custGeom>
              <a:avLst/>
              <a:gdLst/>
              <a:ahLst/>
              <a:cxnLst/>
              <a:rect l="l" t="t" r="r" b="b"/>
              <a:pathLst>
                <a:path w="1905" h="2539">
                  <a:moveTo>
                    <a:pt x="428" y="634"/>
                  </a:moveTo>
                  <a:lnTo>
                    <a:pt x="0" y="0"/>
                  </a:lnTo>
                  <a:lnTo>
                    <a:pt x="1303" y="1930"/>
                  </a:lnTo>
                  <a:lnTo>
                    <a:pt x="428" y="634"/>
                  </a:lnTo>
                  <a:close/>
                </a:path>
              </a:pathLst>
            </a:custGeom>
            <a:solidFill>
              <a:srgbClr val="2520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004948" y="1975979"/>
              <a:ext cx="20320" cy="115570"/>
            </a:xfrm>
            <a:custGeom>
              <a:avLst/>
              <a:gdLst/>
              <a:ahLst/>
              <a:cxnLst/>
              <a:rect l="l" t="t" r="r" b="b"/>
              <a:pathLst>
                <a:path w="20319" h="115569">
                  <a:moveTo>
                    <a:pt x="18161" y="0"/>
                  </a:moveTo>
                  <a:lnTo>
                    <a:pt x="14046" y="3555"/>
                  </a:lnTo>
                  <a:lnTo>
                    <a:pt x="6400" y="8458"/>
                  </a:lnTo>
                  <a:lnTo>
                    <a:pt x="1206" y="9690"/>
                  </a:lnTo>
                  <a:lnTo>
                    <a:pt x="0" y="95694"/>
                  </a:lnTo>
                  <a:lnTo>
                    <a:pt x="6032" y="101599"/>
                  </a:lnTo>
                  <a:lnTo>
                    <a:pt x="8470" y="110223"/>
                  </a:lnTo>
                  <a:lnTo>
                    <a:pt x="10515" y="108991"/>
                  </a:lnTo>
                  <a:lnTo>
                    <a:pt x="9080" y="106730"/>
                  </a:lnTo>
                  <a:lnTo>
                    <a:pt x="11506" y="105384"/>
                  </a:lnTo>
                  <a:lnTo>
                    <a:pt x="10033" y="115125"/>
                  </a:lnTo>
                  <a:lnTo>
                    <a:pt x="17119" y="108635"/>
                  </a:lnTo>
                  <a:lnTo>
                    <a:pt x="18161" y="103555"/>
                  </a:lnTo>
                  <a:lnTo>
                    <a:pt x="19936" y="79997"/>
                  </a:lnTo>
                  <a:lnTo>
                    <a:pt x="18694" y="52544"/>
                  </a:lnTo>
                  <a:lnTo>
                    <a:pt x="17185" y="24708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45A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2988108" y="2069247"/>
              <a:ext cx="25400" cy="20955"/>
            </a:xfrm>
            <a:custGeom>
              <a:avLst/>
              <a:gdLst/>
              <a:ahLst/>
              <a:cxnLst/>
              <a:rect l="l" t="t" r="r" b="b"/>
              <a:pathLst>
                <a:path w="25400" h="20955">
                  <a:moveTo>
                    <a:pt x="11145" y="10350"/>
                  </a:moveTo>
                  <a:lnTo>
                    <a:pt x="10890" y="11036"/>
                  </a:lnTo>
                  <a:lnTo>
                    <a:pt x="9563" y="15138"/>
                  </a:lnTo>
                  <a:lnTo>
                    <a:pt x="15582" y="18275"/>
                  </a:lnTo>
                  <a:lnTo>
                    <a:pt x="19519" y="20459"/>
                  </a:lnTo>
                  <a:lnTo>
                    <a:pt x="25206" y="17018"/>
                  </a:lnTo>
                  <a:lnTo>
                    <a:pt x="22834" y="17018"/>
                  </a:lnTo>
                  <a:lnTo>
                    <a:pt x="14015" y="12001"/>
                  </a:lnTo>
                  <a:lnTo>
                    <a:pt x="12814" y="12001"/>
                  </a:lnTo>
                  <a:lnTo>
                    <a:pt x="11145" y="10350"/>
                  </a:lnTo>
                  <a:close/>
                </a:path>
                <a:path w="25400" h="20955">
                  <a:moveTo>
                    <a:pt x="23281" y="9690"/>
                  </a:moveTo>
                  <a:lnTo>
                    <a:pt x="19862" y="9690"/>
                  </a:lnTo>
                  <a:lnTo>
                    <a:pt x="22834" y="17018"/>
                  </a:lnTo>
                  <a:lnTo>
                    <a:pt x="25328" y="17018"/>
                  </a:lnTo>
                  <a:lnTo>
                    <a:pt x="23685" y="11036"/>
                  </a:lnTo>
                  <a:lnTo>
                    <a:pt x="23342" y="9893"/>
                  </a:lnTo>
                  <a:lnTo>
                    <a:pt x="23281" y="9690"/>
                  </a:lnTo>
                  <a:close/>
                </a:path>
                <a:path w="25400" h="20955">
                  <a:moveTo>
                    <a:pt x="6448" y="13830"/>
                  </a:moveTo>
                  <a:lnTo>
                    <a:pt x="5803" y="13830"/>
                  </a:lnTo>
                  <a:lnTo>
                    <a:pt x="5526" y="15138"/>
                  </a:lnTo>
                  <a:lnTo>
                    <a:pt x="5486" y="15328"/>
                  </a:lnTo>
                  <a:lnTo>
                    <a:pt x="5930" y="15748"/>
                  </a:lnTo>
                  <a:lnTo>
                    <a:pt x="6448" y="13830"/>
                  </a:lnTo>
                  <a:close/>
                </a:path>
                <a:path w="25400" h="20955">
                  <a:moveTo>
                    <a:pt x="9563" y="0"/>
                  </a:moveTo>
                  <a:lnTo>
                    <a:pt x="0" y="787"/>
                  </a:lnTo>
                  <a:lnTo>
                    <a:pt x="99" y="4838"/>
                  </a:lnTo>
                  <a:lnTo>
                    <a:pt x="165" y="7518"/>
                  </a:lnTo>
                  <a:lnTo>
                    <a:pt x="3517" y="14528"/>
                  </a:lnTo>
                  <a:lnTo>
                    <a:pt x="5803" y="13830"/>
                  </a:lnTo>
                  <a:lnTo>
                    <a:pt x="6448" y="13830"/>
                  </a:lnTo>
                  <a:lnTo>
                    <a:pt x="8151" y="7518"/>
                  </a:lnTo>
                  <a:lnTo>
                    <a:pt x="9937" y="7518"/>
                  </a:lnTo>
                  <a:lnTo>
                    <a:pt x="8508" y="6807"/>
                  </a:lnTo>
                  <a:lnTo>
                    <a:pt x="9441" y="787"/>
                  </a:lnTo>
                  <a:lnTo>
                    <a:pt x="9563" y="0"/>
                  </a:lnTo>
                  <a:close/>
                </a:path>
                <a:path w="25400" h="20955">
                  <a:moveTo>
                    <a:pt x="11112" y="10350"/>
                  </a:moveTo>
                  <a:lnTo>
                    <a:pt x="11838" y="11036"/>
                  </a:lnTo>
                  <a:lnTo>
                    <a:pt x="12814" y="12001"/>
                  </a:lnTo>
                  <a:lnTo>
                    <a:pt x="13575" y="11751"/>
                  </a:lnTo>
                  <a:lnTo>
                    <a:pt x="11112" y="10350"/>
                  </a:lnTo>
                  <a:close/>
                </a:path>
                <a:path w="25400" h="20955">
                  <a:moveTo>
                    <a:pt x="13575" y="11751"/>
                  </a:moveTo>
                  <a:lnTo>
                    <a:pt x="12814" y="12001"/>
                  </a:lnTo>
                  <a:lnTo>
                    <a:pt x="14015" y="12001"/>
                  </a:lnTo>
                  <a:lnTo>
                    <a:pt x="13575" y="11751"/>
                  </a:lnTo>
                  <a:close/>
                </a:path>
                <a:path w="25400" h="20955">
                  <a:moveTo>
                    <a:pt x="9937" y="7518"/>
                  </a:moveTo>
                  <a:lnTo>
                    <a:pt x="8281" y="7518"/>
                  </a:lnTo>
                  <a:lnTo>
                    <a:pt x="10682" y="9893"/>
                  </a:lnTo>
                  <a:lnTo>
                    <a:pt x="11112" y="10350"/>
                  </a:lnTo>
                  <a:lnTo>
                    <a:pt x="13575" y="11751"/>
                  </a:lnTo>
                  <a:lnTo>
                    <a:pt x="19243" y="9893"/>
                  </a:lnTo>
                  <a:lnTo>
                    <a:pt x="14706" y="9893"/>
                  </a:lnTo>
                  <a:lnTo>
                    <a:pt x="9937" y="7518"/>
                  </a:lnTo>
                  <a:close/>
                </a:path>
                <a:path w="25400" h="20955">
                  <a:moveTo>
                    <a:pt x="19253" y="4838"/>
                  </a:moveTo>
                  <a:lnTo>
                    <a:pt x="14706" y="9893"/>
                  </a:lnTo>
                  <a:lnTo>
                    <a:pt x="19243" y="9893"/>
                  </a:lnTo>
                  <a:lnTo>
                    <a:pt x="19862" y="9690"/>
                  </a:lnTo>
                  <a:lnTo>
                    <a:pt x="23281" y="9690"/>
                  </a:lnTo>
                  <a:lnTo>
                    <a:pt x="22872" y="8331"/>
                  </a:lnTo>
                  <a:lnTo>
                    <a:pt x="19253" y="4838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2996617" y="2068993"/>
              <a:ext cx="10795" cy="10160"/>
            </a:xfrm>
            <a:custGeom>
              <a:avLst/>
              <a:gdLst/>
              <a:ahLst/>
              <a:cxnLst/>
              <a:rect l="l" t="t" r="r" b="b"/>
              <a:pathLst>
                <a:path w="10794" h="10160">
                  <a:moveTo>
                    <a:pt x="4114" y="0"/>
                  </a:moveTo>
                  <a:lnTo>
                    <a:pt x="1054" y="254"/>
                  </a:lnTo>
                  <a:lnTo>
                    <a:pt x="0" y="7061"/>
                  </a:lnTo>
                  <a:lnTo>
                    <a:pt x="6197" y="10147"/>
                  </a:lnTo>
                  <a:lnTo>
                    <a:pt x="10744" y="5092"/>
                  </a:lnTo>
                  <a:lnTo>
                    <a:pt x="10147" y="4508"/>
                  </a:lnTo>
                  <a:lnTo>
                    <a:pt x="8483" y="2743"/>
                  </a:lnTo>
                  <a:lnTo>
                    <a:pt x="8331" y="2679"/>
                  </a:lnTo>
                  <a:lnTo>
                    <a:pt x="5829" y="1460"/>
                  </a:lnTo>
                  <a:lnTo>
                    <a:pt x="4114" y="0"/>
                  </a:lnTo>
                  <a:close/>
                </a:path>
              </a:pathLst>
            </a:custGeom>
            <a:solidFill>
              <a:srgbClr val="DDE8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2994038" y="1956408"/>
              <a:ext cx="58419" cy="175895"/>
            </a:xfrm>
            <a:custGeom>
              <a:avLst/>
              <a:gdLst/>
              <a:ahLst/>
              <a:cxnLst/>
              <a:rect l="l" t="t" r="r" b="b"/>
              <a:pathLst>
                <a:path w="58419" h="175894">
                  <a:moveTo>
                    <a:pt x="44765" y="156438"/>
                  </a:moveTo>
                  <a:lnTo>
                    <a:pt x="19989" y="156438"/>
                  </a:lnTo>
                  <a:lnTo>
                    <a:pt x="21221" y="157187"/>
                  </a:lnTo>
                  <a:lnTo>
                    <a:pt x="20281" y="159804"/>
                  </a:lnTo>
                  <a:lnTo>
                    <a:pt x="24841" y="163690"/>
                  </a:lnTo>
                  <a:lnTo>
                    <a:pt x="35699" y="166750"/>
                  </a:lnTo>
                  <a:lnTo>
                    <a:pt x="37998" y="168871"/>
                  </a:lnTo>
                  <a:lnTo>
                    <a:pt x="37223" y="170510"/>
                  </a:lnTo>
                  <a:lnTo>
                    <a:pt x="35128" y="170980"/>
                  </a:lnTo>
                  <a:lnTo>
                    <a:pt x="35826" y="172605"/>
                  </a:lnTo>
                  <a:lnTo>
                    <a:pt x="35407" y="175818"/>
                  </a:lnTo>
                  <a:lnTo>
                    <a:pt x="38760" y="174002"/>
                  </a:lnTo>
                  <a:lnTo>
                    <a:pt x="38671" y="172605"/>
                  </a:lnTo>
                  <a:lnTo>
                    <a:pt x="38568" y="170980"/>
                  </a:lnTo>
                  <a:lnTo>
                    <a:pt x="38538" y="170510"/>
                  </a:lnTo>
                  <a:lnTo>
                    <a:pt x="38434" y="168871"/>
                  </a:lnTo>
                  <a:lnTo>
                    <a:pt x="38337" y="167346"/>
                  </a:lnTo>
                  <a:lnTo>
                    <a:pt x="38299" y="166750"/>
                  </a:lnTo>
                  <a:lnTo>
                    <a:pt x="38201" y="165214"/>
                  </a:lnTo>
                  <a:lnTo>
                    <a:pt x="39191" y="160312"/>
                  </a:lnTo>
                  <a:lnTo>
                    <a:pt x="39255" y="159994"/>
                  </a:lnTo>
                  <a:lnTo>
                    <a:pt x="44765" y="156438"/>
                  </a:lnTo>
                  <a:close/>
                </a:path>
                <a:path w="58419" h="175894">
                  <a:moveTo>
                    <a:pt x="55542" y="155232"/>
                  </a:moveTo>
                  <a:lnTo>
                    <a:pt x="46634" y="155232"/>
                  </a:lnTo>
                  <a:lnTo>
                    <a:pt x="47315" y="158647"/>
                  </a:lnTo>
                  <a:lnTo>
                    <a:pt x="48141" y="163690"/>
                  </a:lnTo>
                  <a:lnTo>
                    <a:pt x="48253" y="164374"/>
                  </a:lnTo>
                  <a:lnTo>
                    <a:pt x="50049" y="167346"/>
                  </a:lnTo>
                  <a:lnTo>
                    <a:pt x="53301" y="162496"/>
                  </a:lnTo>
                  <a:lnTo>
                    <a:pt x="54178" y="160312"/>
                  </a:lnTo>
                  <a:lnTo>
                    <a:pt x="55329" y="156438"/>
                  </a:lnTo>
                  <a:lnTo>
                    <a:pt x="55397" y="156209"/>
                  </a:lnTo>
                  <a:lnTo>
                    <a:pt x="55542" y="155232"/>
                  </a:lnTo>
                  <a:close/>
                </a:path>
                <a:path w="58419" h="175894">
                  <a:moveTo>
                    <a:pt x="11025" y="131876"/>
                  </a:moveTo>
                  <a:lnTo>
                    <a:pt x="9042" y="131876"/>
                  </a:lnTo>
                  <a:lnTo>
                    <a:pt x="18059" y="137693"/>
                  </a:lnTo>
                  <a:lnTo>
                    <a:pt x="14947" y="144144"/>
                  </a:lnTo>
                  <a:lnTo>
                    <a:pt x="15983" y="152196"/>
                  </a:lnTo>
                  <a:lnTo>
                    <a:pt x="16090" y="153034"/>
                  </a:lnTo>
                  <a:lnTo>
                    <a:pt x="16938" y="157187"/>
                  </a:lnTo>
                  <a:lnTo>
                    <a:pt x="16967" y="157327"/>
                  </a:lnTo>
                  <a:lnTo>
                    <a:pt x="18783" y="158864"/>
                  </a:lnTo>
                  <a:lnTo>
                    <a:pt x="19989" y="156438"/>
                  </a:lnTo>
                  <a:lnTo>
                    <a:pt x="44765" y="156438"/>
                  </a:lnTo>
                  <a:lnTo>
                    <a:pt x="46634" y="155232"/>
                  </a:lnTo>
                  <a:lnTo>
                    <a:pt x="55542" y="155232"/>
                  </a:lnTo>
                  <a:lnTo>
                    <a:pt x="55869" y="153034"/>
                  </a:lnTo>
                  <a:lnTo>
                    <a:pt x="55994" y="152196"/>
                  </a:lnTo>
                  <a:lnTo>
                    <a:pt x="56870" y="147675"/>
                  </a:lnTo>
                  <a:lnTo>
                    <a:pt x="56934" y="146748"/>
                  </a:lnTo>
                  <a:lnTo>
                    <a:pt x="57155" y="137693"/>
                  </a:lnTo>
                  <a:lnTo>
                    <a:pt x="57228" y="134696"/>
                  </a:lnTo>
                  <a:lnTo>
                    <a:pt x="20942" y="134696"/>
                  </a:lnTo>
                  <a:lnTo>
                    <a:pt x="21153" y="133299"/>
                  </a:lnTo>
                  <a:lnTo>
                    <a:pt x="13588" y="133299"/>
                  </a:lnTo>
                  <a:lnTo>
                    <a:pt x="11025" y="131876"/>
                  </a:lnTo>
                  <a:close/>
                </a:path>
                <a:path w="58419" h="175894">
                  <a:moveTo>
                    <a:pt x="55600" y="0"/>
                  </a:moveTo>
                  <a:lnTo>
                    <a:pt x="52095" y="190"/>
                  </a:lnTo>
                  <a:lnTo>
                    <a:pt x="49060" y="6400"/>
                  </a:lnTo>
                  <a:lnTo>
                    <a:pt x="43141" y="9791"/>
                  </a:lnTo>
                  <a:lnTo>
                    <a:pt x="36347" y="11087"/>
                  </a:lnTo>
                  <a:lnTo>
                    <a:pt x="34988" y="13131"/>
                  </a:lnTo>
                  <a:lnTo>
                    <a:pt x="30822" y="18059"/>
                  </a:lnTo>
                  <a:lnTo>
                    <a:pt x="29070" y="19570"/>
                  </a:lnTo>
                  <a:lnTo>
                    <a:pt x="28095" y="44279"/>
                  </a:lnTo>
                  <a:lnTo>
                    <a:pt x="29603" y="72115"/>
                  </a:lnTo>
                  <a:lnTo>
                    <a:pt x="30845" y="99568"/>
                  </a:lnTo>
                  <a:lnTo>
                    <a:pt x="20942" y="134696"/>
                  </a:lnTo>
                  <a:lnTo>
                    <a:pt x="57228" y="134696"/>
                  </a:lnTo>
                  <a:lnTo>
                    <a:pt x="57139" y="120256"/>
                  </a:lnTo>
                  <a:lnTo>
                    <a:pt x="56969" y="111726"/>
                  </a:lnTo>
                  <a:lnTo>
                    <a:pt x="56280" y="93040"/>
                  </a:lnTo>
                  <a:lnTo>
                    <a:pt x="55719" y="75552"/>
                  </a:lnTo>
                  <a:lnTo>
                    <a:pt x="55702" y="75006"/>
                  </a:lnTo>
                  <a:lnTo>
                    <a:pt x="58169" y="75006"/>
                  </a:lnTo>
                  <a:lnTo>
                    <a:pt x="58140" y="74675"/>
                  </a:lnTo>
                  <a:lnTo>
                    <a:pt x="55836" y="72807"/>
                  </a:lnTo>
                  <a:lnTo>
                    <a:pt x="51074" y="69205"/>
                  </a:lnTo>
                  <a:lnTo>
                    <a:pt x="46819" y="63646"/>
                  </a:lnTo>
                  <a:lnTo>
                    <a:pt x="46037" y="55905"/>
                  </a:lnTo>
                  <a:lnTo>
                    <a:pt x="47917" y="47294"/>
                  </a:lnTo>
                  <a:lnTo>
                    <a:pt x="55090" y="47294"/>
                  </a:lnTo>
                  <a:lnTo>
                    <a:pt x="55727" y="45605"/>
                  </a:lnTo>
                  <a:lnTo>
                    <a:pt x="56106" y="38925"/>
                  </a:lnTo>
                  <a:lnTo>
                    <a:pt x="56000" y="11087"/>
                  </a:lnTo>
                  <a:lnTo>
                    <a:pt x="55808" y="6400"/>
                  </a:lnTo>
                  <a:lnTo>
                    <a:pt x="55727" y="4432"/>
                  </a:lnTo>
                  <a:lnTo>
                    <a:pt x="55384" y="1816"/>
                  </a:lnTo>
                  <a:lnTo>
                    <a:pt x="55577" y="190"/>
                  </a:lnTo>
                  <a:lnTo>
                    <a:pt x="55600" y="0"/>
                  </a:lnTo>
                  <a:close/>
                </a:path>
                <a:path w="58419" h="175894">
                  <a:moveTo>
                    <a:pt x="2247" y="120256"/>
                  </a:moveTo>
                  <a:lnTo>
                    <a:pt x="164" y="127977"/>
                  </a:lnTo>
                  <a:lnTo>
                    <a:pt x="102" y="128206"/>
                  </a:lnTo>
                  <a:lnTo>
                    <a:pt x="0" y="128587"/>
                  </a:lnTo>
                  <a:lnTo>
                    <a:pt x="6159" y="134378"/>
                  </a:lnTo>
                  <a:lnTo>
                    <a:pt x="9042" y="131876"/>
                  </a:lnTo>
                  <a:lnTo>
                    <a:pt x="11025" y="131876"/>
                  </a:lnTo>
                  <a:lnTo>
                    <a:pt x="9651" y="131114"/>
                  </a:lnTo>
                  <a:lnTo>
                    <a:pt x="3632" y="127977"/>
                  </a:lnTo>
                  <a:lnTo>
                    <a:pt x="5167" y="123233"/>
                  </a:lnTo>
                  <a:lnTo>
                    <a:pt x="4546" y="122529"/>
                  </a:lnTo>
                  <a:lnTo>
                    <a:pt x="2247" y="120256"/>
                  </a:lnTo>
                  <a:close/>
                </a:path>
                <a:path w="58419" h="175894">
                  <a:moveTo>
                    <a:pt x="22415" y="124955"/>
                  </a:moveTo>
                  <a:lnTo>
                    <a:pt x="19989" y="126301"/>
                  </a:lnTo>
                  <a:lnTo>
                    <a:pt x="21199" y="128206"/>
                  </a:lnTo>
                  <a:lnTo>
                    <a:pt x="21382" y="128587"/>
                  </a:lnTo>
                  <a:lnTo>
                    <a:pt x="13588" y="133299"/>
                  </a:lnTo>
                  <a:lnTo>
                    <a:pt x="21153" y="133299"/>
                  </a:lnTo>
                  <a:lnTo>
                    <a:pt x="22415" y="124955"/>
                  </a:lnTo>
                  <a:close/>
                </a:path>
                <a:path w="58419" h="175894">
                  <a:moveTo>
                    <a:pt x="13931" y="122529"/>
                  </a:moveTo>
                  <a:lnTo>
                    <a:pt x="7645" y="124591"/>
                  </a:lnTo>
                  <a:lnTo>
                    <a:pt x="16903" y="129857"/>
                  </a:lnTo>
                  <a:lnTo>
                    <a:pt x="13931" y="122529"/>
                  </a:lnTo>
                  <a:close/>
                </a:path>
                <a:path w="58419" h="175894">
                  <a:moveTo>
                    <a:pt x="5258" y="123233"/>
                  </a:moveTo>
                  <a:lnTo>
                    <a:pt x="6998" y="124955"/>
                  </a:lnTo>
                  <a:lnTo>
                    <a:pt x="6534" y="124955"/>
                  </a:lnTo>
                  <a:lnTo>
                    <a:pt x="7645" y="124591"/>
                  </a:lnTo>
                  <a:lnTo>
                    <a:pt x="5258" y="123233"/>
                  </a:lnTo>
                  <a:close/>
                </a:path>
                <a:path w="58419" h="175894">
                  <a:moveTo>
                    <a:pt x="58169" y="75006"/>
                  </a:moveTo>
                  <a:lnTo>
                    <a:pt x="55702" y="75006"/>
                  </a:lnTo>
                  <a:lnTo>
                    <a:pt x="58216" y="75552"/>
                  </a:lnTo>
                  <a:lnTo>
                    <a:pt x="58169" y="75006"/>
                  </a:lnTo>
                  <a:close/>
                </a:path>
                <a:path w="58419" h="175894">
                  <a:moveTo>
                    <a:pt x="55090" y="47294"/>
                  </a:moveTo>
                  <a:lnTo>
                    <a:pt x="47917" y="47294"/>
                  </a:lnTo>
                  <a:lnTo>
                    <a:pt x="54749" y="48196"/>
                  </a:lnTo>
                  <a:lnTo>
                    <a:pt x="55090" y="47294"/>
                  </a:lnTo>
                  <a:close/>
                </a:path>
              </a:pathLst>
            </a:custGeom>
            <a:solidFill>
              <a:srgbClr val="4F937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2991625" y="2083078"/>
              <a:ext cx="15875" cy="10795"/>
            </a:xfrm>
            <a:custGeom>
              <a:avLst/>
              <a:gdLst/>
              <a:ahLst/>
              <a:cxnLst/>
              <a:rect l="l" t="t" r="r" b="b"/>
              <a:pathLst>
                <a:path w="15875" h="10794">
                  <a:moveTo>
                    <a:pt x="2285" y="0"/>
                  </a:moveTo>
                  <a:lnTo>
                    <a:pt x="0" y="698"/>
                  </a:lnTo>
                  <a:lnTo>
                    <a:pt x="3301" y="7632"/>
                  </a:lnTo>
                  <a:lnTo>
                    <a:pt x="7912" y="10248"/>
                  </a:lnTo>
                  <a:lnTo>
                    <a:pt x="15735" y="7975"/>
                  </a:lnTo>
                  <a:lnTo>
                    <a:pt x="11455" y="5207"/>
                  </a:lnTo>
                  <a:lnTo>
                    <a:pt x="8572" y="7708"/>
                  </a:lnTo>
                  <a:lnTo>
                    <a:pt x="2412" y="1917"/>
                  </a:lnTo>
                  <a:lnTo>
                    <a:pt x="1968" y="1498"/>
                  </a:lnTo>
                  <a:lnTo>
                    <a:pt x="2285" y="0"/>
                  </a:lnTo>
                  <a:close/>
                </a:path>
              </a:pathLst>
            </a:custGeom>
            <a:solidFill>
              <a:srgbClr val="0F6C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017051" y="2091053"/>
              <a:ext cx="26034" cy="22225"/>
            </a:xfrm>
            <a:custGeom>
              <a:avLst/>
              <a:gdLst/>
              <a:ahLst/>
              <a:cxnLst/>
              <a:rect l="l" t="t" r="r" b="b"/>
              <a:pathLst>
                <a:path w="26035" h="22225">
                  <a:moveTo>
                    <a:pt x="7277" y="0"/>
                  </a:moveTo>
                  <a:lnTo>
                    <a:pt x="7124" y="25"/>
                  </a:lnTo>
                  <a:lnTo>
                    <a:pt x="6438" y="1625"/>
                  </a:lnTo>
                  <a:lnTo>
                    <a:pt x="4851" y="1816"/>
                  </a:lnTo>
                  <a:lnTo>
                    <a:pt x="10299" y="4838"/>
                  </a:lnTo>
                  <a:lnTo>
                    <a:pt x="6140" y="3869"/>
                  </a:lnTo>
                  <a:lnTo>
                    <a:pt x="4549" y="6332"/>
                  </a:lnTo>
                  <a:lnTo>
                    <a:pt x="3259" y="8655"/>
                  </a:lnTo>
                  <a:lnTo>
                    <a:pt x="0" y="7264"/>
                  </a:lnTo>
                  <a:lnTo>
                    <a:pt x="1412" y="16671"/>
                  </a:lnTo>
                  <a:lnTo>
                    <a:pt x="7862" y="21848"/>
                  </a:lnTo>
                  <a:lnTo>
                    <a:pt x="16439" y="22003"/>
                  </a:lnTo>
                  <a:lnTo>
                    <a:pt x="24231" y="16344"/>
                  </a:lnTo>
                  <a:lnTo>
                    <a:pt x="25488" y="9105"/>
                  </a:lnTo>
                  <a:lnTo>
                    <a:pt x="23215" y="9131"/>
                  </a:lnTo>
                  <a:lnTo>
                    <a:pt x="20599" y="4838"/>
                  </a:lnTo>
                  <a:lnTo>
                    <a:pt x="18539" y="7065"/>
                  </a:lnTo>
                  <a:lnTo>
                    <a:pt x="15814" y="4648"/>
                  </a:lnTo>
                  <a:lnTo>
                    <a:pt x="12151" y="1116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66B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017050" y="2087524"/>
              <a:ext cx="20955" cy="12700"/>
            </a:xfrm>
            <a:custGeom>
              <a:avLst/>
              <a:gdLst/>
              <a:ahLst/>
              <a:cxnLst/>
              <a:rect l="l" t="t" r="r" b="b"/>
              <a:pathLst>
                <a:path w="20955" h="12700">
                  <a:moveTo>
                    <a:pt x="10299" y="8369"/>
                  </a:moveTo>
                  <a:lnTo>
                    <a:pt x="4851" y="5346"/>
                  </a:lnTo>
                  <a:lnTo>
                    <a:pt x="6438" y="5156"/>
                  </a:lnTo>
                  <a:lnTo>
                    <a:pt x="7099" y="3606"/>
                  </a:lnTo>
                  <a:lnTo>
                    <a:pt x="1549" y="5778"/>
                  </a:lnTo>
                  <a:lnTo>
                    <a:pt x="1778" y="1193"/>
                  </a:lnTo>
                  <a:lnTo>
                    <a:pt x="0" y="10795"/>
                  </a:lnTo>
                  <a:lnTo>
                    <a:pt x="3251" y="12192"/>
                  </a:lnTo>
                  <a:lnTo>
                    <a:pt x="4546" y="9867"/>
                  </a:lnTo>
                  <a:lnTo>
                    <a:pt x="6134" y="7404"/>
                  </a:lnTo>
                  <a:lnTo>
                    <a:pt x="10299" y="8369"/>
                  </a:lnTo>
                  <a:close/>
                </a:path>
                <a:path w="20955" h="12700">
                  <a:moveTo>
                    <a:pt x="20599" y="8369"/>
                  </a:moveTo>
                  <a:lnTo>
                    <a:pt x="17081" y="2628"/>
                  </a:lnTo>
                  <a:lnTo>
                    <a:pt x="15494" y="0"/>
                  </a:lnTo>
                  <a:lnTo>
                    <a:pt x="6870" y="1244"/>
                  </a:lnTo>
                  <a:lnTo>
                    <a:pt x="7391" y="3479"/>
                  </a:lnTo>
                  <a:lnTo>
                    <a:pt x="12141" y="4648"/>
                  </a:lnTo>
                  <a:lnTo>
                    <a:pt x="15811" y="8178"/>
                  </a:lnTo>
                  <a:lnTo>
                    <a:pt x="18529" y="10604"/>
                  </a:lnTo>
                  <a:lnTo>
                    <a:pt x="20599" y="8369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2536165" y="2084995"/>
              <a:ext cx="194310" cy="62230"/>
            </a:xfrm>
            <a:custGeom>
              <a:avLst/>
              <a:gdLst/>
              <a:ahLst/>
              <a:cxnLst/>
              <a:rect l="l" t="t" r="r" b="b"/>
              <a:pathLst>
                <a:path w="194310" h="62230">
                  <a:moveTo>
                    <a:pt x="3936" y="14153"/>
                  </a:moveTo>
                  <a:lnTo>
                    <a:pt x="4058" y="18770"/>
                  </a:lnTo>
                  <a:lnTo>
                    <a:pt x="4160" y="19977"/>
                  </a:lnTo>
                  <a:lnTo>
                    <a:pt x="4247" y="20586"/>
                  </a:lnTo>
                  <a:lnTo>
                    <a:pt x="4311" y="21031"/>
                  </a:lnTo>
                  <a:lnTo>
                    <a:pt x="4419" y="21793"/>
                  </a:lnTo>
                  <a:lnTo>
                    <a:pt x="4507" y="22402"/>
                  </a:lnTo>
                  <a:lnTo>
                    <a:pt x="4579" y="22910"/>
                  </a:lnTo>
                  <a:lnTo>
                    <a:pt x="4685" y="23647"/>
                  </a:lnTo>
                  <a:lnTo>
                    <a:pt x="4745" y="24066"/>
                  </a:lnTo>
                  <a:lnTo>
                    <a:pt x="4864" y="24904"/>
                  </a:lnTo>
                  <a:lnTo>
                    <a:pt x="4959" y="25565"/>
                  </a:lnTo>
                  <a:lnTo>
                    <a:pt x="5056" y="26242"/>
                  </a:lnTo>
                  <a:lnTo>
                    <a:pt x="5157" y="26949"/>
                  </a:lnTo>
                  <a:lnTo>
                    <a:pt x="5250" y="27597"/>
                  </a:lnTo>
                  <a:lnTo>
                    <a:pt x="5371" y="28460"/>
                  </a:lnTo>
                  <a:lnTo>
                    <a:pt x="5485" y="29451"/>
                  </a:lnTo>
                  <a:lnTo>
                    <a:pt x="5609" y="30518"/>
                  </a:lnTo>
                  <a:lnTo>
                    <a:pt x="5720" y="31483"/>
                  </a:lnTo>
                  <a:lnTo>
                    <a:pt x="5806" y="32232"/>
                  </a:lnTo>
                  <a:lnTo>
                    <a:pt x="5851" y="36334"/>
                  </a:lnTo>
                  <a:lnTo>
                    <a:pt x="0" y="47104"/>
                  </a:lnTo>
                  <a:lnTo>
                    <a:pt x="31" y="48450"/>
                  </a:lnTo>
                  <a:lnTo>
                    <a:pt x="4635" y="57581"/>
                  </a:lnTo>
                  <a:lnTo>
                    <a:pt x="6351" y="58249"/>
                  </a:lnTo>
                  <a:lnTo>
                    <a:pt x="10032" y="58249"/>
                  </a:lnTo>
                  <a:lnTo>
                    <a:pt x="18481" y="58483"/>
                  </a:lnTo>
                  <a:lnTo>
                    <a:pt x="30922" y="59566"/>
                  </a:lnTo>
                  <a:lnTo>
                    <a:pt x="43352" y="60844"/>
                  </a:lnTo>
                  <a:lnTo>
                    <a:pt x="56404" y="61823"/>
                  </a:lnTo>
                  <a:lnTo>
                    <a:pt x="56781" y="61823"/>
                  </a:lnTo>
                  <a:lnTo>
                    <a:pt x="62052" y="60363"/>
                  </a:lnTo>
                  <a:lnTo>
                    <a:pt x="66609" y="60363"/>
                  </a:lnTo>
                  <a:lnTo>
                    <a:pt x="65594" y="52717"/>
                  </a:lnTo>
                  <a:lnTo>
                    <a:pt x="65531" y="52247"/>
                  </a:lnTo>
                  <a:lnTo>
                    <a:pt x="73012" y="51701"/>
                  </a:lnTo>
                  <a:lnTo>
                    <a:pt x="157675" y="51701"/>
                  </a:lnTo>
                  <a:lnTo>
                    <a:pt x="158329" y="50393"/>
                  </a:lnTo>
                  <a:lnTo>
                    <a:pt x="68351" y="50393"/>
                  </a:lnTo>
                  <a:lnTo>
                    <a:pt x="68433" y="49275"/>
                  </a:lnTo>
                  <a:lnTo>
                    <a:pt x="68560" y="47548"/>
                  </a:lnTo>
                  <a:lnTo>
                    <a:pt x="68662" y="46151"/>
                  </a:lnTo>
                  <a:lnTo>
                    <a:pt x="68740" y="45097"/>
                  </a:lnTo>
                  <a:lnTo>
                    <a:pt x="29108" y="45097"/>
                  </a:lnTo>
                  <a:lnTo>
                    <a:pt x="31182" y="38950"/>
                  </a:lnTo>
                  <a:lnTo>
                    <a:pt x="31302" y="38595"/>
                  </a:lnTo>
                  <a:lnTo>
                    <a:pt x="31426" y="38226"/>
                  </a:lnTo>
                  <a:lnTo>
                    <a:pt x="31546" y="37871"/>
                  </a:lnTo>
                  <a:lnTo>
                    <a:pt x="31615" y="37668"/>
                  </a:lnTo>
                  <a:lnTo>
                    <a:pt x="27183" y="37668"/>
                  </a:lnTo>
                  <a:lnTo>
                    <a:pt x="30238" y="33023"/>
                  </a:lnTo>
                  <a:lnTo>
                    <a:pt x="30324" y="32892"/>
                  </a:lnTo>
                  <a:lnTo>
                    <a:pt x="30416" y="32753"/>
                  </a:lnTo>
                  <a:lnTo>
                    <a:pt x="26575" y="29070"/>
                  </a:lnTo>
                  <a:lnTo>
                    <a:pt x="26309" y="29070"/>
                  </a:lnTo>
                  <a:lnTo>
                    <a:pt x="27002" y="27851"/>
                  </a:lnTo>
                  <a:lnTo>
                    <a:pt x="10298" y="27851"/>
                  </a:lnTo>
                  <a:lnTo>
                    <a:pt x="7353" y="24904"/>
                  </a:lnTo>
                  <a:lnTo>
                    <a:pt x="7435" y="24396"/>
                  </a:lnTo>
                  <a:lnTo>
                    <a:pt x="9280" y="19381"/>
                  </a:lnTo>
                  <a:lnTo>
                    <a:pt x="6681" y="19381"/>
                  </a:lnTo>
                  <a:lnTo>
                    <a:pt x="3936" y="14153"/>
                  </a:lnTo>
                  <a:close/>
                </a:path>
                <a:path w="194310" h="62230">
                  <a:moveTo>
                    <a:pt x="66609" y="60363"/>
                  </a:moveTo>
                  <a:lnTo>
                    <a:pt x="62052" y="60363"/>
                  </a:lnTo>
                  <a:lnTo>
                    <a:pt x="65417" y="60566"/>
                  </a:lnTo>
                  <a:lnTo>
                    <a:pt x="66636" y="60566"/>
                  </a:lnTo>
                  <a:lnTo>
                    <a:pt x="66609" y="60363"/>
                  </a:lnTo>
                  <a:close/>
                </a:path>
                <a:path w="194310" h="62230">
                  <a:moveTo>
                    <a:pt x="157675" y="51701"/>
                  </a:moveTo>
                  <a:lnTo>
                    <a:pt x="73012" y="51701"/>
                  </a:lnTo>
                  <a:lnTo>
                    <a:pt x="73631" y="57027"/>
                  </a:lnTo>
                  <a:lnTo>
                    <a:pt x="73696" y="57581"/>
                  </a:lnTo>
                  <a:lnTo>
                    <a:pt x="73800" y="58483"/>
                  </a:lnTo>
                  <a:lnTo>
                    <a:pt x="73901" y="59347"/>
                  </a:lnTo>
                  <a:lnTo>
                    <a:pt x="155054" y="54508"/>
                  </a:lnTo>
                  <a:lnTo>
                    <a:pt x="156273" y="54508"/>
                  </a:lnTo>
                  <a:lnTo>
                    <a:pt x="157675" y="51701"/>
                  </a:lnTo>
                  <a:close/>
                </a:path>
                <a:path w="194310" h="62230">
                  <a:moveTo>
                    <a:pt x="167468" y="36334"/>
                  </a:moveTo>
                  <a:lnTo>
                    <a:pt x="165353" y="36334"/>
                  </a:lnTo>
                  <a:lnTo>
                    <a:pt x="168319" y="55346"/>
                  </a:lnTo>
                  <a:lnTo>
                    <a:pt x="168382" y="55755"/>
                  </a:lnTo>
                  <a:lnTo>
                    <a:pt x="168002" y="55755"/>
                  </a:lnTo>
                  <a:lnTo>
                    <a:pt x="171767" y="55346"/>
                  </a:lnTo>
                  <a:lnTo>
                    <a:pt x="176707" y="52717"/>
                  </a:lnTo>
                  <a:lnTo>
                    <a:pt x="180492" y="52082"/>
                  </a:lnTo>
                  <a:lnTo>
                    <a:pt x="180517" y="49275"/>
                  </a:lnTo>
                  <a:lnTo>
                    <a:pt x="177545" y="47548"/>
                  </a:lnTo>
                  <a:lnTo>
                    <a:pt x="176261" y="42392"/>
                  </a:lnTo>
                  <a:lnTo>
                    <a:pt x="176155" y="41965"/>
                  </a:lnTo>
                  <a:lnTo>
                    <a:pt x="176326" y="41965"/>
                  </a:lnTo>
                  <a:lnTo>
                    <a:pt x="167637" y="40576"/>
                  </a:lnTo>
                  <a:lnTo>
                    <a:pt x="167072" y="40576"/>
                  </a:lnTo>
                  <a:lnTo>
                    <a:pt x="167189" y="39331"/>
                  </a:lnTo>
                  <a:lnTo>
                    <a:pt x="167292" y="38226"/>
                  </a:lnTo>
                  <a:lnTo>
                    <a:pt x="167395" y="37123"/>
                  </a:lnTo>
                  <a:lnTo>
                    <a:pt x="167468" y="36334"/>
                  </a:lnTo>
                  <a:close/>
                </a:path>
                <a:path w="194310" h="62230">
                  <a:moveTo>
                    <a:pt x="80149" y="23647"/>
                  </a:moveTo>
                  <a:lnTo>
                    <a:pt x="80056" y="24218"/>
                  </a:lnTo>
                  <a:lnTo>
                    <a:pt x="79943" y="24904"/>
                  </a:lnTo>
                  <a:lnTo>
                    <a:pt x="79835" y="25565"/>
                  </a:lnTo>
                  <a:lnTo>
                    <a:pt x="79725" y="26242"/>
                  </a:lnTo>
                  <a:lnTo>
                    <a:pt x="79609" y="26949"/>
                  </a:lnTo>
                  <a:lnTo>
                    <a:pt x="83489" y="26949"/>
                  </a:lnTo>
                  <a:lnTo>
                    <a:pt x="83515" y="27330"/>
                  </a:lnTo>
                  <a:lnTo>
                    <a:pt x="83627" y="29641"/>
                  </a:lnTo>
                  <a:lnTo>
                    <a:pt x="78510" y="34543"/>
                  </a:lnTo>
                  <a:lnTo>
                    <a:pt x="78198" y="34912"/>
                  </a:lnTo>
                  <a:lnTo>
                    <a:pt x="77300" y="37668"/>
                  </a:lnTo>
                  <a:lnTo>
                    <a:pt x="77234" y="37871"/>
                  </a:lnTo>
                  <a:lnTo>
                    <a:pt x="77118" y="38226"/>
                  </a:lnTo>
                  <a:lnTo>
                    <a:pt x="76998" y="38595"/>
                  </a:lnTo>
                  <a:lnTo>
                    <a:pt x="76882" y="38950"/>
                  </a:lnTo>
                  <a:lnTo>
                    <a:pt x="76758" y="39331"/>
                  </a:lnTo>
                  <a:lnTo>
                    <a:pt x="78546" y="40258"/>
                  </a:lnTo>
                  <a:lnTo>
                    <a:pt x="78866" y="40258"/>
                  </a:lnTo>
                  <a:lnTo>
                    <a:pt x="78502" y="41173"/>
                  </a:lnTo>
                  <a:lnTo>
                    <a:pt x="77737" y="41173"/>
                  </a:lnTo>
                  <a:lnTo>
                    <a:pt x="73609" y="41440"/>
                  </a:lnTo>
                  <a:lnTo>
                    <a:pt x="75619" y="49275"/>
                  </a:lnTo>
                  <a:lnTo>
                    <a:pt x="75717" y="49656"/>
                  </a:lnTo>
                  <a:lnTo>
                    <a:pt x="68351" y="50393"/>
                  </a:lnTo>
                  <a:lnTo>
                    <a:pt x="158329" y="50393"/>
                  </a:lnTo>
                  <a:lnTo>
                    <a:pt x="159300" y="48450"/>
                  </a:lnTo>
                  <a:lnTo>
                    <a:pt x="133857" y="48450"/>
                  </a:lnTo>
                  <a:lnTo>
                    <a:pt x="125463" y="46151"/>
                  </a:lnTo>
                  <a:lnTo>
                    <a:pt x="128725" y="43891"/>
                  </a:lnTo>
                  <a:lnTo>
                    <a:pt x="92532" y="43891"/>
                  </a:lnTo>
                  <a:lnTo>
                    <a:pt x="92412" y="42392"/>
                  </a:lnTo>
                  <a:lnTo>
                    <a:pt x="92315" y="41173"/>
                  </a:lnTo>
                  <a:lnTo>
                    <a:pt x="92217" y="39941"/>
                  </a:lnTo>
                  <a:lnTo>
                    <a:pt x="92097" y="38430"/>
                  </a:lnTo>
                  <a:lnTo>
                    <a:pt x="92036" y="37668"/>
                  </a:lnTo>
                  <a:lnTo>
                    <a:pt x="95186" y="36118"/>
                  </a:lnTo>
                  <a:lnTo>
                    <a:pt x="94506" y="34543"/>
                  </a:lnTo>
                  <a:lnTo>
                    <a:pt x="90716" y="34543"/>
                  </a:lnTo>
                  <a:lnTo>
                    <a:pt x="88118" y="28613"/>
                  </a:lnTo>
                  <a:lnTo>
                    <a:pt x="88153" y="28130"/>
                  </a:lnTo>
                  <a:lnTo>
                    <a:pt x="89401" y="25565"/>
                  </a:lnTo>
                  <a:lnTo>
                    <a:pt x="82784" y="25565"/>
                  </a:lnTo>
                  <a:lnTo>
                    <a:pt x="80149" y="23647"/>
                  </a:lnTo>
                  <a:close/>
                </a:path>
                <a:path w="194310" h="62230">
                  <a:moveTo>
                    <a:pt x="131608" y="24396"/>
                  </a:moveTo>
                  <a:lnTo>
                    <a:pt x="131692" y="24676"/>
                  </a:lnTo>
                  <a:lnTo>
                    <a:pt x="135302" y="31000"/>
                  </a:lnTo>
                  <a:lnTo>
                    <a:pt x="138909" y="36334"/>
                  </a:lnTo>
                  <a:lnTo>
                    <a:pt x="139036" y="36639"/>
                  </a:lnTo>
                  <a:lnTo>
                    <a:pt x="139142" y="37668"/>
                  </a:lnTo>
                  <a:lnTo>
                    <a:pt x="139254" y="38760"/>
                  </a:lnTo>
                  <a:lnTo>
                    <a:pt x="139376" y="39941"/>
                  </a:lnTo>
                  <a:lnTo>
                    <a:pt x="139503" y="41173"/>
                  </a:lnTo>
                  <a:lnTo>
                    <a:pt x="139585" y="41965"/>
                  </a:lnTo>
                  <a:lnTo>
                    <a:pt x="133857" y="48450"/>
                  </a:lnTo>
                  <a:lnTo>
                    <a:pt x="159300" y="48450"/>
                  </a:lnTo>
                  <a:lnTo>
                    <a:pt x="162327" y="42392"/>
                  </a:lnTo>
                  <a:lnTo>
                    <a:pt x="153238" y="42392"/>
                  </a:lnTo>
                  <a:lnTo>
                    <a:pt x="148236" y="41440"/>
                  </a:lnTo>
                  <a:lnTo>
                    <a:pt x="148037" y="41440"/>
                  </a:lnTo>
                  <a:lnTo>
                    <a:pt x="142033" y="35864"/>
                  </a:lnTo>
                  <a:lnTo>
                    <a:pt x="136236" y="29070"/>
                  </a:lnTo>
                  <a:lnTo>
                    <a:pt x="131608" y="24396"/>
                  </a:lnTo>
                  <a:close/>
                </a:path>
                <a:path w="194310" h="62230">
                  <a:moveTo>
                    <a:pt x="38773" y="35128"/>
                  </a:moveTo>
                  <a:lnTo>
                    <a:pt x="36347" y="35128"/>
                  </a:lnTo>
                  <a:lnTo>
                    <a:pt x="36291" y="36334"/>
                  </a:lnTo>
                  <a:lnTo>
                    <a:pt x="36169" y="38950"/>
                  </a:lnTo>
                  <a:lnTo>
                    <a:pt x="35017" y="38950"/>
                  </a:lnTo>
                  <a:lnTo>
                    <a:pt x="33864" y="41965"/>
                  </a:lnTo>
                  <a:lnTo>
                    <a:pt x="33668" y="41965"/>
                  </a:lnTo>
                  <a:lnTo>
                    <a:pt x="29108" y="45097"/>
                  </a:lnTo>
                  <a:lnTo>
                    <a:pt x="68740" y="45097"/>
                  </a:lnTo>
                  <a:lnTo>
                    <a:pt x="68828" y="43891"/>
                  </a:lnTo>
                  <a:lnTo>
                    <a:pt x="68949" y="42252"/>
                  </a:lnTo>
                  <a:lnTo>
                    <a:pt x="69028" y="41173"/>
                  </a:lnTo>
                  <a:lnTo>
                    <a:pt x="40589" y="41173"/>
                  </a:lnTo>
                  <a:lnTo>
                    <a:pt x="40386" y="40576"/>
                  </a:lnTo>
                  <a:lnTo>
                    <a:pt x="40278" y="40258"/>
                  </a:lnTo>
                  <a:lnTo>
                    <a:pt x="40170" y="39941"/>
                  </a:lnTo>
                  <a:lnTo>
                    <a:pt x="39291" y="38950"/>
                  </a:lnTo>
                  <a:lnTo>
                    <a:pt x="36169" y="38950"/>
                  </a:lnTo>
                  <a:lnTo>
                    <a:pt x="35090" y="38760"/>
                  </a:lnTo>
                  <a:lnTo>
                    <a:pt x="39122" y="38760"/>
                  </a:lnTo>
                  <a:lnTo>
                    <a:pt x="38976" y="38595"/>
                  </a:lnTo>
                  <a:lnTo>
                    <a:pt x="38906" y="38226"/>
                  </a:lnTo>
                  <a:lnTo>
                    <a:pt x="38801" y="37668"/>
                  </a:lnTo>
                  <a:lnTo>
                    <a:pt x="38773" y="35128"/>
                  </a:lnTo>
                  <a:close/>
                </a:path>
                <a:path w="194310" h="62230">
                  <a:moveTo>
                    <a:pt x="98069" y="23914"/>
                  </a:moveTo>
                  <a:lnTo>
                    <a:pt x="94788" y="25857"/>
                  </a:lnTo>
                  <a:lnTo>
                    <a:pt x="94357" y="25857"/>
                  </a:lnTo>
                  <a:lnTo>
                    <a:pt x="96297" y="28460"/>
                  </a:lnTo>
                  <a:lnTo>
                    <a:pt x="100119" y="33502"/>
                  </a:lnTo>
                  <a:lnTo>
                    <a:pt x="100513" y="34183"/>
                  </a:lnTo>
                  <a:lnTo>
                    <a:pt x="100584" y="34912"/>
                  </a:lnTo>
                  <a:lnTo>
                    <a:pt x="100678" y="35864"/>
                  </a:lnTo>
                  <a:lnTo>
                    <a:pt x="100754" y="36639"/>
                  </a:lnTo>
                  <a:lnTo>
                    <a:pt x="100876" y="37871"/>
                  </a:lnTo>
                  <a:lnTo>
                    <a:pt x="92532" y="43891"/>
                  </a:lnTo>
                  <a:lnTo>
                    <a:pt x="128725" y="43891"/>
                  </a:lnTo>
                  <a:lnTo>
                    <a:pt x="131089" y="42252"/>
                  </a:lnTo>
                  <a:lnTo>
                    <a:pt x="130495" y="41173"/>
                  </a:lnTo>
                  <a:lnTo>
                    <a:pt x="107213" y="41173"/>
                  </a:lnTo>
                  <a:lnTo>
                    <a:pt x="101409" y="36639"/>
                  </a:lnTo>
                  <a:lnTo>
                    <a:pt x="101520" y="35864"/>
                  </a:lnTo>
                  <a:lnTo>
                    <a:pt x="103122" y="31000"/>
                  </a:lnTo>
                  <a:lnTo>
                    <a:pt x="103218" y="30708"/>
                  </a:lnTo>
                  <a:lnTo>
                    <a:pt x="98894" y="30708"/>
                  </a:lnTo>
                  <a:lnTo>
                    <a:pt x="98788" y="29832"/>
                  </a:lnTo>
                  <a:lnTo>
                    <a:pt x="98695" y="29070"/>
                  </a:lnTo>
                  <a:lnTo>
                    <a:pt x="98581" y="28130"/>
                  </a:lnTo>
                  <a:lnTo>
                    <a:pt x="98484" y="27330"/>
                  </a:lnTo>
                  <a:lnTo>
                    <a:pt x="98401" y="26644"/>
                  </a:lnTo>
                  <a:lnTo>
                    <a:pt x="98305" y="25857"/>
                  </a:lnTo>
                  <a:lnTo>
                    <a:pt x="98189" y="24904"/>
                  </a:lnTo>
                  <a:lnTo>
                    <a:pt x="98069" y="23914"/>
                  </a:lnTo>
                  <a:close/>
                </a:path>
                <a:path w="194310" h="62230">
                  <a:moveTo>
                    <a:pt x="159296" y="14528"/>
                  </a:moveTo>
                  <a:lnTo>
                    <a:pt x="163051" y="23647"/>
                  </a:lnTo>
                  <a:lnTo>
                    <a:pt x="163161" y="23914"/>
                  </a:lnTo>
                  <a:lnTo>
                    <a:pt x="163286" y="24218"/>
                  </a:lnTo>
                  <a:lnTo>
                    <a:pt x="163360" y="24396"/>
                  </a:lnTo>
                  <a:lnTo>
                    <a:pt x="163475" y="24676"/>
                  </a:lnTo>
                  <a:lnTo>
                    <a:pt x="163569" y="24904"/>
                  </a:lnTo>
                  <a:lnTo>
                    <a:pt x="162368" y="24904"/>
                  </a:lnTo>
                  <a:lnTo>
                    <a:pt x="156896" y="25261"/>
                  </a:lnTo>
                  <a:lnTo>
                    <a:pt x="157872" y="25261"/>
                  </a:lnTo>
                  <a:lnTo>
                    <a:pt x="154329" y="41173"/>
                  </a:lnTo>
                  <a:lnTo>
                    <a:pt x="154269" y="41440"/>
                  </a:lnTo>
                  <a:lnTo>
                    <a:pt x="154058" y="41965"/>
                  </a:lnTo>
                  <a:lnTo>
                    <a:pt x="153238" y="42392"/>
                  </a:lnTo>
                  <a:lnTo>
                    <a:pt x="162327" y="42392"/>
                  </a:lnTo>
                  <a:lnTo>
                    <a:pt x="165353" y="36334"/>
                  </a:lnTo>
                  <a:lnTo>
                    <a:pt x="167468" y="36334"/>
                  </a:lnTo>
                  <a:lnTo>
                    <a:pt x="167581" y="35128"/>
                  </a:lnTo>
                  <a:lnTo>
                    <a:pt x="167669" y="34183"/>
                  </a:lnTo>
                  <a:lnTo>
                    <a:pt x="167790" y="32892"/>
                  </a:lnTo>
                  <a:lnTo>
                    <a:pt x="167906" y="31645"/>
                  </a:lnTo>
                  <a:lnTo>
                    <a:pt x="168011" y="30518"/>
                  </a:lnTo>
                  <a:lnTo>
                    <a:pt x="168111" y="29451"/>
                  </a:lnTo>
                  <a:lnTo>
                    <a:pt x="168234" y="28130"/>
                  </a:lnTo>
                  <a:lnTo>
                    <a:pt x="168344" y="26949"/>
                  </a:lnTo>
                  <a:lnTo>
                    <a:pt x="168373" y="26644"/>
                  </a:lnTo>
                  <a:lnTo>
                    <a:pt x="166522" y="26644"/>
                  </a:lnTo>
                  <a:lnTo>
                    <a:pt x="162344" y="15354"/>
                  </a:lnTo>
                  <a:lnTo>
                    <a:pt x="159296" y="14528"/>
                  </a:lnTo>
                  <a:close/>
                </a:path>
                <a:path w="194310" h="62230">
                  <a:moveTo>
                    <a:pt x="182257" y="33306"/>
                  </a:moveTo>
                  <a:lnTo>
                    <a:pt x="182143" y="34543"/>
                  </a:lnTo>
                  <a:lnTo>
                    <a:pt x="182022" y="35864"/>
                  </a:lnTo>
                  <a:lnTo>
                    <a:pt x="181906" y="37123"/>
                  </a:lnTo>
                  <a:lnTo>
                    <a:pt x="180492" y="42392"/>
                  </a:lnTo>
                  <a:lnTo>
                    <a:pt x="191173" y="35864"/>
                  </a:lnTo>
                  <a:lnTo>
                    <a:pt x="191839" y="35864"/>
                  </a:lnTo>
                  <a:lnTo>
                    <a:pt x="189531" y="35128"/>
                  </a:lnTo>
                  <a:lnTo>
                    <a:pt x="185940" y="35128"/>
                  </a:lnTo>
                  <a:lnTo>
                    <a:pt x="182257" y="33306"/>
                  </a:lnTo>
                  <a:close/>
                </a:path>
                <a:path w="194310" h="62230">
                  <a:moveTo>
                    <a:pt x="175642" y="39941"/>
                  </a:moveTo>
                  <a:lnTo>
                    <a:pt x="175520" y="40258"/>
                  </a:lnTo>
                  <a:lnTo>
                    <a:pt x="175499" y="41965"/>
                  </a:lnTo>
                  <a:lnTo>
                    <a:pt x="176155" y="41965"/>
                  </a:lnTo>
                  <a:lnTo>
                    <a:pt x="175808" y="40576"/>
                  </a:lnTo>
                  <a:lnTo>
                    <a:pt x="175729" y="40258"/>
                  </a:lnTo>
                  <a:lnTo>
                    <a:pt x="175642" y="39941"/>
                  </a:lnTo>
                  <a:close/>
                </a:path>
                <a:path w="194310" h="62230">
                  <a:moveTo>
                    <a:pt x="46474" y="32424"/>
                  </a:moveTo>
                  <a:lnTo>
                    <a:pt x="41661" y="32753"/>
                  </a:lnTo>
                  <a:lnTo>
                    <a:pt x="42426" y="32753"/>
                  </a:lnTo>
                  <a:lnTo>
                    <a:pt x="43327" y="34912"/>
                  </a:lnTo>
                  <a:lnTo>
                    <a:pt x="43334" y="35128"/>
                  </a:lnTo>
                  <a:lnTo>
                    <a:pt x="41516" y="36639"/>
                  </a:lnTo>
                  <a:lnTo>
                    <a:pt x="41158" y="37668"/>
                  </a:lnTo>
                  <a:lnTo>
                    <a:pt x="41067" y="38950"/>
                  </a:lnTo>
                  <a:lnTo>
                    <a:pt x="41808" y="41173"/>
                  </a:lnTo>
                  <a:lnTo>
                    <a:pt x="69028" y="41173"/>
                  </a:lnTo>
                  <a:lnTo>
                    <a:pt x="69149" y="39529"/>
                  </a:lnTo>
                  <a:lnTo>
                    <a:pt x="69270" y="37871"/>
                  </a:lnTo>
                  <a:lnTo>
                    <a:pt x="69285" y="37668"/>
                  </a:lnTo>
                  <a:lnTo>
                    <a:pt x="61690" y="37668"/>
                  </a:lnTo>
                  <a:lnTo>
                    <a:pt x="61575" y="36334"/>
                  </a:lnTo>
                  <a:lnTo>
                    <a:pt x="56337" y="36334"/>
                  </a:lnTo>
                  <a:lnTo>
                    <a:pt x="56285" y="35864"/>
                  </a:lnTo>
                  <a:lnTo>
                    <a:pt x="56179" y="34912"/>
                  </a:lnTo>
                  <a:lnTo>
                    <a:pt x="56099" y="34183"/>
                  </a:lnTo>
                  <a:lnTo>
                    <a:pt x="56001" y="33306"/>
                  </a:lnTo>
                  <a:lnTo>
                    <a:pt x="55970" y="33023"/>
                  </a:lnTo>
                  <a:lnTo>
                    <a:pt x="49630" y="33023"/>
                  </a:lnTo>
                  <a:lnTo>
                    <a:pt x="46474" y="32424"/>
                  </a:lnTo>
                  <a:close/>
                </a:path>
                <a:path w="194310" h="62230">
                  <a:moveTo>
                    <a:pt x="117491" y="21958"/>
                  </a:moveTo>
                  <a:lnTo>
                    <a:pt x="116957" y="22402"/>
                  </a:lnTo>
                  <a:lnTo>
                    <a:pt x="115163" y="24066"/>
                  </a:lnTo>
                  <a:lnTo>
                    <a:pt x="112625" y="29451"/>
                  </a:lnTo>
                  <a:lnTo>
                    <a:pt x="112535" y="29641"/>
                  </a:lnTo>
                  <a:lnTo>
                    <a:pt x="112445" y="29832"/>
                  </a:lnTo>
                  <a:lnTo>
                    <a:pt x="110952" y="34183"/>
                  </a:lnTo>
                  <a:lnTo>
                    <a:pt x="110355" y="35864"/>
                  </a:lnTo>
                  <a:lnTo>
                    <a:pt x="107213" y="41173"/>
                  </a:lnTo>
                  <a:lnTo>
                    <a:pt x="130495" y="41173"/>
                  </a:lnTo>
                  <a:lnTo>
                    <a:pt x="129818" y="39941"/>
                  </a:lnTo>
                  <a:lnTo>
                    <a:pt x="129327" y="39529"/>
                  </a:lnTo>
                  <a:lnTo>
                    <a:pt x="122694" y="34912"/>
                  </a:lnTo>
                  <a:lnTo>
                    <a:pt x="122802" y="34183"/>
                  </a:lnTo>
                  <a:lnTo>
                    <a:pt x="122903" y="33502"/>
                  </a:lnTo>
                  <a:lnTo>
                    <a:pt x="123013" y="32753"/>
                  </a:lnTo>
                  <a:lnTo>
                    <a:pt x="123090" y="32232"/>
                  </a:lnTo>
                  <a:lnTo>
                    <a:pt x="123201" y="31483"/>
                  </a:lnTo>
                  <a:lnTo>
                    <a:pt x="123316" y="30708"/>
                  </a:lnTo>
                  <a:lnTo>
                    <a:pt x="123344" y="30518"/>
                  </a:lnTo>
                  <a:lnTo>
                    <a:pt x="116801" y="30518"/>
                  </a:lnTo>
                  <a:lnTo>
                    <a:pt x="115925" y="29641"/>
                  </a:lnTo>
                  <a:lnTo>
                    <a:pt x="116226" y="28613"/>
                  </a:lnTo>
                  <a:lnTo>
                    <a:pt x="116271" y="28460"/>
                  </a:lnTo>
                  <a:lnTo>
                    <a:pt x="116367" y="28130"/>
                  </a:lnTo>
                  <a:lnTo>
                    <a:pt x="116449" y="27851"/>
                  </a:lnTo>
                  <a:lnTo>
                    <a:pt x="116523" y="27597"/>
                  </a:lnTo>
                  <a:lnTo>
                    <a:pt x="116601" y="27330"/>
                  </a:lnTo>
                  <a:lnTo>
                    <a:pt x="116713" y="26949"/>
                  </a:lnTo>
                  <a:lnTo>
                    <a:pt x="116802" y="26644"/>
                  </a:lnTo>
                  <a:lnTo>
                    <a:pt x="116920" y="26242"/>
                  </a:lnTo>
                  <a:lnTo>
                    <a:pt x="117033" y="25857"/>
                  </a:lnTo>
                  <a:lnTo>
                    <a:pt x="117118" y="25565"/>
                  </a:lnTo>
                  <a:lnTo>
                    <a:pt x="117207" y="25261"/>
                  </a:lnTo>
                  <a:lnTo>
                    <a:pt x="117311" y="24904"/>
                  </a:lnTo>
                  <a:lnTo>
                    <a:pt x="117378" y="24676"/>
                  </a:lnTo>
                  <a:lnTo>
                    <a:pt x="117460" y="24396"/>
                  </a:lnTo>
                  <a:lnTo>
                    <a:pt x="117557" y="24066"/>
                  </a:lnTo>
                  <a:lnTo>
                    <a:pt x="117679" y="23647"/>
                  </a:lnTo>
                  <a:lnTo>
                    <a:pt x="117501" y="22910"/>
                  </a:lnTo>
                  <a:lnTo>
                    <a:pt x="117491" y="21958"/>
                  </a:lnTo>
                  <a:close/>
                </a:path>
                <a:path w="194310" h="62230">
                  <a:moveTo>
                    <a:pt x="37468" y="18770"/>
                  </a:moveTo>
                  <a:lnTo>
                    <a:pt x="32715" y="18770"/>
                  </a:lnTo>
                  <a:lnTo>
                    <a:pt x="33672" y="23647"/>
                  </a:lnTo>
                  <a:lnTo>
                    <a:pt x="33725" y="23914"/>
                  </a:lnTo>
                  <a:lnTo>
                    <a:pt x="33820" y="24396"/>
                  </a:lnTo>
                  <a:lnTo>
                    <a:pt x="32118" y="24904"/>
                  </a:lnTo>
                  <a:lnTo>
                    <a:pt x="30289" y="27851"/>
                  </a:lnTo>
                  <a:lnTo>
                    <a:pt x="30220" y="29070"/>
                  </a:lnTo>
                  <a:lnTo>
                    <a:pt x="30111" y="31000"/>
                  </a:lnTo>
                  <a:lnTo>
                    <a:pt x="31401" y="35864"/>
                  </a:lnTo>
                  <a:lnTo>
                    <a:pt x="31468" y="36118"/>
                  </a:lnTo>
                  <a:lnTo>
                    <a:pt x="31199" y="36118"/>
                  </a:lnTo>
                  <a:lnTo>
                    <a:pt x="26915" y="37668"/>
                  </a:lnTo>
                  <a:lnTo>
                    <a:pt x="31615" y="37668"/>
                  </a:lnTo>
                  <a:lnTo>
                    <a:pt x="34671" y="28613"/>
                  </a:lnTo>
                  <a:lnTo>
                    <a:pt x="34722" y="28460"/>
                  </a:lnTo>
                  <a:lnTo>
                    <a:pt x="34833" y="28130"/>
                  </a:lnTo>
                  <a:lnTo>
                    <a:pt x="34928" y="27851"/>
                  </a:lnTo>
                  <a:lnTo>
                    <a:pt x="35048" y="27330"/>
                  </a:lnTo>
                  <a:lnTo>
                    <a:pt x="35137" y="26644"/>
                  </a:lnTo>
                  <a:lnTo>
                    <a:pt x="35240" y="25857"/>
                  </a:lnTo>
                  <a:lnTo>
                    <a:pt x="35364" y="24904"/>
                  </a:lnTo>
                  <a:lnTo>
                    <a:pt x="35473" y="24066"/>
                  </a:lnTo>
                  <a:lnTo>
                    <a:pt x="35527" y="23647"/>
                  </a:lnTo>
                  <a:lnTo>
                    <a:pt x="35623" y="22910"/>
                  </a:lnTo>
                  <a:lnTo>
                    <a:pt x="37378" y="18973"/>
                  </a:lnTo>
                  <a:lnTo>
                    <a:pt x="37468" y="18770"/>
                  </a:lnTo>
                  <a:close/>
                </a:path>
                <a:path w="194310" h="62230">
                  <a:moveTo>
                    <a:pt x="68452" y="31483"/>
                  </a:moveTo>
                  <a:lnTo>
                    <a:pt x="64157" y="37123"/>
                  </a:lnTo>
                  <a:lnTo>
                    <a:pt x="61599" y="37668"/>
                  </a:lnTo>
                  <a:lnTo>
                    <a:pt x="69285" y="37668"/>
                  </a:lnTo>
                  <a:lnTo>
                    <a:pt x="69399" y="36118"/>
                  </a:lnTo>
                  <a:lnTo>
                    <a:pt x="69515" y="34543"/>
                  </a:lnTo>
                  <a:lnTo>
                    <a:pt x="69636" y="32892"/>
                  </a:lnTo>
                  <a:lnTo>
                    <a:pt x="69684" y="32232"/>
                  </a:lnTo>
                  <a:lnTo>
                    <a:pt x="68452" y="31483"/>
                  </a:lnTo>
                  <a:close/>
                </a:path>
                <a:path w="194310" h="62230">
                  <a:moveTo>
                    <a:pt x="176580" y="25069"/>
                  </a:moveTo>
                  <a:lnTo>
                    <a:pt x="175541" y="26242"/>
                  </a:lnTo>
                  <a:lnTo>
                    <a:pt x="175689" y="26242"/>
                  </a:lnTo>
                  <a:lnTo>
                    <a:pt x="175676" y="27330"/>
                  </a:lnTo>
                  <a:lnTo>
                    <a:pt x="175551" y="37668"/>
                  </a:lnTo>
                  <a:lnTo>
                    <a:pt x="175758" y="37123"/>
                  </a:lnTo>
                  <a:lnTo>
                    <a:pt x="177323" y="34183"/>
                  </a:lnTo>
                  <a:lnTo>
                    <a:pt x="176165" y="34183"/>
                  </a:lnTo>
                  <a:lnTo>
                    <a:pt x="181677" y="33023"/>
                  </a:lnTo>
                  <a:lnTo>
                    <a:pt x="180475" y="32424"/>
                  </a:lnTo>
                  <a:lnTo>
                    <a:pt x="180564" y="31000"/>
                  </a:lnTo>
                  <a:lnTo>
                    <a:pt x="180680" y="30276"/>
                  </a:lnTo>
                  <a:lnTo>
                    <a:pt x="180781" y="29641"/>
                  </a:lnTo>
                  <a:lnTo>
                    <a:pt x="180872" y="29070"/>
                  </a:lnTo>
                  <a:lnTo>
                    <a:pt x="181090" y="28613"/>
                  </a:lnTo>
                  <a:lnTo>
                    <a:pt x="181354" y="28130"/>
                  </a:lnTo>
                  <a:lnTo>
                    <a:pt x="181627" y="28130"/>
                  </a:lnTo>
                  <a:lnTo>
                    <a:pt x="176580" y="25069"/>
                  </a:lnTo>
                  <a:close/>
                </a:path>
                <a:path w="194310" h="62230">
                  <a:moveTo>
                    <a:pt x="63601" y="27851"/>
                  </a:moveTo>
                  <a:lnTo>
                    <a:pt x="56337" y="36334"/>
                  </a:lnTo>
                  <a:lnTo>
                    <a:pt x="61575" y="36334"/>
                  </a:lnTo>
                  <a:lnTo>
                    <a:pt x="61452" y="34912"/>
                  </a:lnTo>
                  <a:lnTo>
                    <a:pt x="61389" y="34183"/>
                  </a:lnTo>
                  <a:lnTo>
                    <a:pt x="63335" y="28613"/>
                  </a:lnTo>
                  <a:lnTo>
                    <a:pt x="63388" y="28460"/>
                  </a:lnTo>
                  <a:lnTo>
                    <a:pt x="63504" y="28130"/>
                  </a:lnTo>
                  <a:lnTo>
                    <a:pt x="63601" y="27851"/>
                  </a:lnTo>
                  <a:close/>
                </a:path>
                <a:path w="194310" h="62230">
                  <a:moveTo>
                    <a:pt x="186571" y="34183"/>
                  </a:moveTo>
                  <a:lnTo>
                    <a:pt x="186284" y="34183"/>
                  </a:lnTo>
                  <a:lnTo>
                    <a:pt x="186019" y="34912"/>
                  </a:lnTo>
                  <a:lnTo>
                    <a:pt x="185940" y="35128"/>
                  </a:lnTo>
                  <a:lnTo>
                    <a:pt x="189531" y="35128"/>
                  </a:lnTo>
                  <a:lnTo>
                    <a:pt x="186571" y="34183"/>
                  </a:lnTo>
                  <a:close/>
                </a:path>
                <a:path w="194310" h="62230">
                  <a:moveTo>
                    <a:pt x="94056" y="33502"/>
                  </a:moveTo>
                  <a:lnTo>
                    <a:pt x="90716" y="34543"/>
                  </a:lnTo>
                  <a:lnTo>
                    <a:pt x="94506" y="34543"/>
                  </a:lnTo>
                  <a:lnTo>
                    <a:pt x="94056" y="33502"/>
                  </a:lnTo>
                  <a:close/>
                </a:path>
                <a:path w="194310" h="62230">
                  <a:moveTo>
                    <a:pt x="186804" y="32753"/>
                  </a:moveTo>
                  <a:lnTo>
                    <a:pt x="186548" y="32892"/>
                  </a:lnTo>
                  <a:lnTo>
                    <a:pt x="185814" y="33502"/>
                  </a:lnTo>
                  <a:lnTo>
                    <a:pt x="184437" y="33502"/>
                  </a:lnTo>
                  <a:lnTo>
                    <a:pt x="186571" y="34183"/>
                  </a:lnTo>
                  <a:lnTo>
                    <a:pt x="186284" y="34183"/>
                  </a:lnTo>
                  <a:lnTo>
                    <a:pt x="186532" y="33502"/>
                  </a:lnTo>
                  <a:lnTo>
                    <a:pt x="186603" y="33306"/>
                  </a:lnTo>
                  <a:lnTo>
                    <a:pt x="186706" y="33023"/>
                  </a:lnTo>
                  <a:lnTo>
                    <a:pt x="186804" y="32753"/>
                  </a:lnTo>
                  <a:close/>
                </a:path>
                <a:path w="194310" h="62230">
                  <a:moveTo>
                    <a:pt x="182295" y="32892"/>
                  </a:moveTo>
                  <a:lnTo>
                    <a:pt x="181685" y="33023"/>
                  </a:lnTo>
                  <a:lnTo>
                    <a:pt x="182257" y="33306"/>
                  </a:lnTo>
                  <a:lnTo>
                    <a:pt x="182295" y="32892"/>
                  </a:lnTo>
                  <a:close/>
                </a:path>
                <a:path w="194310" h="62230">
                  <a:moveTo>
                    <a:pt x="55144" y="25565"/>
                  </a:moveTo>
                  <a:lnTo>
                    <a:pt x="54943" y="25857"/>
                  </a:lnTo>
                  <a:lnTo>
                    <a:pt x="52427" y="31483"/>
                  </a:lnTo>
                  <a:lnTo>
                    <a:pt x="52354" y="31645"/>
                  </a:lnTo>
                  <a:lnTo>
                    <a:pt x="49630" y="33023"/>
                  </a:lnTo>
                  <a:lnTo>
                    <a:pt x="55970" y="33023"/>
                  </a:lnTo>
                  <a:lnTo>
                    <a:pt x="55883" y="32232"/>
                  </a:lnTo>
                  <a:lnTo>
                    <a:pt x="55800" y="31483"/>
                  </a:lnTo>
                  <a:lnTo>
                    <a:pt x="55693" y="30518"/>
                  </a:lnTo>
                  <a:lnTo>
                    <a:pt x="55575" y="29451"/>
                  </a:lnTo>
                  <a:lnTo>
                    <a:pt x="55465" y="28460"/>
                  </a:lnTo>
                  <a:lnTo>
                    <a:pt x="55340" y="27330"/>
                  </a:lnTo>
                  <a:lnTo>
                    <a:pt x="55219" y="26242"/>
                  </a:lnTo>
                  <a:lnTo>
                    <a:pt x="55144" y="25565"/>
                  </a:lnTo>
                  <a:close/>
                </a:path>
                <a:path w="194310" h="62230">
                  <a:moveTo>
                    <a:pt x="190792" y="21793"/>
                  </a:moveTo>
                  <a:lnTo>
                    <a:pt x="186994" y="32232"/>
                  </a:lnTo>
                  <a:lnTo>
                    <a:pt x="186924" y="32424"/>
                  </a:lnTo>
                  <a:lnTo>
                    <a:pt x="186804" y="32753"/>
                  </a:lnTo>
                  <a:lnTo>
                    <a:pt x="187112" y="32424"/>
                  </a:lnTo>
                  <a:lnTo>
                    <a:pt x="193702" y="26949"/>
                  </a:lnTo>
                  <a:lnTo>
                    <a:pt x="193909" y="26949"/>
                  </a:lnTo>
                  <a:lnTo>
                    <a:pt x="190891" y="21958"/>
                  </a:lnTo>
                  <a:lnTo>
                    <a:pt x="190792" y="21793"/>
                  </a:lnTo>
                  <a:close/>
                </a:path>
                <a:path w="194310" h="62230">
                  <a:moveTo>
                    <a:pt x="107822" y="24218"/>
                  </a:moveTo>
                  <a:lnTo>
                    <a:pt x="104800" y="25857"/>
                  </a:lnTo>
                  <a:lnTo>
                    <a:pt x="101534" y="30276"/>
                  </a:lnTo>
                  <a:lnTo>
                    <a:pt x="101155" y="30276"/>
                  </a:lnTo>
                  <a:lnTo>
                    <a:pt x="98894" y="30708"/>
                  </a:lnTo>
                  <a:lnTo>
                    <a:pt x="103218" y="30708"/>
                  </a:lnTo>
                  <a:lnTo>
                    <a:pt x="103506" y="29832"/>
                  </a:lnTo>
                  <a:lnTo>
                    <a:pt x="103631" y="29451"/>
                  </a:lnTo>
                  <a:lnTo>
                    <a:pt x="107822" y="24218"/>
                  </a:lnTo>
                  <a:close/>
                </a:path>
                <a:path w="194310" h="62230">
                  <a:moveTo>
                    <a:pt x="123558" y="29070"/>
                  </a:moveTo>
                  <a:lnTo>
                    <a:pt x="116801" y="30518"/>
                  </a:lnTo>
                  <a:lnTo>
                    <a:pt x="123344" y="30518"/>
                  </a:lnTo>
                  <a:lnTo>
                    <a:pt x="123445" y="29832"/>
                  </a:lnTo>
                  <a:lnTo>
                    <a:pt x="123558" y="29070"/>
                  </a:lnTo>
                  <a:close/>
                </a:path>
                <a:path w="194310" h="62230">
                  <a:moveTo>
                    <a:pt x="182389" y="26242"/>
                  </a:moveTo>
                  <a:lnTo>
                    <a:pt x="181354" y="28130"/>
                  </a:lnTo>
                  <a:lnTo>
                    <a:pt x="181627" y="28130"/>
                  </a:lnTo>
                  <a:lnTo>
                    <a:pt x="182422" y="28613"/>
                  </a:lnTo>
                  <a:lnTo>
                    <a:pt x="182389" y="26242"/>
                  </a:lnTo>
                  <a:close/>
                </a:path>
                <a:path w="194310" h="62230">
                  <a:moveTo>
                    <a:pt x="30321" y="27330"/>
                  </a:moveTo>
                  <a:lnTo>
                    <a:pt x="27667" y="27330"/>
                  </a:lnTo>
                  <a:lnTo>
                    <a:pt x="30124" y="28130"/>
                  </a:lnTo>
                  <a:lnTo>
                    <a:pt x="30289" y="27851"/>
                  </a:lnTo>
                  <a:lnTo>
                    <a:pt x="30321" y="27330"/>
                  </a:lnTo>
                  <a:close/>
                </a:path>
                <a:path w="194310" h="62230">
                  <a:moveTo>
                    <a:pt x="16382" y="17056"/>
                  </a:moveTo>
                  <a:lnTo>
                    <a:pt x="15732" y="18770"/>
                  </a:lnTo>
                  <a:lnTo>
                    <a:pt x="15095" y="20586"/>
                  </a:lnTo>
                  <a:lnTo>
                    <a:pt x="14917" y="21031"/>
                  </a:lnTo>
                  <a:lnTo>
                    <a:pt x="13245" y="24676"/>
                  </a:lnTo>
                  <a:lnTo>
                    <a:pt x="13140" y="24904"/>
                  </a:lnTo>
                  <a:lnTo>
                    <a:pt x="13064" y="25069"/>
                  </a:lnTo>
                  <a:lnTo>
                    <a:pt x="12976" y="25261"/>
                  </a:lnTo>
                  <a:lnTo>
                    <a:pt x="12759" y="25565"/>
                  </a:lnTo>
                  <a:lnTo>
                    <a:pt x="10167" y="27851"/>
                  </a:lnTo>
                  <a:lnTo>
                    <a:pt x="27002" y="27851"/>
                  </a:lnTo>
                  <a:lnTo>
                    <a:pt x="27298" y="27330"/>
                  </a:lnTo>
                  <a:lnTo>
                    <a:pt x="30321" y="27330"/>
                  </a:lnTo>
                  <a:lnTo>
                    <a:pt x="30363" y="26644"/>
                  </a:lnTo>
                  <a:lnTo>
                    <a:pt x="17576" y="26644"/>
                  </a:lnTo>
                  <a:lnTo>
                    <a:pt x="16382" y="17056"/>
                  </a:lnTo>
                  <a:close/>
                </a:path>
                <a:path w="194310" h="62230">
                  <a:moveTo>
                    <a:pt x="29602" y="7531"/>
                  </a:moveTo>
                  <a:lnTo>
                    <a:pt x="28446" y="9258"/>
                  </a:lnTo>
                  <a:lnTo>
                    <a:pt x="17576" y="26644"/>
                  </a:lnTo>
                  <a:lnTo>
                    <a:pt x="30363" y="26644"/>
                  </a:lnTo>
                  <a:lnTo>
                    <a:pt x="30429" y="25565"/>
                  </a:lnTo>
                  <a:lnTo>
                    <a:pt x="30919" y="25261"/>
                  </a:lnTo>
                  <a:lnTo>
                    <a:pt x="26781" y="25261"/>
                  </a:lnTo>
                  <a:lnTo>
                    <a:pt x="26371" y="22910"/>
                  </a:lnTo>
                  <a:lnTo>
                    <a:pt x="26480" y="18770"/>
                  </a:lnTo>
                  <a:lnTo>
                    <a:pt x="27103" y="15773"/>
                  </a:lnTo>
                  <a:lnTo>
                    <a:pt x="27191" y="15354"/>
                  </a:lnTo>
                  <a:lnTo>
                    <a:pt x="27296" y="14846"/>
                  </a:lnTo>
                  <a:lnTo>
                    <a:pt x="27362" y="14528"/>
                  </a:lnTo>
                  <a:lnTo>
                    <a:pt x="27440" y="14153"/>
                  </a:lnTo>
                  <a:lnTo>
                    <a:pt x="27561" y="13571"/>
                  </a:lnTo>
                  <a:lnTo>
                    <a:pt x="29602" y="7531"/>
                  </a:lnTo>
                  <a:close/>
                </a:path>
                <a:path w="194310" h="62230">
                  <a:moveTo>
                    <a:pt x="168865" y="26242"/>
                  </a:moveTo>
                  <a:lnTo>
                    <a:pt x="168410" y="26242"/>
                  </a:lnTo>
                  <a:lnTo>
                    <a:pt x="168373" y="26644"/>
                  </a:lnTo>
                  <a:lnTo>
                    <a:pt x="168795" y="26644"/>
                  </a:lnTo>
                  <a:lnTo>
                    <a:pt x="168865" y="26242"/>
                  </a:lnTo>
                  <a:close/>
                </a:path>
                <a:path w="194310" h="62230">
                  <a:moveTo>
                    <a:pt x="169773" y="21031"/>
                  </a:moveTo>
                  <a:lnTo>
                    <a:pt x="169317" y="23647"/>
                  </a:lnTo>
                  <a:lnTo>
                    <a:pt x="169218" y="24218"/>
                  </a:lnTo>
                  <a:lnTo>
                    <a:pt x="169098" y="24904"/>
                  </a:lnTo>
                  <a:lnTo>
                    <a:pt x="168983" y="25565"/>
                  </a:lnTo>
                  <a:lnTo>
                    <a:pt x="168865" y="26242"/>
                  </a:lnTo>
                  <a:lnTo>
                    <a:pt x="168229" y="26242"/>
                  </a:lnTo>
                  <a:lnTo>
                    <a:pt x="174100" y="24904"/>
                  </a:lnTo>
                  <a:lnTo>
                    <a:pt x="174528" y="24904"/>
                  </a:lnTo>
                  <a:lnTo>
                    <a:pt x="169773" y="21031"/>
                  </a:lnTo>
                  <a:close/>
                </a:path>
                <a:path w="194310" h="62230">
                  <a:moveTo>
                    <a:pt x="182434" y="21348"/>
                  </a:moveTo>
                  <a:lnTo>
                    <a:pt x="182389" y="26242"/>
                  </a:lnTo>
                  <a:lnTo>
                    <a:pt x="182926" y="25261"/>
                  </a:lnTo>
                  <a:lnTo>
                    <a:pt x="182813" y="23647"/>
                  </a:lnTo>
                  <a:lnTo>
                    <a:pt x="182691" y="22910"/>
                  </a:lnTo>
                  <a:lnTo>
                    <a:pt x="182607" y="22402"/>
                  </a:lnTo>
                  <a:lnTo>
                    <a:pt x="182507" y="21793"/>
                  </a:lnTo>
                  <a:lnTo>
                    <a:pt x="182434" y="21348"/>
                  </a:lnTo>
                  <a:close/>
                </a:path>
                <a:path w="194310" h="62230">
                  <a:moveTo>
                    <a:pt x="93281" y="15138"/>
                  </a:moveTo>
                  <a:lnTo>
                    <a:pt x="88379" y="17056"/>
                  </a:lnTo>
                  <a:lnTo>
                    <a:pt x="89256" y="20586"/>
                  </a:lnTo>
                  <a:lnTo>
                    <a:pt x="89367" y="21031"/>
                  </a:lnTo>
                  <a:lnTo>
                    <a:pt x="89446" y="21348"/>
                  </a:lnTo>
                  <a:lnTo>
                    <a:pt x="82633" y="25565"/>
                  </a:lnTo>
                  <a:lnTo>
                    <a:pt x="89401" y="25565"/>
                  </a:lnTo>
                  <a:lnTo>
                    <a:pt x="92608" y="18973"/>
                  </a:lnTo>
                  <a:lnTo>
                    <a:pt x="93170" y="15773"/>
                  </a:lnTo>
                  <a:lnTo>
                    <a:pt x="93281" y="15138"/>
                  </a:lnTo>
                  <a:close/>
                </a:path>
                <a:path w="194310" h="62230">
                  <a:moveTo>
                    <a:pt x="31508" y="22402"/>
                  </a:moveTo>
                  <a:lnTo>
                    <a:pt x="26781" y="25261"/>
                  </a:lnTo>
                  <a:lnTo>
                    <a:pt x="30919" y="25261"/>
                  </a:lnTo>
                  <a:lnTo>
                    <a:pt x="31864" y="24676"/>
                  </a:lnTo>
                  <a:lnTo>
                    <a:pt x="31745" y="23914"/>
                  </a:lnTo>
                  <a:lnTo>
                    <a:pt x="31703" y="23647"/>
                  </a:lnTo>
                  <a:lnTo>
                    <a:pt x="31588" y="22910"/>
                  </a:lnTo>
                  <a:lnTo>
                    <a:pt x="31508" y="22402"/>
                  </a:lnTo>
                  <a:close/>
                </a:path>
                <a:path w="194310" h="62230">
                  <a:moveTo>
                    <a:pt x="33324" y="13322"/>
                  </a:moveTo>
                  <a:lnTo>
                    <a:pt x="30289" y="19977"/>
                  </a:lnTo>
                  <a:lnTo>
                    <a:pt x="32715" y="18770"/>
                  </a:lnTo>
                  <a:lnTo>
                    <a:pt x="37468" y="18770"/>
                  </a:lnTo>
                  <a:lnTo>
                    <a:pt x="39217" y="14846"/>
                  </a:lnTo>
                  <a:lnTo>
                    <a:pt x="33324" y="13322"/>
                  </a:lnTo>
                  <a:close/>
                </a:path>
                <a:path w="194310" h="62230">
                  <a:moveTo>
                    <a:pt x="10907" y="4759"/>
                  </a:moveTo>
                  <a:lnTo>
                    <a:pt x="7787" y="4759"/>
                  </a:lnTo>
                  <a:lnTo>
                    <a:pt x="9626" y="9258"/>
                  </a:lnTo>
                  <a:lnTo>
                    <a:pt x="10054" y="13322"/>
                  </a:lnTo>
                  <a:lnTo>
                    <a:pt x="10141" y="14153"/>
                  </a:lnTo>
                  <a:lnTo>
                    <a:pt x="10214" y="14846"/>
                  </a:lnTo>
                  <a:lnTo>
                    <a:pt x="10312" y="15773"/>
                  </a:lnTo>
                  <a:lnTo>
                    <a:pt x="6678" y="19381"/>
                  </a:lnTo>
                  <a:lnTo>
                    <a:pt x="9280" y="19381"/>
                  </a:lnTo>
                  <a:lnTo>
                    <a:pt x="11203" y="14153"/>
                  </a:lnTo>
                  <a:lnTo>
                    <a:pt x="11303" y="13322"/>
                  </a:lnTo>
                  <a:lnTo>
                    <a:pt x="11780" y="7531"/>
                  </a:lnTo>
                  <a:lnTo>
                    <a:pt x="11900" y="6061"/>
                  </a:lnTo>
                  <a:lnTo>
                    <a:pt x="10907" y="4759"/>
                  </a:lnTo>
                  <a:close/>
                </a:path>
                <a:path w="194310" h="62230">
                  <a:moveTo>
                    <a:pt x="7277" y="0"/>
                  </a:moveTo>
                  <a:lnTo>
                    <a:pt x="7188" y="2654"/>
                  </a:lnTo>
                  <a:lnTo>
                    <a:pt x="4762" y="5168"/>
                  </a:lnTo>
                  <a:lnTo>
                    <a:pt x="5495" y="7264"/>
                  </a:lnTo>
                  <a:lnTo>
                    <a:pt x="5587" y="7531"/>
                  </a:lnTo>
                  <a:lnTo>
                    <a:pt x="7787" y="4759"/>
                  </a:lnTo>
                  <a:lnTo>
                    <a:pt x="10907" y="4759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90C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2637461" y="2103448"/>
              <a:ext cx="13970" cy="22860"/>
            </a:xfrm>
            <a:custGeom>
              <a:avLst/>
              <a:gdLst/>
              <a:ahLst/>
              <a:cxnLst/>
              <a:rect l="l" t="t" r="r" b="b"/>
              <a:pathLst>
                <a:path w="13969" h="22860">
                  <a:moveTo>
                    <a:pt x="13589" y="0"/>
                  </a:moveTo>
                  <a:lnTo>
                    <a:pt x="10083" y="3848"/>
                  </a:lnTo>
                  <a:lnTo>
                    <a:pt x="6527" y="5765"/>
                  </a:lnTo>
                  <a:lnTo>
                    <a:pt x="2336" y="10998"/>
                  </a:lnTo>
                  <a:lnTo>
                    <a:pt x="0" y="18097"/>
                  </a:lnTo>
                  <a:lnTo>
                    <a:pt x="5918" y="22720"/>
                  </a:lnTo>
                  <a:lnTo>
                    <a:pt x="9105" y="17335"/>
                  </a:lnTo>
                  <a:lnTo>
                    <a:pt x="11150" y="11379"/>
                  </a:lnTo>
                  <a:lnTo>
                    <a:pt x="13792" y="5765"/>
                  </a:lnTo>
                  <a:lnTo>
                    <a:pt x="13589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2692439" y="2121330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9080" y="0"/>
                  </a:moveTo>
                  <a:lnTo>
                    <a:pt x="0" y="18173"/>
                  </a:lnTo>
                  <a:lnTo>
                    <a:pt x="3556" y="15265"/>
                  </a:lnTo>
                  <a:lnTo>
                    <a:pt x="8877" y="19735"/>
                  </a:lnTo>
                  <a:lnTo>
                    <a:pt x="12103" y="19380"/>
                  </a:lnTo>
                  <a:lnTo>
                    <a:pt x="9080" y="0"/>
                  </a:lnTo>
                  <a:close/>
                </a:path>
              </a:pathLst>
            </a:custGeom>
            <a:solidFill>
              <a:srgbClr val="D9E8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2619569" y="2126169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6854" y="0"/>
                  </a:moveTo>
                  <a:lnTo>
                    <a:pt x="668" y="3008"/>
                  </a:lnTo>
                  <a:lnTo>
                    <a:pt x="0" y="6988"/>
                  </a:lnTo>
                  <a:lnTo>
                    <a:pt x="2907" y="10201"/>
                  </a:lnTo>
                  <a:lnTo>
                    <a:pt x="7451" y="10909"/>
                  </a:lnTo>
                  <a:lnTo>
                    <a:pt x="8670" y="6057"/>
                  </a:lnTo>
                  <a:lnTo>
                    <a:pt x="8518" y="5689"/>
                  </a:lnTo>
                  <a:lnTo>
                    <a:pt x="5000" y="6705"/>
                  </a:lnTo>
                  <a:lnTo>
                    <a:pt x="6854" y="0"/>
                  </a:lnTo>
                  <a:close/>
                </a:path>
              </a:pathLst>
            </a:custGeom>
            <a:solidFill>
              <a:srgbClr val="A2D3A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2690051" y="2111424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8775" y="0"/>
                  </a:moveTo>
                  <a:lnTo>
                    <a:pt x="0" y="14909"/>
                  </a:lnTo>
                  <a:lnTo>
                    <a:pt x="4203" y="17170"/>
                  </a:lnTo>
                  <a:lnTo>
                    <a:pt x="5181" y="14655"/>
                  </a:lnTo>
                  <a:lnTo>
                    <a:pt x="16065" y="1041"/>
                  </a:lnTo>
                  <a:lnTo>
                    <a:pt x="10261" y="215"/>
                  </a:lnTo>
                  <a:lnTo>
                    <a:pt x="8775" y="0"/>
                  </a:lnTo>
                  <a:close/>
                </a:path>
              </a:pathLst>
            </a:custGeom>
            <a:solidFill>
              <a:srgbClr val="C0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2711336" y="2117888"/>
              <a:ext cx="7620" cy="12065"/>
            </a:xfrm>
            <a:custGeom>
              <a:avLst/>
              <a:gdLst/>
              <a:ahLst/>
              <a:cxnLst/>
              <a:rect l="l" t="t" r="r" b="b"/>
              <a:pathLst>
                <a:path w="7619" h="12064">
                  <a:moveTo>
                    <a:pt x="7124" y="0"/>
                  </a:moveTo>
                  <a:lnTo>
                    <a:pt x="2298" y="1015"/>
                  </a:lnTo>
                  <a:lnTo>
                    <a:pt x="0" y="5333"/>
                  </a:lnTo>
                  <a:lnTo>
                    <a:pt x="558" y="7365"/>
                  </a:lnTo>
                  <a:lnTo>
                    <a:pt x="1689" y="11925"/>
                  </a:lnTo>
                  <a:lnTo>
                    <a:pt x="2362" y="11607"/>
                  </a:lnTo>
                  <a:lnTo>
                    <a:pt x="5219" y="9690"/>
                  </a:lnTo>
                  <a:lnTo>
                    <a:pt x="5321" y="9499"/>
                  </a:lnTo>
                  <a:lnTo>
                    <a:pt x="6451" y="7315"/>
                  </a:lnTo>
                  <a:lnTo>
                    <a:pt x="7124" y="0"/>
                  </a:lnTo>
                  <a:close/>
                </a:path>
              </a:pathLst>
            </a:custGeom>
            <a:solidFill>
              <a:srgbClr val="DDE8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2601697" y="213669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60">
                  <a:moveTo>
                    <a:pt x="7480" y="0"/>
                  </a:moveTo>
                  <a:lnTo>
                    <a:pt x="0" y="546"/>
                  </a:lnTo>
                  <a:lnTo>
                    <a:pt x="1104" y="8864"/>
                  </a:lnTo>
                  <a:lnTo>
                    <a:pt x="3238" y="10083"/>
                  </a:lnTo>
                  <a:lnTo>
                    <a:pt x="7975" y="7670"/>
                  </a:lnTo>
                  <a:lnTo>
                    <a:pt x="8369" y="7645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D9E8B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2565274" y="2111640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19" h="19050">
                  <a:moveTo>
                    <a:pt x="5140" y="3220"/>
                  </a:moveTo>
                  <a:lnTo>
                    <a:pt x="0" y="18453"/>
                  </a:lnTo>
                  <a:lnTo>
                    <a:pt x="4825" y="15138"/>
                  </a:lnTo>
                  <a:lnTo>
                    <a:pt x="5908" y="12306"/>
                  </a:lnTo>
                  <a:lnTo>
                    <a:pt x="5981" y="12115"/>
                  </a:lnTo>
                  <a:lnTo>
                    <a:pt x="7070" y="12115"/>
                  </a:lnTo>
                  <a:lnTo>
                    <a:pt x="7238" y="8483"/>
                  </a:lnTo>
                  <a:lnTo>
                    <a:pt x="7353" y="6235"/>
                  </a:lnTo>
                  <a:lnTo>
                    <a:pt x="5140" y="3220"/>
                  </a:lnTo>
                  <a:close/>
                </a:path>
                <a:path w="7619" h="19050">
                  <a:moveTo>
                    <a:pt x="6032" y="0"/>
                  </a:moveTo>
                  <a:lnTo>
                    <a:pt x="5003" y="3035"/>
                  </a:lnTo>
                  <a:lnTo>
                    <a:pt x="5202" y="3035"/>
                  </a:lnTo>
                  <a:lnTo>
                    <a:pt x="5905" y="952"/>
                  </a:lnTo>
                  <a:lnTo>
                    <a:pt x="6032" y="0"/>
                  </a:lnTo>
                  <a:close/>
                </a:path>
              </a:pathLst>
            </a:custGeom>
            <a:solidFill>
              <a:srgbClr val="569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2616086" y="211814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9436" y="0"/>
                  </a:moveTo>
                  <a:lnTo>
                    <a:pt x="4279" y="762"/>
                  </a:lnTo>
                  <a:lnTo>
                    <a:pt x="3073" y="939"/>
                  </a:lnTo>
                  <a:lnTo>
                    <a:pt x="0" y="6845"/>
                  </a:lnTo>
                  <a:lnTo>
                    <a:pt x="5689" y="10502"/>
                  </a:lnTo>
                  <a:lnTo>
                    <a:pt x="9436" y="0"/>
                  </a:lnTo>
                  <a:close/>
                </a:path>
              </a:pathLst>
            </a:custGeom>
            <a:solidFill>
              <a:srgbClr val="CDD5B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2654072" y="2116326"/>
              <a:ext cx="6985" cy="11430"/>
            </a:xfrm>
            <a:custGeom>
              <a:avLst/>
              <a:gdLst/>
              <a:ahLst/>
              <a:cxnLst/>
              <a:rect l="l" t="t" r="r" b="b"/>
              <a:pathLst>
                <a:path w="6985" h="11430">
                  <a:moveTo>
                    <a:pt x="6908" y="0"/>
                  </a:moveTo>
                  <a:lnTo>
                    <a:pt x="2628" y="152"/>
                  </a:lnTo>
                  <a:lnTo>
                    <a:pt x="2095" y="177"/>
                  </a:lnTo>
                  <a:lnTo>
                    <a:pt x="0" y="5600"/>
                  </a:lnTo>
                  <a:lnTo>
                    <a:pt x="3848" y="11404"/>
                  </a:lnTo>
                  <a:lnTo>
                    <a:pt x="6908" y="0"/>
                  </a:lnTo>
                  <a:close/>
                </a:path>
              </a:pathLst>
            </a:custGeom>
            <a:solidFill>
              <a:srgbClr val="DDE8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2562569" y="2112224"/>
              <a:ext cx="5080" cy="10795"/>
            </a:xfrm>
            <a:custGeom>
              <a:avLst/>
              <a:gdLst/>
              <a:ahLst/>
              <a:cxnLst/>
              <a:rect l="l" t="t" r="r" b="b"/>
              <a:pathLst>
                <a:path w="5080" h="10794">
                  <a:moveTo>
                    <a:pt x="952" y="0"/>
                  </a:moveTo>
                  <a:lnTo>
                    <a:pt x="0" y="1676"/>
                  </a:lnTo>
                  <a:lnTo>
                    <a:pt x="4013" y="5524"/>
                  </a:lnTo>
                  <a:lnTo>
                    <a:pt x="863" y="10312"/>
                  </a:lnTo>
                  <a:lnTo>
                    <a:pt x="5041" y="8801"/>
                  </a:lnTo>
                  <a:lnTo>
                    <a:pt x="3708" y="3771"/>
                  </a:lnTo>
                  <a:lnTo>
                    <a:pt x="3886" y="622"/>
                  </a:lnTo>
                  <a:lnTo>
                    <a:pt x="3721" y="901"/>
                  </a:lnTo>
                  <a:lnTo>
                    <a:pt x="952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2574811" y="211697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9" y="0"/>
                  </a:moveTo>
                  <a:lnTo>
                    <a:pt x="50" y="3886"/>
                  </a:lnTo>
                  <a:lnTo>
                    <a:pt x="0" y="4864"/>
                  </a:lnTo>
                  <a:lnTo>
                    <a:pt x="126" y="5562"/>
                  </a:lnTo>
                  <a:lnTo>
                    <a:pt x="2552" y="5562"/>
                  </a:lnTo>
                  <a:lnTo>
                    <a:pt x="2870" y="4660"/>
                  </a:lnTo>
                  <a:lnTo>
                    <a:pt x="4749" y="3098"/>
                  </a:lnTo>
                  <a:lnTo>
                    <a:pt x="3759" y="723"/>
                  </a:lnTo>
                  <a:lnTo>
                    <a:pt x="3416" y="850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5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2627021" y="213222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1219" y="0"/>
                  </a:moveTo>
                  <a:lnTo>
                    <a:pt x="0" y="4851"/>
                  </a:lnTo>
                  <a:lnTo>
                    <a:pt x="6134" y="3390"/>
                  </a:lnTo>
                  <a:lnTo>
                    <a:pt x="2438" y="2933"/>
                  </a:lnTo>
                  <a:lnTo>
                    <a:pt x="1219" y="0"/>
                  </a:lnTo>
                  <a:close/>
                </a:path>
              </a:pathLst>
            </a:custGeom>
            <a:solidFill>
              <a:srgbClr val="569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2574938" y="212253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425" y="0"/>
                  </a:moveTo>
                  <a:lnTo>
                    <a:pt x="0" y="0"/>
                  </a:lnTo>
                  <a:lnTo>
                    <a:pt x="203" y="1054"/>
                  </a:lnTo>
                  <a:lnTo>
                    <a:pt x="1397" y="2400"/>
                  </a:lnTo>
                  <a:lnTo>
                    <a:pt x="1816" y="3632"/>
                  </a:lnTo>
                  <a:lnTo>
                    <a:pt x="2984" y="3479"/>
                  </a:lnTo>
                  <a:lnTo>
                    <a:pt x="2120" y="889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409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2657057" y="213465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070" y="0"/>
                  </a:moveTo>
                  <a:lnTo>
                    <a:pt x="1320" y="965"/>
                  </a:lnTo>
                  <a:lnTo>
                    <a:pt x="0" y="1104"/>
                  </a:lnTo>
                  <a:lnTo>
                    <a:pt x="850" y="2425"/>
                  </a:lnTo>
                  <a:lnTo>
                    <a:pt x="2540" y="5003"/>
                  </a:lnTo>
                  <a:lnTo>
                    <a:pt x="3568" y="2222"/>
                  </a:lnTo>
                  <a:lnTo>
                    <a:pt x="2070" y="0"/>
                  </a:lnTo>
                  <a:close/>
                </a:path>
              </a:pathLst>
            </a:custGeom>
            <a:solidFill>
              <a:srgbClr val="9DB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2581263" y="2121292"/>
              <a:ext cx="2540" cy="6985"/>
            </a:xfrm>
            <a:custGeom>
              <a:avLst/>
              <a:gdLst/>
              <a:ahLst/>
              <a:cxnLst/>
              <a:rect l="l" t="t" r="r" b="b"/>
              <a:pathLst>
                <a:path w="2539" h="6985">
                  <a:moveTo>
                    <a:pt x="2146" y="0"/>
                  </a:moveTo>
                  <a:lnTo>
                    <a:pt x="1549" y="38"/>
                  </a:lnTo>
                  <a:lnTo>
                    <a:pt x="0" y="126"/>
                  </a:lnTo>
                  <a:lnTo>
                    <a:pt x="1473" y="6362"/>
                  </a:lnTo>
                  <a:lnTo>
                    <a:pt x="2159" y="1854"/>
                  </a:lnTo>
                  <a:lnTo>
                    <a:pt x="2362" y="1104"/>
                  </a:lnTo>
                  <a:lnTo>
                    <a:pt x="2146" y="0"/>
                  </a:lnTo>
                  <a:close/>
                </a:path>
              </a:pathLst>
            </a:custGeom>
            <a:solidFill>
              <a:srgbClr val="61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2669414" y="213587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39">
                  <a:moveTo>
                    <a:pt x="609" y="0"/>
                  </a:moveTo>
                  <a:lnTo>
                    <a:pt x="0" y="1816"/>
                  </a:lnTo>
                  <a:lnTo>
                    <a:pt x="609" y="2413"/>
                  </a:lnTo>
                  <a:lnTo>
                    <a:pt x="2425" y="596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B3CDD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2978290" y="2112656"/>
              <a:ext cx="20320" cy="19685"/>
            </a:xfrm>
            <a:custGeom>
              <a:avLst/>
              <a:gdLst/>
              <a:ahLst/>
              <a:cxnLst/>
              <a:rect l="l" t="t" r="r" b="b"/>
              <a:pathLst>
                <a:path w="20319" h="19685">
                  <a:moveTo>
                    <a:pt x="19939" y="0"/>
                  </a:moveTo>
                  <a:lnTo>
                    <a:pt x="9690" y="190"/>
                  </a:lnTo>
                  <a:lnTo>
                    <a:pt x="4572" y="5410"/>
                  </a:lnTo>
                  <a:lnTo>
                    <a:pt x="2616" y="11798"/>
                  </a:lnTo>
                  <a:lnTo>
                    <a:pt x="0" y="18364"/>
                  </a:lnTo>
                  <a:lnTo>
                    <a:pt x="3784" y="19100"/>
                  </a:lnTo>
                  <a:lnTo>
                    <a:pt x="5181" y="16941"/>
                  </a:lnTo>
                  <a:lnTo>
                    <a:pt x="9004" y="15786"/>
                  </a:lnTo>
                  <a:lnTo>
                    <a:pt x="12014" y="18669"/>
                  </a:lnTo>
                  <a:lnTo>
                    <a:pt x="14693" y="14351"/>
                  </a:lnTo>
                  <a:lnTo>
                    <a:pt x="11557" y="10172"/>
                  </a:lnTo>
                  <a:lnTo>
                    <a:pt x="12395" y="7010"/>
                  </a:lnTo>
                  <a:lnTo>
                    <a:pt x="14478" y="7607"/>
                  </a:lnTo>
                  <a:lnTo>
                    <a:pt x="15252" y="5842"/>
                  </a:lnTo>
                  <a:lnTo>
                    <a:pt x="15341" y="4279"/>
                  </a:lnTo>
                  <a:lnTo>
                    <a:pt x="16967" y="2616"/>
                  </a:lnTo>
                  <a:lnTo>
                    <a:pt x="14706" y="1536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68B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3055760" y="2086202"/>
              <a:ext cx="45085" cy="57785"/>
            </a:xfrm>
            <a:custGeom>
              <a:avLst/>
              <a:gdLst/>
              <a:ahLst/>
              <a:cxnLst/>
              <a:rect l="l" t="t" r="r" b="b"/>
              <a:pathLst>
                <a:path w="45085" h="57785">
                  <a:moveTo>
                    <a:pt x="14512" y="41702"/>
                  </a:moveTo>
                  <a:lnTo>
                    <a:pt x="10960" y="48450"/>
                  </a:lnTo>
                  <a:lnTo>
                    <a:pt x="14147" y="49339"/>
                  </a:lnTo>
                  <a:lnTo>
                    <a:pt x="22339" y="57708"/>
                  </a:lnTo>
                  <a:lnTo>
                    <a:pt x="24892" y="56934"/>
                  </a:lnTo>
                  <a:lnTo>
                    <a:pt x="28447" y="52339"/>
                  </a:lnTo>
                  <a:lnTo>
                    <a:pt x="35009" y="41960"/>
                  </a:lnTo>
                  <a:lnTo>
                    <a:pt x="15328" y="41960"/>
                  </a:lnTo>
                  <a:lnTo>
                    <a:pt x="14512" y="41702"/>
                  </a:lnTo>
                  <a:close/>
                </a:path>
                <a:path w="45085" h="57785">
                  <a:moveTo>
                    <a:pt x="15054" y="40674"/>
                  </a:moveTo>
                  <a:lnTo>
                    <a:pt x="14512" y="41702"/>
                  </a:lnTo>
                  <a:lnTo>
                    <a:pt x="15328" y="41960"/>
                  </a:lnTo>
                  <a:lnTo>
                    <a:pt x="15054" y="40674"/>
                  </a:lnTo>
                  <a:close/>
                </a:path>
                <a:path w="45085" h="57785">
                  <a:moveTo>
                    <a:pt x="41183" y="31724"/>
                  </a:moveTo>
                  <a:lnTo>
                    <a:pt x="13144" y="31724"/>
                  </a:lnTo>
                  <a:lnTo>
                    <a:pt x="17018" y="36944"/>
                  </a:lnTo>
                  <a:lnTo>
                    <a:pt x="15054" y="40674"/>
                  </a:lnTo>
                  <a:lnTo>
                    <a:pt x="15273" y="41702"/>
                  </a:lnTo>
                  <a:lnTo>
                    <a:pt x="15328" y="41960"/>
                  </a:lnTo>
                  <a:lnTo>
                    <a:pt x="35009" y="41960"/>
                  </a:lnTo>
                  <a:lnTo>
                    <a:pt x="41183" y="31724"/>
                  </a:lnTo>
                  <a:close/>
                </a:path>
                <a:path w="45085" h="57785">
                  <a:moveTo>
                    <a:pt x="42739" y="29070"/>
                  </a:moveTo>
                  <a:lnTo>
                    <a:pt x="9144" y="29070"/>
                  </a:lnTo>
                  <a:lnTo>
                    <a:pt x="10975" y="40674"/>
                  </a:lnTo>
                  <a:lnTo>
                    <a:pt x="11268" y="40674"/>
                  </a:lnTo>
                  <a:lnTo>
                    <a:pt x="14512" y="41702"/>
                  </a:lnTo>
                  <a:lnTo>
                    <a:pt x="15054" y="40674"/>
                  </a:lnTo>
                  <a:lnTo>
                    <a:pt x="13193" y="31954"/>
                  </a:lnTo>
                  <a:lnTo>
                    <a:pt x="13144" y="31724"/>
                  </a:lnTo>
                  <a:lnTo>
                    <a:pt x="41183" y="31724"/>
                  </a:lnTo>
                  <a:lnTo>
                    <a:pt x="42739" y="29070"/>
                  </a:lnTo>
                  <a:close/>
                </a:path>
                <a:path w="45085" h="57785">
                  <a:moveTo>
                    <a:pt x="355" y="26339"/>
                  </a:moveTo>
                  <a:lnTo>
                    <a:pt x="3695" y="33921"/>
                  </a:lnTo>
                  <a:lnTo>
                    <a:pt x="8343" y="34302"/>
                  </a:lnTo>
                  <a:lnTo>
                    <a:pt x="8610" y="33439"/>
                  </a:lnTo>
                  <a:lnTo>
                    <a:pt x="8791" y="31954"/>
                  </a:lnTo>
                  <a:lnTo>
                    <a:pt x="3387" y="31954"/>
                  </a:lnTo>
                  <a:lnTo>
                    <a:pt x="355" y="26339"/>
                  </a:lnTo>
                  <a:close/>
                </a:path>
                <a:path w="45085" h="57785">
                  <a:moveTo>
                    <a:pt x="1104" y="13589"/>
                  </a:moveTo>
                  <a:lnTo>
                    <a:pt x="0" y="15227"/>
                  </a:lnTo>
                  <a:lnTo>
                    <a:pt x="1739" y="16395"/>
                  </a:lnTo>
                  <a:lnTo>
                    <a:pt x="1270" y="16954"/>
                  </a:lnTo>
                  <a:lnTo>
                    <a:pt x="955" y="19291"/>
                  </a:lnTo>
                  <a:lnTo>
                    <a:pt x="925" y="19519"/>
                  </a:lnTo>
                  <a:lnTo>
                    <a:pt x="817" y="20317"/>
                  </a:lnTo>
                  <a:lnTo>
                    <a:pt x="708" y="21132"/>
                  </a:lnTo>
                  <a:lnTo>
                    <a:pt x="617" y="21805"/>
                  </a:lnTo>
                  <a:lnTo>
                    <a:pt x="546" y="22339"/>
                  </a:lnTo>
                  <a:lnTo>
                    <a:pt x="2755" y="26047"/>
                  </a:lnTo>
                  <a:lnTo>
                    <a:pt x="6108" y="29679"/>
                  </a:lnTo>
                  <a:lnTo>
                    <a:pt x="3272" y="31954"/>
                  </a:lnTo>
                  <a:lnTo>
                    <a:pt x="8791" y="31954"/>
                  </a:lnTo>
                  <a:lnTo>
                    <a:pt x="9069" y="29679"/>
                  </a:lnTo>
                  <a:lnTo>
                    <a:pt x="9144" y="29070"/>
                  </a:lnTo>
                  <a:lnTo>
                    <a:pt x="42739" y="29070"/>
                  </a:lnTo>
                  <a:lnTo>
                    <a:pt x="44868" y="25438"/>
                  </a:lnTo>
                  <a:lnTo>
                    <a:pt x="16408" y="25438"/>
                  </a:lnTo>
                  <a:lnTo>
                    <a:pt x="16465" y="22653"/>
                  </a:lnTo>
                  <a:lnTo>
                    <a:pt x="16120" y="21805"/>
                  </a:lnTo>
                  <a:lnTo>
                    <a:pt x="11569" y="21805"/>
                  </a:lnTo>
                  <a:lnTo>
                    <a:pt x="9245" y="19519"/>
                  </a:lnTo>
                  <a:lnTo>
                    <a:pt x="9212" y="17983"/>
                  </a:lnTo>
                  <a:lnTo>
                    <a:pt x="6451" y="17983"/>
                  </a:lnTo>
                  <a:lnTo>
                    <a:pt x="1104" y="13589"/>
                  </a:lnTo>
                  <a:close/>
                </a:path>
                <a:path w="45085" h="57785">
                  <a:moveTo>
                    <a:pt x="20040" y="10896"/>
                  </a:moveTo>
                  <a:lnTo>
                    <a:pt x="19443" y="13347"/>
                  </a:lnTo>
                  <a:lnTo>
                    <a:pt x="18488" y="13347"/>
                  </a:lnTo>
                  <a:lnTo>
                    <a:pt x="17018" y="14541"/>
                  </a:lnTo>
                  <a:lnTo>
                    <a:pt x="16979" y="15227"/>
                  </a:lnTo>
                  <a:lnTo>
                    <a:pt x="16854" y="17457"/>
                  </a:lnTo>
                  <a:lnTo>
                    <a:pt x="16752" y="19291"/>
                  </a:lnTo>
                  <a:lnTo>
                    <a:pt x="16694" y="20317"/>
                  </a:lnTo>
                  <a:lnTo>
                    <a:pt x="16593" y="22123"/>
                  </a:lnTo>
                  <a:lnTo>
                    <a:pt x="16475" y="24231"/>
                  </a:lnTo>
                  <a:lnTo>
                    <a:pt x="16408" y="25438"/>
                  </a:lnTo>
                  <a:lnTo>
                    <a:pt x="21259" y="25438"/>
                  </a:lnTo>
                  <a:lnTo>
                    <a:pt x="19895" y="20317"/>
                  </a:lnTo>
                  <a:lnTo>
                    <a:pt x="21605" y="15748"/>
                  </a:lnTo>
                  <a:lnTo>
                    <a:pt x="21726" y="15417"/>
                  </a:lnTo>
                  <a:lnTo>
                    <a:pt x="21836" y="14820"/>
                  </a:lnTo>
                  <a:lnTo>
                    <a:pt x="20040" y="10896"/>
                  </a:lnTo>
                  <a:close/>
                </a:path>
                <a:path w="45085" h="57785">
                  <a:moveTo>
                    <a:pt x="31546" y="14541"/>
                  </a:moveTo>
                  <a:lnTo>
                    <a:pt x="27990" y="17729"/>
                  </a:lnTo>
                  <a:lnTo>
                    <a:pt x="24803" y="22123"/>
                  </a:lnTo>
                  <a:lnTo>
                    <a:pt x="21259" y="25438"/>
                  </a:lnTo>
                  <a:lnTo>
                    <a:pt x="44868" y="25438"/>
                  </a:lnTo>
                  <a:lnTo>
                    <a:pt x="45046" y="25133"/>
                  </a:lnTo>
                  <a:lnTo>
                    <a:pt x="44704" y="24536"/>
                  </a:lnTo>
                  <a:lnTo>
                    <a:pt x="44869" y="24231"/>
                  </a:lnTo>
                  <a:lnTo>
                    <a:pt x="39890" y="21132"/>
                  </a:lnTo>
                  <a:lnTo>
                    <a:pt x="34607" y="19291"/>
                  </a:lnTo>
                  <a:lnTo>
                    <a:pt x="31546" y="14541"/>
                  </a:lnTo>
                  <a:close/>
                </a:path>
                <a:path w="45085" h="57785">
                  <a:moveTo>
                    <a:pt x="12407" y="6959"/>
                  </a:moveTo>
                  <a:lnTo>
                    <a:pt x="11344" y="11633"/>
                  </a:lnTo>
                  <a:lnTo>
                    <a:pt x="10976" y="13347"/>
                  </a:lnTo>
                  <a:lnTo>
                    <a:pt x="12218" y="15227"/>
                  </a:lnTo>
                  <a:lnTo>
                    <a:pt x="12344" y="15417"/>
                  </a:lnTo>
                  <a:lnTo>
                    <a:pt x="13962" y="15748"/>
                  </a:lnTo>
                  <a:lnTo>
                    <a:pt x="13563" y="15748"/>
                  </a:lnTo>
                  <a:lnTo>
                    <a:pt x="11569" y="21805"/>
                  </a:lnTo>
                  <a:lnTo>
                    <a:pt x="16120" y="21805"/>
                  </a:lnTo>
                  <a:lnTo>
                    <a:pt x="14562" y="17983"/>
                  </a:lnTo>
                  <a:lnTo>
                    <a:pt x="14673" y="13347"/>
                  </a:lnTo>
                  <a:lnTo>
                    <a:pt x="14732" y="11633"/>
                  </a:lnTo>
                  <a:lnTo>
                    <a:pt x="16018" y="8280"/>
                  </a:lnTo>
                  <a:lnTo>
                    <a:pt x="12407" y="6959"/>
                  </a:lnTo>
                  <a:close/>
                </a:path>
                <a:path w="45085" h="57785">
                  <a:moveTo>
                    <a:pt x="660" y="4851"/>
                  </a:moveTo>
                  <a:lnTo>
                    <a:pt x="6219" y="17457"/>
                  </a:lnTo>
                  <a:lnTo>
                    <a:pt x="6339" y="17729"/>
                  </a:lnTo>
                  <a:lnTo>
                    <a:pt x="6451" y="17983"/>
                  </a:lnTo>
                  <a:lnTo>
                    <a:pt x="9212" y="17983"/>
                  </a:lnTo>
                  <a:lnTo>
                    <a:pt x="9144" y="14820"/>
                  </a:lnTo>
                  <a:lnTo>
                    <a:pt x="5511" y="9410"/>
                  </a:lnTo>
                  <a:lnTo>
                    <a:pt x="2933" y="7175"/>
                  </a:lnTo>
                  <a:lnTo>
                    <a:pt x="660" y="4851"/>
                  </a:lnTo>
                  <a:close/>
                </a:path>
                <a:path w="45085" h="57785">
                  <a:moveTo>
                    <a:pt x="17018" y="0"/>
                  </a:moveTo>
                  <a:lnTo>
                    <a:pt x="12166" y="609"/>
                  </a:lnTo>
                  <a:lnTo>
                    <a:pt x="16103" y="8280"/>
                  </a:lnTo>
                  <a:lnTo>
                    <a:pt x="16442" y="7175"/>
                  </a:lnTo>
                  <a:lnTo>
                    <a:pt x="16764" y="6337"/>
                  </a:lnTo>
                  <a:lnTo>
                    <a:pt x="16993" y="609"/>
                  </a:lnTo>
                  <a:lnTo>
                    <a:pt x="17018" y="0"/>
                  </a:lnTo>
                  <a:close/>
                </a:path>
              </a:pathLst>
            </a:custGeom>
            <a:solidFill>
              <a:srgbClr val="70B5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3063088" y="209534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901" y="0"/>
                  </a:moveTo>
                  <a:lnTo>
                    <a:pt x="0" y="2971"/>
                  </a:lnTo>
                  <a:lnTo>
                    <a:pt x="1816" y="5676"/>
                  </a:lnTo>
                  <a:lnTo>
                    <a:pt x="1917" y="10375"/>
                  </a:lnTo>
                  <a:lnTo>
                    <a:pt x="4241" y="12661"/>
                  </a:lnTo>
                  <a:lnTo>
                    <a:pt x="6261" y="6527"/>
                  </a:lnTo>
                  <a:lnTo>
                    <a:pt x="5016" y="6273"/>
                  </a:lnTo>
                  <a:lnTo>
                    <a:pt x="3632" y="4178"/>
                  </a:lnTo>
                  <a:lnTo>
                    <a:pt x="901" y="0"/>
                  </a:lnTo>
                  <a:close/>
                </a:path>
              </a:pathLst>
            </a:custGeom>
            <a:solidFill>
              <a:srgbClr val="409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3070277" y="2100743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39" h="11430">
                  <a:moveTo>
                    <a:pt x="2501" y="0"/>
                  </a:moveTo>
                  <a:lnTo>
                    <a:pt x="2108" y="304"/>
                  </a:lnTo>
                  <a:lnTo>
                    <a:pt x="711" y="1041"/>
                  </a:lnTo>
                  <a:lnTo>
                    <a:pt x="76" y="1206"/>
                  </a:lnTo>
                  <a:lnTo>
                    <a:pt x="0" y="3327"/>
                  </a:lnTo>
                  <a:lnTo>
                    <a:pt x="1930" y="8064"/>
                  </a:lnTo>
                  <a:lnTo>
                    <a:pt x="1892" y="1089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787C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3062682" y="2108516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2565" y="0"/>
                  </a:moveTo>
                  <a:lnTo>
                    <a:pt x="1003" y="698"/>
                  </a:lnTo>
                  <a:lnTo>
                    <a:pt x="0" y="1155"/>
                  </a:lnTo>
                  <a:lnTo>
                    <a:pt x="2501" y="5016"/>
                  </a:lnTo>
                  <a:lnTo>
                    <a:pt x="3429" y="5549"/>
                  </a:lnTo>
                  <a:lnTo>
                    <a:pt x="4775" y="4445"/>
                  </a:lnTo>
                  <a:lnTo>
                    <a:pt x="2565" y="0"/>
                  </a:lnTo>
                  <a:close/>
                </a:path>
              </a:pathLst>
            </a:custGeom>
            <a:solidFill>
              <a:srgbClr val="409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3059050" y="2104045"/>
              <a:ext cx="4445" cy="5715"/>
            </a:xfrm>
            <a:custGeom>
              <a:avLst/>
              <a:gdLst/>
              <a:ahLst/>
              <a:cxnLst/>
              <a:rect l="l" t="t" r="r" b="b"/>
              <a:pathLst>
                <a:path w="4444" h="5714">
                  <a:moveTo>
                    <a:pt x="0" y="0"/>
                  </a:moveTo>
                  <a:lnTo>
                    <a:pt x="787" y="5181"/>
                  </a:lnTo>
                  <a:lnTo>
                    <a:pt x="4229" y="3594"/>
                  </a:lnTo>
                  <a:lnTo>
                    <a:pt x="2413" y="355"/>
                  </a:lnTo>
                  <a:lnTo>
                    <a:pt x="2222" y="3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799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2938324" y="2103156"/>
              <a:ext cx="134620" cy="44450"/>
            </a:xfrm>
            <a:custGeom>
              <a:avLst/>
              <a:gdLst/>
              <a:ahLst/>
              <a:cxnLst/>
              <a:rect l="l" t="t" r="r" b="b"/>
              <a:pathLst>
                <a:path w="134619" h="44450">
                  <a:moveTo>
                    <a:pt x="78968" y="43294"/>
                  </a:moveTo>
                  <a:lnTo>
                    <a:pt x="40795" y="43294"/>
                  </a:lnTo>
                  <a:lnTo>
                    <a:pt x="57219" y="43852"/>
                  </a:lnTo>
                  <a:lnTo>
                    <a:pt x="76314" y="43611"/>
                  </a:lnTo>
                  <a:lnTo>
                    <a:pt x="78968" y="43294"/>
                  </a:lnTo>
                  <a:close/>
                </a:path>
                <a:path w="134619" h="44450">
                  <a:moveTo>
                    <a:pt x="6667" y="23012"/>
                  </a:moveTo>
                  <a:lnTo>
                    <a:pt x="3221" y="27254"/>
                  </a:lnTo>
                  <a:lnTo>
                    <a:pt x="3287" y="29070"/>
                  </a:lnTo>
                  <a:lnTo>
                    <a:pt x="4733" y="38187"/>
                  </a:lnTo>
                  <a:lnTo>
                    <a:pt x="4824" y="38760"/>
                  </a:lnTo>
                  <a:lnTo>
                    <a:pt x="4921" y="39369"/>
                  </a:lnTo>
                  <a:lnTo>
                    <a:pt x="5017" y="39979"/>
                  </a:lnTo>
                  <a:lnTo>
                    <a:pt x="4660" y="39979"/>
                  </a:lnTo>
                  <a:lnTo>
                    <a:pt x="0" y="41186"/>
                  </a:lnTo>
                  <a:lnTo>
                    <a:pt x="39775" y="43294"/>
                  </a:lnTo>
                  <a:lnTo>
                    <a:pt x="86055" y="43294"/>
                  </a:lnTo>
                  <a:lnTo>
                    <a:pt x="89636" y="42405"/>
                  </a:lnTo>
                  <a:lnTo>
                    <a:pt x="90350" y="42152"/>
                  </a:lnTo>
                  <a:lnTo>
                    <a:pt x="21582" y="42152"/>
                  </a:lnTo>
                  <a:lnTo>
                    <a:pt x="12115" y="39369"/>
                  </a:lnTo>
                  <a:lnTo>
                    <a:pt x="12053" y="38760"/>
                  </a:lnTo>
                  <a:lnTo>
                    <a:pt x="7874" y="38760"/>
                  </a:lnTo>
                  <a:lnTo>
                    <a:pt x="7558" y="34645"/>
                  </a:lnTo>
                  <a:lnTo>
                    <a:pt x="7529" y="34269"/>
                  </a:lnTo>
                  <a:lnTo>
                    <a:pt x="7412" y="32740"/>
                  </a:lnTo>
                  <a:lnTo>
                    <a:pt x="7303" y="31318"/>
                  </a:lnTo>
                  <a:lnTo>
                    <a:pt x="7181" y="29719"/>
                  </a:lnTo>
                  <a:lnTo>
                    <a:pt x="7095" y="28600"/>
                  </a:lnTo>
                  <a:lnTo>
                    <a:pt x="6992" y="27254"/>
                  </a:lnTo>
                  <a:lnTo>
                    <a:pt x="6887" y="25886"/>
                  </a:lnTo>
                  <a:lnTo>
                    <a:pt x="6802" y="24768"/>
                  </a:lnTo>
                  <a:lnTo>
                    <a:pt x="6696" y="23395"/>
                  </a:lnTo>
                  <a:lnTo>
                    <a:pt x="6667" y="23012"/>
                  </a:lnTo>
                  <a:close/>
                </a:path>
                <a:path w="134619" h="44450">
                  <a:moveTo>
                    <a:pt x="19989" y="31495"/>
                  </a:moveTo>
                  <a:lnTo>
                    <a:pt x="17907" y="36664"/>
                  </a:lnTo>
                  <a:lnTo>
                    <a:pt x="21578" y="42152"/>
                  </a:lnTo>
                  <a:lnTo>
                    <a:pt x="90350" y="42152"/>
                  </a:lnTo>
                  <a:lnTo>
                    <a:pt x="94804" y="40576"/>
                  </a:lnTo>
                  <a:lnTo>
                    <a:pt x="54508" y="40576"/>
                  </a:lnTo>
                  <a:lnTo>
                    <a:pt x="53900" y="39979"/>
                  </a:lnTo>
                  <a:lnTo>
                    <a:pt x="35737" y="39979"/>
                  </a:lnTo>
                  <a:lnTo>
                    <a:pt x="35524" y="39369"/>
                  </a:lnTo>
                  <a:lnTo>
                    <a:pt x="27863" y="39369"/>
                  </a:lnTo>
                  <a:lnTo>
                    <a:pt x="23622" y="38760"/>
                  </a:lnTo>
                  <a:lnTo>
                    <a:pt x="19989" y="31495"/>
                  </a:lnTo>
                  <a:close/>
                </a:path>
                <a:path w="134619" h="44450">
                  <a:moveTo>
                    <a:pt x="89928" y="22085"/>
                  </a:moveTo>
                  <a:lnTo>
                    <a:pt x="54508" y="22085"/>
                  </a:lnTo>
                  <a:lnTo>
                    <a:pt x="54508" y="40576"/>
                  </a:lnTo>
                  <a:lnTo>
                    <a:pt x="94804" y="40576"/>
                  </a:lnTo>
                  <a:lnTo>
                    <a:pt x="99379" y="38957"/>
                  </a:lnTo>
                  <a:lnTo>
                    <a:pt x="109559" y="34645"/>
                  </a:lnTo>
                  <a:lnTo>
                    <a:pt x="119437" y="31495"/>
                  </a:lnTo>
                  <a:lnTo>
                    <a:pt x="128397" y="31495"/>
                  </a:lnTo>
                  <a:lnTo>
                    <a:pt x="129674" y="29070"/>
                  </a:lnTo>
                  <a:lnTo>
                    <a:pt x="91122" y="29070"/>
                  </a:lnTo>
                  <a:lnTo>
                    <a:pt x="91183" y="28600"/>
                  </a:lnTo>
                  <a:lnTo>
                    <a:pt x="91279" y="27863"/>
                  </a:lnTo>
                  <a:lnTo>
                    <a:pt x="91359" y="27254"/>
                  </a:lnTo>
                  <a:lnTo>
                    <a:pt x="91465" y="26441"/>
                  </a:lnTo>
                  <a:lnTo>
                    <a:pt x="91537" y="25886"/>
                  </a:lnTo>
                  <a:lnTo>
                    <a:pt x="89928" y="22085"/>
                  </a:lnTo>
                  <a:close/>
                </a:path>
                <a:path w="134619" h="44450">
                  <a:moveTo>
                    <a:pt x="39966" y="27863"/>
                  </a:moveTo>
                  <a:lnTo>
                    <a:pt x="38608" y="31318"/>
                  </a:lnTo>
                  <a:lnTo>
                    <a:pt x="38538" y="32100"/>
                  </a:lnTo>
                  <a:lnTo>
                    <a:pt x="38461" y="32969"/>
                  </a:lnTo>
                  <a:lnTo>
                    <a:pt x="38345" y="34269"/>
                  </a:lnTo>
                  <a:lnTo>
                    <a:pt x="38092" y="36664"/>
                  </a:lnTo>
                  <a:lnTo>
                    <a:pt x="35737" y="39979"/>
                  </a:lnTo>
                  <a:lnTo>
                    <a:pt x="53900" y="39979"/>
                  </a:lnTo>
                  <a:lnTo>
                    <a:pt x="52077" y="38187"/>
                  </a:lnTo>
                  <a:lnTo>
                    <a:pt x="51968" y="31318"/>
                  </a:lnTo>
                  <a:lnTo>
                    <a:pt x="51874" y="29719"/>
                  </a:lnTo>
                  <a:lnTo>
                    <a:pt x="50979" y="28600"/>
                  </a:lnTo>
                  <a:lnTo>
                    <a:pt x="43751" y="28600"/>
                  </a:lnTo>
                  <a:lnTo>
                    <a:pt x="39966" y="27863"/>
                  </a:lnTo>
                  <a:close/>
                </a:path>
                <a:path w="134619" h="44450">
                  <a:moveTo>
                    <a:pt x="24549" y="23395"/>
                  </a:moveTo>
                  <a:lnTo>
                    <a:pt x="24417" y="23395"/>
                  </a:lnTo>
                  <a:lnTo>
                    <a:pt x="27053" y="27863"/>
                  </a:lnTo>
                  <a:lnTo>
                    <a:pt x="27154" y="28035"/>
                  </a:lnTo>
                  <a:lnTo>
                    <a:pt x="28641" y="32740"/>
                  </a:lnTo>
                  <a:lnTo>
                    <a:pt x="28713" y="32969"/>
                  </a:lnTo>
                  <a:lnTo>
                    <a:pt x="28020" y="38187"/>
                  </a:lnTo>
                  <a:lnTo>
                    <a:pt x="27944" y="38760"/>
                  </a:lnTo>
                  <a:lnTo>
                    <a:pt x="27863" y="39369"/>
                  </a:lnTo>
                  <a:lnTo>
                    <a:pt x="35524" y="39369"/>
                  </a:lnTo>
                  <a:lnTo>
                    <a:pt x="33290" y="32969"/>
                  </a:lnTo>
                  <a:lnTo>
                    <a:pt x="33210" y="32740"/>
                  </a:lnTo>
                  <a:lnTo>
                    <a:pt x="36455" y="26047"/>
                  </a:lnTo>
                  <a:lnTo>
                    <a:pt x="36776" y="25438"/>
                  </a:lnTo>
                  <a:lnTo>
                    <a:pt x="28460" y="25438"/>
                  </a:lnTo>
                  <a:lnTo>
                    <a:pt x="24549" y="23395"/>
                  </a:lnTo>
                  <a:close/>
                </a:path>
                <a:path w="134619" h="44450">
                  <a:moveTo>
                    <a:pt x="9080" y="9690"/>
                  </a:moveTo>
                  <a:lnTo>
                    <a:pt x="8671" y="13322"/>
                  </a:lnTo>
                  <a:lnTo>
                    <a:pt x="8767" y="21958"/>
                  </a:lnTo>
                  <a:lnTo>
                    <a:pt x="8883" y="23012"/>
                  </a:lnTo>
                  <a:lnTo>
                    <a:pt x="8961" y="23719"/>
                  </a:lnTo>
                  <a:lnTo>
                    <a:pt x="9077" y="24768"/>
                  </a:lnTo>
                  <a:lnTo>
                    <a:pt x="9200" y="26441"/>
                  </a:lnTo>
                  <a:lnTo>
                    <a:pt x="9317" y="28035"/>
                  </a:lnTo>
                  <a:lnTo>
                    <a:pt x="9441" y="29719"/>
                  </a:lnTo>
                  <a:lnTo>
                    <a:pt x="9558" y="31318"/>
                  </a:lnTo>
                  <a:lnTo>
                    <a:pt x="9616" y="32100"/>
                  </a:lnTo>
                  <a:lnTo>
                    <a:pt x="7874" y="38760"/>
                  </a:lnTo>
                  <a:lnTo>
                    <a:pt x="12053" y="38760"/>
                  </a:lnTo>
                  <a:lnTo>
                    <a:pt x="11128" y="29719"/>
                  </a:lnTo>
                  <a:lnTo>
                    <a:pt x="11014" y="28600"/>
                  </a:lnTo>
                  <a:lnTo>
                    <a:pt x="10900" y="27482"/>
                  </a:lnTo>
                  <a:lnTo>
                    <a:pt x="10793" y="26441"/>
                  </a:lnTo>
                  <a:lnTo>
                    <a:pt x="10691" y="25438"/>
                  </a:lnTo>
                  <a:lnTo>
                    <a:pt x="10622" y="24768"/>
                  </a:lnTo>
                  <a:lnTo>
                    <a:pt x="10515" y="23719"/>
                  </a:lnTo>
                  <a:lnTo>
                    <a:pt x="10442" y="23012"/>
                  </a:lnTo>
                  <a:lnTo>
                    <a:pt x="10335" y="21958"/>
                  </a:lnTo>
                  <a:lnTo>
                    <a:pt x="10307" y="21691"/>
                  </a:lnTo>
                  <a:lnTo>
                    <a:pt x="10196" y="20599"/>
                  </a:lnTo>
                  <a:lnTo>
                    <a:pt x="10071" y="19380"/>
                  </a:lnTo>
                  <a:lnTo>
                    <a:pt x="9977" y="18465"/>
                  </a:lnTo>
                  <a:lnTo>
                    <a:pt x="9863" y="17348"/>
                  </a:lnTo>
                  <a:lnTo>
                    <a:pt x="9780" y="16535"/>
                  </a:lnTo>
                  <a:lnTo>
                    <a:pt x="9658" y="15341"/>
                  </a:lnTo>
                  <a:lnTo>
                    <a:pt x="9576" y="14541"/>
                  </a:lnTo>
                  <a:lnTo>
                    <a:pt x="9451" y="13322"/>
                  </a:lnTo>
                  <a:lnTo>
                    <a:pt x="9328" y="12115"/>
                  </a:lnTo>
                  <a:lnTo>
                    <a:pt x="9205" y="10909"/>
                  </a:lnTo>
                  <a:lnTo>
                    <a:pt x="9080" y="9690"/>
                  </a:lnTo>
                  <a:close/>
                </a:path>
                <a:path w="134619" h="44450">
                  <a:moveTo>
                    <a:pt x="128154" y="22085"/>
                  </a:moveTo>
                  <a:lnTo>
                    <a:pt x="94146" y="22085"/>
                  </a:lnTo>
                  <a:lnTo>
                    <a:pt x="94250" y="23719"/>
                  </a:lnTo>
                  <a:lnTo>
                    <a:pt x="94359" y="25438"/>
                  </a:lnTo>
                  <a:lnTo>
                    <a:pt x="94475" y="27254"/>
                  </a:lnTo>
                  <a:lnTo>
                    <a:pt x="91122" y="29070"/>
                  </a:lnTo>
                  <a:lnTo>
                    <a:pt x="129674" y="29070"/>
                  </a:lnTo>
                  <a:lnTo>
                    <a:pt x="131813" y="25006"/>
                  </a:lnTo>
                  <a:lnTo>
                    <a:pt x="131939" y="24768"/>
                  </a:lnTo>
                  <a:lnTo>
                    <a:pt x="128704" y="23719"/>
                  </a:lnTo>
                  <a:lnTo>
                    <a:pt x="128412" y="23719"/>
                  </a:lnTo>
                  <a:lnTo>
                    <a:pt x="128154" y="22085"/>
                  </a:lnTo>
                  <a:close/>
                </a:path>
                <a:path w="134619" h="44450">
                  <a:moveTo>
                    <a:pt x="48450" y="25438"/>
                  </a:moveTo>
                  <a:lnTo>
                    <a:pt x="45148" y="26441"/>
                  </a:lnTo>
                  <a:lnTo>
                    <a:pt x="43751" y="28600"/>
                  </a:lnTo>
                  <a:lnTo>
                    <a:pt x="50979" y="28600"/>
                  </a:lnTo>
                  <a:lnTo>
                    <a:pt x="48450" y="25438"/>
                  </a:lnTo>
                  <a:close/>
                </a:path>
                <a:path w="134619" h="44450">
                  <a:moveTo>
                    <a:pt x="18770" y="3632"/>
                  </a:moveTo>
                  <a:lnTo>
                    <a:pt x="16690" y="8318"/>
                  </a:lnTo>
                  <a:lnTo>
                    <a:pt x="16616" y="8483"/>
                  </a:lnTo>
                  <a:lnTo>
                    <a:pt x="16539" y="8658"/>
                  </a:lnTo>
                  <a:lnTo>
                    <a:pt x="15985" y="13322"/>
                  </a:lnTo>
                  <a:lnTo>
                    <a:pt x="15930" y="13779"/>
                  </a:lnTo>
                  <a:lnTo>
                    <a:pt x="15825" y="25886"/>
                  </a:lnTo>
                  <a:lnTo>
                    <a:pt x="18173" y="26047"/>
                  </a:lnTo>
                  <a:lnTo>
                    <a:pt x="16210" y="22085"/>
                  </a:lnTo>
                  <a:lnTo>
                    <a:pt x="16314" y="18083"/>
                  </a:lnTo>
                  <a:lnTo>
                    <a:pt x="16942" y="18083"/>
                  </a:lnTo>
                  <a:lnTo>
                    <a:pt x="21196" y="16967"/>
                  </a:lnTo>
                  <a:lnTo>
                    <a:pt x="24981" y="16967"/>
                  </a:lnTo>
                  <a:lnTo>
                    <a:pt x="25105" y="15747"/>
                  </a:lnTo>
                  <a:lnTo>
                    <a:pt x="22728" y="10909"/>
                  </a:lnTo>
                  <a:lnTo>
                    <a:pt x="22634" y="10718"/>
                  </a:lnTo>
                  <a:lnTo>
                    <a:pt x="18567" y="10718"/>
                  </a:lnTo>
                  <a:lnTo>
                    <a:pt x="18683" y="6667"/>
                  </a:lnTo>
                  <a:lnTo>
                    <a:pt x="18770" y="3632"/>
                  </a:lnTo>
                  <a:close/>
                </a:path>
                <a:path w="134619" h="44450">
                  <a:moveTo>
                    <a:pt x="34053" y="19705"/>
                  </a:moveTo>
                  <a:lnTo>
                    <a:pt x="28460" y="25438"/>
                  </a:lnTo>
                  <a:lnTo>
                    <a:pt x="36776" y="25438"/>
                  </a:lnTo>
                  <a:lnTo>
                    <a:pt x="38749" y="21691"/>
                  </a:lnTo>
                  <a:lnTo>
                    <a:pt x="34683" y="21691"/>
                  </a:lnTo>
                  <a:lnTo>
                    <a:pt x="34147" y="20002"/>
                  </a:lnTo>
                  <a:lnTo>
                    <a:pt x="34053" y="19705"/>
                  </a:lnTo>
                  <a:close/>
                </a:path>
                <a:path w="134619" h="44450">
                  <a:moveTo>
                    <a:pt x="132491" y="23719"/>
                  </a:moveTo>
                  <a:lnTo>
                    <a:pt x="132014" y="24768"/>
                  </a:lnTo>
                  <a:lnTo>
                    <a:pt x="132765" y="25006"/>
                  </a:lnTo>
                  <a:lnTo>
                    <a:pt x="132491" y="23719"/>
                  </a:lnTo>
                  <a:close/>
                </a:path>
                <a:path w="134619" h="44450">
                  <a:moveTo>
                    <a:pt x="133351" y="22085"/>
                  </a:moveTo>
                  <a:lnTo>
                    <a:pt x="132142" y="22085"/>
                  </a:lnTo>
                  <a:lnTo>
                    <a:pt x="132340" y="23012"/>
                  </a:lnTo>
                  <a:lnTo>
                    <a:pt x="132422" y="23395"/>
                  </a:lnTo>
                  <a:lnTo>
                    <a:pt x="132491" y="23719"/>
                  </a:lnTo>
                  <a:lnTo>
                    <a:pt x="133351" y="22085"/>
                  </a:lnTo>
                  <a:close/>
                </a:path>
                <a:path w="134619" h="44450">
                  <a:moveTo>
                    <a:pt x="24981" y="16967"/>
                  </a:moveTo>
                  <a:lnTo>
                    <a:pt x="21196" y="16967"/>
                  </a:lnTo>
                  <a:lnTo>
                    <a:pt x="24396" y="23395"/>
                  </a:lnTo>
                  <a:lnTo>
                    <a:pt x="24503" y="21691"/>
                  </a:lnTo>
                  <a:lnTo>
                    <a:pt x="24614" y="20599"/>
                  </a:lnTo>
                  <a:lnTo>
                    <a:pt x="24737" y="19380"/>
                  </a:lnTo>
                  <a:lnTo>
                    <a:pt x="24830" y="18465"/>
                  </a:lnTo>
                  <a:lnTo>
                    <a:pt x="24943" y="17348"/>
                  </a:lnTo>
                  <a:lnTo>
                    <a:pt x="24981" y="16967"/>
                  </a:lnTo>
                  <a:close/>
                </a:path>
                <a:path w="134619" h="44450">
                  <a:moveTo>
                    <a:pt x="94138" y="21958"/>
                  </a:moveTo>
                  <a:lnTo>
                    <a:pt x="88836" y="21958"/>
                  </a:lnTo>
                  <a:lnTo>
                    <a:pt x="89928" y="22085"/>
                  </a:lnTo>
                  <a:lnTo>
                    <a:pt x="94146" y="22085"/>
                  </a:lnTo>
                  <a:lnTo>
                    <a:pt x="94138" y="21958"/>
                  </a:lnTo>
                  <a:close/>
                </a:path>
                <a:path w="134619" h="44450">
                  <a:moveTo>
                    <a:pt x="132115" y="21958"/>
                  </a:moveTo>
                  <a:lnTo>
                    <a:pt x="128134" y="21958"/>
                  </a:lnTo>
                  <a:lnTo>
                    <a:pt x="128154" y="22085"/>
                  </a:lnTo>
                  <a:lnTo>
                    <a:pt x="132142" y="22085"/>
                  </a:lnTo>
                  <a:lnTo>
                    <a:pt x="132115" y="21958"/>
                  </a:lnTo>
                  <a:close/>
                </a:path>
                <a:path w="134619" h="44450">
                  <a:moveTo>
                    <a:pt x="56934" y="12115"/>
                  </a:moveTo>
                  <a:lnTo>
                    <a:pt x="55308" y="13779"/>
                  </a:lnTo>
                  <a:lnTo>
                    <a:pt x="55219" y="15341"/>
                  </a:lnTo>
                  <a:lnTo>
                    <a:pt x="54508" y="16967"/>
                  </a:lnTo>
                  <a:lnTo>
                    <a:pt x="54508" y="21958"/>
                  </a:lnTo>
                  <a:lnTo>
                    <a:pt x="88836" y="21958"/>
                  </a:lnTo>
                  <a:lnTo>
                    <a:pt x="92062" y="20599"/>
                  </a:lnTo>
                  <a:lnTo>
                    <a:pt x="91414" y="20002"/>
                  </a:lnTo>
                  <a:lnTo>
                    <a:pt x="85962" y="18465"/>
                  </a:lnTo>
                  <a:lnTo>
                    <a:pt x="61612" y="18465"/>
                  </a:lnTo>
                  <a:lnTo>
                    <a:pt x="61554" y="18083"/>
                  </a:lnTo>
                  <a:lnTo>
                    <a:pt x="61442" y="17348"/>
                  </a:lnTo>
                  <a:lnTo>
                    <a:pt x="61318" y="16535"/>
                  </a:lnTo>
                  <a:lnTo>
                    <a:pt x="61197" y="15747"/>
                  </a:lnTo>
                  <a:lnTo>
                    <a:pt x="61136" y="15341"/>
                  </a:lnTo>
                  <a:lnTo>
                    <a:pt x="61014" y="14541"/>
                  </a:lnTo>
                  <a:lnTo>
                    <a:pt x="60934" y="14020"/>
                  </a:lnTo>
                  <a:lnTo>
                    <a:pt x="56934" y="12115"/>
                  </a:lnTo>
                  <a:close/>
                </a:path>
                <a:path w="134619" h="44450">
                  <a:moveTo>
                    <a:pt x="102349" y="8483"/>
                  </a:moveTo>
                  <a:lnTo>
                    <a:pt x="94138" y="21958"/>
                  </a:lnTo>
                  <a:lnTo>
                    <a:pt x="128134" y="21958"/>
                  </a:lnTo>
                  <a:lnTo>
                    <a:pt x="127919" y="20599"/>
                  </a:lnTo>
                  <a:lnTo>
                    <a:pt x="105765" y="20599"/>
                  </a:lnTo>
                  <a:lnTo>
                    <a:pt x="103968" y="17626"/>
                  </a:lnTo>
                  <a:lnTo>
                    <a:pt x="103065" y="12115"/>
                  </a:lnTo>
                  <a:lnTo>
                    <a:pt x="102589" y="9690"/>
                  </a:lnTo>
                  <a:lnTo>
                    <a:pt x="102465" y="9067"/>
                  </a:lnTo>
                  <a:lnTo>
                    <a:pt x="102349" y="8483"/>
                  </a:lnTo>
                  <a:close/>
                </a:path>
                <a:path w="134619" h="44450">
                  <a:moveTo>
                    <a:pt x="130586" y="14777"/>
                  </a:moveTo>
                  <a:lnTo>
                    <a:pt x="132058" y="21691"/>
                  </a:lnTo>
                  <a:lnTo>
                    <a:pt x="132115" y="21958"/>
                  </a:lnTo>
                  <a:lnTo>
                    <a:pt x="133418" y="21958"/>
                  </a:lnTo>
                  <a:lnTo>
                    <a:pt x="134448" y="20002"/>
                  </a:lnTo>
                  <a:lnTo>
                    <a:pt x="130586" y="14777"/>
                  </a:lnTo>
                  <a:close/>
                </a:path>
                <a:path w="134619" h="44450">
                  <a:moveTo>
                    <a:pt x="39966" y="19380"/>
                  </a:moveTo>
                  <a:lnTo>
                    <a:pt x="34683" y="21691"/>
                  </a:lnTo>
                  <a:lnTo>
                    <a:pt x="38749" y="21691"/>
                  </a:lnTo>
                  <a:lnTo>
                    <a:pt x="39966" y="19380"/>
                  </a:lnTo>
                  <a:close/>
                </a:path>
                <a:path w="134619" h="44450">
                  <a:moveTo>
                    <a:pt x="109016" y="15747"/>
                  </a:moveTo>
                  <a:lnTo>
                    <a:pt x="105762" y="20599"/>
                  </a:lnTo>
                  <a:lnTo>
                    <a:pt x="127919" y="20599"/>
                  </a:lnTo>
                  <a:lnTo>
                    <a:pt x="127825" y="20002"/>
                  </a:lnTo>
                  <a:lnTo>
                    <a:pt x="127727" y="19380"/>
                  </a:lnTo>
                  <a:lnTo>
                    <a:pt x="127633" y="18783"/>
                  </a:lnTo>
                  <a:lnTo>
                    <a:pt x="115074" y="18783"/>
                  </a:lnTo>
                  <a:lnTo>
                    <a:pt x="109016" y="15747"/>
                  </a:lnTo>
                  <a:close/>
                </a:path>
                <a:path w="134619" h="44450">
                  <a:moveTo>
                    <a:pt x="30441" y="8318"/>
                  </a:moveTo>
                  <a:lnTo>
                    <a:pt x="29679" y="8483"/>
                  </a:lnTo>
                  <a:lnTo>
                    <a:pt x="29682" y="14777"/>
                  </a:lnTo>
                  <a:lnTo>
                    <a:pt x="34092" y="19705"/>
                  </a:lnTo>
                  <a:lnTo>
                    <a:pt x="33950" y="19380"/>
                  </a:lnTo>
                  <a:lnTo>
                    <a:pt x="30679" y="9067"/>
                  </a:lnTo>
                  <a:lnTo>
                    <a:pt x="30590" y="8788"/>
                  </a:lnTo>
                  <a:lnTo>
                    <a:pt x="30494" y="8483"/>
                  </a:lnTo>
                  <a:lnTo>
                    <a:pt x="30441" y="8318"/>
                  </a:lnTo>
                  <a:close/>
                </a:path>
                <a:path w="134619" h="44450">
                  <a:moveTo>
                    <a:pt x="112489" y="1423"/>
                  </a:moveTo>
                  <a:lnTo>
                    <a:pt x="111709" y="5448"/>
                  </a:lnTo>
                  <a:lnTo>
                    <a:pt x="111586" y="6286"/>
                  </a:lnTo>
                  <a:lnTo>
                    <a:pt x="111531" y="6667"/>
                  </a:lnTo>
                  <a:lnTo>
                    <a:pt x="111442" y="7277"/>
                  </a:lnTo>
                  <a:lnTo>
                    <a:pt x="114853" y="18083"/>
                  </a:lnTo>
                  <a:lnTo>
                    <a:pt x="114974" y="18465"/>
                  </a:lnTo>
                  <a:lnTo>
                    <a:pt x="115074" y="18783"/>
                  </a:lnTo>
                  <a:lnTo>
                    <a:pt x="127633" y="18783"/>
                  </a:lnTo>
                  <a:lnTo>
                    <a:pt x="127522" y="18083"/>
                  </a:lnTo>
                  <a:lnTo>
                    <a:pt x="127406" y="17348"/>
                  </a:lnTo>
                  <a:lnTo>
                    <a:pt x="125780" y="17348"/>
                  </a:lnTo>
                  <a:lnTo>
                    <a:pt x="116027" y="16535"/>
                  </a:lnTo>
                  <a:lnTo>
                    <a:pt x="115560" y="16535"/>
                  </a:lnTo>
                  <a:lnTo>
                    <a:pt x="117344" y="9067"/>
                  </a:lnTo>
                  <a:lnTo>
                    <a:pt x="117238" y="8318"/>
                  </a:lnTo>
                  <a:lnTo>
                    <a:pt x="115074" y="2425"/>
                  </a:lnTo>
                  <a:lnTo>
                    <a:pt x="115011" y="2260"/>
                  </a:lnTo>
                  <a:lnTo>
                    <a:pt x="112489" y="1423"/>
                  </a:lnTo>
                  <a:close/>
                </a:path>
                <a:path w="134619" h="44450">
                  <a:moveTo>
                    <a:pt x="72802" y="13322"/>
                  </a:moveTo>
                  <a:lnTo>
                    <a:pt x="64015" y="13322"/>
                  </a:lnTo>
                  <a:lnTo>
                    <a:pt x="68387" y="14020"/>
                  </a:lnTo>
                  <a:lnTo>
                    <a:pt x="67705" y="14020"/>
                  </a:lnTo>
                  <a:lnTo>
                    <a:pt x="61433" y="18465"/>
                  </a:lnTo>
                  <a:lnTo>
                    <a:pt x="85962" y="18465"/>
                  </a:lnTo>
                  <a:lnTo>
                    <a:pt x="80646" y="16967"/>
                  </a:lnTo>
                  <a:lnTo>
                    <a:pt x="80079" y="16535"/>
                  </a:lnTo>
                  <a:lnTo>
                    <a:pt x="74917" y="16535"/>
                  </a:lnTo>
                  <a:lnTo>
                    <a:pt x="72758" y="14020"/>
                  </a:lnTo>
                  <a:lnTo>
                    <a:pt x="72802" y="13322"/>
                  </a:lnTo>
                  <a:close/>
                </a:path>
                <a:path w="134619" h="44450">
                  <a:moveTo>
                    <a:pt x="126580" y="12115"/>
                  </a:moveTo>
                  <a:lnTo>
                    <a:pt x="126433" y="13322"/>
                  </a:lnTo>
                  <a:lnTo>
                    <a:pt x="126377" y="13779"/>
                  </a:lnTo>
                  <a:lnTo>
                    <a:pt x="126255" y="14777"/>
                  </a:lnTo>
                  <a:lnTo>
                    <a:pt x="126137" y="15747"/>
                  </a:lnTo>
                  <a:lnTo>
                    <a:pt x="126031" y="16535"/>
                  </a:lnTo>
                  <a:lnTo>
                    <a:pt x="125898" y="16967"/>
                  </a:lnTo>
                  <a:lnTo>
                    <a:pt x="125780" y="17348"/>
                  </a:lnTo>
                  <a:lnTo>
                    <a:pt x="127406" y="17348"/>
                  </a:lnTo>
                  <a:lnTo>
                    <a:pt x="126580" y="12115"/>
                  </a:lnTo>
                  <a:close/>
                </a:path>
                <a:path w="134619" h="44450">
                  <a:moveTo>
                    <a:pt x="78019" y="14777"/>
                  </a:moveTo>
                  <a:lnTo>
                    <a:pt x="74917" y="16535"/>
                  </a:lnTo>
                  <a:lnTo>
                    <a:pt x="80079" y="16535"/>
                  </a:lnTo>
                  <a:lnTo>
                    <a:pt x="78019" y="14777"/>
                  </a:lnTo>
                  <a:close/>
                </a:path>
                <a:path w="134619" h="44450">
                  <a:moveTo>
                    <a:pt x="76314" y="13322"/>
                  </a:moveTo>
                  <a:lnTo>
                    <a:pt x="78019" y="14777"/>
                  </a:lnTo>
                  <a:lnTo>
                    <a:pt x="78435" y="14541"/>
                  </a:lnTo>
                  <a:lnTo>
                    <a:pt x="76314" y="13322"/>
                  </a:lnTo>
                  <a:close/>
                </a:path>
                <a:path w="134619" h="44450">
                  <a:moveTo>
                    <a:pt x="62992" y="6667"/>
                  </a:moveTo>
                  <a:lnTo>
                    <a:pt x="62933" y="7277"/>
                  </a:lnTo>
                  <a:lnTo>
                    <a:pt x="62833" y="8318"/>
                  </a:lnTo>
                  <a:lnTo>
                    <a:pt x="62761" y="9067"/>
                  </a:lnTo>
                  <a:lnTo>
                    <a:pt x="62682" y="12115"/>
                  </a:lnTo>
                  <a:lnTo>
                    <a:pt x="62941" y="13322"/>
                  </a:lnTo>
                  <a:lnTo>
                    <a:pt x="75900" y="13322"/>
                  </a:lnTo>
                  <a:lnTo>
                    <a:pt x="76334" y="12115"/>
                  </a:lnTo>
                  <a:lnTo>
                    <a:pt x="74498" y="12115"/>
                  </a:lnTo>
                  <a:lnTo>
                    <a:pt x="73072" y="10909"/>
                  </a:lnTo>
                  <a:lnTo>
                    <a:pt x="69646" y="10909"/>
                  </a:lnTo>
                  <a:lnTo>
                    <a:pt x="62992" y="6667"/>
                  </a:lnTo>
                  <a:close/>
                </a:path>
                <a:path w="134619" h="44450">
                  <a:moveTo>
                    <a:pt x="75704" y="9690"/>
                  </a:moveTo>
                  <a:lnTo>
                    <a:pt x="74605" y="11899"/>
                  </a:lnTo>
                  <a:lnTo>
                    <a:pt x="74498" y="12115"/>
                  </a:lnTo>
                  <a:lnTo>
                    <a:pt x="76334" y="12115"/>
                  </a:lnTo>
                  <a:lnTo>
                    <a:pt x="76767" y="10909"/>
                  </a:lnTo>
                  <a:lnTo>
                    <a:pt x="76886" y="10579"/>
                  </a:lnTo>
                  <a:lnTo>
                    <a:pt x="76936" y="10439"/>
                  </a:lnTo>
                  <a:lnTo>
                    <a:pt x="75704" y="9690"/>
                  </a:lnTo>
                  <a:close/>
                </a:path>
                <a:path w="134619" h="44450">
                  <a:moveTo>
                    <a:pt x="71462" y="3632"/>
                  </a:moveTo>
                  <a:lnTo>
                    <a:pt x="69764" y="10439"/>
                  </a:lnTo>
                  <a:lnTo>
                    <a:pt x="69646" y="10909"/>
                  </a:lnTo>
                  <a:lnTo>
                    <a:pt x="73072" y="10909"/>
                  </a:lnTo>
                  <a:lnTo>
                    <a:pt x="72682" y="10579"/>
                  </a:lnTo>
                  <a:lnTo>
                    <a:pt x="72008" y="7277"/>
                  </a:lnTo>
                  <a:lnTo>
                    <a:pt x="71883" y="6667"/>
                  </a:lnTo>
                  <a:lnTo>
                    <a:pt x="71805" y="6286"/>
                  </a:lnTo>
                  <a:lnTo>
                    <a:pt x="71462" y="3632"/>
                  </a:lnTo>
                  <a:close/>
                </a:path>
                <a:path w="134619" h="44450">
                  <a:moveTo>
                    <a:pt x="21818" y="9067"/>
                  </a:moveTo>
                  <a:lnTo>
                    <a:pt x="18567" y="10718"/>
                  </a:lnTo>
                  <a:lnTo>
                    <a:pt x="22634" y="10718"/>
                  </a:lnTo>
                  <a:lnTo>
                    <a:pt x="21818" y="9067"/>
                  </a:lnTo>
                  <a:close/>
                </a:path>
                <a:path w="134619" h="44450">
                  <a:moveTo>
                    <a:pt x="112649" y="0"/>
                  </a:moveTo>
                  <a:lnTo>
                    <a:pt x="112276" y="1423"/>
                  </a:lnTo>
                  <a:lnTo>
                    <a:pt x="112489" y="1423"/>
                  </a:lnTo>
                  <a:lnTo>
                    <a:pt x="112585" y="927"/>
                  </a:lnTo>
                  <a:lnTo>
                    <a:pt x="112649" y="0"/>
                  </a:lnTo>
                  <a:close/>
                </a:path>
              </a:pathLst>
            </a:custGeom>
            <a:solidFill>
              <a:srgbClr val="90C2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2971534" y="2110319"/>
              <a:ext cx="17145" cy="33020"/>
            </a:xfrm>
            <a:custGeom>
              <a:avLst/>
              <a:gdLst/>
              <a:ahLst/>
              <a:cxnLst/>
              <a:rect l="l" t="t" r="r" b="b"/>
              <a:pathLst>
                <a:path w="17144" h="33019">
                  <a:moveTo>
                    <a:pt x="16802" y="0"/>
                  </a:moveTo>
                  <a:lnTo>
                    <a:pt x="10617" y="711"/>
                  </a:lnTo>
                  <a:lnTo>
                    <a:pt x="8864" y="8229"/>
                  </a:lnTo>
                  <a:lnTo>
                    <a:pt x="3251" y="18872"/>
                  </a:lnTo>
                  <a:lnTo>
                    <a:pt x="0" y="25577"/>
                  </a:lnTo>
                  <a:lnTo>
                    <a:pt x="2527" y="32816"/>
                  </a:lnTo>
                  <a:lnTo>
                    <a:pt x="4927" y="29438"/>
                  </a:lnTo>
                  <a:lnTo>
                    <a:pt x="5397" y="24155"/>
                  </a:lnTo>
                  <a:lnTo>
                    <a:pt x="9372" y="14135"/>
                  </a:lnTo>
                  <a:lnTo>
                    <a:pt x="11328" y="7747"/>
                  </a:lnTo>
                  <a:lnTo>
                    <a:pt x="16446" y="2527"/>
                  </a:lnTo>
                  <a:lnTo>
                    <a:pt x="16802" y="0"/>
                  </a:lnTo>
                  <a:close/>
                </a:path>
              </a:pathLst>
            </a:custGeom>
            <a:solidFill>
              <a:srgbClr val="B1D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3053398" y="2103156"/>
              <a:ext cx="8890" cy="17145"/>
            </a:xfrm>
            <a:custGeom>
              <a:avLst/>
              <a:gdLst/>
              <a:ahLst/>
              <a:cxnLst/>
              <a:rect l="l" t="t" r="r" b="b"/>
              <a:pathLst>
                <a:path w="8889" h="17144">
                  <a:moveTo>
                    <a:pt x="3632" y="0"/>
                  </a:moveTo>
                  <a:lnTo>
                    <a:pt x="3289" y="406"/>
                  </a:lnTo>
                  <a:lnTo>
                    <a:pt x="812" y="2019"/>
                  </a:lnTo>
                  <a:lnTo>
                    <a:pt x="0" y="2425"/>
                  </a:lnTo>
                  <a:lnTo>
                    <a:pt x="2336" y="8788"/>
                  </a:lnTo>
                  <a:lnTo>
                    <a:pt x="495" y="16497"/>
                  </a:lnTo>
                  <a:lnTo>
                    <a:pt x="6057" y="16967"/>
                  </a:lnTo>
                  <a:lnTo>
                    <a:pt x="2717" y="9385"/>
                  </a:lnTo>
                  <a:lnTo>
                    <a:pt x="5715" y="14935"/>
                  </a:lnTo>
                  <a:lnTo>
                    <a:pt x="8470" y="12725"/>
                  </a:lnTo>
                  <a:lnTo>
                    <a:pt x="5118" y="9093"/>
                  </a:lnTo>
                  <a:lnTo>
                    <a:pt x="2908" y="5384"/>
                  </a:lnTo>
                  <a:lnTo>
                    <a:pt x="3632" y="0"/>
                  </a:lnTo>
                  <a:close/>
                </a:path>
              </a:pathLst>
            </a:custGeom>
            <a:solidFill>
              <a:srgbClr val="229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2986774" y="2119666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30">
                  <a:moveTo>
                    <a:pt x="679" y="8928"/>
                  </a:moveTo>
                  <a:lnTo>
                    <a:pt x="0" y="8928"/>
                  </a:lnTo>
                  <a:lnTo>
                    <a:pt x="3423" y="13209"/>
                  </a:lnTo>
                  <a:lnTo>
                    <a:pt x="3690" y="17759"/>
                  </a:lnTo>
                  <a:lnTo>
                    <a:pt x="3627" y="21677"/>
                  </a:lnTo>
                  <a:lnTo>
                    <a:pt x="6057" y="24066"/>
                  </a:lnTo>
                  <a:lnTo>
                    <a:pt x="6057" y="11658"/>
                  </a:lnTo>
                  <a:lnTo>
                    <a:pt x="3530" y="11658"/>
                  </a:lnTo>
                  <a:lnTo>
                    <a:pt x="679" y="8928"/>
                  </a:lnTo>
                  <a:close/>
                </a:path>
                <a:path w="6350" h="24130">
                  <a:moveTo>
                    <a:pt x="6057" y="8928"/>
                  </a:moveTo>
                  <a:lnTo>
                    <a:pt x="5225" y="8928"/>
                  </a:lnTo>
                  <a:lnTo>
                    <a:pt x="3530" y="11658"/>
                  </a:lnTo>
                  <a:lnTo>
                    <a:pt x="6057" y="11658"/>
                  </a:lnTo>
                  <a:lnTo>
                    <a:pt x="6057" y="8928"/>
                  </a:lnTo>
                  <a:close/>
                </a:path>
                <a:path w="6350" h="24130">
                  <a:moveTo>
                    <a:pt x="5319" y="8775"/>
                  </a:moveTo>
                  <a:lnTo>
                    <a:pt x="520" y="8775"/>
                  </a:lnTo>
                  <a:lnTo>
                    <a:pt x="679" y="8928"/>
                  </a:lnTo>
                  <a:lnTo>
                    <a:pt x="5225" y="8928"/>
                  </a:lnTo>
                  <a:lnTo>
                    <a:pt x="5319" y="8775"/>
                  </a:lnTo>
                  <a:close/>
                </a:path>
                <a:path w="6350" h="24130">
                  <a:moveTo>
                    <a:pt x="6057" y="7586"/>
                  </a:moveTo>
                  <a:lnTo>
                    <a:pt x="5319" y="8775"/>
                  </a:lnTo>
                  <a:lnTo>
                    <a:pt x="6057" y="8775"/>
                  </a:lnTo>
                  <a:lnTo>
                    <a:pt x="6057" y="7586"/>
                  </a:lnTo>
                  <a:close/>
                </a:path>
                <a:path w="6350" h="24130">
                  <a:moveTo>
                    <a:pt x="6057" y="615"/>
                  </a:moveTo>
                  <a:lnTo>
                    <a:pt x="3748" y="615"/>
                  </a:lnTo>
                  <a:lnTo>
                    <a:pt x="3073" y="3162"/>
                  </a:lnTo>
                  <a:lnTo>
                    <a:pt x="6057" y="7137"/>
                  </a:lnTo>
                  <a:lnTo>
                    <a:pt x="6057" y="615"/>
                  </a:lnTo>
                  <a:close/>
                </a:path>
                <a:path w="6350" h="24130">
                  <a:moveTo>
                    <a:pt x="3790" y="457"/>
                  </a:moveTo>
                  <a:lnTo>
                    <a:pt x="3073" y="3162"/>
                  </a:lnTo>
                  <a:lnTo>
                    <a:pt x="3748" y="615"/>
                  </a:lnTo>
                  <a:lnTo>
                    <a:pt x="3790" y="457"/>
                  </a:lnTo>
                  <a:close/>
                </a:path>
                <a:path w="6350" h="24130">
                  <a:moveTo>
                    <a:pt x="3911" y="0"/>
                  </a:moveTo>
                  <a:lnTo>
                    <a:pt x="3790" y="457"/>
                  </a:lnTo>
                  <a:lnTo>
                    <a:pt x="5506" y="457"/>
                  </a:lnTo>
                  <a:lnTo>
                    <a:pt x="3911" y="0"/>
                  </a:lnTo>
                  <a:close/>
                </a:path>
              </a:pathLst>
            </a:custGeom>
            <a:solidFill>
              <a:srgbClr val="61A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038856" y="2110434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5" h="26035">
                  <a:moveTo>
                    <a:pt x="3835" y="15875"/>
                  </a:moveTo>
                  <a:lnTo>
                    <a:pt x="2667" y="14960"/>
                  </a:lnTo>
                  <a:lnTo>
                    <a:pt x="2832" y="15189"/>
                  </a:lnTo>
                  <a:lnTo>
                    <a:pt x="3835" y="15875"/>
                  </a:lnTo>
                  <a:close/>
                </a:path>
                <a:path w="14605" h="26035">
                  <a:moveTo>
                    <a:pt x="10071" y="21234"/>
                  </a:moveTo>
                  <a:lnTo>
                    <a:pt x="8102" y="22529"/>
                  </a:lnTo>
                  <a:lnTo>
                    <a:pt x="7239" y="20535"/>
                  </a:lnTo>
                  <a:lnTo>
                    <a:pt x="6959" y="19862"/>
                  </a:lnTo>
                  <a:lnTo>
                    <a:pt x="7023" y="19596"/>
                  </a:lnTo>
                  <a:lnTo>
                    <a:pt x="7404" y="18211"/>
                  </a:lnTo>
                  <a:lnTo>
                    <a:pt x="7315" y="17221"/>
                  </a:lnTo>
                  <a:lnTo>
                    <a:pt x="7277" y="16954"/>
                  </a:lnTo>
                  <a:lnTo>
                    <a:pt x="6210" y="17310"/>
                  </a:lnTo>
                  <a:lnTo>
                    <a:pt x="6210" y="19596"/>
                  </a:lnTo>
                  <a:lnTo>
                    <a:pt x="5549" y="19405"/>
                  </a:lnTo>
                  <a:lnTo>
                    <a:pt x="4343" y="19050"/>
                  </a:lnTo>
                  <a:lnTo>
                    <a:pt x="4978" y="18211"/>
                  </a:lnTo>
                  <a:lnTo>
                    <a:pt x="5422" y="17678"/>
                  </a:lnTo>
                  <a:lnTo>
                    <a:pt x="6134" y="19405"/>
                  </a:lnTo>
                  <a:lnTo>
                    <a:pt x="6210" y="19596"/>
                  </a:lnTo>
                  <a:lnTo>
                    <a:pt x="6210" y="17310"/>
                  </a:lnTo>
                  <a:lnTo>
                    <a:pt x="5524" y="17538"/>
                  </a:lnTo>
                  <a:lnTo>
                    <a:pt x="5791" y="17221"/>
                  </a:lnTo>
                  <a:lnTo>
                    <a:pt x="3835" y="15875"/>
                  </a:lnTo>
                  <a:lnTo>
                    <a:pt x="3848" y="19405"/>
                  </a:lnTo>
                  <a:lnTo>
                    <a:pt x="3060" y="19405"/>
                  </a:lnTo>
                  <a:lnTo>
                    <a:pt x="1562" y="18211"/>
                  </a:lnTo>
                  <a:lnTo>
                    <a:pt x="2578" y="15189"/>
                  </a:lnTo>
                  <a:lnTo>
                    <a:pt x="2654" y="14960"/>
                  </a:lnTo>
                  <a:lnTo>
                    <a:pt x="1511" y="13322"/>
                  </a:lnTo>
                  <a:lnTo>
                    <a:pt x="0" y="14528"/>
                  </a:lnTo>
                  <a:lnTo>
                    <a:pt x="406" y="16954"/>
                  </a:lnTo>
                  <a:lnTo>
                    <a:pt x="495" y="21234"/>
                  </a:lnTo>
                  <a:lnTo>
                    <a:pt x="190" y="23698"/>
                  </a:lnTo>
                  <a:lnTo>
                    <a:pt x="127" y="24257"/>
                  </a:lnTo>
                  <a:lnTo>
                    <a:pt x="2425" y="25438"/>
                  </a:lnTo>
                  <a:lnTo>
                    <a:pt x="4775" y="24257"/>
                  </a:lnTo>
                  <a:lnTo>
                    <a:pt x="5207" y="23698"/>
                  </a:lnTo>
                  <a:lnTo>
                    <a:pt x="4229" y="20853"/>
                  </a:lnTo>
                  <a:lnTo>
                    <a:pt x="5715" y="20535"/>
                  </a:lnTo>
                  <a:lnTo>
                    <a:pt x="6870" y="25438"/>
                  </a:lnTo>
                  <a:lnTo>
                    <a:pt x="6997" y="25946"/>
                  </a:lnTo>
                  <a:lnTo>
                    <a:pt x="9588" y="23698"/>
                  </a:lnTo>
                  <a:lnTo>
                    <a:pt x="9855" y="22529"/>
                  </a:lnTo>
                  <a:lnTo>
                    <a:pt x="10071" y="21234"/>
                  </a:lnTo>
                  <a:close/>
                </a:path>
                <a:path w="14605" h="26035">
                  <a:moveTo>
                    <a:pt x="14541" y="11506"/>
                  </a:moveTo>
                  <a:lnTo>
                    <a:pt x="10909" y="0"/>
                  </a:lnTo>
                  <a:lnTo>
                    <a:pt x="10579" y="2184"/>
                  </a:lnTo>
                  <a:lnTo>
                    <a:pt x="9359" y="6286"/>
                  </a:lnTo>
                  <a:lnTo>
                    <a:pt x="8483" y="8470"/>
                  </a:lnTo>
                  <a:lnTo>
                    <a:pt x="14541" y="11506"/>
                  </a:lnTo>
                  <a:close/>
                </a:path>
              </a:pathLst>
            </a:custGeom>
            <a:solidFill>
              <a:srgbClr val="5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036456" y="2120124"/>
              <a:ext cx="4445" cy="11430"/>
            </a:xfrm>
            <a:custGeom>
              <a:avLst/>
              <a:gdLst/>
              <a:ahLst/>
              <a:cxnLst/>
              <a:rect l="l" t="t" r="r" b="b"/>
              <a:pathLst>
                <a:path w="4444" h="11430">
                  <a:moveTo>
                    <a:pt x="940" y="7708"/>
                  </a:moveTo>
                  <a:lnTo>
                    <a:pt x="584" y="10896"/>
                  </a:lnTo>
                  <a:lnTo>
                    <a:pt x="2070" y="8851"/>
                  </a:lnTo>
                  <a:lnTo>
                    <a:pt x="940" y="7708"/>
                  </a:lnTo>
                  <a:close/>
                </a:path>
                <a:path w="4444" h="11430">
                  <a:moveTo>
                    <a:pt x="1150" y="5837"/>
                  </a:moveTo>
                  <a:lnTo>
                    <a:pt x="0" y="6756"/>
                  </a:lnTo>
                  <a:lnTo>
                    <a:pt x="940" y="7708"/>
                  </a:lnTo>
                  <a:lnTo>
                    <a:pt x="1047" y="6756"/>
                  </a:lnTo>
                  <a:lnTo>
                    <a:pt x="1150" y="5837"/>
                  </a:lnTo>
                  <a:close/>
                </a:path>
                <a:path w="4444" h="11430">
                  <a:moveTo>
                    <a:pt x="1803" y="0"/>
                  </a:moveTo>
                  <a:lnTo>
                    <a:pt x="1327" y="4254"/>
                  </a:lnTo>
                  <a:lnTo>
                    <a:pt x="1262" y="4838"/>
                  </a:lnTo>
                  <a:lnTo>
                    <a:pt x="1150" y="5837"/>
                  </a:lnTo>
                  <a:lnTo>
                    <a:pt x="2400" y="4838"/>
                  </a:lnTo>
                  <a:lnTo>
                    <a:pt x="2298" y="4254"/>
                  </a:lnTo>
                  <a:lnTo>
                    <a:pt x="4127" y="1612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3C94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3021293" y="2125102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2374" y="0"/>
                  </a:moveTo>
                  <a:lnTo>
                    <a:pt x="0" y="1066"/>
                  </a:lnTo>
                  <a:lnTo>
                    <a:pt x="2425" y="7124"/>
                  </a:lnTo>
                  <a:lnTo>
                    <a:pt x="4305" y="5537"/>
                  </a:lnTo>
                  <a:lnTo>
                    <a:pt x="2374" y="0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2995778" y="2119997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4330" y="0"/>
                  </a:moveTo>
                  <a:lnTo>
                    <a:pt x="3721" y="126"/>
                  </a:lnTo>
                  <a:lnTo>
                    <a:pt x="1854" y="495"/>
                  </a:lnTo>
                  <a:lnTo>
                    <a:pt x="0" y="5791"/>
                  </a:lnTo>
                  <a:lnTo>
                    <a:pt x="8394" y="4381"/>
                  </a:lnTo>
                  <a:lnTo>
                    <a:pt x="4330" y="0"/>
                  </a:lnTo>
                  <a:close/>
                </a:path>
              </a:pathLst>
            </a:custGeom>
            <a:solidFill>
              <a:srgbClr val="70B5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015514" y="2124962"/>
              <a:ext cx="2540" cy="12700"/>
            </a:xfrm>
            <a:custGeom>
              <a:avLst/>
              <a:gdLst/>
              <a:ahLst/>
              <a:cxnLst/>
              <a:rect l="l" t="t" r="r" b="b"/>
              <a:pathLst>
                <a:path w="2539" h="12700">
                  <a:moveTo>
                    <a:pt x="1803" y="0"/>
                  </a:moveTo>
                  <a:lnTo>
                    <a:pt x="939" y="0"/>
                  </a:lnTo>
                  <a:lnTo>
                    <a:pt x="0" y="0"/>
                  </a:lnTo>
                  <a:lnTo>
                    <a:pt x="0" y="12115"/>
                  </a:lnTo>
                  <a:lnTo>
                    <a:pt x="939" y="12115"/>
                  </a:lnTo>
                  <a:lnTo>
                    <a:pt x="1968" y="10541"/>
                  </a:lnTo>
                  <a:lnTo>
                    <a:pt x="1803" y="0"/>
                  </a:lnTo>
                  <a:close/>
                </a:path>
              </a:pathLst>
            </a:custGeom>
            <a:solidFill>
              <a:srgbClr val="59A2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3004592" y="2118688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19" h="5714">
                  <a:moveTo>
                    <a:pt x="6883" y="0"/>
                  </a:moveTo>
                  <a:lnTo>
                    <a:pt x="3378" y="215"/>
                  </a:lnTo>
                  <a:lnTo>
                    <a:pt x="0" y="431"/>
                  </a:lnTo>
                  <a:lnTo>
                    <a:pt x="3263" y="5651"/>
                  </a:lnTo>
                  <a:lnTo>
                    <a:pt x="7619" y="2552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68B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045816" y="2124188"/>
              <a:ext cx="4445" cy="7620"/>
            </a:xfrm>
            <a:custGeom>
              <a:avLst/>
              <a:gdLst/>
              <a:ahLst/>
              <a:cxnLst/>
              <a:rect l="l" t="t" r="r" b="b"/>
              <a:pathLst>
                <a:path w="4444" h="7619">
                  <a:moveTo>
                    <a:pt x="1358" y="0"/>
                  </a:moveTo>
                  <a:lnTo>
                    <a:pt x="457" y="3149"/>
                  </a:lnTo>
                  <a:lnTo>
                    <a:pt x="317" y="3200"/>
                  </a:lnTo>
                  <a:lnTo>
                    <a:pt x="495" y="4292"/>
                  </a:lnTo>
                  <a:lnTo>
                    <a:pt x="0" y="6108"/>
                  </a:lnTo>
                  <a:lnTo>
                    <a:pt x="317" y="6832"/>
                  </a:lnTo>
                  <a:lnTo>
                    <a:pt x="3873" y="7429"/>
                  </a:lnTo>
                  <a:lnTo>
                    <a:pt x="2590" y="4191"/>
                  </a:lnTo>
                  <a:lnTo>
                    <a:pt x="2730" y="1384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rgbClr val="409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027160" y="212375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80" h="3810">
                  <a:moveTo>
                    <a:pt x="3225" y="0"/>
                  </a:moveTo>
                  <a:lnTo>
                    <a:pt x="0" y="1358"/>
                  </a:lnTo>
                  <a:lnTo>
                    <a:pt x="1092" y="1485"/>
                  </a:lnTo>
                  <a:lnTo>
                    <a:pt x="2006" y="3632"/>
                  </a:lnTo>
                  <a:lnTo>
                    <a:pt x="4102" y="3162"/>
                  </a:lnTo>
                  <a:lnTo>
                    <a:pt x="4876" y="1524"/>
                  </a:lnTo>
                  <a:lnTo>
                    <a:pt x="3225" y="0"/>
                  </a:lnTo>
                  <a:close/>
                </a:path>
              </a:pathLst>
            </a:custGeom>
            <a:solidFill>
              <a:srgbClr val="5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020061" y="2139275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1714" y="0"/>
                  </a:moveTo>
                  <a:lnTo>
                    <a:pt x="1231" y="228"/>
                  </a:lnTo>
                  <a:lnTo>
                    <a:pt x="63" y="787"/>
                  </a:lnTo>
                  <a:lnTo>
                    <a:pt x="0" y="4343"/>
                  </a:lnTo>
                  <a:lnTo>
                    <a:pt x="2451" y="3860"/>
                  </a:lnTo>
                  <a:lnTo>
                    <a:pt x="4279" y="3492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569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3011006" y="211621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10">
                  <a:moveTo>
                    <a:pt x="3149" y="0"/>
                  </a:moveTo>
                  <a:lnTo>
                    <a:pt x="152" y="101"/>
                  </a:lnTo>
                  <a:lnTo>
                    <a:pt x="0" y="876"/>
                  </a:lnTo>
                  <a:lnTo>
                    <a:pt x="2235" y="3479"/>
                  </a:lnTo>
                  <a:lnTo>
                    <a:pt x="5753" y="1485"/>
                  </a:lnTo>
                  <a:lnTo>
                    <a:pt x="3632" y="266"/>
                  </a:lnTo>
                  <a:lnTo>
                    <a:pt x="3149" y="0"/>
                  </a:lnTo>
                  <a:close/>
                </a:path>
              </a:pathLst>
            </a:custGeom>
            <a:solidFill>
              <a:srgbClr val="70B5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3040418" y="2125382"/>
              <a:ext cx="3810" cy="12065"/>
            </a:xfrm>
            <a:custGeom>
              <a:avLst/>
              <a:gdLst/>
              <a:ahLst/>
              <a:cxnLst/>
              <a:rect l="l" t="t" r="r" b="b"/>
              <a:pathLst>
                <a:path w="3810" h="12064">
                  <a:moveTo>
                    <a:pt x="2286" y="4457"/>
                  </a:moveTo>
                  <a:lnTo>
                    <a:pt x="2235" y="927"/>
                  </a:lnTo>
                  <a:lnTo>
                    <a:pt x="2070" y="787"/>
                  </a:lnTo>
                  <a:lnTo>
                    <a:pt x="1104" y="0"/>
                  </a:lnTo>
                  <a:lnTo>
                    <a:pt x="0" y="3263"/>
                  </a:lnTo>
                  <a:lnTo>
                    <a:pt x="1473" y="4432"/>
                  </a:lnTo>
                  <a:lnTo>
                    <a:pt x="2286" y="4457"/>
                  </a:lnTo>
                  <a:close/>
                </a:path>
                <a:path w="3810" h="12064">
                  <a:moveTo>
                    <a:pt x="3810" y="11150"/>
                  </a:moveTo>
                  <a:lnTo>
                    <a:pt x="3048" y="9626"/>
                  </a:lnTo>
                  <a:lnTo>
                    <a:pt x="3289" y="9271"/>
                  </a:lnTo>
                  <a:lnTo>
                    <a:pt x="863" y="10490"/>
                  </a:lnTo>
                  <a:lnTo>
                    <a:pt x="1397" y="10756"/>
                  </a:lnTo>
                  <a:lnTo>
                    <a:pt x="2286" y="10858"/>
                  </a:lnTo>
                  <a:lnTo>
                    <a:pt x="2679" y="11696"/>
                  </a:lnTo>
                  <a:lnTo>
                    <a:pt x="3810" y="11150"/>
                  </a:lnTo>
                  <a:close/>
                </a:path>
              </a:pathLst>
            </a:custGeom>
            <a:solidFill>
              <a:srgbClr val="4092A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3070353" y="1765209"/>
              <a:ext cx="63500" cy="346710"/>
            </a:xfrm>
            <a:custGeom>
              <a:avLst/>
              <a:gdLst/>
              <a:ahLst/>
              <a:cxnLst/>
              <a:rect l="l" t="t" r="r" b="b"/>
              <a:pathLst>
                <a:path w="63500" h="346710">
                  <a:moveTo>
                    <a:pt x="21036" y="331889"/>
                  </a:moveTo>
                  <a:lnTo>
                    <a:pt x="5448" y="331889"/>
                  </a:lnTo>
                  <a:lnTo>
                    <a:pt x="7305" y="335945"/>
                  </a:lnTo>
                  <a:lnTo>
                    <a:pt x="6386" y="338450"/>
                  </a:lnTo>
                  <a:lnTo>
                    <a:pt x="5303" y="341309"/>
                  </a:lnTo>
                  <a:lnTo>
                    <a:pt x="6667" y="346430"/>
                  </a:lnTo>
                  <a:lnTo>
                    <a:pt x="10210" y="343115"/>
                  </a:lnTo>
                  <a:lnTo>
                    <a:pt x="13398" y="338721"/>
                  </a:lnTo>
                  <a:lnTo>
                    <a:pt x="21036" y="331889"/>
                  </a:lnTo>
                  <a:close/>
                </a:path>
                <a:path w="63500" h="346710">
                  <a:moveTo>
                    <a:pt x="4851" y="0"/>
                  </a:moveTo>
                  <a:lnTo>
                    <a:pt x="2290" y="7671"/>
                  </a:lnTo>
                  <a:lnTo>
                    <a:pt x="2262" y="16513"/>
                  </a:lnTo>
                  <a:lnTo>
                    <a:pt x="2617" y="25578"/>
                  </a:lnTo>
                  <a:lnTo>
                    <a:pt x="1206" y="33921"/>
                  </a:lnTo>
                  <a:lnTo>
                    <a:pt x="10441" y="45590"/>
                  </a:lnTo>
                  <a:lnTo>
                    <a:pt x="13184" y="58085"/>
                  </a:lnTo>
                  <a:lnTo>
                    <a:pt x="9937" y="70610"/>
                  </a:lnTo>
                  <a:lnTo>
                    <a:pt x="1206" y="82372"/>
                  </a:lnTo>
                  <a:lnTo>
                    <a:pt x="2051" y="88430"/>
                  </a:lnTo>
                  <a:lnTo>
                    <a:pt x="2170" y="89194"/>
                  </a:lnTo>
                  <a:lnTo>
                    <a:pt x="3606" y="97053"/>
                  </a:lnTo>
                  <a:lnTo>
                    <a:pt x="3632" y="103568"/>
                  </a:lnTo>
                  <a:lnTo>
                    <a:pt x="3986" y="157882"/>
                  </a:lnTo>
                  <a:lnTo>
                    <a:pt x="4090" y="183558"/>
                  </a:lnTo>
                  <a:lnTo>
                    <a:pt x="4210" y="212899"/>
                  </a:lnTo>
                  <a:lnTo>
                    <a:pt x="3842" y="267606"/>
                  </a:lnTo>
                  <a:lnTo>
                    <a:pt x="2603" y="314296"/>
                  </a:lnTo>
                  <a:lnTo>
                    <a:pt x="2505" y="317969"/>
                  </a:lnTo>
                  <a:lnTo>
                    <a:pt x="2425" y="320992"/>
                  </a:lnTo>
                  <a:lnTo>
                    <a:pt x="2280" y="324624"/>
                  </a:lnTo>
                  <a:lnTo>
                    <a:pt x="2171" y="327329"/>
                  </a:lnTo>
                  <a:lnTo>
                    <a:pt x="139" y="332625"/>
                  </a:lnTo>
                  <a:lnTo>
                    <a:pt x="81" y="334340"/>
                  </a:lnTo>
                  <a:lnTo>
                    <a:pt x="0" y="336740"/>
                  </a:lnTo>
                  <a:lnTo>
                    <a:pt x="634" y="336575"/>
                  </a:lnTo>
                  <a:lnTo>
                    <a:pt x="1829" y="335945"/>
                  </a:lnTo>
                  <a:lnTo>
                    <a:pt x="3895" y="334340"/>
                  </a:lnTo>
                  <a:lnTo>
                    <a:pt x="4851" y="334340"/>
                  </a:lnTo>
                  <a:lnTo>
                    <a:pt x="5448" y="331889"/>
                  </a:lnTo>
                  <a:lnTo>
                    <a:pt x="21036" y="331889"/>
                  </a:lnTo>
                  <a:lnTo>
                    <a:pt x="21704" y="331292"/>
                  </a:lnTo>
                  <a:lnTo>
                    <a:pt x="23748" y="329793"/>
                  </a:lnTo>
                  <a:lnTo>
                    <a:pt x="23965" y="329522"/>
                  </a:lnTo>
                  <a:lnTo>
                    <a:pt x="15433" y="329522"/>
                  </a:lnTo>
                  <a:lnTo>
                    <a:pt x="8332" y="325751"/>
                  </a:lnTo>
                  <a:lnTo>
                    <a:pt x="4851" y="317969"/>
                  </a:lnTo>
                  <a:lnTo>
                    <a:pt x="8686" y="308317"/>
                  </a:lnTo>
                  <a:lnTo>
                    <a:pt x="17976" y="307976"/>
                  </a:lnTo>
                  <a:lnTo>
                    <a:pt x="36640" y="307976"/>
                  </a:lnTo>
                  <a:lnTo>
                    <a:pt x="48510" y="285460"/>
                  </a:lnTo>
                  <a:lnTo>
                    <a:pt x="59819" y="236528"/>
                  </a:lnTo>
                  <a:lnTo>
                    <a:pt x="63104" y="183558"/>
                  </a:lnTo>
                  <a:lnTo>
                    <a:pt x="59684" y="132282"/>
                  </a:lnTo>
                  <a:lnTo>
                    <a:pt x="51029" y="89194"/>
                  </a:lnTo>
                  <a:lnTo>
                    <a:pt x="42242" y="89194"/>
                  </a:lnTo>
                  <a:lnTo>
                    <a:pt x="38366" y="86820"/>
                  </a:lnTo>
                  <a:lnTo>
                    <a:pt x="40139" y="83736"/>
                  </a:lnTo>
                  <a:lnTo>
                    <a:pt x="48450" y="82372"/>
                  </a:lnTo>
                  <a:lnTo>
                    <a:pt x="40130" y="58877"/>
                  </a:lnTo>
                  <a:lnTo>
                    <a:pt x="30984" y="39038"/>
                  </a:lnTo>
                  <a:lnTo>
                    <a:pt x="19671" y="20273"/>
                  </a:lnTo>
                  <a:lnTo>
                    <a:pt x="4851" y="0"/>
                  </a:lnTo>
                  <a:close/>
                </a:path>
                <a:path w="63500" h="346710">
                  <a:moveTo>
                    <a:pt x="27863" y="324624"/>
                  </a:moveTo>
                  <a:lnTo>
                    <a:pt x="22996" y="329180"/>
                  </a:lnTo>
                  <a:lnTo>
                    <a:pt x="15433" y="329522"/>
                  </a:lnTo>
                  <a:lnTo>
                    <a:pt x="23965" y="329522"/>
                  </a:lnTo>
                  <a:lnTo>
                    <a:pt x="27863" y="324624"/>
                  </a:lnTo>
                  <a:close/>
                </a:path>
                <a:path w="63500" h="346710">
                  <a:moveTo>
                    <a:pt x="36640" y="307976"/>
                  </a:moveTo>
                  <a:lnTo>
                    <a:pt x="17976" y="307976"/>
                  </a:lnTo>
                  <a:lnTo>
                    <a:pt x="26457" y="314296"/>
                  </a:lnTo>
                  <a:lnTo>
                    <a:pt x="27863" y="324624"/>
                  </a:lnTo>
                  <a:lnTo>
                    <a:pt x="36640" y="307976"/>
                  </a:lnTo>
                  <a:close/>
                </a:path>
                <a:path w="63500" h="346710">
                  <a:moveTo>
                    <a:pt x="50876" y="88430"/>
                  </a:moveTo>
                  <a:lnTo>
                    <a:pt x="42242" y="89194"/>
                  </a:lnTo>
                  <a:lnTo>
                    <a:pt x="51029" y="89194"/>
                  </a:lnTo>
                  <a:lnTo>
                    <a:pt x="50975" y="88925"/>
                  </a:lnTo>
                  <a:lnTo>
                    <a:pt x="50876" y="8843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3108719" y="1847582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5">
                  <a:moveTo>
                    <a:pt x="10083" y="0"/>
                  </a:moveTo>
                  <a:lnTo>
                    <a:pt x="1772" y="1364"/>
                  </a:lnTo>
                  <a:lnTo>
                    <a:pt x="0" y="4448"/>
                  </a:lnTo>
                  <a:lnTo>
                    <a:pt x="3875" y="6822"/>
                  </a:lnTo>
                  <a:lnTo>
                    <a:pt x="12509" y="6057"/>
                  </a:lnTo>
                  <a:lnTo>
                    <a:pt x="11633" y="3048"/>
                  </a:lnTo>
                  <a:lnTo>
                    <a:pt x="10591" y="1574"/>
                  </a:lnTo>
                  <a:lnTo>
                    <a:pt x="10083" y="0"/>
                  </a:lnTo>
                  <a:close/>
                </a:path>
              </a:pathLst>
            </a:custGeom>
            <a:solidFill>
              <a:srgbClr val="0679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3075573" y="2002623"/>
              <a:ext cx="19050" cy="6985"/>
            </a:xfrm>
            <a:custGeom>
              <a:avLst/>
              <a:gdLst/>
              <a:ahLst/>
              <a:cxnLst/>
              <a:rect l="l" t="t" r="r" b="b"/>
              <a:pathLst>
                <a:path w="19050" h="6985">
                  <a:moveTo>
                    <a:pt x="1447" y="0"/>
                  </a:moveTo>
                  <a:lnTo>
                    <a:pt x="0" y="4692"/>
                  </a:lnTo>
                  <a:lnTo>
                    <a:pt x="6300" y="6376"/>
                  </a:lnTo>
                  <a:lnTo>
                    <a:pt x="14564" y="6234"/>
                  </a:lnTo>
                  <a:lnTo>
                    <a:pt x="19011" y="5448"/>
                  </a:lnTo>
                  <a:lnTo>
                    <a:pt x="18590" y="2446"/>
                  </a:lnTo>
                  <a:lnTo>
                    <a:pt x="12796" y="1304"/>
                  </a:lnTo>
                  <a:lnTo>
                    <a:pt x="5718" y="872"/>
                  </a:lnTo>
                  <a:lnTo>
                    <a:pt x="1447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3090939" y="1969921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89">
                  <a:moveTo>
                    <a:pt x="3035" y="0"/>
                  </a:moveTo>
                  <a:lnTo>
                    <a:pt x="0" y="1816"/>
                  </a:lnTo>
                  <a:lnTo>
                    <a:pt x="1828" y="8483"/>
                  </a:lnTo>
                  <a:lnTo>
                    <a:pt x="9364" y="6965"/>
                  </a:lnTo>
                  <a:lnTo>
                    <a:pt x="12280" y="4041"/>
                  </a:lnTo>
                  <a:lnTo>
                    <a:pt x="10272" y="1218"/>
                  </a:lnTo>
                  <a:lnTo>
                    <a:pt x="3035" y="0"/>
                  </a:lnTo>
                  <a:close/>
                </a:path>
              </a:pathLst>
            </a:custGeom>
            <a:solidFill>
              <a:srgbClr val="178D8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3092717" y="1934234"/>
              <a:ext cx="7620" cy="3175"/>
            </a:xfrm>
            <a:custGeom>
              <a:avLst/>
              <a:gdLst/>
              <a:ahLst/>
              <a:cxnLst/>
              <a:rect l="l" t="t" r="r" b="b"/>
              <a:pathLst>
                <a:path w="7619" h="3175">
                  <a:moveTo>
                    <a:pt x="6997" y="0"/>
                  </a:moveTo>
                  <a:lnTo>
                    <a:pt x="5397" y="533"/>
                  </a:lnTo>
                  <a:lnTo>
                    <a:pt x="3682" y="558"/>
                  </a:lnTo>
                  <a:lnTo>
                    <a:pt x="3505" y="558"/>
                  </a:lnTo>
                  <a:lnTo>
                    <a:pt x="0" y="2374"/>
                  </a:lnTo>
                  <a:lnTo>
                    <a:pt x="1257" y="2984"/>
                  </a:lnTo>
                  <a:lnTo>
                    <a:pt x="6705" y="2374"/>
                  </a:lnTo>
                  <a:lnTo>
                    <a:pt x="6997" y="0"/>
                  </a:lnTo>
                  <a:close/>
                </a:path>
              </a:pathLst>
            </a:custGeom>
            <a:solidFill>
              <a:srgbClr val="2298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2780742" y="1716759"/>
              <a:ext cx="54610" cy="53340"/>
            </a:xfrm>
            <a:custGeom>
              <a:avLst/>
              <a:gdLst/>
              <a:ahLst/>
              <a:cxnLst/>
              <a:rect l="l" t="t" r="r" b="b"/>
              <a:pathLst>
                <a:path w="54610" h="53339">
                  <a:moveTo>
                    <a:pt x="23126" y="0"/>
                  </a:moveTo>
                  <a:lnTo>
                    <a:pt x="4831" y="10701"/>
                  </a:lnTo>
                  <a:lnTo>
                    <a:pt x="0" y="28046"/>
                  </a:lnTo>
                  <a:lnTo>
                    <a:pt x="6731" y="44693"/>
                  </a:lnTo>
                  <a:lnTo>
                    <a:pt x="23126" y="53301"/>
                  </a:lnTo>
                  <a:lnTo>
                    <a:pt x="46277" y="45616"/>
                  </a:lnTo>
                  <a:lnTo>
                    <a:pt x="54316" y="25184"/>
                  </a:lnTo>
                  <a:lnTo>
                    <a:pt x="46760" y="5485"/>
                  </a:lnTo>
                  <a:lnTo>
                    <a:pt x="23126" y="0"/>
                  </a:lnTo>
                  <a:close/>
                </a:path>
              </a:pathLst>
            </a:custGeom>
            <a:solidFill>
              <a:srgbClr val="508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2786597" y="1722842"/>
              <a:ext cx="46990" cy="41275"/>
            </a:xfrm>
            <a:custGeom>
              <a:avLst/>
              <a:gdLst/>
              <a:ahLst/>
              <a:cxnLst/>
              <a:rect l="l" t="t" r="r" b="b"/>
              <a:pathLst>
                <a:path w="46989" h="41275">
                  <a:moveTo>
                    <a:pt x="35306" y="0"/>
                  </a:moveTo>
                  <a:lnTo>
                    <a:pt x="33375" y="1320"/>
                  </a:lnTo>
                  <a:lnTo>
                    <a:pt x="33020" y="1193"/>
                  </a:lnTo>
                  <a:lnTo>
                    <a:pt x="33426" y="7302"/>
                  </a:lnTo>
                  <a:lnTo>
                    <a:pt x="29629" y="8255"/>
                  </a:lnTo>
                  <a:lnTo>
                    <a:pt x="19100" y="15367"/>
                  </a:lnTo>
                  <a:lnTo>
                    <a:pt x="13309" y="18491"/>
                  </a:lnTo>
                  <a:lnTo>
                    <a:pt x="5956" y="13639"/>
                  </a:lnTo>
                  <a:lnTo>
                    <a:pt x="6870" y="6819"/>
                  </a:lnTo>
                  <a:lnTo>
                    <a:pt x="317" y="9664"/>
                  </a:lnTo>
                  <a:lnTo>
                    <a:pt x="228" y="10045"/>
                  </a:lnTo>
                  <a:lnTo>
                    <a:pt x="368" y="10490"/>
                  </a:lnTo>
                  <a:lnTo>
                    <a:pt x="317" y="10883"/>
                  </a:lnTo>
                  <a:lnTo>
                    <a:pt x="2166" y="25141"/>
                  </a:lnTo>
                  <a:lnTo>
                    <a:pt x="11293" y="29868"/>
                  </a:lnTo>
                  <a:lnTo>
                    <a:pt x="24320" y="28887"/>
                  </a:lnTo>
                  <a:lnTo>
                    <a:pt x="37871" y="26022"/>
                  </a:lnTo>
                  <a:lnTo>
                    <a:pt x="29719" y="31088"/>
                  </a:lnTo>
                  <a:lnTo>
                    <a:pt x="20812" y="32585"/>
                  </a:lnTo>
                  <a:lnTo>
                    <a:pt x="11500" y="32162"/>
                  </a:lnTo>
                  <a:lnTo>
                    <a:pt x="2133" y="31470"/>
                  </a:lnTo>
                  <a:lnTo>
                    <a:pt x="0" y="34340"/>
                  </a:lnTo>
                  <a:lnTo>
                    <a:pt x="16129" y="39712"/>
                  </a:lnTo>
                  <a:lnTo>
                    <a:pt x="17272" y="39954"/>
                  </a:lnTo>
                  <a:lnTo>
                    <a:pt x="23857" y="40708"/>
                  </a:lnTo>
                  <a:lnTo>
                    <a:pt x="30186" y="40016"/>
                  </a:lnTo>
                  <a:lnTo>
                    <a:pt x="36265" y="37473"/>
                  </a:lnTo>
                  <a:lnTo>
                    <a:pt x="42100" y="32677"/>
                  </a:lnTo>
                  <a:lnTo>
                    <a:pt x="46128" y="25371"/>
                  </a:lnTo>
                  <a:lnTo>
                    <a:pt x="46604" y="16938"/>
                  </a:lnTo>
                  <a:lnTo>
                    <a:pt x="43920" y="8806"/>
                  </a:lnTo>
                  <a:lnTo>
                    <a:pt x="38468" y="2400"/>
                  </a:lnTo>
                  <a:lnTo>
                    <a:pt x="35306" y="0"/>
                  </a:lnTo>
                  <a:close/>
                </a:path>
              </a:pathLst>
            </a:custGeom>
            <a:solidFill>
              <a:srgbClr val="30A3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2791753" y="1721694"/>
              <a:ext cx="28575" cy="15240"/>
            </a:xfrm>
            <a:custGeom>
              <a:avLst/>
              <a:gdLst/>
              <a:ahLst/>
              <a:cxnLst/>
              <a:rect l="l" t="t" r="r" b="b"/>
              <a:pathLst>
                <a:path w="28575" h="15239">
                  <a:moveTo>
                    <a:pt x="13660" y="0"/>
                  </a:moveTo>
                  <a:lnTo>
                    <a:pt x="6973" y="1471"/>
                  </a:lnTo>
                  <a:lnTo>
                    <a:pt x="0" y="4754"/>
                  </a:lnTo>
                  <a:lnTo>
                    <a:pt x="2679" y="14139"/>
                  </a:lnTo>
                  <a:lnTo>
                    <a:pt x="13296" y="15244"/>
                  </a:lnTo>
                  <a:lnTo>
                    <a:pt x="20599" y="12031"/>
                  </a:lnTo>
                  <a:lnTo>
                    <a:pt x="24472" y="9402"/>
                  </a:lnTo>
                  <a:lnTo>
                    <a:pt x="28270" y="8450"/>
                  </a:lnTo>
                  <a:lnTo>
                    <a:pt x="27863" y="2341"/>
                  </a:lnTo>
                  <a:lnTo>
                    <a:pt x="20482" y="302"/>
                  </a:lnTo>
                  <a:lnTo>
                    <a:pt x="13660" y="0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2782405" y="1726450"/>
              <a:ext cx="42545" cy="38100"/>
            </a:xfrm>
            <a:custGeom>
              <a:avLst/>
              <a:gdLst/>
              <a:ahLst/>
              <a:cxnLst/>
              <a:rect l="l" t="t" r="r" b="b"/>
              <a:pathLst>
                <a:path w="42544" h="38100">
                  <a:moveTo>
                    <a:pt x="4851" y="30962"/>
                  </a:moveTo>
                  <a:lnTo>
                    <a:pt x="4330" y="30543"/>
                  </a:lnTo>
                  <a:lnTo>
                    <a:pt x="4191" y="30734"/>
                  </a:lnTo>
                  <a:lnTo>
                    <a:pt x="4851" y="30962"/>
                  </a:lnTo>
                  <a:close/>
                </a:path>
                <a:path w="42544" h="38100">
                  <a:moveTo>
                    <a:pt x="10350" y="3530"/>
                  </a:moveTo>
                  <a:lnTo>
                    <a:pt x="9347" y="0"/>
                  </a:lnTo>
                  <a:lnTo>
                    <a:pt x="6527" y="1638"/>
                  </a:lnTo>
                  <a:lnTo>
                    <a:pt x="5308" y="2743"/>
                  </a:lnTo>
                  <a:lnTo>
                    <a:pt x="4508" y="6057"/>
                  </a:lnTo>
                  <a:lnTo>
                    <a:pt x="10350" y="3530"/>
                  </a:lnTo>
                  <a:close/>
                </a:path>
                <a:path w="42544" h="38100">
                  <a:moveTo>
                    <a:pt x="11061" y="3213"/>
                  </a:moveTo>
                  <a:lnTo>
                    <a:pt x="10350" y="3530"/>
                  </a:lnTo>
                  <a:lnTo>
                    <a:pt x="10807" y="5118"/>
                  </a:lnTo>
                  <a:lnTo>
                    <a:pt x="11010" y="3530"/>
                  </a:lnTo>
                  <a:lnTo>
                    <a:pt x="11061" y="3213"/>
                  </a:lnTo>
                  <a:close/>
                </a:path>
                <a:path w="42544" h="38100">
                  <a:moveTo>
                    <a:pt x="21463" y="36347"/>
                  </a:moveTo>
                  <a:lnTo>
                    <a:pt x="20320" y="36106"/>
                  </a:lnTo>
                  <a:lnTo>
                    <a:pt x="4851" y="30962"/>
                  </a:lnTo>
                  <a:lnTo>
                    <a:pt x="6375" y="32219"/>
                  </a:lnTo>
                  <a:lnTo>
                    <a:pt x="12077" y="35737"/>
                  </a:lnTo>
                  <a:lnTo>
                    <a:pt x="17932" y="37909"/>
                  </a:lnTo>
                  <a:lnTo>
                    <a:pt x="21463" y="36347"/>
                  </a:lnTo>
                  <a:close/>
                </a:path>
                <a:path w="42544" h="38100">
                  <a:moveTo>
                    <a:pt x="29946" y="7277"/>
                  </a:moveTo>
                  <a:lnTo>
                    <a:pt x="22644" y="10490"/>
                  </a:lnTo>
                  <a:lnTo>
                    <a:pt x="12026" y="9385"/>
                  </a:lnTo>
                  <a:lnTo>
                    <a:pt x="10807" y="5118"/>
                  </a:lnTo>
                  <a:lnTo>
                    <a:pt x="10223" y="9385"/>
                  </a:lnTo>
                  <a:lnTo>
                    <a:pt x="10147" y="10033"/>
                  </a:lnTo>
                  <a:lnTo>
                    <a:pt x="17500" y="14884"/>
                  </a:lnTo>
                  <a:lnTo>
                    <a:pt x="23291" y="11760"/>
                  </a:lnTo>
                  <a:lnTo>
                    <a:pt x="25171" y="10490"/>
                  </a:lnTo>
                  <a:lnTo>
                    <a:pt x="29946" y="7277"/>
                  </a:lnTo>
                  <a:close/>
                </a:path>
                <a:path w="42544" h="38100">
                  <a:moveTo>
                    <a:pt x="42062" y="22415"/>
                  </a:moveTo>
                  <a:lnTo>
                    <a:pt x="28511" y="25285"/>
                  </a:lnTo>
                  <a:lnTo>
                    <a:pt x="15481" y="26263"/>
                  </a:lnTo>
                  <a:lnTo>
                    <a:pt x="6350" y="21539"/>
                  </a:lnTo>
                  <a:lnTo>
                    <a:pt x="4508" y="7277"/>
                  </a:lnTo>
                  <a:lnTo>
                    <a:pt x="571" y="10553"/>
                  </a:lnTo>
                  <a:lnTo>
                    <a:pt x="0" y="17526"/>
                  </a:lnTo>
                  <a:lnTo>
                    <a:pt x="1371" y="24980"/>
                  </a:lnTo>
                  <a:lnTo>
                    <a:pt x="3302" y="29679"/>
                  </a:lnTo>
                  <a:lnTo>
                    <a:pt x="4330" y="30543"/>
                  </a:lnTo>
                  <a:lnTo>
                    <a:pt x="6324" y="27863"/>
                  </a:lnTo>
                  <a:lnTo>
                    <a:pt x="15684" y="28562"/>
                  </a:lnTo>
                  <a:lnTo>
                    <a:pt x="24993" y="28981"/>
                  </a:lnTo>
                  <a:lnTo>
                    <a:pt x="31635" y="27863"/>
                  </a:lnTo>
                  <a:lnTo>
                    <a:pt x="33909" y="27482"/>
                  </a:lnTo>
                  <a:lnTo>
                    <a:pt x="35864" y="26263"/>
                  </a:lnTo>
                  <a:lnTo>
                    <a:pt x="42062" y="22415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7621" y="1871800"/>
              <a:ext cx="148374" cy="222885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2471980" y="1646343"/>
              <a:ext cx="517525" cy="624840"/>
            </a:xfrm>
            <a:custGeom>
              <a:avLst/>
              <a:gdLst/>
              <a:ahLst/>
              <a:cxnLst/>
              <a:rect l="l" t="t" r="r" b="b"/>
              <a:pathLst>
                <a:path w="517525" h="624839">
                  <a:moveTo>
                    <a:pt x="2489" y="360940"/>
                  </a:moveTo>
                  <a:lnTo>
                    <a:pt x="0" y="363544"/>
                  </a:lnTo>
                  <a:lnTo>
                    <a:pt x="2191" y="374608"/>
                  </a:lnTo>
                  <a:lnTo>
                    <a:pt x="4724" y="385540"/>
                  </a:lnTo>
                  <a:lnTo>
                    <a:pt x="16162" y="422035"/>
                  </a:lnTo>
                  <a:lnTo>
                    <a:pt x="36334" y="465296"/>
                  </a:lnTo>
                  <a:lnTo>
                    <a:pt x="61789" y="504262"/>
                  </a:lnTo>
                  <a:lnTo>
                    <a:pt x="92535" y="539470"/>
                  </a:lnTo>
                  <a:lnTo>
                    <a:pt x="127694" y="570457"/>
                  </a:lnTo>
                  <a:lnTo>
                    <a:pt x="166386" y="596758"/>
                  </a:lnTo>
                  <a:lnTo>
                    <a:pt x="207733" y="617912"/>
                  </a:lnTo>
                  <a:lnTo>
                    <a:pt x="230149" y="624579"/>
                  </a:lnTo>
                  <a:lnTo>
                    <a:pt x="183199" y="602386"/>
                  </a:lnTo>
                  <a:lnTo>
                    <a:pt x="139906" y="573387"/>
                  </a:lnTo>
                  <a:lnTo>
                    <a:pt x="101761" y="538038"/>
                  </a:lnTo>
                  <a:lnTo>
                    <a:pt x="70256" y="496792"/>
                  </a:lnTo>
                  <a:lnTo>
                    <a:pt x="68821" y="496233"/>
                  </a:lnTo>
                  <a:lnTo>
                    <a:pt x="64211" y="487089"/>
                  </a:lnTo>
                  <a:lnTo>
                    <a:pt x="64185" y="485756"/>
                  </a:lnTo>
                  <a:lnTo>
                    <a:pt x="70154" y="474770"/>
                  </a:lnTo>
                  <a:lnTo>
                    <a:pt x="70256" y="473170"/>
                  </a:lnTo>
                  <a:lnTo>
                    <a:pt x="69549" y="467045"/>
                  </a:lnTo>
                  <a:lnTo>
                    <a:pt x="68260" y="458033"/>
                  </a:lnTo>
                  <a:lnTo>
                    <a:pt x="68165" y="454425"/>
                  </a:lnTo>
                  <a:lnTo>
                    <a:pt x="68122" y="452805"/>
                  </a:lnTo>
                  <a:lnTo>
                    <a:pt x="74327" y="452805"/>
                  </a:lnTo>
                  <a:lnTo>
                    <a:pt x="73812" y="447910"/>
                  </a:lnTo>
                  <a:lnTo>
                    <a:pt x="73742" y="447732"/>
                  </a:lnTo>
                  <a:lnTo>
                    <a:pt x="38760" y="447732"/>
                  </a:lnTo>
                  <a:lnTo>
                    <a:pt x="26476" y="429509"/>
                  </a:lnTo>
                  <a:lnTo>
                    <a:pt x="9626" y="388982"/>
                  </a:lnTo>
                  <a:lnTo>
                    <a:pt x="2516" y="361131"/>
                  </a:lnTo>
                  <a:lnTo>
                    <a:pt x="2489" y="360940"/>
                  </a:lnTo>
                  <a:close/>
                </a:path>
                <a:path w="517525" h="624839">
                  <a:moveTo>
                    <a:pt x="74327" y="452805"/>
                  </a:moveTo>
                  <a:lnTo>
                    <a:pt x="68122" y="452805"/>
                  </a:lnTo>
                  <a:lnTo>
                    <a:pt x="70866" y="458033"/>
                  </a:lnTo>
                  <a:lnTo>
                    <a:pt x="74498" y="454425"/>
                  </a:lnTo>
                  <a:lnTo>
                    <a:pt x="74327" y="452805"/>
                  </a:lnTo>
                  <a:close/>
                </a:path>
                <a:path w="517525" h="624839">
                  <a:moveTo>
                    <a:pt x="164908" y="37742"/>
                  </a:moveTo>
                  <a:lnTo>
                    <a:pt x="164095" y="37742"/>
                  </a:lnTo>
                  <a:lnTo>
                    <a:pt x="155122" y="44533"/>
                  </a:lnTo>
                  <a:lnTo>
                    <a:pt x="121397" y="76587"/>
                  </a:lnTo>
                  <a:lnTo>
                    <a:pt x="80701" y="127726"/>
                  </a:lnTo>
                  <a:lnTo>
                    <a:pt x="57673" y="171616"/>
                  </a:lnTo>
                  <a:lnTo>
                    <a:pt x="41676" y="218006"/>
                  </a:lnTo>
                  <a:lnTo>
                    <a:pt x="32030" y="266457"/>
                  </a:lnTo>
                  <a:lnTo>
                    <a:pt x="28055" y="316529"/>
                  </a:lnTo>
                  <a:lnTo>
                    <a:pt x="28506" y="339325"/>
                  </a:lnTo>
                  <a:lnTo>
                    <a:pt x="28597" y="343922"/>
                  </a:lnTo>
                  <a:lnTo>
                    <a:pt x="28682" y="348189"/>
                  </a:lnTo>
                  <a:lnTo>
                    <a:pt x="28762" y="352228"/>
                  </a:lnTo>
                  <a:lnTo>
                    <a:pt x="28864" y="357409"/>
                  </a:lnTo>
                  <a:lnTo>
                    <a:pt x="28986" y="363544"/>
                  </a:lnTo>
                  <a:lnTo>
                    <a:pt x="29070" y="367785"/>
                  </a:lnTo>
                  <a:lnTo>
                    <a:pt x="31346" y="387765"/>
                  </a:lnTo>
                  <a:lnTo>
                    <a:pt x="34585" y="407155"/>
                  </a:lnTo>
                  <a:lnTo>
                    <a:pt x="37619" y="427630"/>
                  </a:lnTo>
                  <a:lnTo>
                    <a:pt x="38672" y="446182"/>
                  </a:lnTo>
                  <a:lnTo>
                    <a:pt x="38760" y="447732"/>
                  </a:lnTo>
                  <a:lnTo>
                    <a:pt x="73742" y="447732"/>
                  </a:lnTo>
                  <a:lnTo>
                    <a:pt x="73134" y="446182"/>
                  </a:lnTo>
                  <a:lnTo>
                    <a:pt x="69773" y="446182"/>
                  </a:lnTo>
                  <a:lnTo>
                    <a:pt x="68948" y="443820"/>
                  </a:lnTo>
                  <a:lnTo>
                    <a:pt x="71374" y="441306"/>
                  </a:lnTo>
                  <a:lnTo>
                    <a:pt x="71499" y="436830"/>
                  </a:lnTo>
                  <a:lnTo>
                    <a:pt x="71647" y="429509"/>
                  </a:lnTo>
                  <a:lnTo>
                    <a:pt x="71685" y="427630"/>
                  </a:lnTo>
                  <a:lnTo>
                    <a:pt x="71798" y="422035"/>
                  </a:lnTo>
                  <a:lnTo>
                    <a:pt x="90868" y="400081"/>
                  </a:lnTo>
                  <a:lnTo>
                    <a:pt x="90684" y="399891"/>
                  </a:lnTo>
                  <a:lnTo>
                    <a:pt x="74498" y="399891"/>
                  </a:lnTo>
                  <a:lnTo>
                    <a:pt x="73367" y="399065"/>
                  </a:lnTo>
                  <a:lnTo>
                    <a:pt x="73926" y="395268"/>
                  </a:lnTo>
                  <a:lnTo>
                    <a:pt x="73888" y="388982"/>
                  </a:lnTo>
                  <a:lnTo>
                    <a:pt x="62292" y="388197"/>
                  </a:lnTo>
                  <a:lnTo>
                    <a:pt x="52539" y="384848"/>
                  </a:lnTo>
                  <a:lnTo>
                    <a:pt x="50387" y="382140"/>
                  </a:lnTo>
                  <a:lnTo>
                    <a:pt x="41479" y="382140"/>
                  </a:lnTo>
                  <a:lnTo>
                    <a:pt x="39626" y="375294"/>
                  </a:lnTo>
                  <a:lnTo>
                    <a:pt x="39807" y="370211"/>
                  </a:lnTo>
                  <a:lnTo>
                    <a:pt x="39893" y="367785"/>
                  </a:lnTo>
                  <a:lnTo>
                    <a:pt x="39979" y="365360"/>
                  </a:lnTo>
                  <a:lnTo>
                    <a:pt x="40825" y="361131"/>
                  </a:lnTo>
                  <a:lnTo>
                    <a:pt x="39370" y="361131"/>
                  </a:lnTo>
                  <a:lnTo>
                    <a:pt x="37719" y="357409"/>
                  </a:lnTo>
                  <a:lnTo>
                    <a:pt x="42354" y="355441"/>
                  </a:lnTo>
                  <a:lnTo>
                    <a:pt x="43148" y="354438"/>
                  </a:lnTo>
                  <a:lnTo>
                    <a:pt x="43693" y="353697"/>
                  </a:lnTo>
                  <a:lnTo>
                    <a:pt x="44183" y="353130"/>
                  </a:lnTo>
                  <a:lnTo>
                    <a:pt x="45923" y="350932"/>
                  </a:lnTo>
                  <a:lnTo>
                    <a:pt x="46401" y="350932"/>
                  </a:lnTo>
                  <a:lnTo>
                    <a:pt x="49618" y="348189"/>
                  </a:lnTo>
                  <a:lnTo>
                    <a:pt x="53073" y="343922"/>
                  </a:lnTo>
                  <a:lnTo>
                    <a:pt x="62687" y="341077"/>
                  </a:lnTo>
                  <a:lnTo>
                    <a:pt x="73508" y="341077"/>
                  </a:lnTo>
                  <a:lnTo>
                    <a:pt x="75095" y="339325"/>
                  </a:lnTo>
                  <a:lnTo>
                    <a:pt x="75631" y="327698"/>
                  </a:lnTo>
                  <a:lnTo>
                    <a:pt x="78070" y="309594"/>
                  </a:lnTo>
                  <a:lnTo>
                    <a:pt x="93405" y="241696"/>
                  </a:lnTo>
                  <a:lnTo>
                    <a:pt x="124580" y="173280"/>
                  </a:lnTo>
                  <a:lnTo>
                    <a:pt x="151930" y="133248"/>
                  </a:lnTo>
                  <a:lnTo>
                    <a:pt x="175996" y="106381"/>
                  </a:lnTo>
                  <a:lnTo>
                    <a:pt x="178790" y="103384"/>
                  </a:lnTo>
                  <a:lnTo>
                    <a:pt x="181698" y="100704"/>
                  </a:lnTo>
                  <a:lnTo>
                    <a:pt x="214547" y="74465"/>
                  </a:lnTo>
                  <a:lnTo>
                    <a:pt x="250118" y="53922"/>
                  </a:lnTo>
                  <a:lnTo>
                    <a:pt x="268558" y="46691"/>
                  </a:lnTo>
                  <a:lnTo>
                    <a:pt x="172377" y="46691"/>
                  </a:lnTo>
                  <a:lnTo>
                    <a:pt x="164908" y="37742"/>
                  </a:lnTo>
                  <a:close/>
                </a:path>
                <a:path w="517525" h="624839">
                  <a:moveTo>
                    <a:pt x="72021" y="443350"/>
                  </a:moveTo>
                  <a:lnTo>
                    <a:pt x="69773" y="446182"/>
                  </a:lnTo>
                  <a:lnTo>
                    <a:pt x="73134" y="446182"/>
                  </a:lnTo>
                  <a:lnTo>
                    <a:pt x="72021" y="443350"/>
                  </a:lnTo>
                  <a:close/>
                </a:path>
                <a:path w="517525" h="624839">
                  <a:moveTo>
                    <a:pt x="86004" y="395040"/>
                  </a:moveTo>
                  <a:lnTo>
                    <a:pt x="74498" y="399891"/>
                  </a:lnTo>
                  <a:lnTo>
                    <a:pt x="90684" y="399891"/>
                  </a:lnTo>
                  <a:lnTo>
                    <a:pt x="86004" y="395040"/>
                  </a:lnTo>
                  <a:close/>
                </a:path>
                <a:path w="517525" h="624839">
                  <a:moveTo>
                    <a:pt x="47840" y="365969"/>
                  </a:moveTo>
                  <a:lnTo>
                    <a:pt x="44818" y="370211"/>
                  </a:lnTo>
                  <a:lnTo>
                    <a:pt x="43792" y="381808"/>
                  </a:lnTo>
                  <a:lnTo>
                    <a:pt x="41479" y="382140"/>
                  </a:lnTo>
                  <a:lnTo>
                    <a:pt x="50387" y="382140"/>
                  </a:lnTo>
                  <a:lnTo>
                    <a:pt x="46949" y="377812"/>
                  </a:lnTo>
                  <a:lnTo>
                    <a:pt x="47704" y="367785"/>
                  </a:lnTo>
                  <a:lnTo>
                    <a:pt x="47806" y="366426"/>
                  </a:lnTo>
                  <a:lnTo>
                    <a:pt x="47840" y="365969"/>
                  </a:lnTo>
                  <a:close/>
                </a:path>
                <a:path w="517525" h="624839">
                  <a:moveTo>
                    <a:pt x="40959" y="360458"/>
                  </a:moveTo>
                  <a:lnTo>
                    <a:pt x="39370" y="361131"/>
                  </a:lnTo>
                  <a:lnTo>
                    <a:pt x="40825" y="361131"/>
                  </a:lnTo>
                  <a:lnTo>
                    <a:pt x="40863" y="360940"/>
                  </a:lnTo>
                  <a:lnTo>
                    <a:pt x="40959" y="360458"/>
                  </a:lnTo>
                  <a:close/>
                </a:path>
                <a:path w="517525" h="624839">
                  <a:moveTo>
                    <a:pt x="41671" y="359191"/>
                  </a:moveTo>
                  <a:lnTo>
                    <a:pt x="41148" y="359518"/>
                  </a:lnTo>
                  <a:lnTo>
                    <a:pt x="40993" y="360292"/>
                  </a:lnTo>
                  <a:lnTo>
                    <a:pt x="40959" y="360458"/>
                  </a:lnTo>
                  <a:lnTo>
                    <a:pt x="41351" y="360292"/>
                  </a:lnTo>
                  <a:lnTo>
                    <a:pt x="41576" y="359518"/>
                  </a:lnTo>
                  <a:lnTo>
                    <a:pt x="41671" y="359191"/>
                  </a:lnTo>
                  <a:close/>
                </a:path>
                <a:path w="517525" h="624839">
                  <a:moveTo>
                    <a:pt x="47498" y="350031"/>
                  </a:moveTo>
                  <a:lnTo>
                    <a:pt x="41671" y="359191"/>
                  </a:lnTo>
                  <a:lnTo>
                    <a:pt x="46990" y="355873"/>
                  </a:lnTo>
                  <a:lnTo>
                    <a:pt x="48266" y="350932"/>
                  </a:lnTo>
                  <a:lnTo>
                    <a:pt x="48369" y="350536"/>
                  </a:lnTo>
                  <a:lnTo>
                    <a:pt x="47498" y="350031"/>
                  </a:lnTo>
                  <a:close/>
                </a:path>
                <a:path w="517525" h="624839">
                  <a:moveTo>
                    <a:pt x="46401" y="350932"/>
                  </a:moveTo>
                  <a:lnTo>
                    <a:pt x="45923" y="350932"/>
                  </a:lnTo>
                  <a:lnTo>
                    <a:pt x="44897" y="352228"/>
                  </a:lnTo>
                  <a:lnTo>
                    <a:pt x="46401" y="350932"/>
                  </a:lnTo>
                  <a:close/>
                </a:path>
                <a:path w="517525" h="624839">
                  <a:moveTo>
                    <a:pt x="48450" y="350221"/>
                  </a:moveTo>
                  <a:lnTo>
                    <a:pt x="48010" y="350536"/>
                  </a:lnTo>
                  <a:lnTo>
                    <a:pt x="48369" y="350536"/>
                  </a:lnTo>
                  <a:lnTo>
                    <a:pt x="48450" y="350221"/>
                  </a:lnTo>
                  <a:close/>
                </a:path>
                <a:path w="517525" h="624839">
                  <a:moveTo>
                    <a:pt x="73508" y="341077"/>
                  </a:moveTo>
                  <a:lnTo>
                    <a:pt x="62687" y="341077"/>
                  </a:lnTo>
                  <a:lnTo>
                    <a:pt x="71131" y="343922"/>
                  </a:lnTo>
                  <a:lnTo>
                    <a:pt x="70934" y="343922"/>
                  </a:lnTo>
                  <a:lnTo>
                    <a:pt x="73508" y="341077"/>
                  </a:lnTo>
                  <a:close/>
                </a:path>
                <a:path w="517525" h="624839">
                  <a:moveTo>
                    <a:pt x="187744" y="11665"/>
                  </a:moveTo>
                  <a:lnTo>
                    <a:pt x="143331" y="37742"/>
                  </a:lnTo>
                  <a:lnTo>
                    <a:pt x="103952" y="73407"/>
                  </a:lnTo>
                  <a:lnTo>
                    <a:pt x="71493" y="115904"/>
                  </a:lnTo>
                  <a:lnTo>
                    <a:pt x="47840" y="162477"/>
                  </a:lnTo>
                  <a:lnTo>
                    <a:pt x="69988" y="123897"/>
                  </a:lnTo>
                  <a:lnTo>
                    <a:pt x="96512" y="88254"/>
                  </a:lnTo>
                  <a:lnTo>
                    <a:pt x="127166" y="56108"/>
                  </a:lnTo>
                  <a:lnTo>
                    <a:pt x="161709" y="28022"/>
                  </a:lnTo>
                  <a:lnTo>
                    <a:pt x="178405" y="28022"/>
                  </a:lnTo>
                  <a:lnTo>
                    <a:pt x="178200" y="26482"/>
                  </a:lnTo>
                  <a:lnTo>
                    <a:pt x="178163" y="26206"/>
                  </a:lnTo>
                  <a:lnTo>
                    <a:pt x="164731" y="26206"/>
                  </a:lnTo>
                  <a:lnTo>
                    <a:pt x="187744" y="11665"/>
                  </a:lnTo>
                  <a:close/>
                </a:path>
                <a:path w="517525" h="624839">
                  <a:moveTo>
                    <a:pt x="178405" y="28022"/>
                  </a:moveTo>
                  <a:lnTo>
                    <a:pt x="161709" y="28022"/>
                  </a:lnTo>
                  <a:lnTo>
                    <a:pt x="164672" y="33031"/>
                  </a:lnTo>
                  <a:lnTo>
                    <a:pt x="166558" y="37185"/>
                  </a:lnTo>
                  <a:lnTo>
                    <a:pt x="169804" y="39634"/>
                  </a:lnTo>
                  <a:lnTo>
                    <a:pt x="176781" y="39634"/>
                  </a:lnTo>
                  <a:lnTo>
                    <a:pt x="172377" y="46691"/>
                  </a:lnTo>
                  <a:lnTo>
                    <a:pt x="268558" y="46691"/>
                  </a:lnTo>
                  <a:lnTo>
                    <a:pt x="288421" y="38902"/>
                  </a:lnTo>
                  <a:lnTo>
                    <a:pt x="329463" y="29229"/>
                  </a:lnTo>
                  <a:lnTo>
                    <a:pt x="182295" y="29229"/>
                  </a:lnTo>
                  <a:lnTo>
                    <a:pt x="178511" y="28810"/>
                  </a:lnTo>
                  <a:lnTo>
                    <a:pt x="178405" y="28022"/>
                  </a:lnTo>
                  <a:close/>
                </a:path>
                <a:path w="517525" h="624839">
                  <a:moveTo>
                    <a:pt x="471766" y="24018"/>
                  </a:moveTo>
                  <a:lnTo>
                    <a:pt x="377359" y="24018"/>
                  </a:lnTo>
                  <a:lnTo>
                    <a:pt x="424427" y="24636"/>
                  </a:lnTo>
                  <a:lnTo>
                    <a:pt x="470952" y="31338"/>
                  </a:lnTo>
                  <a:lnTo>
                    <a:pt x="517220" y="44380"/>
                  </a:lnTo>
                  <a:lnTo>
                    <a:pt x="473800" y="24636"/>
                  </a:lnTo>
                  <a:lnTo>
                    <a:pt x="473947" y="24636"/>
                  </a:lnTo>
                  <a:lnTo>
                    <a:pt x="471766" y="24018"/>
                  </a:lnTo>
                  <a:close/>
                </a:path>
                <a:path w="517525" h="624839">
                  <a:moveTo>
                    <a:pt x="320978" y="0"/>
                  </a:moveTo>
                  <a:lnTo>
                    <a:pt x="278572" y="1180"/>
                  </a:lnTo>
                  <a:lnTo>
                    <a:pt x="233172" y="8642"/>
                  </a:lnTo>
                  <a:lnTo>
                    <a:pt x="190048" y="26482"/>
                  </a:lnTo>
                  <a:lnTo>
                    <a:pt x="182295" y="29229"/>
                  </a:lnTo>
                  <a:lnTo>
                    <a:pt x="329463" y="29229"/>
                  </a:lnTo>
                  <a:lnTo>
                    <a:pt x="377359" y="24018"/>
                  </a:lnTo>
                  <a:lnTo>
                    <a:pt x="471766" y="24018"/>
                  </a:lnTo>
                  <a:lnTo>
                    <a:pt x="426327" y="11153"/>
                  </a:lnTo>
                  <a:lnTo>
                    <a:pt x="377604" y="3339"/>
                  </a:lnTo>
                  <a:lnTo>
                    <a:pt x="329463" y="158"/>
                  </a:lnTo>
                  <a:lnTo>
                    <a:pt x="320978" y="0"/>
                  </a:lnTo>
                  <a:close/>
                </a:path>
                <a:path w="517525" h="624839">
                  <a:moveTo>
                    <a:pt x="177165" y="18739"/>
                  </a:moveTo>
                  <a:lnTo>
                    <a:pt x="164731" y="26206"/>
                  </a:lnTo>
                  <a:lnTo>
                    <a:pt x="178163" y="26206"/>
                  </a:lnTo>
                  <a:lnTo>
                    <a:pt x="177165" y="18739"/>
                  </a:lnTo>
                  <a:close/>
                </a:path>
              </a:pathLst>
            </a:custGeom>
            <a:solidFill>
              <a:srgbClr val="F5F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2505628" y="1921965"/>
              <a:ext cx="31115" cy="41275"/>
            </a:xfrm>
            <a:custGeom>
              <a:avLst/>
              <a:gdLst/>
              <a:ahLst/>
              <a:cxnLst/>
              <a:rect l="l" t="t" r="r" b="b"/>
              <a:pathLst>
                <a:path w="31114" h="41275">
                  <a:moveTo>
                    <a:pt x="8438" y="35115"/>
                  </a:moveTo>
                  <a:lnTo>
                    <a:pt x="8250" y="35115"/>
                  </a:lnTo>
                  <a:lnTo>
                    <a:pt x="11982" y="37642"/>
                  </a:lnTo>
                  <a:lnTo>
                    <a:pt x="15881" y="41147"/>
                  </a:lnTo>
                  <a:lnTo>
                    <a:pt x="21497" y="36880"/>
                  </a:lnTo>
                  <a:lnTo>
                    <a:pt x="15805" y="36880"/>
                  </a:lnTo>
                  <a:lnTo>
                    <a:pt x="15671" y="36499"/>
                  </a:lnTo>
                  <a:lnTo>
                    <a:pt x="12896" y="36499"/>
                  </a:lnTo>
                  <a:lnTo>
                    <a:pt x="8438" y="35115"/>
                  </a:lnTo>
                  <a:close/>
                </a:path>
                <a:path w="31114" h="41275">
                  <a:moveTo>
                    <a:pt x="20237" y="35115"/>
                  </a:moveTo>
                  <a:lnTo>
                    <a:pt x="15805" y="36880"/>
                  </a:lnTo>
                  <a:lnTo>
                    <a:pt x="21497" y="36880"/>
                  </a:lnTo>
                  <a:lnTo>
                    <a:pt x="21999" y="36499"/>
                  </a:lnTo>
                  <a:lnTo>
                    <a:pt x="22135" y="36499"/>
                  </a:lnTo>
                  <a:lnTo>
                    <a:pt x="20237" y="35115"/>
                  </a:lnTo>
                  <a:close/>
                </a:path>
                <a:path w="31114" h="41275">
                  <a:moveTo>
                    <a:pt x="14828" y="33014"/>
                  </a:moveTo>
                  <a:lnTo>
                    <a:pt x="12896" y="36499"/>
                  </a:lnTo>
                  <a:lnTo>
                    <a:pt x="15671" y="36499"/>
                  </a:lnTo>
                  <a:lnTo>
                    <a:pt x="14801" y="34023"/>
                  </a:lnTo>
                  <a:lnTo>
                    <a:pt x="14828" y="33014"/>
                  </a:lnTo>
                  <a:close/>
                </a:path>
                <a:path w="31114" h="41275">
                  <a:moveTo>
                    <a:pt x="7537" y="34632"/>
                  </a:moveTo>
                  <a:lnTo>
                    <a:pt x="7851" y="35115"/>
                  </a:lnTo>
                  <a:lnTo>
                    <a:pt x="8250" y="35115"/>
                  </a:lnTo>
                  <a:lnTo>
                    <a:pt x="7537" y="34632"/>
                  </a:lnTo>
                  <a:close/>
                </a:path>
                <a:path w="31114" h="41275">
                  <a:moveTo>
                    <a:pt x="1268" y="15074"/>
                  </a:moveTo>
                  <a:lnTo>
                    <a:pt x="260" y="20526"/>
                  </a:lnTo>
                  <a:lnTo>
                    <a:pt x="164" y="21043"/>
                  </a:lnTo>
                  <a:lnTo>
                    <a:pt x="51" y="21655"/>
                  </a:lnTo>
                  <a:lnTo>
                    <a:pt x="0" y="21932"/>
                  </a:lnTo>
                  <a:lnTo>
                    <a:pt x="1850" y="28710"/>
                  </a:lnTo>
                  <a:lnTo>
                    <a:pt x="7537" y="34632"/>
                  </a:lnTo>
                  <a:lnTo>
                    <a:pt x="3689" y="28968"/>
                  </a:lnTo>
                  <a:lnTo>
                    <a:pt x="14971" y="28968"/>
                  </a:lnTo>
                  <a:lnTo>
                    <a:pt x="14991" y="28710"/>
                  </a:lnTo>
                  <a:lnTo>
                    <a:pt x="15099" y="27368"/>
                  </a:lnTo>
                  <a:lnTo>
                    <a:pt x="8147" y="27368"/>
                  </a:lnTo>
                  <a:lnTo>
                    <a:pt x="2686" y="26758"/>
                  </a:lnTo>
                  <a:lnTo>
                    <a:pt x="7324" y="21655"/>
                  </a:lnTo>
                  <a:lnTo>
                    <a:pt x="7307" y="20526"/>
                  </a:lnTo>
                  <a:lnTo>
                    <a:pt x="1268" y="15074"/>
                  </a:lnTo>
                  <a:close/>
                </a:path>
                <a:path w="31114" h="41275">
                  <a:moveTo>
                    <a:pt x="28974" y="14668"/>
                  </a:moveTo>
                  <a:lnTo>
                    <a:pt x="26254" y="14668"/>
                  </a:lnTo>
                  <a:lnTo>
                    <a:pt x="26917" y="15849"/>
                  </a:lnTo>
                  <a:lnTo>
                    <a:pt x="25353" y="19388"/>
                  </a:lnTo>
                  <a:lnTo>
                    <a:pt x="22175" y="26108"/>
                  </a:lnTo>
                  <a:lnTo>
                    <a:pt x="21009" y="31921"/>
                  </a:lnTo>
                  <a:lnTo>
                    <a:pt x="20915" y="32394"/>
                  </a:lnTo>
                  <a:lnTo>
                    <a:pt x="25101" y="34632"/>
                  </a:lnTo>
                  <a:lnTo>
                    <a:pt x="30870" y="25763"/>
                  </a:lnTo>
                  <a:lnTo>
                    <a:pt x="29043" y="15074"/>
                  </a:lnTo>
                  <a:lnTo>
                    <a:pt x="28974" y="14668"/>
                  </a:lnTo>
                  <a:close/>
                </a:path>
                <a:path w="31114" h="41275">
                  <a:moveTo>
                    <a:pt x="14857" y="31921"/>
                  </a:moveTo>
                  <a:lnTo>
                    <a:pt x="14828" y="33014"/>
                  </a:lnTo>
                  <a:lnTo>
                    <a:pt x="15360" y="32054"/>
                  </a:lnTo>
                  <a:lnTo>
                    <a:pt x="14857" y="31921"/>
                  </a:lnTo>
                  <a:close/>
                </a:path>
                <a:path w="31114" h="41275">
                  <a:moveTo>
                    <a:pt x="14971" y="28968"/>
                  </a:moveTo>
                  <a:lnTo>
                    <a:pt x="3689" y="28968"/>
                  </a:lnTo>
                  <a:lnTo>
                    <a:pt x="14857" y="31921"/>
                  </a:lnTo>
                  <a:lnTo>
                    <a:pt x="14971" y="28968"/>
                  </a:lnTo>
                  <a:close/>
                </a:path>
                <a:path w="31114" h="41275">
                  <a:moveTo>
                    <a:pt x="18966" y="0"/>
                  </a:moveTo>
                  <a:lnTo>
                    <a:pt x="14286" y="2694"/>
                  </a:lnTo>
                  <a:lnTo>
                    <a:pt x="14801" y="3746"/>
                  </a:lnTo>
                  <a:lnTo>
                    <a:pt x="11259" y="9194"/>
                  </a:lnTo>
                  <a:lnTo>
                    <a:pt x="7307" y="20526"/>
                  </a:lnTo>
                  <a:lnTo>
                    <a:pt x="7880" y="21043"/>
                  </a:lnTo>
                  <a:lnTo>
                    <a:pt x="7324" y="21655"/>
                  </a:lnTo>
                  <a:lnTo>
                    <a:pt x="7915" y="25763"/>
                  </a:lnTo>
                  <a:lnTo>
                    <a:pt x="7965" y="26108"/>
                  </a:lnTo>
                  <a:lnTo>
                    <a:pt x="8059" y="26758"/>
                  </a:lnTo>
                  <a:lnTo>
                    <a:pt x="8147" y="27368"/>
                  </a:lnTo>
                  <a:lnTo>
                    <a:pt x="15099" y="27368"/>
                  </a:lnTo>
                  <a:lnTo>
                    <a:pt x="16364" y="11625"/>
                  </a:lnTo>
                  <a:lnTo>
                    <a:pt x="16466" y="9194"/>
                  </a:lnTo>
                  <a:lnTo>
                    <a:pt x="16593" y="6159"/>
                  </a:lnTo>
                  <a:lnTo>
                    <a:pt x="16617" y="5562"/>
                  </a:lnTo>
                  <a:lnTo>
                    <a:pt x="24059" y="5562"/>
                  </a:lnTo>
                  <a:lnTo>
                    <a:pt x="18966" y="0"/>
                  </a:lnTo>
                  <a:close/>
                </a:path>
                <a:path w="31114" h="41275">
                  <a:moveTo>
                    <a:pt x="7307" y="20526"/>
                  </a:moveTo>
                  <a:lnTo>
                    <a:pt x="7324" y="21655"/>
                  </a:lnTo>
                  <a:lnTo>
                    <a:pt x="7880" y="21043"/>
                  </a:lnTo>
                  <a:lnTo>
                    <a:pt x="7307" y="20526"/>
                  </a:lnTo>
                  <a:close/>
                </a:path>
                <a:path w="31114" h="41275">
                  <a:moveTo>
                    <a:pt x="25861" y="7531"/>
                  </a:moveTo>
                  <a:lnTo>
                    <a:pt x="25660" y="7531"/>
                  </a:lnTo>
                  <a:lnTo>
                    <a:pt x="21964" y="9194"/>
                  </a:lnTo>
                  <a:lnTo>
                    <a:pt x="23577" y="15849"/>
                  </a:lnTo>
                  <a:lnTo>
                    <a:pt x="26084" y="14668"/>
                  </a:lnTo>
                  <a:lnTo>
                    <a:pt x="28974" y="14668"/>
                  </a:lnTo>
                  <a:lnTo>
                    <a:pt x="28189" y="10074"/>
                  </a:lnTo>
                  <a:lnTo>
                    <a:pt x="25861" y="7531"/>
                  </a:lnTo>
                  <a:close/>
                </a:path>
                <a:path w="31114" h="41275">
                  <a:moveTo>
                    <a:pt x="4347" y="9355"/>
                  </a:moveTo>
                  <a:lnTo>
                    <a:pt x="3765" y="10074"/>
                  </a:lnTo>
                  <a:lnTo>
                    <a:pt x="819" y="14668"/>
                  </a:lnTo>
                  <a:lnTo>
                    <a:pt x="1268" y="15074"/>
                  </a:lnTo>
                  <a:lnTo>
                    <a:pt x="1311" y="14841"/>
                  </a:lnTo>
                  <a:lnTo>
                    <a:pt x="4347" y="9355"/>
                  </a:lnTo>
                  <a:close/>
                </a:path>
                <a:path w="31114" h="41275">
                  <a:moveTo>
                    <a:pt x="13874" y="1854"/>
                  </a:moveTo>
                  <a:lnTo>
                    <a:pt x="5403" y="7531"/>
                  </a:lnTo>
                  <a:lnTo>
                    <a:pt x="5111" y="7975"/>
                  </a:lnTo>
                  <a:lnTo>
                    <a:pt x="14286" y="2694"/>
                  </a:lnTo>
                  <a:lnTo>
                    <a:pt x="13874" y="1854"/>
                  </a:lnTo>
                  <a:close/>
                </a:path>
                <a:path w="31114" h="41275">
                  <a:moveTo>
                    <a:pt x="24411" y="5947"/>
                  </a:moveTo>
                  <a:lnTo>
                    <a:pt x="25861" y="7531"/>
                  </a:lnTo>
                  <a:lnTo>
                    <a:pt x="25660" y="7531"/>
                  </a:lnTo>
                  <a:lnTo>
                    <a:pt x="28708" y="6159"/>
                  </a:lnTo>
                  <a:lnTo>
                    <a:pt x="24411" y="5947"/>
                  </a:lnTo>
                  <a:close/>
                </a:path>
                <a:path w="31114" h="41275">
                  <a:moveTo>
                    <a:pt x="24059" y="5562"/>
                  </a:moveTo>
                  <a:lnTo>
                    <a:pt x="16617" y="5562"/>
                  </a:lnTo>
                  <a:lnTo>
                    <a:pt x="24411" y="5947"/>
                  </a:lnTo>
                  <a:lnTo>
                    <a:pt x="24059" y="5562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2637939" y="1674239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2328" y="0"/>
                  </a:moveTo>
                  <a:lnTo>
                    <a:pt x="1807" y="126"/>
                  </a:lnTo>
                  <a:lnTo>
                    <a:pt x="0" y="2365"/>
                  </a:lnTo>
                  <a:lnTo>
                    <a:pt x="2502" y="5197"/>
                  </a:lnTo>
                  <a:lnTo>
                    <a:pt x="7229" y="6252"/>
                  </a:lnTo>
                  <a:lnTo>
                    <a:pt x="12094" y="3162"/>
                  </a:lnTo>
                  <a:lnTo>
                    <a:pt x="10354" y="2806"/>
                  </a:lnTo>
                  <a:lnTo>
                    <a:pt x="2328" y="0"/>
                  </a:lnTo>
                  <a:close/>
                </a:path>
              </a:pathLst>
            </a:custGeom>
            <a:solidFill>
              <a:srgbClr val="7FC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2644839" y="1747048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1572" y="7248"/>
                  </a:moveTo>
                  <a:lnTo>
                    <a:pt x="355" y="8470"/>
                  </a:lnTo>
                  <a:lnTo>
                    <a:pt x="2666" y="11264"/>
                  </a:lnTo>
                  <a:lnTo>
                    <a:pt x="4876" y="10337"/>
                  </a:lnTo>
                  <a:lnTo>
                    <a:pt x="6693" y="10337"/>
                  </a:lnTo>
                  <a:lnTo>
                    <a:pt x="1572" y="7248"/>
                  </a:lnTo>
                  <a:close/>
                </a:path>
                <a:path w="10160" h="11430">
                  <a:moveTo>
                    <a:pt x="6693" y="10337"/>
                  </a:moveTo>
                  <a:lnTo>
                    <a:pt x="4876" y="10337"/>
                  </a:lnTo>
                  <a:lnTo>
                    <a:pt x="7619" y="10896"/>
                  </a:lnTo>
                  <a:lnTo>
                    <a:pt x="6693" y="10337"/>
                  </a:lnTo>
                  <a:close/>
                </a:path>
                <a:path w="10160" h="11430">
                  <a:moveTo>
                    <a:pt x="0" y="6299"/>
                  </a:moveTo>
                  <a:lnTo>
                    <a:pt x="1572" y="7248"/>
                  </a:lnTo>
                  <a:lnTo>
                    <a:pt x="2176" y="6642"/>
                  </a:lnTo>
                  <a:lnTo>
                    <a:pt x="3301" y="6642"/>
                  </a:lnTo>
                  <a:lnTo>
                    <a:pt x="0" y="6299"/>
                  </a:lnTo>
                  <a:close/>
                </a:path>
                <a:path w="10160" h="11430">
                  <a:moveTo>
                    <a:pt x="8839" y="0"/>
                  </a:moveTo>
                  <a:lnTo>
                    <a:pt x="5930" y="2679"/>
                  </a:lnTo>
                  <a:lnTo>
                    <a:pt x="3136" y="5676"/>
                  </a:lnTo>
                  <a:lnTo>
                    <a:pt x="2176" y="6642"/>
                  </a:lnTo>
                  <a:lnTo>
                    <a:pt x="3301" y="6642"/>
                  </a:lnTo>
                  <a:lnTo>
                    <a:pt x="10045" y="4838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2515718" y="2038958"/>
              <a:ext cx="15875" cy="10160"/>
            </a:xfrm>
            <a:custGeom>
              <a:avLst/>
              <a:gdLst/>
              <a:ahLst/>
              <a:cxnLst/>
              <a:rect l="l" t="t" r="r" b="b"/>
              <a:pathLst>
                <a:path w="15875" h="10160">
                  <a:moveTo>
                    <a:pt x="2895" y="0"/>
                  </a:moveTo>
                  <a:lnTo>
                    <a:pt x="0" y="5676"/>
                  </a:lnTo>
                  <a:lnTo>
                    <a:pt x="15036" y="9766"/>
                  </a:lnTo>
                  <a:lnTo>
                    <a:pt x="15621" y="7874"/>
                  </a:lnTo>
                  <a:lnTo>
                    <a:pt x="2895" y="0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2507476" y="2008681"/>
              <a:ext cx="3175" cy="17145"/>
            </a:xfrm>
            <a:custGeom>
              <a:avLst/>
              <a:gdLst/>
              <a:ahLst/>
              <a:cxnLst/>
              <a:rect l="l" t="t" r="r" b="b"/>
              <a:pathLst>
                <a:path w="3175" h="17144">
                  <a:moveTo>
                    <a:pt x="2654" y="0"/>
                  </a:moveTo>
                  <a:lnTo>
                    <a:pt x="0" y="1917"/>
                  </a:lnTo>
                  <a:lnTo>
                    <a:pt x="546" y="16954"/>
                  </a:lnTo>
                  <a:lnTo>
                    <a:pt x="1447" y="16954"/>
                  </a:lnTo>
                  <a:lnTo>
                    <a:pt x="1930" y="11379"/>
                  </a:lnTo>
                  <a:lnTo>
                    <a:pt x="2984" y="5588"/>
                  </a:lnTo>
                  <a:lnTo>
                    <a:pt x="2654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2509697" y="1996922"/>
              <a:ext cx="9525" cy="10795"/>
            </a:xfrm>
            <a:custGeom>
              <a:avLst/>
              <a:gdLst/>
              <a:ahLst/>
              <a:cxnLst/>
              <a:rect l="l" t="t" r="r" b="b"/>
              <a:pathLst>
                <a:path w="9525" h="10794">
                  <a:moveTo>
                    <a:pt x="5270" y="4064"/>
                  </a:moveTo>
                  <a:lnTo>
                    <a:pt x="4635" y="4864"/>
                  </a:lnTo>
                  <a:lnTo>
                    <a:pt x="0" y="6832"/>
                  </a:lnTo>
                  <a:lnTo>
                    <a:pt x="1651" y="10553"/>
                  </a:lnTo>
                  <a:lnTo>
                    <a:pt x="3632" y="9715"/>
                  </a:lnTo>
                  <a:lnTo>
                    <a:pt x="5270" y="4064"/>
                  </a:lnTo>
                  <a:close/>
                </a:path>
                <a:path w="9525" h="10794">
                  <a:moveTo>
                    <a:pt x="9105" y="0"/>
                  </a:moveTo>
                  <a:lnTo>
                    <a:pt x="7200" y="1612"/>
                  </a:lnTo>
                  <a:lnTo>
                    <a:pt x="5892" y="3276"/>
                  </a:lnTo>
                  <a:lnTo>
                    <a:pt x="6527" y="2603"/>
                  </a:lnTo>
                  <a:lnTo>
                    <a:pt x="9105" y="0"/>
                  </a:lnTo>
                  <a:close/>
                </a:path>
              </a:pathLst>
            </a:custGeom>
            <a:solidFill>
              <a:srgbClr val="77B6B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2506447" y="1923820"/>
              <a:ext cx="14604" cy="26034"/>
            </a:xfrm>
            <a:custGeom>
              <a:avLst/>
              <a:gdLst/>
              <a:ahLst/>
              <a:cxnLst/>
              <a:rect l="l" t="t" r="r" b="b"/>
              <a:pathLst>
                <a:path w="14605" h="26035">
                  <a:moveTo>
                    <a:pt x="6505" y="19801"/>
                  </a:moveTo>
                  <a:lnTo>
                    <a:pt x="1866" y="24904"/>
                  </a:lnTo>
                  <a:lnTo>
                    <a:pt x="7327" y="25514"/>
                  </a:lnTo>
                  <a:lnTo>
                    <a:pt x="6505" y="19801"/>
                  </a:lnTo>
                  <a:close/>
                </a:path>
                <a:path w="14605" h="26035">
                  <a:moveTo>
                    <a:pt x="6488" y="18672"/>
                  </a:moveTo>
                  <a:lnTo>
                    <a:pt x="6505" y="19801"/>
                  </a:lnTo>
                  <a:lnTo>
                    <a:pt x="7061" y="19189"/>
                  </a:lnTo>
                  <a:lnTo>
                    <a:pt x="6488" y="18672"/>
                  </a:lnTo>
                  <a:close/>
                </a:path>
                <a:path w="14605" h="26035">
                  <a:moveTo>
                    <a:pt x="13055" y="0"/>
                  </a:moveTo>
                  <a:lnTo>
                    <a:pt x="4584" y="5676"/>
                  </a:lnTo>
                  <a:lnTo>
                    <a:pt x="0" y="12814"/>
                  </a:lnTo>
                  <a:lnTo>
                    <a:pt x="6488" y="18672"/>
                  </a:lnTo>
                  <a:lnTo>
                    <a:pt x="7607" y="13160"/>
                  </a:lnTo>
                  <a:lnTo>
                    <a:pt x="10335" y="7501"/>
                  </a:lnTo>
                  <a:lnTo>
                    <a:pt x="13982" y="1892"/>
                  </a:lnTo>
                  <a:lnTo>
                    <a:pt x="13055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2509318" y="1950934"/>
              <a:ext cx="12065" cy="7620"/>
            </a:xfrm>
            <a:custGeom>
              <a:avLst/>
              <a:gdLst/>
              <a:ahLst/>
              <a:cxnLst/>
              <a:rect l="l" t="t" r="r" b="b"/>
              <a:pathLst>
                <a:path w="12064" h="7619">
                  <a:moveTo>
                    <a:pt x="0" y="0"/>
                  </a:moveTo>
                  <a:lnTo>
                    <a:pt x="3848" y="5664"/>
                  </a:lnTo>
                  <a:lnTo>
                    <a:pt x="4013" y="5918"/>
                  </a:lnTo>
                  <a:lnTo>
                    <a:pt x="9207" y="7531"/>
                  </a:lnTo>
                  <a:lnTo>
                    <a:pt x="11671" y="3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2610783" y="1704643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7158" y="0"/>
                  </a:moveTo>
                  <a:lnTo>
                    <a:pt x="1323" y="4787"/>
                  </a:lnTo>
                  <a:lnTo>
                    <a:pt x="0" y="12984"/>
                  </a:lnTo>
                  <a:lnTo>
                    <a:pt x="3770" y="20140"/>
                  </a:lnTo>
                  <a:lnTo>
                    <a:pt x="13215" y="21805"/>
                  </a:lnTo>
                  <a:lnTo>
                    <a:pt x="19209" y="16980"/>
                  </a:lnTo>
                  <a:lnTo>
                    <a:pt x="19226" y="9064"/>
                  </a:lnTo>
                  <a:lnTo>
                    <a:pt x="14723" y="2067"/>
                  </a:lnTo>
                  <a:lnTo>
                    <a:pt x="7158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2618550" y="1717978"/>
              <a:ext cx="10795" cy="5080"/>
            </a:xfrm>
            <a:custGeom>
              <a:avLst/>
              <a:gdLst/>
              <a:ahLst/>
              <a:cxnLst/>
              <a:rect l="l" t="t" r="r" b="b"/>
              <a:pathLst>
                <a:path w="10794" h="5080">
                  <a:moveTo>
                    <a:pt x="7874" y="0"/>
                  </a:moveTo>
                  <a:lnTo>
                    <a:pt x="0" y="3022"/>
                  </a:lnTo>
                  <a:lnTo>
                    <a:pt x="3505" y="4076"/>
                  </a:lnTo>
                  <a:lnTo>
                    <a:pt x="10680" y="5003"/>
                  </a:lnTo>
                  <a:lnTo>
                    <a:pt x="7874" y="0"/>
                  </a:lnTo>
                  <a:close/>
                </a:path>
              </a:pathLst>
            </a:custGeom>
            <a:solidFill>
              <a:srgbClr val="7FC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2620036" y="171042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3200" y="0"/>
                  </a:moveTo>
                  <a:lnTo>
                    <a:pt x="2743" y="279"/>
                  </a:lnTo>
                  <a:lnTo>
                    <a:pt x="0" y="2057"/>
                  </a:lnTo>
                  <a:lnTo>
                    <a:pt x="4978" y="4483"/>
                  </a:lnTo>
                  <a:lnTo>
                    <a:pt x="6985" y="888"/>
                  </a:lnTo>
                  <a:lnTo>
                    <a:pt x="6286" y="63"/>
                  </a:lnTo>
                  <a:lnTo>
                    <a:pt x="3200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2549872" y="1776119"/>
              <a:ext cx="36195" cy="38100"/>
            </a:xfrm>
            <a:custGeom>
              <a:avLst/>
              <a:gdLst/>
              <a:ahLst/>
              <a:cxnLst/>
              <a:rect l="l" t="t" r="r" b="b"/>
              <a:pathLst>
                <a:path w="36194" h="38100">
                  <a:moveTo>
                    <a:pt x="13560" y="0"/>
                  </a:moveTo>
                  <a:lnTo>
                    <a:pt x="2497" y="8205"/>
                  </a:lnTo>
                  <a:lnTo>
                    <a:pt x="0" y="21637"/>
                  </a:lnTo>
                  <a:lnTo>
                    <a:pt x="6098" y="33636"/>
                  </a:lnTo>
                  <a:lnTo>
                    <a:pt x="20824" y="37541"/>
                  </a:lnTo>
                  <a:lnTo>
                    <a:pt x="33428" y="29610"/>
                  </a:lnTo>
                  <a:lnTo>
                    <a:pt x="36085" y="15465"/>
                  </a:lnTo>
                  <a:lnTo>
                    <a:pt x="29295" y="2972"/>
                  </a:lnTo>
                  <a:lnTo>
                    <a:pt x="13560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2551944" y="1778512"/>
              <a:ext cx="32384" cy="32384"/>
            </a:xfrm>
            <a:custGeom>
              <a:avLst/>
              <a:gdLst/>
              <a:ahLst/>
              <a:cxnLst/>
              <a:rect l="l" t="t" r="r" b="b"/>
              <a:pathLst>
                <a:path w="32385" h="32385">
                  <a:moveTo>
                    <a:pt x="21788" y="29699"/>
                  </a:moveTo>
                  <a:lnTo>
                    <a:pt x="15438" y="30829"/>
                  </a:lnTo>
                  <a:lnTo>
                    <a:pt x="9498" y="30829"/>
                  </a:lnTo>
                  <a:lnTo>
                    <a:pt x="18209" y="32384"/>
                  </a:lnTo>
                  <a:lnTo>
                    <a:pt x="21788" y="29699"/>
                  </a:lnTo>
                  <a:close/>
                </a:path>
                <a:path w="32385" h="32385">
                  <a:moveTo>
                    <a:pt x="3284" y="26089"/>
                  </a:moveTo>
                  <a:lnTo>
                    <a:pt x="9221" y="30829"/>
                  </a:lnTo>
                  <a:lnTo>
                    <a:pt x="15438" y="30829"/>
                  </a:lnTo>
                  <a:lnTo>
                    <a:pt x="13914" y="30397"/>
                  </a:lnTo>
                  <a:lnTo>
                    <a:pt x="5845" y="26676"/>
                  </a:lnTo>
                  <a:lnTo>
                    <a:pt x="3284" y="26089"/>
                  </a:lnTo>
                  <a:close/>
                </a:path>
                <a:path w="32385" h="32385">
                  <a:moveTo>
                    <a:pt x="7043" y="21558"/>
                  </a:moveTo>
                  <a:lnTo>
                    <a:pt x="4986" y="21558"/>
                  </a:lnTo>
                  <a:lnTo>
                    <a:pt x="8129" y="27883"/>
                  </a:lnTo>
                  <a:lnTo>
                    <a:pt x="8465" y="27883"/>
                  </a:lnTo>
                  <a:lnTo>
                    <a:pt x="16441" y="30245"/>
                  </a:lnTo>
                  <a:lnTo>
                    <a:pt x="23048" y="23823"/>
                  </a:lnTo>
                  <a:lnTo>
                    <a:pt x="17225" y="23823"/>
                  </a:lnTo>
                  <a:lnTo>
                    <a:pt x="7043" y="21558"/>
                  </a:lnTo>
                  <a:close/>
                </a:path>
                <a:path w="32385" h="32385">
                  <a:moveTo>
                    <a:pt x="29489" y="22777"/>
                  </a:moveTo>
                  <a:lnTo>
                    <a:pt x="24125" y="22777"/>
                  </a:lnTo>
                  <a:lnTo>
                    <a:pt x="28443" y="26676"/>
                  </a:lnTo>
                  <a:lnTo>
                    <a:pt x="29489" y="22777"/>
                  </a:lnTo>
                  <a:close/>
                </a:path>
                <a:path w="32385" h="32385">
                  <a:moveTo>
                    <a:pt x="2973" y="25841"/>
                  </a:moveTo>
                  <a:lnTo>
                    <a:pt x="3015" y="26089"/>
                  </a:lnTo>
                  <a:lnTo>
                    <a:pt x="3284" y="26089"/>
                  </a:lnTo>
                  <a:lnTo>
                    <a:pt x="2973" y="25841"/>
                  </a:lnTo>
                  <a:close/>
                </a:path>
                <a:path w="32385" h="32385">
                  <a:moveTo>
                    <a:pt x="0" y="12161"/>
                  </a:moveTo>
                  <a:lnTo>
                    <a:pt x="59" y="13099"/>
                  </a:lnTo>
                  <a:lnTo>
                    <a:pt x="596" y="19834"/>
                  </a:lnTo>
                  <a:lnTo>
                    <a:pt x="718" y="21362"/>
                  </a:lnTo>
                  <a:lnTo>
                    <a:pt x="831" y="22777"/>
                  </a:lnTo>
                  <a:lnTo>
                    <a:pt x="946" y="24223"/>
                  </a:lnTo>
                  <a:lnTo>
                    <a:pt x="2973" y="25841"/>
                  </a:lnTo>
                  <a:lnTo>
                    <a:pt x="2464" y="22777"/>
                  </a:lnTo>
                  <a:lnTo>
                    <a:pt x="2408" y="22434"/>
                  </a:lnTo>
                  <a:lnTo>
                    <a:pt x="4986" y="21558"/>
                  </a:lnTo>
                  <a:lnTo>
                    <a:pt x="7043" y="21558"/>
                  </a:lnTo>
                  <a:lnTo>
                    <a:pt x="6163" y="21362"/>
                  </a:lnTo>
                  <a:lnTo>
                    <a:pt x="0" y="12161"/>
                  </a:lnTo>
                  <a:close/>
                </a:path>
                <a:path w="32385" h="32385">
                  <a:moveTo>
                    <a:pt x="30783" y="9709"/>
                  </a:moveTo>
                  <a:lnTo>
                    <a:pt x="26030" y="9709"/>
                  </a:lnTo>
                  <a:lnTo>
                    <a:pt x="26065" y="12161"/>
                  </a:lnTo>
                  <a:lnTo>
                    <a:pt x="26178" y="19834"/>
                  </a:lnTo>
                  <a:lnTo>
                    <a:pt x="17225" y="23823"/>
                  </a:lnTo>
                  <a:lnTo>
                    <a:pt x="23048" y="23823"/>
                  </a:lnTo>
                  <a:lnTo>
                    <a:pt x="24125" y="22777"/>
                  </a:lnTo>
                  <a:lnTo>
                    <a:pt x="29489" y="22777"/>
                  </a:lnTo>
                  <a:lnTo>
                    <a:pt x="32339" y="12161"/>
                  </a:lnTo>
                  <a:lnTo>
                    <a:pt x="30783" y="9709"/>
                  </a:lnTo>
                  <a:close/>
                </a:path>
                <a:path w="32385" h="32385">
                  <a:moveTo>
                    <a:pt x="13951" y="0"/>
                  </a:moveTo>
                  <a:lnTo>
                    <a:pt x="1188" y="9709"/>
                  </a:lnTo>
                  <a:lnTo>
                    <a:pt x="7749" y="13099"/>
                  </a:lnTo>
                  <a:lnTo>
                    <a:pt x="13618" y="14576"/>
                  </a:lnTo>
                  <a:lnTo>
                    <a:pt x="19483" y="13620"/>
                  </a:lnTo>
                  <a:lnTo>
                    <a:pt x="26030" y="9709"/>
                  </a:lnTo>
                  <a:lnTo>
                    <a:pt x="30783" y="9709"/>
                  </a:lnTo>
                  <a:lnTo>
                    <a:pt x="25922" y="2043"/>
                  </a:lnTo>
                  <a:lnTo>
                    <a:pt x="13951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2551926" y="1788222"/>
              <a:ext cx="26670" cy="14604"/>
            </a:xfrm>
            <a:custGeom>
              <a:avLst/>
              <a:gdLst/>
              <a:ahLst/>
              <a:cxnLst/>
              <a:rect l="l" t="t" r="r" b="b"/>
              <a:pathLst>
                <a:path w="26669" h="14605">
                  <a:moveTo>
                    <a:pt x="26047" y="0"/>
                  </a:moveTo>
                  <a:lnTo>
                    <a:pt x="19501" y="3911"/>
                  </a:lnTo>
                  <a:lnTo>
                    <a:pt x="13636" y="4867"/>
                  </a:lnTo>
                  <a:lnTo>
                    <a:pt x="7766" y="3389"/>
                  </a:lnTo>
                  <a:lnTo>
                    <a:pt x="1206" y="0"/>
                  </a:lnTo>
                  <a:lnTo>
                    <a:pt x="762" y="647"/>
                  </a:lnTo>
                  <a:lnTo>
                    <a:pt x="254" y="1638"/>
                  </a:lnTo>
                  <a:lnTo>
                    <a:pt x="0" y="2425"/>
                  </a:lnTo>
                  <a:lnTo>
                    <a:pt x="6180" y="11653"/>
                  </a:lnTo>
                  <a:lnTo>
                    <a:pt x="17243" y="14114"/>
                  </a:lnTo>
                  <a:lnTo>
                    <a:pt x="26196" y="10124"/>
                  </a:lnTo>
                  <a:lnTo>
                    <a:pt x="26047" y="0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2554352" y="180007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578" y="0"/>
                  </a:moveTo>
                  <a:lnTo>
                    <a:pt x="0" y="876"/>
                  </a:lnTo>
                  <a:lnTo>
                    <a:pt x="596" y="4470"/>
                  </a:lnTo>
                  <a:lnTo>
                    <a:pt x="3327" y="5067"/>
                  </a:lnTo>
                  <a:lnTo>
                    <a:pt x="6057" y="6324"/>
                  </a:lnTo>
                  <a:lnTo>
                    <a:pt x="5720" y="6324"/>
                  </a:lnTo>
                  <a:lnTo>
                    <a:pt x="2578" y="0"/>
                  </a:lnTo>
                  <a:close/>
                </a:path>
              </a:pathLst>
            </a:custGeom>
            <a:solidFill>
              <a:srgbClr val="8FCE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3040076" y="2006255"/>
              <a:ext cx="30480" cy="22860"/>
            </a:xfrm>
            <a:custGeom>
              <a:avLst/>
              <a:gdLst/>
              <a:ahLst/>
              <a:cxnLst/>
              <a:rect l="l" t="t" r="r" b="b"/>
              <a:pathLst>
                <a:path w="30480" h="22860">
                  <a:moveTo>
                    <a:pt x="8470" y="0"/>
                  </a:moveTo>
                  <a:lnTo>
                    <a:pt x="4051" y="1371"/>
                  </a:lnTo>
                  <a:lnTo>
                    <a:pt x="3517" y="3924"/>
                  </a:lnTo>
                  <a:lnTo>
                    <a:pt x="0" y="6057"/>
                  </a:lnTo>
                  <a:lnTo>
                    <a:pt x="4709" y="16531"/>
                  </a:lnTo>
                  <a:lnTo>
                    <a:pt x="15395" y="22739"/>
                  </a:lnTo>
                  <a:lnTo>
                    <a:pt x="25953" y="22727"/>
                  </a:lnTo>
                  <a:lnTo>
                    <a:pt x="30276" y="14541"/>
                  </a:lnTo>
                  <a:lnTo>
                    <a:pt x="25552" y="15582"/>
                  </a:lnTo>
                  <a:lnTo>
                    <a:pt x="24879" y="6438"/>
                  </a:lnTo>
                  <a:lnTo>
                    <a:pt x="23609" y="6057"/>
                  </a:lnTo>
                  <a:lnTo>
                    <a:pt x="20799" y="7350"/>
                  </a:lnTo>
                  <a:lnTo>
                    <a:pt x="15682" y="9248"/>
                  </a:lnTo>
                  <a:lnTo>
                    <a:pt x="10745" y="8036"/>
                  </a:lnTo>
                  <a:lnTo>
                    <a:pt x="8470" y="0"/>
                  </a:lnTo>
                  <a:close/>
                </a:path>
              </a:pathLst>
            </a:custGeom>
            <a:solidFill>
              <a:srgbClr val="66B7C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3048546" y="2005863"/>
              <a:ext cx="22225" cy="19685"/>
            </a:xfrm>
            <a:custGeom>
              <a:avLst/>
              <a:gdLst/>
              <a:ahLst/>
              <a:cxnLst/>
              <a:rect l="l" t="t" r="r" b="b"/>
              <a:pathLst>
                <a:path w="22225" h="19685">
                  <a:moveTo>
                    <a:pt x="17246" y="15989"/>
                  </a:moveTo>
                  <a:lnTo>
                    <a:pt x="16535" y="16357"/>
                  </a:lnTo>
                  <a:lnTo>
                    <a:pt x="15138" y="16141"/>
                  </a:lnTo>
                  <a:lnTo>
                    <a:pt x="14808" y="16090"/>
                  </a:lnTo>
                  <a:lnTo>
                    <a:pt x="10312" y="18122"/>
                  </a:lnTo>
                  <a:lnTo>
                    <a:pt x="8483" y="17957"/>
                  </a:lnTo>
                  <a:lnTo>
                    <a:pt x="11569" y="19494"/>
                  </a:lnTo>
                  <a:lnTo>
                    <a:pt x="13881" y="19494"/>
                  </a:lnTo>
                  <a:lnTo>
                    <a:pt x="16967" y="17957"/>
                  </a:lnTo>
                  <a:lnTo>
                    <a:pt x="17246" y="15989"/>
                  </a:lnTo>
                  <a:close/>
                </a:path>
                <a:path w="22225" h="19685">
                  <a:moveTo>
                    <a:pt x="21805" y="14935"/>
                  </a:moveTo>
                  <a:lnTo>
                    <a:pt x="19405" y="7823"/>
                  </a:lnTo>
                  <a:lnTo>
                    <a:pt x="14084" y="2654"/>
                  </a:lnTo>
                  <a:lnTo>
                    <a:pt x="7175" y="0"/>
                  </a:lnTo>
                  <a:lnTo>
                    <a:pt x="0" y="393"/>
                  </a:lnTo>
                  <a:lnTo>
                    <a:pt x="2273" y="8432"/>
                  </a:lnTo>
                  <a:lnTo>
                    <a:pt x="7200" y="9652"/>
                  </a:lnTo>
                  <a:lnTo>
                    <a:pt x="12319" y="7747"/>
                  </a:lnTo>
                  <a:lnTo>
                    <a:pt x="15138" y="6451"/>
                  </a:lnTo>
                  <a:lnTo>
                    <a:pt x="16408" y="6832"/>
                  </a:lnTo>
                  <a:lnTo>
                    <a:pt x="17081" y="15976"/>
                  </a:lnTo>
                  <a:lnTo>
                    <a:pt x="21805" y="14935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3075204" y="2073186"/>
              <a:ext cx="23495" cy="21590"/>
            </a:xfrm>
            <a:custGeom>
              <a:avLst/>
              <a:gdLst/>
              <a:ahLst/>
              <a:cxnLst/>
              <a:rect l="l" t="t" r="r" b="b"/>
              <a:pathLst>
                <a:path w="23494" h="21589">
                  <a:moveTo>
                    <a:pt x="13125" y="0"/>
                  </a:moveTo>
                  <a:lnTo>
                    <a:pt x="3835" y="340"/>
                  </a:lnTo>
                  <a:lnTo>
                    <a:pt x="0" y="9993"/>
                  </a:lnTo>
                  <a:lnTo>
                    <a:pt x="3481" y="17775"/>
                  </a:lnTo>
                  <a:lnTo>
                    <a:pt x="10582" y="21545"/>
                  </a:lnTo>
                  <a:lnTo>
                    <a:pt x="18145" y="21203"/>
                  </a:lnTo>
                  <a:lnTo>
                    <a:pt x="23012" y="16648"/>
                  </a:lnTo>
                  <a:lnTo>
                    <a:pt x="21606" y="6319"/>
                  </a:lnTo>
                  <a:lnTo>
                    <a:pt x="13125" y="0"/>
                  </a:lnTo>
                  <a:close/>
                </a:path>
              </a:pathLst>
            </a:custGeom>
            <a:solidFill>
              <a:srgbClr val="97D7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3082469" y="2080144"/>
              <a:ext cx="13335" cy="12065"/>
            </a:xfrm>
            <a:custGeom>
              <a:avLst/>
              <a:gdLst/>
              <a:ahLst/>
              <a:cxnLst/>
              <a:rect l="l" t="t" r="r" b="b"/>
              <a:pathLst>
                <a:path w="13335" h="12064">
                  <a:moveTo>
                    <a:pt x="12712" y="0"/>
                  </a:moveTo>
                  <a:lnTo>
                    <a:pt x="0" y="9093"/>
                  </a:lnTo>
                  <a:lnTo>
                    <a:pt x="5386" y="11487"/>
                  </a:lnTo>
                  <a:lnTo>
                    <a:pt x="10299" y="10423"/>
                  </a:lnTo>
                  <a:lnTo>
                    <a:pt x="13240" y="6421"/>
                  </a:lnTo>
                  <a:lnTo>
                    <a:pt x="12712" y="0"/>
                  </a:lnTo>
                  <a:close/>
                </a:path>
              </a:pathLst>
            </a:custGeom>
            <a:solidFill>
              <a:srgbClr val="49A4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70" name="object 17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06419" y="1789323"/>
              <a:ext cx="77117" cy="70374"/>
            </a:xfrm>
            <a:prstGeom prst="rect">
              <a:avLst/>
            </a:prstGeom>
          </p:spPr>
        </p:pic>
        <p:sp>
          <p:nvSpPr>
            <p:cNvPr id="171" name="object 171" descr=""/>
            <p:cNvSpPr/>
            <p:nvPr/>
          </p:nvSpPr>
          <p:spPr>
            <a:xfrm>
              <a:off x="2945998" y="1889799"/>
              <a:ext cx="103505" cy="78105"/>
            </a:xfrm>
            <a:custGeom>
              <a:avLst/>
              <a:gdLst/>
              <a:ahLst/>
              <a:cxnLst/>
              <a:rect l="l" t="t" r="r" b="b"/>
              <a:pathLst>
                <a:path w="103505" h="78105">
                  <a:moveTo>
                    <a:pt x="101474" y="42796"/>
                  </a:moveTo>
                  <a:lnTo>
                    <a:pt x="94273" y="42796"/>
                  </a:lnTo>
                  <a:lnTo>
                    <a:pt x="94844" y="43786"/>
                  </a:lnTo>
                  <a:lnTo>
                    <a:pt x="96535" y="45221"/>
                  </a:lnTo>
                  <a:lnTo>
                    <a:pt x="97977" y="46517"/>
                  </a:lnTo>
                  <a:lnTo>
                    <a:pt x="98916" y="48625"/>
                  </a:lnTo>
                  <a:lnTo>
                    <a:pt x="100682" y="57109"/>
                  </a:lnTo>
                  <a:lnTo>
                    <a:pt x="100732" y="57348"/>
                  </a:lnTo>
                  <a:lnTo>
                    <a:pt x="98704" y="65286"/>
                  </a:lnTo>
                  <a:lnTo>
                    <a:pt x="93451" y="71555"/>
                  </a:lnTo>
                  <a:lnTo>
                    <a:pt x="85594" y="75270"/>
                  </a:lnTo>
                  <a:lnTo>
                    <a:pt x="85048" y="76260"/>
                  </a:lnTo>
                  <a:lnTo>
                    <a:pt x="84489" y="77543"/>
                  </a:lnTo>
                  <a:lnTo>
                    <a:pt x="84388" y="77695"/>
                  </a:lnTo>
                  <a:lnTo>
                    <a:pt x="91182" y="76400"/>
                  </a:lnTo>
                  <a:lnTo>
                    <a:pt x="97100" y="73009"/>
                  </a:lnTo>
                  <a:lnTo>
                    <a:pt x="102091" y="62773"/>
                  </a:lnTo>
                  <a:lnTo>
                    <a:pt x="102968" y="59230"/>
                  </a:lnTo>
                  <a:lnTo>
                    <a:pt x="101812" y="46517"/>
                  </a:lnTo>
                  <a:lnTo>
                    <a:pt x="101694" y="45221"/>
                  </a:lnTo>
                  <a:lnTo>
                    <a:pt x="101667" y="44917"/>
                  </a:lnTo>
                  <a:lnTo>
                    <a:pt x="101564" y="43786"/>
                  </a:lnTo>
                  <a:lnTo>
                    <a:pt x="101474" y="42796"/>
                  </a:lnTo>
                  <a:close/>
                </a:path>
                <a:path w="103505" h="78105">
                  <a:moveTo>
                    <a:pt x="44225" y="0"/>
                  </a:moveTo>
                  <a:lnTo>
                    <a:pt x="6867" y="24406"/>
                  </a:lnTo>
                  <a:lnTo>
                    <a:pt x="250" y="42796"/>
                  </a:lnTo>
                  <a:lnTo>
                    <a:pt x="150" y="43494"/>
                  </a:lnTo>
                  <a:lnTo>
                    <a:pt x="108" y="43786"/>
                  </a:lnTo>
                  <a:lnTo>
                    <a:pt x="0" y="45221"/>
                  </a:lnTo>
                  <a:lnTo>
                    <a:pt x="1063" y="51203"/>
                  </a:lnTo>
                  <a:lnTo>
                    <a:pt x="2015" y="57109"/>
                  </a:lnTo>
                  <a:lnTo>
                    <a:pt x="3222" y="57109"/>
                  </a:lnTo>
                  <a:lnTo>
                    <a:pt x="2993" y="54912"/>
                  </a:lnTo>
                  <a:lnTo>
                    <a:pt x="2874" y="49844"/>
                  </a:lnTo>
                  <a:lnTo>
                    <a:pt x="27454" y="10474"/>
                  </a:lnTo>
                  <a:lnTo>
                    <a:pt x="22602" y="10474"/>
                  </a:lnTo>
                  <a:lnTo>
                    <a:pt x="33883" y="3975"/>
                  </a:lnTo>
                  <a:lnTo>
                    <a:pt x="45791" y="1670"/>
                  </a:lnTo>
                  <a:lnTo>
                    <a:pt x="60798" y="1670"/>
                  </a:lnTo>
                  <a:lnTo>
                    <a:pt x="60156" y="1381"/>
                  </a:lnTo>
                  <a:lnTo>
                    <a:pt x="44225" y="0"/>
                  </a:lnTo>
                  <a:close/>
                </a:path>
                <a:path w="103505" h="78105">
                  <a:moveTo>
                    <a:pt x="60798" y="1670"/>
                  </a:moveTo>
                  <a:lnTo>
                    <a:pt x="45791" y="1670"/>
                  </a:lnTo>
                  <a:lnTo>
                    <a:pt x="57915" y="3313"/>
                  </a:lnTo>
                  <a:lnTo>
                    <a:pt x="69846" y="8658"/>
                  </a:lnTo>
                  <a:lnTo>
                    <a:pt x="79266" y="16469"/>
                  </a:lnTo>
                  <a:lnTo>
                    <a:pt x="85699" y="26251"/>
                  </a:lnTo>
                  <a:lnTo>
                    <a:pt x="89356" y="37533"/>
                  </a:lnTo>
                  <a:lnTo>
                    <a:pt x="90338" y="48625"/>
                  </a:lnTo>
                  <a:lnTo>
                    <a:pt x="90446" y="49844"/>
                  </a:lnTo>
                  <a:lnTo>
                    <a:pt x="91652" y="49844"/>
                  </a:lnTo>
                  <a:lnTo>
                    <a:pt x="91995" y="46517"/>
                  </a:lnTo>
                  <a:lnTo>
                    <a:pt x="90894" y="43786"/>
                  </a:lnTo>
                  <a:lnTo>
                    <a:pt x="90776" y="43494"/>
                  </a:lnTo>
                  <a:lnTo>
                    <a:pt x="93293" y="41499"/>
                  </a:lnTo>
                  <a:lnTo>
                    <a:pt x="91652" y="38325"/>
                  </a:lnTo>
                  <a:lnTo>
                    <a:pt x="86538" y="26888"/>
                  </a:lnTo>
                  <a:lnTo>
                    <a:pt x="81305" y="16196"/>
                  </a:lnTo>
                  <a:lnTo>
                    <a:pt x="73371" y="7332"/>
                  </a:lnTo>
                  <a:lnTo>
                    <a:pt x="60798" y="1670"/>
                  </a:lnTo>
                  <a:close/>
                </a:path>
                <a:path w="103505" h="78105">
                  <a:moveTo>
                    <a:pt x="93468" y="41361"/>
                  </a:moveTo>
                  <a:lnTo>
                    <a:pt x="93293" y="41499"/>
                  </a:lnTo>
                  <a:lnTo>
                    <a:pt x="93963" y="42796"/>
                  </a:lnTo>
                  <a:lnTo>
                    <a:pt x="94273" y="42796"/>
                  </a:lnTo>
                  <a:lnTo>
                    <a:pt x="93546" y="41499"/>
                  </a:lnTo>
                  <a:lnTo>
                    <a:pt x="93468" y="41361"/>
                  </a:lnTo>
                  <a:close/>
                </a:path>
              </a:pathLst>
            </a:custGeom>
            <a:solidFill>
              <a:srgbClr val="083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2948014" y="1939644"/>
              <a:ext cx="90170" cy="46990"/>
            </a:xfrm>
            <a:custGeom>
              <a:avLst/>
              <a:gdLst/>
              <a:ahLst/>
              <a:cxnLst/>
              <a:rect l="l" t="t" r="r" b="b"/>
              <a:pathLst>
                <a:path w="90169" h="46989">
                  <a:moveTo>
                    <a:pt x="89636" y="0"/>
                  </a:moveTo>
                  <a:lnTo>
                    <a:pt x="88430" y="0"/>
                  </a:lnTo>
                  <a:lnTo>
                    <a:pt x="88506" y="2438"/>
                  </a:lnTo>
                  <a:lnTo>
                    <a:pt x="88366" y="4457"/>
                  </a:lnTo>
                  <a:lnTo>
                    <a:pt x="87502" y="8191"/>
                  </a:lnTo>
                  <a:lnTo>
                    <a:pt x="86144" y="15227"/>
                  </a:lnTo>
                  <a:lnTo>
                    <a:pt x="84759" y="17132"/>
                  </a:lnTo>
                  <a:lnTo>
                    <a:pt x="53301" y="42392"/>
                  </a:lnTo>
                  <a:lnTo>
                    <a:pt x="37378" y="41196"/>
                  </a:lnTo>
                  <a:lnTo>
                    <a:pt x="22210" y="35782"/>
                  </a:lnTo>
                  <a:lnTo>
                    <a:pt x="9869" y="26101"/>
                  </a:lnTo>
                  <a:lnTo>
                    <a:pt x="2425" y="12103"/>
                  </a:lnTo>
                  <a:lnTo>
                    <a:pt x="1206" y="7264"/>
                  </a:lnTo>
                  <a:lnTo>
                    <a:pt x="0" y="7264"/>
                  </a:lnTo>
                  <a:lnTo>
                    <a:pt x="7028" y="26338"/>
                  </a:lnTo>
                  <a:lnTo>
                    <a:pt x="20140" y="39898"/>
                  </a:lnTo>
                  <a:lnTo>
                    <a:pt x="37717" y="46831"/>
                  </a:lnTo>
                  <a:lnTo>
                    <a:pt x="58140" y="46024"/>
                  </a:lnTo>
                  <a:lnTo>
                    <a:pt x="86945" y="18802"/>
                  </a:lnTo>
                  <a:lnTo>
                    <a:pt x="89636" y="2412"/>
                  </a:lnTo>
                  <a:lnTo>
                    <a:pt x="89725" y="1638"/>
                  </a:lnTo>
                  <a:lnTo>
                    <a:pt x="89560" y="774"/>
                  </a:lnTo>
                  <a:lnTo>
                    <a:pt x="89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3031592" y="1938425"/>
              <a:ext cx="15240" cy="26670"/>
            </a:xfrm>
            <a:custGeom>
              <a:avLst/>
              <a:gdLst/>
              <a:ahLst/>
              <a:cxnLst/>
              <a:rect l="l" t="t" r="r" b="b"/>
              <a:pathLst>
                <a:path w="15239" h="26669">
                  <a:moveTo>
                    <a:pt x="13322" y="0"/>
                  </a:moveTo>
                  <a:lnTo>
                    <a:pt x="6057" y="3632"/>
                  </a:lnTo>
                  <a:lnTo>
                    <a:pt x="5384" y="10790"/>
                  </a:lnTo>
                  <a:lnTo>
                    <a:pt x="4824" y="15495"/>
                  </a:lnTo>
                  <a:lnTo>
                    <a:pt x="3366" y="20021"/>
                  </a:lnTo>
                  <a:lnTo>
                    <a:pt x="0" y="26644"/>
                  </a:lnTo>
                  <a:lnTo>
                    <a:pt x="7857" y="22929"/>
                  </a:lnTo>
                  <a:lnTo>
                    <a:pt x="13109" y="16660"/>
                  </a:lnTo>
                  <a:lnTo>
                    <a:pt x="15137" y="8722"/>
                  </a:lnTo>
                  <a:lnTo>
                    <a:pt x="13322" y="0"/>
                  </a:lnTo>
                  <a:close/>
                </a:path>
              </a:pathLst>
            </a:custGeom>
            <a:solidFill>
              <a:srgbClr val="7FCFD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2948763" y="1929941"/>
              <a:ext cx="7620" cy="22225"/>
            </a:xfrm>
            <a:custGeom>
              <a:avLst/>
              <a:gdLst/>
              <a:ahLst/>
              <a:cxnLst/>
              <a:rect l="l" t="t" r="r" b="b"/>
              <a:pathLst>
                <a:path w="7619" h="22225">
                  <a:moveTo>
                    <a:pt x="3492" y="0"/>
                  </a:moveTo>
                  <a:lnTo>
                    <a:pt x="3568" y="4203"/>
                  </a:lnTo>
                  <a:lnTo>
                    <a:pt x="533" y="3416"/>
                  </a:lnTo>
                  <a:lnTo>
                    <a:pt x="0" y="5080"/>
                  </a:lnTo>
                  <a:lnTo>
                    <a:pt x="228" y="14770"/>
                  </a:lnTo>
                  <a:lnTo>
                    <a:pt x="520" y="17564"/>
                  </a:lnTo>
                  <a:lnTo>
                    <a:pt x="1676" y="21805"/>
                  </a:lnTo>
                  <a:lnTo>
                    <a:pt x="7277" y="22123"/>
                  </a:lnTo>
                  <a:lnTo>
                    <a:pt x="4394" y="13055"/>
                  </a:lnTo>
                  <a:lnTo>
                    <a:pt x="4102" y="8483"/>
                  </a:lnTo>
                  <a:lnTo>
                    <a:pt x="3860" y="4813"/>
                  </a:lnTo>
                  <a:lnTo>
                    <a:pt x="5829" y="1612"/>
                  </a:lnTo>
                  <a:lnTo>
                    <a:pt x="3492" y="0"/>
                  </a:lnTo>
                  <a:close/>
                </a:path>
              </a:pathLst>
            </a:custGeom>
            <a:solidFill>
              <a:srgbClr val="F5F9E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3036774" y="1931160"/>
              <a:ext cx="8255" cy="11430"/>
            </a:xfrm>
            <a:custGeom>
              <a:avLst/>
              <a:gdLst/>
              <a:ahLst/>
              <a:cxnLst/>
              <a:rect l="l" t="t" r="r" b="b"/>
              <a:pathLst>
                <a:path w="8255" h="11430">
                  <a:moveTo>
                    <a:pt x="2692" y="0"/>
                  </a:moveTo>
                  <a:lnTo>
                    <a:pt x="0" y="2133"/>
                  </a:lnTo>
                  <a:lnTo>
                    <a:pt x="1219" y="5156"/>
                  </a:lnTo>
                  <a:lnTo>
                    <a:pt x="800" y="9258"/>
                  </a:lnTo>
                  <a:lnTo>
                    <a:pt x="965" y="10121"/>
                  </a:lnTo>
                  <a:lnTo>
                    <a:pt x="876" y="10896"/>
                  </a:lnTo>
                  <a:lnTo>
                    <a:pt x="8140" y="7264"/>
                  </a:lnTo>
                  <a:lnTo>
                    <a:pt x="7150" y="5041"/>
                  </a:lnTo>
                  <a:lnTo>
                    <a:pt x="4038" y="2400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2950439" y="1925102"/>
              <a:ext cx="85090" cy="57150"/>
            </a:xfrm>
            <a:custGeom>
              <a:avLst/>
              <a:gdLst/>
              <a:ahLst/>
              <a:cxnLst/>
              <a:rect l="l" t="t" r="r" b="b"/>
              <a:pathLst>
                <a:path w="85089" h="57150">
                  <a:moveTo>
                    <a:pt x="0" y="26644"/>
                  </a:moveTo>
                  <a:lnTo>
                    <a:pt x="7443" y="40642"/>
                  </a:lnTo>
                  <a:lnTo>
                    <a:pt x="19785" y="50323"/>
                  </a:lnTo>
                  <a:lnTo>
                    <a:pt x="34952" y="55737"/>
                  </a:lnTo>
                  <a:lnTo>
                    <a:pt x="50876" y="56934"/>
                  </a:lnTo>
                  <a:lnTo>
                    <a:pt x="54165" y="54175"/>
                  </a:lnTo>
                  <a:lnTo>
                    <a:pt x="38268" y="54175"/>
                  </a:lnTo>
                  <a:lnTo>
                    <a:pt x="21196" y="46024"/>
                  </a:lnTo>
                  <a:lnTo>
                    <a:pt x="43416" y="44122"/>
                  </a:lnTo>
                  <a:lnTo>
                    <a:pt x="53712" y="41713"/>
                  </a:lnTo>
                  <a:lnTo>
                    <a:pt x="61106" y="37920"/>
                  </a:lnTo>
                  <a:lnTo>
                    <a:pt x="31775" y="37920"/>
                  </a:lnTo>
                  <a:lnTo>
                    <a:pt x="18384" y="36334"/>
                  </a:lnTo>
                  <a:lnTo>
                    <a:pt x="17893" y="36334"/>
                  </a:lnTo>
                  <a:lnTo>
                    <a:pt x="10057" y="26962"/>
                  </a:lnTo>
                  <a:lnTo>
                    <a:pt x="5600" y="26962"/>
                  </a:lnTo>
                  <a:lnTo>
                    <a:pt x="0" y="26644"/>
                  </a:lnTo>
                  <a:close/>
                </a:path>
                <a:path w="85089" h="57150">
                  <a:moveTo>
                    <a:pt x="75831" y="30319"/>
                  </a:moveTo>
                  <a:lnTo>
                    <a:pt x="74973" y="31673"/>
                  </a:lnTo>
                  <a:lnTo>
                    <a:pt x="70454" y="39543"/>
                  </a:lnTo>
                  <a:lnTo>
                    <a:pt x="55624" y="50973"/>
                  </a:lnTo>
                  <a:lnTo>
                    <a:pt x="38268" y="54175"/>
                  </a:lnTo>
                  <a:lnTo>
                    <a:pt x="54165" y="54175"/>
                  </a:lnTo>
                  <a:lnTo>
                    <a:pt x="55676" y="52908"/>
                  </a:lnTo>
                  <a:lnTo>
                    <a:pt x="65074" y="49885"/>
                  </a:lnTo>
                  <a:lnTo>
                    <a:pt x="70256" y="45516"/>
                  </a:lnTo>
                  <a:lnTo>
                    <a:pt x="75831" y="30319"/>
                  </a:lnTo>
                  <a:close/>
                </a:path>
                <a:path w="85089" h="57150">
                  <a:moveTo>
                    <a:pt x="62077" y="27546"/>
                  </a:moveTo>
                  <a:lnTo>
                    <a:pt x="61163" y="27863"/>
                  </a:lnTo>
                  <a:lnTo>
                    <a:pt x="46930" y="33482"/>
                  </a:lnTo>
                  <a:lnTo>
                    <a:pt x="31775" y="37920"/>
                  </a:lnTo>
                  <a:lnTo>
                    <a:pt x="61106" y="37920"/>
                  </a:lnTo>
                  <a:lnTo>
                    <a:pt x="64198" y="36334"/>
                  </a:lnTo>
                  <a:lnTo>
                    <a:pt x="68065" y="33032"/>
                  </a:lnTo>
                  <a:lnTo>
                    <a:pt x="66040" y="33032"/>
                  </a:lnTo>
                  <a:lnTo>
                    <a:pt x="62077" y="27546"/>
                  </a:lnTo>
                  <a:close/>
                </a:path>
                <a:path w="85089" h="57150">
                  <a:moveTo>
                    <a:pt x="80441" y="22834"/>
                  </a:moveTo>
                  <a:lnTo>
                    <a:pt x="79946" y="23012"/>
                  </a:lnTo>
                  <a:lnTo>
                    <a:pt x="76070" y="29768"/>
                  </a:lnTo>
                  <a:lnTo>
                    <a:pt x="79946" y="36334"/>
                  </a:lnTo>
                  <a:lnTo>
                    <a:pt x="82334" y="31673"/>
                  </a:lnTo>
                  <a:lnTo>
                    <a:pt x="83601" y="29929"/>
                  </a:lnTo>
                  <a:lnTo>
                    <a:pt x="83718" y="29768"/>
                  </a:lnTo>
                  <a:lnTo>
                    <a:pt x="84611" y="25133"/>
                  </a:lnTo>
                  <a:lnTo>
                    <a:pt x="82829" y="25133"/>
                  </a:lnTo>
                  <a:lnTo>
                    <a:pt x="80441" y="22834"/>
                  </a:lnTo>
                  <a:close/>
                </a:path>
                <a:path w="85089" h="57150">
                  <a:moveTo>
                    <a:pt x="72072" y="0"/>
                  </a:moveTo>
                  <a:lnTo>
                    <a:pt x="71900" y="5638"/>
                  </a:lnTo>
                  <a:lnTo>
                    <a:pt x="71876" y="6419"/>
                  </a:lnTo>
                  <a:lnTo>
                    <a:pt x="72436" y="12347"/>
                  </a:lnTo>
                  <a:lnTo>
                    <a:pt x="72360" y="18309"/>
                  </a:lnTo>
                  <a:lnTo>
                    <a:pt x="70256" y="24828"/>
                  </a:lnTo>
                  <a:lnTo>
                    <a:pt x="66040" y="33032"/>
                  </a:lnTo>
                  <a:lnTo>
                    <a:pt x="68065" y="33032"/>
                  </a:lnTo>
                  <a:lnTo>
                    <a:pt x="71242" y="30319"/>
                  </a:lnTo>
                  <a:lnTo>
                    <a:pt x="76694" y="22834"/>
                  </a:lnTo>
                  <a:lnTo>
                    <a:pt x="78031" y="18309"/>
                  </a:lnTo>
                  <a:lnTo>
                    <a:pt x="79153" y="14423"/>
                  </a:lnTo>
                  <a:lnTo>
                    <a:pt x="77745" y="9169"/>
                  </a:lnTo>
                  <a:lnTo>
                    <a:pt x="73825" y="9169"/>
                  </a:lnTo>
                  <a:lnTo>
                    <a:pt x="72072" y="0"/>
                  </a:lnTo>
                  <a:close/>
                </a:path>
                <a:path w="85089" h="57150">
                  <a:moveTo>
                    <a:pt x="9550" y="8153"/>
                  </a:moveTo>
                  <a:lnTo>
                    <a:pt x="2425" y="13322"/>
                  </a:lnTo>
                  <a:lnTo>
                    <a:pt x="2698" y="17589"/>
                  </a:lnTo>
                  <a:lnTo>
                    <a:pt x="2717" y="17894"/>
                  </a:lnTo>
                  <a:lnTo>
                    <a:pt x="5499" y="26644"/>
                  </a:lnTo>
                  <a:lnTo>
                    <a:pt x="5600" y="26962"/>
                  </a:lnTo>
                  <a:lnTo>
                    <a:pt x="10057" y="26962"/>
                  </a:lnTo>
                  <a:lnTo>
                    <a:pt x="7264" y="23621"/>
                  </a:lnTo>
                  <a:lnTo>
                    <a:pt x="4888" y="17894"/>
                  </a:lnTo>
                  <a:lnTo>
                    <a:pt x="4762" y="17589"/>
                  </a:lnTo>
                  <a:lnTo>
                    <a:pt x="9550" y="8153"/>
                  </a:lnTo>
                  <a:close/>
                </a:path>
                <a:path w="85089" h="57150">
                  <a:moveTo>
                    <a:pt x="84785" y="24231"/>
                  </a:moveTo>
                  <a:lnTo>
                    <a:pt x="82829" y="25133"/>
                  </a:lnTo>
                  <a:lnTo>
                    <a:pt x="84611" y="25133"/>
                  </a:lnTo>
                  <a:lnTo>
                    <a:pt x="84670" y="24828"/>
                  </a:lnTo>
                  <a:lnTo>
                    <a:pt x="84785" y="24231"/>
                  </a:lnTo>
                  <a:close/>
                </a:path>
                <a:path w="85089" h="57150">
                  <a:moveTo>
                    <a:pt x="76644" y="5638"/>
                  </a:moveTo>
                  <a:lnTo>
                    <a:pt x="73825" y="9169"/>
                  </a:lnTo>
                  <a:lnTo>
                    <a:pt x="77745" y="9169"/>
                  </a:lnTo>
                  <a:lnTo>
                    <a:pt x="77008" y="6419"/>
                  </a:lnTo>
                  <a:lnTo>
                    <a:pt x="76911" y="6057"/>
                  </a:lnTo>
                  <a:lnTo>
                    <a:pt x="76644" y="5638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3001316" y="1954833"/>
              <a:ext cx="29209" cy="27305"/>
            </a:xfrm>
            <a:custGeom>
              <a:avLst/>
              <a:gdLst/>
              <a:ahLst/>
              <a:cxnLst/>
              <a:rect l="l" t="t" r="r" b="b"/>
              <a:pathLst>
                <a:path w="29210" h="27305">
                  <a:moveTo>
                    <a:pt x="25171" y="0"/>
                  </a:moveTo>
                  <a:lnTo>
                    <a:pt x="19380" y="15786"/>
                  </a:lnTo>
                  <a:lnTo>
                    <a:pt x="14198" y="20154"/>
                  </a:lnTo>
                  <a:lnTo>
                    <a:pt x="4800" y="23177"/>
                  </a:lnTo>
                  <a:lnTo>
                    <a:pt x="0" y="27203"/>
                  </a:lnTo>
                  <a:lnTo>
                    <a:pt x="9005" y="25395"/>
                  </a:lnTo>
                  <a:lnTo>
                    <a:pt x="16930" y="21218"/>
                  </a:lnTo>
                  <a:lnTo>
                    <a:pt x="23658" y="14884"/>
                  </a:lnTo>
                  <a:lnTo>
                    <a:pt x="29070" y="6603"/>
                  </a:lnTo>
                  <a:lnTo>
                    <a:pt x="25171" y="0"/>
                  </a:lnTo>
                  <a:close/>
                </a:path>
              </a:pathLst>
            </a:custGeom>
            <a:solidFill>
              <a:srgbClr val="178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2971636" y="1948115"/>
              <a:ext cx="59055" cy="31750"/>
            </a:xfrm>
            <a:custGeom>
              <a:avLst/>
              <a:gdLst/>
              <a:ahLst/>
              <a:cxnLst/>
              <a:rect l="l" t="t" r="r" b="b"/>
              <a:pathLst>
                <a:path w="59055" h="31750">
                  <a:moveTo>
                    <a:pt x="58750" y="0"/>
                  </a:moveTo>
                  <a:lnTo>
                    <a:pt x="55643" y="3585"/>
                  </a:lnTo>
                  <a:lnTo>
                    <a:pt x="51838" y="9728"/>
                  </a:lnTo>
                  <a:lnTo>
                    <a:pt x="47552" y="14337"/>
                  </a:lnTo>
                  <a:lnTo>
                    <a:pt x="43002" y="13322"/>
                  </a:lnTo>
                  <a:lnTo>
                    <a:pt x="32516" y="18701"/>
                  </a:lnTo>
                  <a:lnTo>
                    <a:pt x="22220" y="21110"/>
                  </a:lnTo>
                  <a:lnTo>
                    <a:pt x="0" y="23012"/>
                  </a:lnTo>
                  <a:lnTo>
                    <a:pt x="17071" y="31162"/>
                  </a:lnTo>
                  <a:lnTo>
                    <a:pt x="34428" y="27960"/>
                  </a:lnTo>
                  <a:lnTo>
                    <a:pt x="49257" y="16531"/>
                  </a:lnTo>
                  <a:lnTo>
                    <a:pt x="58750" y="0"/>
                  </a:lnTo>
                  <a:close/>
                </a:path>
              </a:pathLst>
            </a:custGeom>
            <a:solidFill>
              <a:srgbClr val="40B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2949306" y="1891470"/>
              <a:ext cx="87630" cy="71755"/>
            </a:xfrm>
            <a:custGeom>
              <a:avLst/>
              <a:gdLst/>
              <a:ahLst/>
              <a:cxnLst/>
              <a:rect l="l" t="t" r="r" b="b"/>
              <a:pathLst>
                <a:path w="87630" h="71755">
                  <a:moveTo>
                    <a:pt x="73183" y="41890"/>
                  </a:moveTo>
                  <a:lnTo>
                    <a:pt x="10631" y="41890"/>
                  </a:lnTo>
                  <a:lnTo>
                    <a:pt x="5896" y="51222"/>
                  </a:lnTo>
                  <a:lnTo>
                    <a:pt x="8398" y="57254"/>
                  </a:lnTo>
                  <a:lnTo>
                    <a:pt x="19027" y="69967"/>
                  </a:lnTo>
                  <a:lnTo>
                    <a:pt x="19518" y="69967"/>
                  </a:lnTo>
                  <a:lnTo>
                    <a:pt x="32909" y="71553"/>
                  </a:lnTo>
                  <a:lnTo>
                    <a:pt x="48063" y="67114"/>
                  </a:lnTo>
                  <a:lnTo>
                    <a:pt x="62296" y="61496"/>
                  </a:lnTo>
                  <a:lnTo>
                    <a:pt x="63211" y="61179"/>
                  </a:lnTo>
                  <a:lnTo>
                    <a:pt x="69993" y="61179"/>
                  </a:lnTo>
                  <a:lnTo>
                    <a:pt x="71390" y="58461"/>
                  </a:lnTo>
                  <a:lnTo>
                    <a:pt x="73493" y="51942"/>
                  </a:lnTo>
                  <a:lnTo>
                    <a:pt x="73569" y="45980"/>
                  </a:lnTo>
                  <a:lnTo>
                    <a:pt x="73315" y="43284"/>
                  </a:lnTo>
                  <a:lnTo>
                    <a:pt x="73204" y="42116"/>
                  </a:lnTo>
                  <a:lnTo>
                    <a:pt x="73183" y="41890"/>
                  </a:lnTo>
                  <a:close/>
                </a:path>
                <a:path w="87630" h="71755">
                  <a:moveTo>
                    <a:pt x="84897" y="39271"/>
                  </a:moveTo>
                  <a:lnTo>
                    <a:pt x="77778" y="39271"/>
                  </a:lnTo>
                  <a:lnTo>
                    <a:pt x="78044" y="39690"/>
                  </a:lnTo>
                  <a:lnTo>
                    <a:pt x="80287" y="48055"/>
                  </a:lnTo>
                  <a:lnTo>
                    <a:pt x="78966" y="52631"/>
                  </a:lnTo>
                  <a:lnTo>
                    <a:pt x="77827" y="56467"/>
                  </a:lnTo>
                  <a:lnTo>
                    <a:pt x="72376" y="63952"/>
                  </a:lnTo>
                  <a:lnTo>
                    <a:pt x="65332" y="69967"/>
                  </a:lnTo>
                  <a:lnTo>
                    <a:pt x="69882" y="70982"/>
                  </a:lnTo>
                  <a:lnTo>
                    <a:pt x="74168" y="66373"/>
                  </a:lnTo>
                  <a:lnTo>
                    <a:pt x="77973" y="60230"/>
                  </a:lnTo>
                  <a:lnTo>
                    <a:pt x="81080" y="56645"/>
                  </a:lnTo>
                  <a:lnTo>
                    <a:pt x="81575" y="56467"/>
                  </a:lnTo>
                  <a:lnTo>
                    <a:pt x="86187" y="56467"/>
                  </a:lnTo>
                  <a:lnTo>
                    <a:pt x="87074" y="52631"/>
                  </a:lnTo>
                  <a:lnTo>
                    <a:pt x="87138" y="51806"/>
                  </a:lnTo>
                  <a:lnTo>
                    <a:pt x="82718" y="48885"/>
                  </a:lnTo>
                  <a:lnTo>
                    <a:pt x="84713" y="40084"/>
                  </a:lnTo>
                  <a:lnTo>
                    <a:pt x="84802" y="39690"/>
                  </a:lnTo>
                  <a:lnTo>
                    <a:pt x="84897" y="39271"/>
                  </a:lnTo>
                  <a:close/>
                </a:path>
                <a:path w="87630" h="71755">
                  <a:moveTo>
                    <a:pt x="69993" y="61179"/>
                  </a:moveTo>
                  <a:lnTo>
                    <a:pt x="63211" y="61179"/>
                  </a:lnTo>
                  <a:lnTo>
                    <a:pt x="67173" y="66665"/>
                  </a:lnTo>
                  <a:lnTo>
                    <a:pt x="69993" y="61179"/>
                  </a:lnTo>
                  <a:close/>
                </a:path>
                <a:path w="87630" h="71755">
                  <a:moveTo>
                    <a:pt x="86191" y="56467"/>
                  </a:moveTo>
                  <a:lnTo>
                    <a:pt x="81575" y="56467"/>
                  </a:lnTo>
                  <a:lnTo>
                    <a:pt x="83963" y="58766"/>
                  </a:lnTo>
                  <a:lnTo>
                    <a:pt x="85918" y="57864"/>
                  </a:lnTo>
                  <a:lnTo>
                    <a:pt x="86037" y="57254"/>
                  </a:lnTo>
                  <a:lnTo>
                    <a:pt x="86156" y="56645"/>
                  </a:lnTo>
                  <a:lnTo>
                    <a:pt x="86191" y="56467"/>
                  </a:lnTo>
                  <a:close/>
                </a:path>
                <a:path w="87630" h="71755">
                  <a:moveTo>
                    <a:pt x="42483" y="0"/>
                  </a:moveTo>
                  <a:lnTo>
                    <a:pt x="30575" y="2305"/>
                  </a:lnTo>
                  <a:lnTo>
                    <a:pt x="19294" y="8804"/>
                  </a:lnTo>
                  <a:lnTo>
                    <a:pt x="24146" y="8804"/>
                  </a:lnTo>
                  <a:lnTo>
                    <a:pt x="15770" y="15623"/>
                  </a:lnTo>
                  <a:lnTo>
                    <a:pt x="8953" y="23374"/>
                  </a:lnTo>
                  <a:lnTo>
                    <a:pt x="3675" y="32167"/>
                  </a:lnTo>
                  <a:lnTo>
                    <a:pt x="0" y="41890"/>
                  </a:lnTo>
                  <a:lnTo>
                    <a:pt x="3614" y="42802"/>
                  </a:lnTo>
                  <a:lnTo>
                    <a:pt x="3318" y="43284"/>
                  </a:lnTo>
                  <a:lnTo>
                    <a:pt x="3495" y="45980"/>
                  </a:lnTo>
                  <a:lnTo>
                    <a:pt x="3559" y="46955"/>
                  </a:lnTo>
                  <a:lnTo>
                    <a:pt x="9283" y="42802"/>
                  </a:lnTo>
                  <a:lnTo>
                    <a:pt x="3028" y="42802"/>
                  </a:lnTo>
                  <a:lnTo>
                    <a:pt x="2949" y="38471"/>
                  </a:lnTo>
                  <a:lnTo>
                    <a:pt x="73058" y="38471"/>
                  </a:lnTo>
                  <a:lnTo>
                    <a:pt x="73187" y="34242"/>
                  </a:lnTo>
                  <a:lnTo>
                    <a:pt x="73206" y="33632"/>
                  </a:lnTo>
                  <a:lnTo>
                    <a:pt x="83201" y="33632"/>
                  </a:lnTo>
                  <a:lnTo>
                    <a:pt x="80185" y="27324"/>
                  </a:lnTo>
                  <a:lnTo>
                    <a:pt x="75344" y="20543"/>
                  </a:lnTo>
                  <a:lnTo>
                    <a:pt x="70339" y="13798"/>
                  </a:lnTo>
                  <a:lnTo>
                    <a:pt x="66538" y="6988"/>
                  </a:lnTo>
                  <a:lnTo>
                    <a:pt x="54608" y="1642"/>
                  </a:lnTo>
                  <a:lnTo>
                    <a:pt x="42483" y="0"/>
                  </a:lnTo>
                  <a:close/>
                </a:path>
                <a:path w="87630" h="71755">
                  <a:moveTo>
                    <a:pt x="73058" y="38471"/>
                  </a:moveTo>
                  <a:lnTo>
                    <a:pt x="2949" y="38471"/>
                  </a:lnTo>
                  <a:lnTo>
                    <a:pt x="5286" y="40084"/>
                  </a:lnTo>
                  <a:lnTo>
                    <a:pt x="3614" y="42802"/>
                  </a:lnTo>
                  <a:lnTo>
                    <a:pt x="9283" y="42802"/>
                  </a:lnTo>
                  <a:lnTo>
                    <a:pt x="10540" y="41890"/>
                  </a:lnTo>
                  <a:lnTo>
                    <a:pt x="73183" y="41890"/>
                  </a:lnTo>
                  <a:lnTo>
                    <a:pt x="73058" y="38471"/>
                  </a:lnTo>
                  <a:close/>
                </a:path>
                <a:path w="87630" h="71755">
                  <a:moveTo>
                    <a:pt x="83201" y="33632"/>
                  </a:moveTo>
                  <a:lnTo>
                    <a:pt x="73206" y="33632"/>
                  </a:lnTo>
                  <a:lnTo>
                    <a:pt x="74958" y="42802"/>
                  </a:lnTo>
                  <a:lnTo>
                    <a:pt x="77778" y="39271"/>
                  </a:lnTo>
                  <a:lnTo>
                    <a:pt x="84897" y="39271"/>
                  </a:lnTo>
                  <a:lnTo>
                    <a:pt x="84940" y="39081"/>
                  </a:lnTo>
                  <a:lnTo>
                    <a:pt x="83493" y="34242"/>
                  </a:lnTo>
                  <a:lnTo>
                    <a:pt x="83201" y="33632"/>
                  </a:lnTo>
                  <a:close/>
                </a:path>
              </a:pathLst>
            </a:custGeom>
            <a:solidFill>
              <a:srgbClr val="49A4B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3015844" y="1898458"/>
              <a:ext cx="20955" cy="45085"/>
            </a:xfrm>
            <a:custGeom>
              <a:avLst/>
              <a:gdLst/>
              <a:ahLst/>
              <a:cxnLst/>
              <a:rect l="l" t="t" r="r" b="b"/>
              <a:pathLst>
                <a:path w="20955" h="45085">
                  <a:moveTo>
                    <a:pt x="0" y="0"/>
                  </a:moveTo>
                  <a:lnTo>
                    <a:pt x="3801" y="6810"/>
                  </a:lnTo>
                  <a:lnTo>
                    <a:pt x="8805" y="13555"/>
                  </a:lnTo>
                  <a:lnTo>
                    <a:pt x="13646" y="20336"/>
                  </a:lnTo>
                  <a:lnTo>
                    <a:pt x="16954" y="27254"/>
                  </a:lnTo>
                  <a:lnTo>
                    <a:pt x="18402" y="32092"/>
                  </a:lnTo>
                  <a:lnTo>
                    <a:pt x="16179" y="41897"/>
                  </a:lnTo>
                  <a:lnTo>
                    <a:pt x="20599" y="44818"/>
                  </a:lnTo>
                  <a:lnTo>
                    <a:pt x="20675" y="43624"/>
                  </a:lnTo>
                  <a:lnTo>
                    <a:pt x="20586" y="42379"/>
                  </a:lnTo>
                  <a:lnTo>
                    <a:pt x="20599" y="41186"/>
                  </a:lnTo>
                  <a:lnTo>
                    <a:pt x="19509" y="28875"/>
                  </a:lnTo>
                  <a:lnTo>
                    <a:pt x="15852" y="17592"/>
                  </a:lnTo>
                  <a:lnTo>
                    <a:pt x="9419" y="781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2961336" y="1897823"/>
              <a:ext cx="53975" cy="33020"/>
            </a:xfrm>
            <a:custGeom>
              <a:avLst/>
              <a:gdLst/>
              <a:ahLst/>
              <a:cxnLst/>
              <a:rect l="l" t="t" r="r" b="b"/>
              <a:pathLst>
                <a:path w="53975" h="33019">
                  <a:moveTo>
                    <a:pt x="3200" y="11569"/>
                  </a:moveTo>
                  <a:lnTo>
                    <a:pt x="5380" y="22098"/>
                  </a:lnTo>
                  <a:lnTo>
                    <a:pt x="5448" y="22428"/>
                  </a:lnTo>
                  <a:lnTo>
                    <a:pt x="3690" y="23027"/>
                  </a:lnTo>
                  <a:lnTo>
                    <a:pt x="13350" y="32506"/>
                  </a:lnTo>
                  <a:lnTo>
                    <a:pt x="36287" y="31438"/>
                  </a:lnTo>
                  <a:lnTo>
                    <a:pt x="53788" y="20576"/>
                  </a:lnTo>
                  <a:lnTo>
                    <a:pt x="17111" y="20576"/>
                  </a:lnTo>
                  <a:lnTo>
                    <a:pt x="10626" y="17424"/>
                  </a:lnTo>
                  <a:lnTo>
                    <a:pt x="7823" y="17424"/>
                  </a:lnTo>
                  <a:lnTo>
                    <a:pt x="3200" y="11569"/>
                  </a:lnTo>
                  <a:close/>
                </a:path>
                <a:path w="53975" h="33019">
                  <a:moveTo>
                    <a:pt x="2744" y="22098"/>
                  </a:moveTo>
                  <a:lnTo>
                    <a:pt x="2692" y="23368"/>
                  </a:lnTo>
                  <a:lnTo>
                    <a:pt x="3690" y="23027"/>
                  </a:lnTo>
                  <a:lnTo>
                    <a:pt x="2744" y="22098"/>
                  </a:lnTo>
                  <a:close/>
                </a:path>
                <a:path w="53975" h="33019">
                  <a:moveTo>
                    <a:pt x="3048" y="14630"/>
                  </a:moveTo>
                  <a:lnTo>
                    <a:pt x="0" y="19405"/>
                  </a:lnTo>
                  <a:lnTo>
                    <a:pt x="2744" y="22098"/>
                  </a:lnTo>
                  <a:lnTo>
                    <a:pt x="2863" y="19167"/>
                  </a:lnTo>
                  <a:lnTo>
                    <a:pt x="2976" y="16383"/>
                  </a:lnTo>
                  <a:lnTo>
                    <a:pt x="3048" y="14630"/>
                  </a:lnTo>
                  <a:close/>
                </a:path>
                <a:path w="53975" h="33019">
                  <a:moveTo>
                    <a:pt x="32499" y="0"/>
                  </a:moveTo>
                  <a:lnTo>
                    <a:pt x="24790" y="635"/>
                  </a:lnTo>
                  <a:lnTo>
                    <a:pt x="21805" y="635"/>
                  </a:lnTo>
                  <a:lnTo>
                    <a:pt x="19761" y="1524"/>
                  </a:lnTo>
                  <a:lnTo>
                    <a:pt x="17259" y="6451"/>
                  </a:lnTo>
                  <a:lnTo>
                    <a:pt x="16954" y="6692"/>
                  </a:lnTo>
                  <a:lnTo>
                    <a:pt x="23356" y="13943"/>
                  </a:lnTo>
                  <a:lnTo>
                    <a:pt x="22739" y="19167"/>
                  </a:lnTo>
                  <a:lnTo>
                    <a:pt x="17111" y="20576"/>
                  </a:lnTo>
                  <a:lnTo>
                    <a:pt x="53800" y="20576"/>
                  </a:lnTo>
                  <a:lnTo>
                    <a:pt x="51656" y="8619"/>
                  </a:lnTo>
                  <a:lnTo>
                    <a:pt x="44948" y="8619"/>
                  </a:lnTo>
                  <a:lnTo>
                    <a:pt x="40992" y="7227"/>
                  </a:lnTo>
                  <a:lnTo>
                    <a:pt x="37888" y="3447"/>
                  </a:lnTo>
                  <a:lnTo>
                    <a:pt x="34518" y="635"/>
                  </a:lnTo>
                  <a:lnTo>
                    <a:pt x="32499" y="0"/>
                  </a:lnTo>
                  <a:close/>
                </a:path>
                <a:path w="53975" h="33019">
                  <a:moveTo>
                    <a:pt x="8483" y="16383"/>
                  </a:moveTo>
                  <a:lnTo>
                    <a:pt x="7823" y="17424"/>
                  </a:lnTo>
                  <a:lnTo>
                    <a:pt x="10626" y="17424"/>
                  </a:lnTo>
                  <a:lnTo>
                    <a:pt x="8483" y="16383"/>
                  </a:lnTo>
                  <a:close/>
                </a:path>
                <a:path w="53975" h="33019">
                  <a:moveTo>
                    <a:pt x="50876" y="4267"/>
                  </a:moveTo>
                  <a:lnTo>
                    <a:pt x="44948" y="8619"/>
                  </a:lnTo>
                  <a:lnTo>
                    <a:pt x="51656" y="8619"/>
                  </a:lnTo>
                  <a:lnTo>
                    <a:pt x="50876" y="4267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2969388" y="1904516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8902" y="0"/>
                  </a:moveTo>
                  <a:lnTo>
                    <a:pt x="6299" y="2057"/>
                  </a:lnTo>
                  <a:lnTo>
                    <a:pt x="4000" y="1257"/>
                  </a:lnTo>
                  <a:lnTo>
                    <a:pt x="0" y="5943"/>
                  </a:lnTo>
                  <a:lnTo>
                    <a:pt x="850" y="9029"/>
                  </a:lnTo>
                  <a:lnTo>
                    <a:pt x="431" y="9690"/>
                  </a:lnTo>
                  <a:lnTo>
                    <a:pt x="9059" y="13883"/>
                  </a:lnTo>
                  <a:lnTo>
                    <a:pt x="14687" y="12474"/>
                  </a:lnTo>
                  <a:lnTo>
                    <a:pt x="15305" y="7250"/>
                  </a:lnTo>
                  <a:lnTo>
                    <a:pt x="8902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2975204" y="1894978"/>
              <a:ext cx="37465" cy="12065"/>
            </a:xfrm>
            <a:custGeom>
              <a:avLst/>
              <a:gdLst/>
              <a:ahLst/>
              <a:cxnLst/>
              <a:rect l="l" t="t" r="r" b="b"/>
              <a:pathLst>
                <a:path w="37464" h="12064">
                  <a:moveTo>
                    <a:pt x="21813" y="0"/>
                  </a:moveTo>
                  <a:lnTo>
                    <a:pt x="13424" y="200"/>
                  </a:lnTo>
                  <a:lnTo>
                    <a:pt x="4914" y="2260"/>
                  </a:lnTo>
                  <a:lnTo>
                    <a:pt x="4330" y="2463"/>
                  </a:lnTo>
                  <a:lnTo>
                    <a:pt x="0" y="4749"/>
                  </a:lnTo>
                  <a:lnTo>
                    <a:pt x="3695" y="4686"/>
                  </a:lnTo>
                  <a:lnTo>
                    <a:pt x="5499" y="4559"/>
                  </a:lnTo>
                  <a:lnTo>
                    <a:pt x="5753" y="3479"/>
                  </a:lnTo>
                  <a:lnTo>
                    <a:pt x="10921" y="3479"/>
                  </a:lnTo>
                  <a:lnTo>
                    <a:pt x="18630" y="2844"/>
                  </a:lnTo>
                  <a:lnTo>
                    <a:pt x="20650" y="3479"/>
                  </a:lnTo>
                  <a:lnTo>
                    <a:pt x="24020" y="6292"/>
                  </a:lnTo>
                  <a:lnTo>
                    <a:pt x="27124" y="10072"/>
                  </a:lnTo>
                  <a:lnTo>
                    <a:pt x="31080" y="11464"/>
                  </a:lnTo>
                  <a:lnTo>
                    <a:pt x="37007" y="7112"/>
                  </a:lnTo>
                  <a:lnTo>
                    <a:pt x="29776" y="2142"/>
                  </a:lnTo>
                  <a:lnTo>
                    <a:pt x="21813" y="0"/>
                  </a:lnTo>
                  <a:close/>
                </a:path>
              </a:pathLst>
            </a:custGeom>
            <a:solidFill>
              <a:srgbClr val="FFF4E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84" name="object 18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00235" y="1608962"/>
              <a:ext cx="343608" cy="501472"/>
            </a:xfrm>
            <a:prstGeom prst="rect">
              <a:avLst/>
            </a:prstGeom>
          </p:spPr>
        </p:pic>
        <p:sp>
          <p:nvSpPr>
            <p:cNvPr id="185" name="object 185" descr=""/>
            <p:cNvSpPr/>
            <p:nvPr/>
          </p:nvSpPr>
          <p:spPr>
            <a:xfrm>
              <a:off x="2823922" y="1689581"/>
              <a:ext cx="16510" cy="17780"/>
            </a:xfrm>
            <a:custGeom>
              <a:avLst/>
              <a:gdLst/>
              <a:ahLst/>
              <a:cxnLst/>
              <a:rect l="l" t="t" r="r" b="b"/>
              <a:pathLst>
                <a:path w="16510" h="17780">
                  <a:moveTo>
                    <a:pt x="10414" y="0"/>
                  </a:moveTo>
                  <a:lnTo>
                    <a:pt x="3568" y="2959"/>
                  </a:lnTo>
                  <a:lnTo>
                    <a:pt x="2108" y="3581"/>
                  </a:lnTo>
                  <a:lnTo>
                    <a:pt x="0" y="10160"/>
                  </a:lnTo>
                  <a:lnTo>
                    <a:pt x="2146" y="12839"/>
                  </a:lnTo>
                  <a:lnTo>
                    <a:pt x="7823" y="8496"/>
                  </a:lnTo>
                  <a:lnTo>
                    <a:pt x="9626" y="17487"/>
                  </a:lnTo>
                  <a:lnTo>
                    <a:pt x="9659" y="12232"/>
                  </a:lnTo>
                  <a:lnTo>
                    <a:pt x="11460" y="11731"/>
                  </a:lnTo>
                  <a:lnTo>
                    <a:pt x="14011" y="12140"/>
                  </a:lnTo>
                  <a:lnTo>
                    <a:pt x="16294" y="9613"/>
                  </a:lnTo>
                  <a:lnTo>
                    <a:pt x="11353" y="6819"/>
                  </a:lnTo>
                  <a:lnTo>
                    <a:pt x="10414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2845858" y="171515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4187" y="0"/>
                  </a:moveTo>
                  <a:lnTo>
                    <a:pt x="0" y="1720"/>
                  </a:lnTo>
                  <a:lnTo>
                    <a:pt x="1622" y="5240"/>
                  </a:lnTo>
                  <a:lnTo>
                    <a:pt x="2003" y="5189"/>
                  </a:lnTo>
                  <a:lnTo>
                    <a:pt x="8886" y="7666"/>
                  </a:lnTo>
                  <a:lnTo>
                    <a:pt x="8909" y="1505"/>
                  </a:lnTo>
                  <a:lnTo>
                    <a:pt x="4187" y="0"/>
                  </a:lnTo>
                  <a:close/>
                </a:path>
              </a:pathLst>
            </a:custGeom>
            <a:solidFill>
              <a:srgbClr val="53BEA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2843796" y="1706193"/>
              <a:ext cx="71120" cy="57785"/>
            </a:xfrm>
            <a:custGeom>
              <a:avLst/>
              <a:gdLst/>
              <a:ahLst/>
              <a:cxnLst/>
              <a:rect l="l" t="t" r="r" b="b"/>
              <a:pathLst>
                <a:path w="71119" h="57785">
                  <a:moveTo>
                    <a:pt x="10947" y="16624"/>
                  </a:moveTo>
                  <a:lnTo>
                    <a:pt x="4064" y="14147"/>
                  </a:lnTo>
                  <a:lnTo>
                    <a:pt x="3492" y="14236"/>
                  </a:lnTo>
                  <a:lnTo>
                    <a:pt x="1600" y="16217"/>
                  </a:lnTo>
                  <a:lnTo>
                    <a:pt x="647" y="16624"/>
                  </a:lnTo>
                  <a:lnTo>
                    <a:pt x="0" y="20243"/>
                  </a:lnTo>
                  <a:lnTo>
                    <a:pt x="9283" y="20205"/>
                  </a:lnTo>
                  <a:lnTo>
                    <a:pt x="10947" y="16624"/>
                  </a:lnTo>
                  <a:close/>
                </a:path>
                <a:path w="71119" h="57785">
                  <a:moveTo>
                    <a:pt x="40005" y="50698"/>
                  </a:moveTo>
                  <a:lnTo>
                    <a:pt x="30187" y="51498"/>
                  </a:lnTo>
                  <a:lnTo>
                    <a:pt x="29718" y="51752"/>
                  </a:lnTo>
                  <a:lnTo>
                    <a:pt x="23660" y="55054"/>
                  </a:lnTo>
                  <a:lnTo>
                    <a:pt x="40005" y="57454"/>
                  </a:lnTo>
                  <a:lnTo>
                    <a:pt x="40005" y="50698"/>
                  </a:lnTo>
                  <a:close/>
                </a:path>
                <a:path w="71119" h="57785">
                  <a:moveTo>
                    <a:pt x="70700" y="0"/>
                  </a:moveTo>
                  <a:lnTo>
                    <a:pt x="64566" y="596"/>
                  </a:lnTo>
                  <a:lnTo>
                    <a:pt x="63639" y="876"/>
                  </a:lnTo>
                  <a:lnTo>
                    <a:pt x="63093" y="1041"/>
                  </a:lnTo>
                  <a:lnTo>
                    <a:pt x="60020" y="2679"/>
                  </a:lnTo>
                  <a:lnTo>
                    <a:pt x="60604" y="3911"/>
                  </a:lnTo>
                  <a:lnTo>
                    <a:pt x="63639" y="5727"/>
                  </a:lnTo>
                  <a:lnTo>
                    <a:pt x="70294" y="2692"/>
                  </a:lnTo>
                  <a:lnTo>
                    <a:pt x="70700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2945588" y="1914206"/>
              <a:ext cx="7620" cy="14604"/>
            </a:xfrm>
            <a:custGeom>
              <a:avLst/>
              <a:gdLst/>
              <a:ahLst/>
              <a:cxnLst/>
              <a:rect l="l" t="t" r="r" b="b"/>
              <a:pathLst>
                <a:path w="7619" h="14605">
                  <a:moveTo>
                    <a:pt x="7277" y="0"/>
                  </a:moveTo>
                  <a:lnTo>
                    <a:pt x="2082" y="596"/>
                  </a:lnTo>
                  <a:lnTo>
                    <a:pt x="1562" y="10160"/>
                  </a:lnTo>
                  <a:lnTo>
                    <a:pt x="0" y="14528"/>
                  </a:lnTo>
                  <a:lnTo>
                    <a:pt x="1219" y="14528"/>
                  </a:lnTo>
                  <a:lnTo>
                    <a:pt x="1701" y="11150"/>
                  </a:lnTo>
                  <a:lnTo>
                    <a:pt x="5461" y="3327"/>
                  </a:lnTo>
                  <a:lnTo>
                    <a:pt x="7277" y="0"/>
                  </a:lnTo>
                  <a:close/>
                </a:path>
              </a:pathLst>
            </a:custGeom>
            <a:solidFill>
              <a:srgbClr val="68B5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2819617" y="1928735"/>
              <a:ext cx="115570" cy="85090"/>
            </a:xfrm>
            <a:custGeom>
              <a:avLst/>
              <a:gdLst/>
              <a:ahLst/>
              <a:cxnLst/>
              <a:rect l="l" t="t" r="r" b="b"/>
              <a:pathLst>
                <a:path w="115569" h="85089">
                  <a:moveTo>
                    <a:pt x="8489" y="54581"/>
                  </a:moveTo>
                  <a:lnTo>
                    <a:pt x="8086" y="55114"/>
                  </a:lnTo>
                  <a:lnTo>
                    <a:pt x="2077" y="69146"/>
                  </a:lnTo>
                  <a:lnTo>
                    <a:pt x="0" y="84785"/>
                  </a:lnTo>
                  <a:lnTo>
                    <a:pt x="8489" y="54581"/>
                  </a:lnTo>
                  <a:close/>
                </a:path>
                <a:path w="115569" h="85089">
                  <a:moveTo>
                    <a:pt x="115074" y="0"/>
                  </a:moveTo>
                  <a:lnTo>
                    <a:pt x="77454" y="8470"/>
                  </a:lnTo>
                  <a:lnTo>
                    <a:pt x="39349" y="23518"/>
                  </a:lnTo>
                  <a:lnTo>
                    <a:pt x="10338" y="48004"/>
                  </a:lnTo>
                  <a:lnTo>
                    <a:pt x="8489" y="54581"/>
                  </a:lnTo>
                  <a:lnTo>
                    <a:pt x="17320" y="42897"/>
                  </a:lnTo>
                  <a:lnTo>
                    <a:pt x="29070" y="32702"/>
                  </a:lnTo>
                  <a:lnTo>
                    <a:pt x="47300" y="22422"/>
                  </a:lnTo>
                  <a:lnTo>
                    <a:pt x="70581" y="12746"/>
                  </a:lnTo>
                  <a:lnTo>
                    <a:pt x="94608" y="4872"/>
                  </a:lnTo>
                  <a:lnTo>
                    <a:pt x="1150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2798025" y="1853639"/>
              <a:ext cx="14604" cy="52705"/>
            </a:xfrm>
            <a:custGeom>
              <a:avLst/>
              <a:gdLst/>
              <a:ahLst/>
              <a:cxnLst/>
              <a:rect l="l" t="t" r="r" b="b"/>
              <a:pathLst>
                <a:path w="14605" h="52705">
                  <a:moveTo>
                    <a:pt x="14326" y="0"/>
                  </a:moveTo>
                  <a:lnTo>
                    <a:pt x="1074" y="25309"/>
                  </a:lnTo>
                  <a:lnTo>
                    <a:pt x="0" y="28338"/>
                  </a:lnTo>
                  <a:lnTo>
                    <a:pt x="1004" y="37541"/>
                  </a:lnTo>
                  <a:lnTo>
                    <a:pt x="1741" y="42367"/>
                  </a:lnTo>
                  <a:lnTo>
                    <a:pt x="3633" y="47307"/>
                  </a:lnTo>
                  <a:lnTo>
                    <a:pt x="4636" y="52082"/>
                  </a:lnTo>
                  <a:lnTo>
                    <a:pt x="14326" y="0"/>
                  </a:lnTo>
                  <a:close/>
                </a:path>
              </a:pathLst>
            </a:custGeom>
            <a:solidFill>
              <a:srgbClr val="D4ED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2806205" y="1897366"/>
              <a:ext cx="3175" cy="10795"/>
            </a:xfrm>
            <a:custGeom>
              <a:avLst/>
              <a:gdLst/>
              <a:ahLst/>
              <a:cxnLst/>
              <a:rect l="l" t="t" r="r" b="b"/>
              <a:pathLst>
                <a:path w="3175" h="10794">
                  <a:moveTo>
                    <a:pt x="2420" y="0"/>
                  </a:moveTo>
                  <a:lnTo>
                    <a:pt x="180" y="0"/>
                  </a:lnTo>
                  <a:lnTo>
                    <a:pt x="98" y="457"/>
                  </a:lnTo>
                  <a:lnTo>
                    <a:pt x="0" y="1003"/>
                  </a:lnTo>
                  <a:lnTo>
                    <a:pt x="737" y="8623"/>
                  </a:lnTo>
                  <a:lnTo>
                    <a:pt x="863" y="9931"/>
                  </a:lnTo>
                  <a:lnTo>
                    <a:pt x="2514" y="10782"/>
                  </a:lnTo>
                  <a:lnTo>
                    <a:pt x="2589" y="9931"/>
                  </a:lnTo>
                  <a:lnTo>
                    <a:pt x="2705" y="8623"/>
                  </a:lnTo>
                  <a:lnTo>
                    <a:pt x="2124" y="1003"/>
                  </a:lnTo>
                  <a:lnTo>
                    <a:pt x="2082" y="457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5267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2903195" y="1857272"/>
              <a:ext cx="17145" cy="42545"/>
            </a:xfrm>
            <a:custGeom>
              <a:avLst/>
              <a:gdLst/>
              <a:ahLst/>
              <a:cxnLst/>
              <a:rect l="l" t="t" r="r" b="b"/>
              <a:pathLst>
                <a:path w="17144" h="42544">
                  <a:moveTo>
                    <a:pt x="16954" y="0"/>
                  </a:moveTo>
                  <a:lnTo>
                    <a:pt x="12378" y="10486"/>
                  </a:lnTo>
                  <a:lnTo>
                    <a:pt x="4397" y="31841"/>
                  </a:lnTo>
                  <a:lnTo>
                    <a:pt x="0" y="42392"/>
                  </a:lnTo>
                  <a:lnTo>
                    <a:pt x="5953" y="32588"/>
                  </a:lnTo>
                  <a:lnTo>
                    <a:pt x="10401" y="22067"/>
                  </a:lnTo>
                  <a:lnTo>
                    <a:pt x="13887" y="11111"/>
                  </a:lnTo>
                  <a:lnTo>
                    <a:pt x="16954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2895931" y="190087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057" y="0"/>
                  </a:moveTo>
                  <a:lnTo>
                    <a:pt x="0" y="6057"/>
                  </a:lnTo>
                  <a:lnTo>
                    <a:pt x="1231" y="4902"/>
                  </a:lnTo>
                  <a:lnTo>
                    <a:pt x="5283" y="977"/>
                  </a:lnTo>
                  <a:lnTo>
                    <a:pt x="6057" y="0"/>
                  </a:lnTo>
                  <a:close/>
                </a:path>
              </a:pathLst>
            </a:custGeom>
            <a:solidFill>
              <a:srgbClr val="3D4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2874285" y="1772486"/>
              <a:ext cx="47625" cy="50165"/>
            </a:xfrm>
            <a:custGeom>
              <a:avLst/>
              <a:gdLst/>
              <a:ahLst/>
              <a:cxnLst/>
              <a:rect l="l" t="t" r="r" b="b"/>
              <a:pathLst>
                <a:path w="47625" h="50164">
                  <a:moveTo>
                    <a:pt x="17403" y="0"/>
                  </a:moveTo>
                  <a:lnTo>
                    <a:pt x="6093" y="6675"/>
                  </a:lnTo>
                  <a:lnTo>
                    <a:pt x="0" y="18954"/>
                  </a:lnTo>
                  <a:lnTo>
                    <a:pt x="185" y="32957"/>
                  </a:lnTo>
                  <a:lnTo>
                    <a:pt x="7713" y="44805"/>
                  </a:lnTo>
                  <a:lnTo>
                    <a:pt x="22502" y="50080"/>
                  </a:lnTo>
                  <a:lnTo>
                    <a:pt x="36028" y="44781"/>
                  </a:lnTo>
                  <a:lnTo>
                    <a:pt x="45239" y="32684"/>
                  </a:lnTo>
                  <a:lnTo>
                    <a:pt x="47083" y="17564"/>
                  </a:lnTo>
                  <a:lnTo>
                    <a:pt x="43135" y="9383"/>
                  </a:lnTo>
                  <a:lnTo>
                    <a:pt x="35777" y="3390"/>
                  </a:lnTo>
                  <a:lnTo>
                    <a:pt x="26652" y="94"/>
                  </a:lnTo>
                  <a:lnTo>
                    <a:pt x="17403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2875389" y="1776119"/>
              <a:ext cx="44450" cy="42545"/>
            </a:xfrm>
            <a:custGeom>
              <a:avLst/>
              <a:gdLst/>
              <a:ahLst/>
              <a:cxnLst/>
              <a:rect l="l" t="t" r="r" b="b"/>
              <a:pathLst>
                <a:path w="44450" h="42544">
                  <a:moveTo>
                    <a:pt x="31438" y="0"/>
                  </a:moveTo>
                  <a:lnTo>
                    <a:pt x="30174" y="3796"/>
                  </a:lnTo>
                  <a:lnTo>
                    <a:pt x="26184" y="3171"/>
                  </a:lnTo>
                  <a:lnTo>
                    <a:pt x="20883" y="960"/>
                  </a:lnTo>
                  <a:lnTo>
                    <a:pt x="15690" y="0"/>
                  </a:lnTo>
                  <a:lnTo>
                    <a:pt x="4172" y="8866"/>
                  </a:lnTo>
                  <a:lnTo>
                    <a:pt x="0" y="21758"/>
                  </a:lnTo>
                  <a:lnTo>
                    <a:pt x="3371" y="34368"/>
                  </a:lnTo>
                  <a:lnTo>
                    <a:pt x="14484" y="42392"/>
                  </a:lnTo>
                  <a:lnTo>
                    <a:pt x="12668" y="36334"/>
                  </a:lnTo>
                  <a:lnTo>
                    <a:pt x="35680" y="31483"/>
                  </a:lnTo>
                  <a:lnTo>
                    <a:pt x="29013" y="41173"/>
                  </a:lnTo>
                  <a:lnTo>
                    <a:pt x="39632" y="32909"/>
                  </a:lnTo>
                  <a:lnTo>
                    <a:pt x="44122" y="20915"/>
                  </a:lnTo>
                  <a:lnTo>
                    <a:pt x="41664" y="8756"/>
                  </a:lnTo>
                  <a:lnTo>
                    <a:pt x="31438" y="0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2888057" y="1807602"/>
              <a:ext cx="23495" cy="13335"/>
            </a:xfrm>
            <a:custGeom>
              <a:avLst/>
              <a:gdLst/>
              <a:ahLst/>
              <a:cxnLst/>
              <a:rect l="l" t="t" r="r" b="b"/>
              <a:pathLst>
                <a:path w="23494" h="13335">
                  <a:moveTo>
                    <a:pt x="23012" y="0"/>
                  </a:moveTo>
                  <a:lnTo>
                    <a:pt x="0" y="4851"/>
                  </a:lnTo>
                  <a:lnTo>
                    <a:pt x="1816" y="10909"/>
                  </a:lnTo>
                  <a:lnTo>
                    <a:pt x="10007" y="13246"/>
                  </a:lnTo>
                  <a:lnTo>
                    <a:pt x="9880" y="12217"/>
                  </a:lnTo>
                  <a:lnTo>
                    <a:pt x="16344" y="9690"/>
                  </a:lnTo>
                  <a:lnTo>
                    <a:pt x="23012" y="0"/>
                  </a:lnTo>
                  <a:close/>
                </a:path>
              </a:pathLst>
            </a:custGeom>
            <a:solidFill>
              <a:srgbClr val="40B6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2891080" y="1773160"/>
              <a:ext cx="15875" cy="6985"/>
            </a:xfrm>
            <a:custGeom>
              <a:avLst/>
              <a:gdLst/>
              <a:ahLst/>
              <a:cxnLst/>
              <a:rect l="l" t="t" r="r" b="b"/>
              <a:pathLst>
                <a:path w="15875" h="6985">
                  <a:moveTo>
                    <a:pt x="8521" y="0"/>
                  </a:moveTo>
                  <a:lnTo>
                    <a:pt x="7048" y="431"/>
                  </a:lnTo>
                  <a:lnTo>
                    <a:pt x="0" y="2959"/>
                  </a:lnTo>
                  <a:lnTo>
                    <a:pt x="5193" y="3919"/>
                  </a:lnTo>
                  <a:lnTo>
                    <a:pt x="10493" y="6130"/>
                  </a:lnTo>
                  <a:lnTo>
                    <a:pt x="14483" y="6756"/>
                  </a:lnTo>
                  <a:lnTo>
                    <a:pt x="15748" y="2959"/>
                  </a:lnTo>
                  <a:lnTo>
                    <a:pt x="8521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2877757" y="1781173"/>
              <a:ext cx="35560" cy="26034"/>
            </a:xfrm>
            <a:custGeom>
              <a:avLst/>
              <a:gdLst/>
              <a:ahLst/>
              <a:cxnLst/>
              <a:rect l="l" t="t" r="r" b="b"/>
              <a:pathLst>
                <a:path w="35560" h="26035">
                  <a:moveTo>
                    <a:pt x="1854" y="0"/>
                  </a:moveTo>
                  <a:lnTo>
                    <a:pt x="0" y="12509"/>
                  </a:lnTo>
                  <a:lnTo>
                    <a:pt x="6338" y="24900"/>
                  </a:lnTo>
                  <a:lnTo>
                    <a:pt x="22434" y="25442"/>
                  </a:lnTo>
                  <a:lnTo>
                    <a:pt x="35340" y="16943"/>
                  </a:lnTo>
                  <a:lnTo>
                    <a:pt x="32105" y="2209"/>
                  </a:lnTo>
                  <a:lnTo>
                    <a:pt x="25425" y="8521"/>
                  </a:lnTo>
                  <a:lnTo>
                    <a:pt x="19405" y="10375"/>
                  </a:lnTo>
                  <a:lnTo>
                    <a:pt x="7772" y="9232"/>
                  </a:lnTo>
                  <a:lnTo>
                    <a:pt x="1854" y="0"/>
                  </a:lnTo>
                  <a:close/>
                </a:path>
              </a:pathLst>
            </a:custGeom>
            <a:solidFill>
              <a:srgbClr val="49A4B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9" name="object 19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810977" y="1928723"/>
              <a:ext cx="201119" cy="216585"/>
            </a:xfrm>
            <a:prstGeom prst="rect">
              <a:avLst/>
            </a:prstGeom>
          </p:spPr>
        </p:pic>
        <p:sp>
          <p:nvSpPr>
            <p:cNvPr id="200" name="object 200" descr=""/>
            <p:cNvSpPr/>
            <p:nvPr/>
          </p:nvSpPr>
          <p:spPr>
            <a:xfrm>
              <a:off x="2857171" y="2040177"/>
              <a:ext cx="18415" cy="7620"/>
            </a:xfrm>
            <a:custGeom>
              <a:avLst/>
              <a:gdLst/>
              <a:ahLst/>
              <a:cxnLst/>
              <a:rect l="l" t="t" r="r" b="b"/>
              <a:pathLst>
                <a:path w="18414" h="7619">
                  <a:moveTo>
                    <a:pt x="18161" y="0"/>
                  </a:moveTo>
                  <a:lnTo>
                    <a:pt x="12471" y="2603"/>
                  </a:lnTo>
                  <a:lnTo>
                    <a:pt x="6261" y="4127"/>
                  </a:lnTo>
                  <a:lnTo>
                    <a:pt x="0" y="4838"/>
                  </a:lnTo>
                  <a:lnTo>
                    <a:pt x="2425" y="7264"/>
                  </a:lnTo>
                  <a:lnTo>
                    <a:pt x="6629" y="6591"/>
                  </a:lnTo>
                  <a:lnTo>
                    <a:pt x="15189" y="3492"/>
                  </a:lnTo>
                  <a:lnTo>
                    <a:pt x="18161" y="0"/>
                  </a:lnTo>
                  <a:close/>
                </a:path>
              </a:pathLst>
            </a:custGeom>
            <a:solidFill>
              <a:srgbClr val="1F18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2900770" y="1968714"/>
              <a:ext cx="18415" cy="48895"/>
            </a:xfrm>
            <a:custGeom>
              <a:avLst/>
              <a:gdLst/>
              <a:ahLst/>
              <a:cxnLst/>
              <a:rect l="l" t="t" r="r" b="b"/>
              <a:pathLst>
                <a:path w="18414" h="48894">
                  <a:moveTo>
                    <a:pt x="18173" y="0"/>
                  </a:moveTo>
                  <a:lnTo>
                    <a:pt x="16967" y="0"/>
                  </a:lnTo>
                  <a:lnTo>
                    <a:pt x="13978" y="11990"/>
                  </a:lnTo>
                  <a:lnTo>
                    <a:pt x="9517" y="24449"/>
                  </a:lnTo>
                  <a:lnTo>
                    <a:pt x="4538" y="36795"/>
                  </a:lnTo>
                  <a:lnTo>
                    <a:pt x="0" y="48450"/>
                  </a:lnTo>
                  <a:lnTo>
                    <a:pt x="6922" y="36215"/>
                  </a:lnTo>
                  <a:lnTo>
                    <a:pt x="11163" y="24682"/>
                  </a:lnTo>
                  <a:lnTo>
                    <a:pt x="14366" y="12921"/>
                  </a:lnTo>
                  <a:lnTo>
                    <a:pt x="18173" y="0"/>
                  </a:lnTo>
                  <a:close/>
                </a:path>
              </a:pathLst>
            </a:custGeom>
            <a:solidFill>
              <a:srgbClr val="3528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2933485" y="193116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264" y="0"/>
                  </a:moveTo>
                  <a:lnTo>
                    <a:pt x="4330" y="63"/>
                  </a:lnTo>
                  <a:lnTo>
                    <a:pt x="1244" y="3784"/>
                  </a:lnTo>
                  <a:lnTo>
                    <a:pt x="0" y="6057"/>
                  </a:lnTo>
                  <a:lnTo>
                    <a:pt x="7264" y="0"/>
                  </a:lnTo>
                  <a:close/>
                </a:path>
              </a:pathLst>
            </a:custGeom>
            <a:solidFill>
              <a:srgbClr val="707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2930894" y="1938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590" y="0"/>
                  </a:moveTo>
                  <a:lnTo>
                    <a:pt x="0" y="254"/>
                  </a:lnTo>
                  <a:lnTo>
                    <a:pt x="584" y="2857"/>
                  </a:lnTo>
                  <a:lnTo>
                    <a:pt x="165" y="3632"/>
                  </a:lnTo>
                  <a:lnTo>
                    <a:pt x="2717" y="3263"/>
                  </a:lnTo>
                  <a:lnTo>
                    <a:pt x="2120" y="1206"/>
                  </a:lnTo>
                  <a:lnTo>
                    <a:pt x="2590" y="0"/>
                  </a:lnTo>
                  <a:close/>
                </a:path>
              </a:pathLst>
            </a:custGeom>
            <a:solidFill>
              <a:srgbClr val="0924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2918943" y="1965069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69" h="3810">
                  <a:moveTo>
                    <a:pt x="1206" y="0"/>
                  </a:moveTo>
                  <a:lnTo>
                    <a:pt x="787" y="1231"/>
                  </a:lnTo>
                  <a:lnTo>
                    <a:pt x="406" y="2425"/>
                  </a:lnTo>
                  <a:lnTo>
                    <a:pt x="0" y="3644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2817926" y="2054770"/>
              <a:ext cx="175260" cy="55880"/>
            </a:xfrm>
            <a:custGeom>
              <a:avLst/>
              <a:gdLst/>
              <a:ahLst/>
              <a:cxnLst/>
              <a:rect l="l" t="t" r="r" b="b"/>
              <a:pathLst>
                <a:path w="175260" h="55880">
                  <a:moveTo>
                    <a:pt x="10172" y="36880"/>
                  </a:moveTo>
                  <a:lnTo>
                    <a:pt x="3505" y="35064"/>
                  </a:lnTo>
                  <a:lnTo>
                    <a:pt x="0" y="37122"/>
                  </a:lnTo>
                  <a:lnTo>
                    <a:pt x="8051" y="38709"/>
                  </a:lnTo>
                  <a:lnTo>
                    <a:pt x="10172" y="36880"/>
                  </a:lnTo>
                  <a:close/>
                </a:path>
                <a:path w="175260" h="55880">
                  <a:moveTo>
                    <a:pt x="21069" y="50203"/>
                  </a:moveTo>
                  <a:lnTo>
                    <a:pt x="20777" y="48031"/>
                  </a:lnTo>
                  <a:lnTo>
                    <a:pt x="10121" y="48234"/>
                  </a:lnTo>
                  <a:lnTo>
                    <a:pt x="9563" y="48387"/>
                  </a:lnTo>
                  <a:lnTo>
                    <a:pt x="3073" y="52539"/>
                  </a:lnTo>
                  <a:lnTo>
                    <a:pt x="8280" y="55270"/>
                  </a:lnTo>
                  <a:lnTo>
                    <a:pt x="17018" y="55016"/>
                  </a:lnTo>
                  <a:lnTo>
                    <a:pt x="21069" y="50203"/>
                  </a:lnTo>
                  <a:close/>
                </a:path>
                <a:path w="175260" h="55880">
                  <a:moveTo>
                    <a:pt x="175171" y="5054"/>
                  </a:moveTo>
                  <a:lnTo>
                    <a:pt x="174510" y="0"/>
                  </a:lnTo>
                  <a:lnTo>
                    <a:pt x="172834" y="1346"/>
                  </a:lnTo>
                  <a:lnTo>
                    <a:pt x="170662" y="1155"/>
                  </a:lnTo>
                  <a:lnTo>
                    <a:pt x="168592" y="4597"/>
                  </a:lnTo>
                  <a:lnTo>
                    <a:pt x="175171" y="5054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2940330" y="212253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016" y="0"/>
                  </a:moveTo>
                  <a:lnTo>
                    <a:pt x="0" y="1104"/>
                  </a:lnTo>
                  <a:lnTo>
                    <a:pt x="127" y="5918"/>
                  </a:lnTo>
                  <a:lnTo>
                    <a:pt x="1016" y="6057"/>
                  </a:lnTo>
                  <a:lnTo>
                    <a:pt x="1676" y="3682"/>
                  </a:lnTo>
                  <a:lnTo>
                    <a:pt x="3594" y="1473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519F6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2901989" y="2100743"/>
              <a:ext cx="34290" cy="13335"/>
            </a:xfrm>
            <a:custGeom>
              <a:avLst/>
              <a:gdLst/>
              <a:ahLst/>
              <a:cxnLst/>
              <a:rect l="l" t="t" r="r" b="b"/>
              <a:pathLst>
                <a:path w="34289" h="13335">
                  <a:moveTo>
                    <a:pt x="1206" y="0"/>
                  </a:moveTo>
                  <a:lnTo>
                    <a:pt x="0" y="0"/>
                  </a:lnTo>
                  <a:lnTo>
                    <a:pt x="6619" y="9263"/>
                  </a:lnTo>
                  <a:lnTo>
                    <a:pt x="15601" y="12803"/>
                  </a:lnTo>
                  <a:lnTo>
                    <a:pt x="25260" y="10849"/>
                  </a:lnTo>
                  <a:lnTo>
                    <a:pt x="33909" y="3632"/>
                  </a:lnTo>
                  <a:lnTo>
                    <a:pt x="32702" y="3632"/>
                  </a:lnTo>
                  <a:lnTo>
                    <a:pt x="27317" y="8381"/>
                  </a:lnTo>
                  <a:lnTo>
                    <a:pt x="24066" y="9817"/>
                  </a:lnTo>
                  <a:lnTo>
                    <a:pt x="11798" y="9588"/>
                  </a:lnTo>
                  <a:lnTo>
                    <a:pt x="11226" y="8635"/>
                  </a:lnTo>
                  <a:lnTo>
                    <a:pt x="7264" y="6045"/>
                  </a:lnTo>
                  <a:lnTo>
                    <a:pt x="5334" y="4800"/>
                  </a:lnTo>
                  <a:lnTo>
                    <a:pt x="2057" y="1943"/>
                  </a:lnTo>
                  <a:lnTo>
                    <a:pt x="1206" y="0"/>
                  </a:lnTo>
                  <a:close/>
                </a:path>
              </a:pathLst>
            </a:custGeom>
            <a:solidFill>
              <a:srgbClr val="2339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2901063" y="2070727"/>
              <a:ext cx="40640" cy="33655"/>
            </a:xfrm>
            <a:custGeom>
              <a:avLst/>
              <a:gdLst/>
              <a:ahLst/>
              <a:cxnLst/>
              <a:rect l="l" t="t" r="r" b="b"/>
              <a:pathLst>
                <a:path w="40639" h="33655">
                  <a:moveTo>
                    <a:pt x="19827" y="0"/>
                  </a:moveTo>
                  <a:lnTo>
                    <a:pt x="7561" y="4338"/>
                  </a:lnTo>
                  <a:lnTo>
                    <a:pt x="0" y="15156"/>
                  </a:lnTo>
                  <a:lnTo>
                    <a:pt x="925" y="30016"/>
                  </a:lnTo>
                  <a:lnTo>
                    <a:pt x="2132" y="30016"/>
                  </a:lnTo>
                  <a:lnTo>
                    <a:pt x="496" y="21948"/>
                  </a:lnTo>
                  <a:lnTo>
                    <a:pt x="2189" y="14063"/>
                  </a:lnTo>
                  <a:lnTo>
                    <a:pt x="6882" y="7490"/>
                  </a:lnTo>
                  <a:lnTo>
                    <a:pt x="14247" y="3358"/>
                  </a:lnTo>
                  <a:lnTo>
                    <a:pt x="21105" y="1339"/>
                  </a:lnTo>
                  <a:lnTo>
                    <a:pt x="22706" y="1606"/>
                  </a:lnTo>
                  <a:lnTo>
                    <a:pt x="28776" y="4578"/>
                  </a:lnTo>
                  <a:lnTo>
                    <a:pt x="35658" y="10240"/>
                  </a:lnTo>
                  <a:lnTo>
                    <a:pt x="38398" y="17651"/>
                  </a:lnTo>
                  <a:lnTo>
                    <a:pt x="37540" y="25793"/>
                  </a:lnTo>
                  <a:lnTo>
                    <a:pt x="33628" y="33648"/>
                  </a:lnTo>
                  <a:lnTo>
                    <a:pt x="34834" y="33648"/>
                  </a:lnTo>
                  <a:lnTo>
                    <a:pt x="39149" y="26186"/>
                  </a:lnTo>
                  <a:lnTo>
                    <a:pt x="40579" y="18556"/>
                  </a:lnTo>
                  <a:lnTo>
                    <a:pt x="38683" y="11204"/>
                  </a:lnTo>
                  <a:lnTo>
                    <a:pt x="33018" y="4578"/>
                  </a:lnTo>
                  <a:lnTo>
                    <a:pt x="19827" y="0"/>
                  </a:lnTo>
                  <a:close/>
                </a:path>
              </a:pathLst>
            </a:custGeom>
            <a:solidFill>
              <a:srgbClr val="215D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2901559" y="2074086"/>
              <a:ext cx="38100" cy="36830"/>
            </a:xfrm>
            <a:custGeom>
              <a:avLst/>
              <a:gdLst/>
              <a:ahLst/>
              <a:cxnLst/>
              <a:rect l="l" t="t" r="r" b="b"/>
              <a:pathLst>
                <a:path w="38100" h="36830">
                  <a:moveTo>
                    <a:pt x="20685" y="33426"/>
                  </a:moveTo>
                  <a:lnTo>
                    <a:pt x="17240" y="36474"/>
                  </a:lnTo>
                  <a:lnTo>
                    <a:pt x="24495" y="36474"/>
                  </a:lnTo>
                  <a:lnTo>
                    <a:pt x="27747" y="35039"/>
                  </a:lnTo>
                  <a:lnTo>
                    <a:pt x="29316" y="33655"/>
                  </a:lnTo>
                  <a:lnTo>
                    <a:pt x="29779" y="33655"/>
                  </a:lnTo>
                  <a:lnTo>
                    <a:pt x="20685" y="33426"/>
                  </a:lnTo>
                  <a:close/>
                </a:path>
                <a:path w="38100" h="36830">
                  <a:moveTo>
                    <a:pt x="29802" y="33226"/>
                  </a:moveTo>
                  <a:lnTo>
                    <a:pt x="29316" y="33655"/>
                  </a:lnTo>
                  <a:lnTo>
                    <a:pt x="29779" y="33655"/>
                  </a:lnTo>
                  <a:lnTo>
                    <a:pt x="29802" y="33226"/>
                  </a:lnTo>
                  <a:close/>
                </a:path>
                <a:path w="38100" h="36830">
                  <a:moveTo>
                    <a:pt x="34340" y="27863"/>
                  </a:moveTo>
                  <a:lnTo>
                    <a:pt x="30096" y="27863"/>
                  </a:lnTo>
                  <a:lnTo>
                    <a:pt x="30018" y="29292"/>
                  </a:lnTo>
                  <a:lnTo>
                    <a:pt x="29899" y="31457"/>
                  </a:lnTo>
                  <a:lnTo>
                    <a:pt x="29802" y="33226"/>
                  </a:lnTo>
                  <a:lnTo>
                    <a:pt x="33131" y="30289"/>
                  </a:lnTo>
                  <a:lnTo>
                    <a:pt x="34340" y="27863"/>
                  </a:lnTo>
                  <a:close/>
                </a:path>
                <a:path w="38100" h="36830">
                  <a:moveTo>
                    <a:pt x="13751" y="0"/>
                  </a:moveTo>
                  <a:lnTo>
                    <a:pt x="6386" y="4131"/>
                  </a:lnTo>
                  <a:lnTo>
                    <a:pt x="1693" y="10704"/>
                  </a:lnTo>
                  <a:lnTo>
                    <a:pt x="0" y="18589"/>
                  </a:lnTo>
                  <a:lnTo>
                    <a:pt x="1635" y="26657"/>
                  </a:lnTo>
                  <a:lnTo>
                    <a:pt x="2164" y="27863"/>
                  </a:lnTo>
                  <a:lnTo>
                    <a:pt x="2625" y="28721"/>
                  </a:lnTo>
                  <a:lnTo>
                    <a:pt x="5763" y="31457"/>
                  </a:lnTo>
                  <a:lnTo>
                    <a:pt x="7693" y="32702"/>
                  </a:lnTo>
                  <a:lnTo>
                    <a:pt x="10738" y="29292"/>
                  </a:lnTo>
                  <a:lnTo>
                    <a:pt x="16899" y="28721"/>
                  </a:lnTo>
                  <a:lnTo>
                    <a:pt x="25244" y="28721"/>
                  </a:lnTo>
                  <a:lnTo>
                    <a:pt x="30096" y="27863"/>
                  </a:lnTo>
                  <a:lnTo>
                    <a:pt x="34340" y="27863"/>
                  </a:lnTo>
                  <a:lnTo>
                    <a:pt x="37044" y="22434"/>
                  </a:lnTo>
                  <a:lnTo>
                    <a:pt x="37902" y="14292"/>
                  </a:lnTo>
                  <a:lnTo>
                    <a:pt x="36022" y="9207"/>
                  </a:lnTo>
                  <a:lnTo>
                    <a:pt x="27289" y="9207"/>
                  </a:lnTo>
                  <a:lnTo>
                    <a:pt x="17516" y="1219"/>
                  </a:lnTo>
                  <a:lnTo>
                    <a:pt x="13751" y="0"/>
                  </a:lnTo>
                  <a:close/>
                </a:path>
                <a:path w="38100" h="36830">
                  <a:moveTo>
                    <a:pt x="25244" y="28721"/>
                  </a:moveTo>
                  <a:lnTo>
                    <a:pt x="16899" y="28721"/>
                  </a:lnTo>
                  <a:lnTo>
                    <a:pt x="24058" y="28930"/>
                  </a:lnTo>
                  <a:lnTo>
                    <a:pt x="25244" y="28721"/>
                  </a:lnTo>
                  <a:close/>
                </a:path>
                <a:path w="38100" h="36830">
                  <a:moveTo>
                    <a:pt x="28280" y="1219"/>
                  </a:moveTo>
                  <a:lnTo>
                    <a:pt x="27289" y="9207"/>
                  </a:lnTo>
                  <a:lnTo>
                    <a:pt x="36022" y="9207"/>
                  </a:lnTo>
                  <a:lnTo>
                    <a:pt x="35162" y="6881"/>
                  </a:lnTo>
                  <a:lnTo>
                    <a:pt x="28280" y="1219"/>
                  </a:lnTo>
                  <a:close/>
                </a:path>
              </a:pathLst>
            </a:custGeom>
            <a:solidFill>
              <a:srgbClr val="A8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2915311" y="2072067"/>
              <a:ext cx="14604" cy="11430"/>
            </a:xfrm>
            <a:custGeom>
              <a:avLst/>
              <a:gdLst/>
              <a:ahLst/>
              <a:cxnLst/>
              <a:rect l="l" t="t" r="r" b="b"/>
              <a:pathLst>
                <a:path w="14605" h="11430">
                  <a:moveTo>
                    <a:pt x="6858" y="0"/>
                  </a:moveTo>
                  <a:lnTo>
                    <a:pt x="0" y="2019"/>
                  </a:lnTo>
                  <a:lnTo>
                    <a:pt x="3733" y="3213"/>
                  </a:lnTo>
                  <a:lnTo>
                    <a:pt x="13538" y="11226"/>
                  </a:lnTo>
                  <a:lnTo>
                    <a:pt x="14528" y="3238"/>
                  </a:lnTo>
                  <a:lnTo>
                    <a:pt x="8458" y="266"/>
                  </a:lnTo>
                  <a:lnTo>
                    <a:pt x="6858" y="0"/>
                  </a:lnTo>
                  <a:close/>
                </a:path>
              </a:pathLst>
            </a:custGeom>
            <a:solidFill>
              <a:srgbClr val="F8FCF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2906230" y="2082571"/>
              <a:ext cx="28575" cy="27940"/>
            </a:xfrm>
            <a:custGeom>
              <a:avLst/>
              <a:gdLst/>
              <a:ahLst/>
              <a:cxnLst/>
              <a:rect l="l" t="t" r="r" b="b"/>
              <a:pathLst>
                <a:path w="28575" h="27939">
                  <a:moveTo>
                    <a:pt x="25425" y="19380"/>
                  </a:moveTo>
                  <a:lnTo>
                    <a:pt x="19380" y="20447"/>
                  </a:lnTo>
                  <a:lnTo>
                    <a:pt x="12217" y="20243"/>
                  </a:lnTo>
                  <a:lnTo>
                    <a:pt x="6057" y="20815"/>
                  </a:lnTo>
                  <a:lnTo>
                    <a:pt x="3022" y="24218"/>
                  </a:lnTo>
                  <a:lnTo>
                    <a:pt x="6985" y="26809"/>
                  </a:lnTo>
                  <a:lnTo>
                    <a:pt x="7556" y="27762"/>
                  </a:lnTo>
                  <a:lnTo>
                    <a:pt x="12712" y="27863"/>
                  </a:lnTo>
                  <a:lnTo>
                    <a:pt x="16014" y="24942"/>
                  </a:lnTo>
                  <a:lnTo>
                    <a:pt x="25107" y="25171"/>
                  </a:lnTo>
                  <a:lnTo>
                    <a:pt x="25425" y="19380"/>
                  </a:lnTo>
                  <a:close/>
                </a:path>
                <a:path w="28575" h="27939">
                  <a:moveTo>
                    <a:pt x="28460" y="4241"/>
                  </a:moveTo>
                  <a:lnTo>
                    <a:pt x="28181" y="3149"/>
                  </a:lnTo>
                  <a:lnTo>
                    <a:pt x="25107" y="12"/>
                  </a:lnTo>
                  <a:lnTo>
                    <a:pt x="24218" y="0"/>
                  </a:lnTo>
                  <a:lnTo>
                    <a:pt x="20840" y="1574"/>
                  </a:lnTo>
                  <a:lnTo>
                    <a:pt x="14617" y="4318"/>
                  </a:lnTo>
                  <a:lnTo>
                    <a:pt x="7137" y="5194"/>
                  </a:lnTo>
                  <a:lnTo>
                    <a:pt x="0" y="1206"/>
                  </a:lnTo>
                  <a:lnTo>
                    <a:pt x="63" y="13398"/>
                  </a:lnTo>
                  <a:lnTo>
                    <a:pt x="11353" y="17183"/>
                  </a:lnTo>
                  <a:lnTo>
                    <a:pt x="24079" y="13741"/>
                  </a:lnTo>
                  <a:lnTo>
                    <a:pt x="28460" y="4241"/>
                  </a:lnTo>
                  <a:close/>
                </a:path>
              </a:pathLst>
            </a:custGeom>
            <a:solidFill>
              <a:srgbClr val="49A4B6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2" name="object 212" descr=""/>
          <p:cNvGrpSpPr/>
          <p:nvPr/>
        </p:nvGrpSpPr>
        <p:grpSpPr>
          <a:xfrm>
            <a:off x="351193" y="4022583"/>
            <a:ext cx="3128645" cy="3206750"/>
            <a:chOff x="351193" y="4022583"/>
            <a:chExt cx="3128645" cy="3206750"/>
          </a:xfrm>
        </p:grpSpPr>
        <p:pic>
          <p:nvPicPr>
            <p:cNvPr id="213" name="object 21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1193" y="4022583"/>
              <a:ext cx="3128073" cy="3206673"/>
            </a:xfrm>
            <a:prstGeom prst="rect">
              <a:avLst/>
            </a:prstGeom>
          </p:spPr>
        </p:pic>
        <p:pic>
          <p:nvPicPr>
            <p:cNvPr id="214" name="object 21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411476" y="7083945"/>
              <a:ext cx="76136" cy="41338"/>
            </a:xfrm>
            <a:prstGeom prst="rect">
              <a:avLst/>
            </a:prstGeom>
          </p:spPr>
        </p:pic>
        <p:sp>
          <p:nvSpPr>
            <p:cNvPr id="215" name="object 215" descr=""/>
            <p:cNvSpPr/>
            <p:nvPr/>
          </p:nvSpPr>
          <p:spPr>
            <a:xfrm>
              <a:off x="2446287" y="7079601"/>
              <a:ext cx="41910" cy="26034"/>
            </a:xfrm>
            <a:custGeom>
              <a:avLst/>
              <a:gdLst/>
              <a:ahLst/>
              <a:cxnLst/>
              <a:rect l="l" t="t" r="r" b="b"/>
              <a:pathLst>
                <a:path w="41910" h="26034">
                  <a:moveTo>
                    <a:pt x="41325" y="2171"/>
                  </a:moveTo>
                  <a:lnTo>
                    <a:pt x="2171" y="2171"/>
                  </a:lnTo>
                  <a:lnTo>
                    <a:pt x="2171" y="21755"/>
                  </a:lnTo>
                  <a:lnTo>
                    <a:pt x="11961" y="25119"/>
                  </a:lnTo>
                  <a:lnTo>
                    <a:pt x="21748" y="25831"/>
                  </a:lnTo>
                  <a:lnTo>
                    <a:pt x="31536" y="24505"/>
                  </a:lnTo>
                  <a:lnTo>
                    <a:pt x="41325" y="21755"/>
                  </a:lnTo>
                  <a:lnTo>
                    <a:pt x="41325" y="2171"/>
                  </a:lnTo>
                  <a:close/>
                </a:path>
                <a:path w="41910" h="26034">
                  <a:moveTo>
                    <a:pt x="2171" y="0"/>
                  </a:moveTo>
                  <a:lnTo>
                    <a:pt x="0" y="2171"/>
                  </a:lnTo>
                  <a:lnTo>
                    <a:pt x="2171" y="2171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BE3D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2197230" y="7138417"/>
              <a:ext cx="488950" cy="57785"/>
            </a:xfrm>
            <a:custGeom>
              <a:avLst/>
              <a:gdLst/>
              <a:ahLst/>
              <a:cxnLst/>
              <a:rect l="l" t="t" r="r" b="b"/>
              <a:pathLst>
                <a:path w="488950" h="57784">
                  <a:moveTo>
                    <a:pt x="316594" y="0"/>
                  </a:moveTo>
                  <a:lnTo>
                    <a:pt x="291203" y="3829"/>
                  </a:lnTo>
                  <a:lnTo>
                    <a:pt x="242529" y="10791"/>
                  </a:lnTo>
                  <a:lnTo>
                    <a:pt x="144649" y="23028"/>
                  </a:lnTo>
                  <a:lnTo>
                    <a:pt x="96316" y="29454"/>
                  </a:lnTo>
                  <a:lnTo>
                    <a:pt x="46759" y="36903"/>
                  </a:lnTo>
                  <a:lnTo>
                    <a:pt x="36628" y="39414"/>
                  </a:lnTo>
                  <a:lnTo>
                    <a:pt x="26089" y="40703"/>
                  </a:lnTo>
                  <a:lnTo>
                    <a:pt x="15551" y="41178"/>
                  </a:lnTo>
                  <a:lnTo>
                    <a:pt x="5420" y="41246"/>
                  </a:lnTo>
                  <a:lnTo>
                    <a:pt x="0" y="57707"/>
                  </a:lnTo>
                  <a:lnTo>
                    <a:pt x="488695" y="57707"/>
                  </a:lnTo>
                  <a:lnTo>
                    <a:pt x="446870" y="44305"/>
                  </a:lnTo>
                  <a:lnTo>
                    <a:pt x="401330" y="28190"/>
                  </a:lnTo>
                  <a:lnTo>
                    <a:pt x="356832" y="10092"/>
                  </a:lnTo>
                  <a:lnTo>
                    <a:pt x="333528" y="1391"/>
                  </a:lnTo>
                  <a:lnTo>
                    <a:pt x="316594" y="0"/>
                  </a:lnTo>
                  <a:close/>
                </a:path>
              </a:pathLst>
            </a:custGeom>
            <a:solidFill>
              <a:srgbClr val="0FB09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7" name="object 217" descr=""/>
          <p:cNvSpPr txBox="1"/>
          <p:nvPr/>
        </p:nvSpPr>
        <p:spPr>
          <a:xfrm>
            <a:off x="570880" y="6659389"/>
            <a:ext cx="9798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Tropske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>
                <a:latin typeface="Podkova"/>
                <a:cs typeface="Podkova"/>
              </a:rPr>
              <a:t>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300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tona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18" name="object 218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670672" y="6014959"/>
            <a:ext cx="1803263" cy="486119"/>
          </a:xfrm>
          <a:prstGeom prst="rect">
            <a:avLst/>
          </a:prstGeom>
        </p:spPr>
      </p:pic>
      <p:sp>
        <p:nvSpPr>
          <p:cNvPr id="219" name="object 219" descr=""/>
          <p:cNvSpPr txBox="1"/>
          <p:nvPr/>
        </p:nvSpPr>
        <p:spPr>
          <a:xfrm>
            <a:off x="570880" y="6052531"/>
            <a:ext cx="109410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Umjerene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>
                <a:latin typeface="Podkova"/>
                <a:cs typeface="Podkova"/>
              </a:rPr>
              <a:t>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200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tona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220" name="object 22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1613453" y="5351016"/>
            <a:ext cx="1859805" cy="478701"/>
          </a:xfrm>
          <a:prstGeom prst="rect">
            <a:avLst/>
          </a:prstGeom>
        </p:spPr>
      </p:pic>
      <p:sp>
        <p:nvSpPr>
          <p:cNvPr id="221" name="object 221" descr=""/>
          <p:cNvSpPr txBox="1"/>
          <p:nvPr/>
        </p:nvSpPr>
        <p:spPr>
          <a:xfrm>
            <a:off x="570880" y="5424948"/>
            <a:ext cx="103124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Borealne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>
                <a:latin typeface="Podkova"/>
                <a:cs typeface="Podkova"/>
              </a:rPr>
              <a:t>do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70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tona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222" name="object 222" descr=""/>
          <p:cNvSpPr txBox="1"/>
          <p:nvPr/>
        </p:nvSpPr>
        <p:spPr>
          <a:xfrm>
            <a:off x="502090" y="4295568"/>
            <a:ext cx="2520950" cy="956310"/>
          </a:xfrm>
          <a:prstGeom prst="rect">
            <a:avLst/>
          </a:prstGeom>
        </p:spPr>
        <p:txBody>
          <a:bodyPr wrap="square" lIns="0" tIns="1784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5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38735" marR="5080">
              <a:lnSpc>
                <a:spcPts val="1400"/>
              </a:lnSpc>
              <a:spcBef>
                <a:spcPts val="860"/>
              </a:spcBef>
            </a:pPr>
            <a:r>
              <a:rPr dirty="0" sz="1200" spc="-35">
                <a:latin typeface="Podkova"/>
                <a:cs typeface="Podkova"/>
              </a:rPr>
              <a:t>Jedan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hektar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zdravih,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rastućih</a:t>
            </a:r>
            <a:r>
              <a:rPr dirty="0" sz="1200" spc="-20">
                <a:latin typeface="Podkova"/>
                <a:cs typeface="Podkova"/>
              </a:rPr>
              <a:t> šuma </a:t>
            </a:r>
            <a:r>
              <a:rPr dirty="0" sz="1200" spc="-45">
                <a:latin typeface="Podkova"/>
                <a:cs typeface="Podkova"/>
              </a:rPr>
              <a:t>može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35">
                <a:latin typeface="Podkova"/>
                <a:cs typeface="Podkova"/>
              </a:rPr>
              <a:t>apsorbirati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30">
                <a:latin typeface="Podkova"/>
                <a:cs typeface="Podkova"/>
              </a:rPr>
              <a:t>različite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40">
                <a:latin typeface="Podkova"/>
                <a:cs typeface="Podkova"/>
              </a:rPr>
              <a:t>količine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spc="-200">
                <a:latin typeface="Podkova"/>
                <a:cs typeface="Podkova"/>
              </a:rPr>
              <a:t>CO</a:t>
            </a:r>
            <a:r>
              <a:rPr dirty="0" cap="small" sz="1200" spc="-200">
                <a:latin typeface="Podkova"/>
                <a:cs typeface="Podkova"/>
              </a:rPr>
              <a:t>2</a:t>
            </a:r>
            <a:r>
              <a:rPr dirty="0" sz="1200" spc="-200">
                <a:latin typeface="Podkova"/>
                <a:cs typeface="Podkova"/>
              </a:rPr>
              <a:t>.</a:t>
            </a:r>
            <a:endParaRPr sz="12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746230" y="1178934"/>
            <a:ext cx="995044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za velik </a:t>
            </a:r>
            <a:r>
              <a:rPr dirty="0" sz="1200" spc="-20">
                <a:latin typeface="Podkova"/>
                <a:cs typeface="Podkova"/>
              </a:rPr>
              <a:t>broj </a:t>
            </a:r>
            <a:r>
              <a:rPr dirty="0" sz="1200">
                <a:latin typeface="Podkova"/>
                <a:cs typeface="Podkova"/>
              </a:rPr>
              <a:t>biljnih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životinjskih </a:t>
            </a:r>
            <a:r>
              <a:rPr dirty="0" sz="1200">
                <a:latin typeface="Podkova"/>
                <a:cs typeface="Podkova"/>
              </a:rPr>
              <a:t>vrsta, od </a:t>
            </a:r>
            <a:r>
              <a:rPr dirty="0" sz="1200" spc="-10">
                <a:latin typeface="Podkova"/>
                <a:cs typeface="Podkova"/>
              </a:rPr>
              <a:t>kojih </a:t>
            </a:r>
            <a:r>
              <a:rPr dirty="0" sz="1200">
                <a:latin typeface="Podkova"/>
                <a:cs typeface="Podkova"/>
              </a:rPr>
              <a:t>su </a:t>
            </a:r>
            <a:r>
              <a:rPr dirty="0" sz="1200" spc="-10">
                <a:latin typeface="Podkova"/>
                <a:cs typeface="Podkova"/>
              </a:rPr>
              <a:t>mnoge </a:t>
            </a:r>
            <a:r>
              <a:rPr dirty="0" sz="1200">
                <a:latin typeface="Podkova"/>
                <a:cs typeface="Podkova"/>
              </a:rPr>
              <a:t>zaštićene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endemske.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3756826" y="961298"/>
            <a:ext cx="1862455" cy="1879600"/>
            <a:chOff x="3756826" y="961298"/>
            <a:chExt cx="1862455" cy="1879600"/>
          </a:xfrm>
        </p:grpSpPr>
        <p:sp>
          <p:nvSpPr>
            <p:cNvPr id="4" name="object 4" descr=""/>
            <p:cNvSpPr/>
            <p:nvPr/>
          </p:nvSpPr>
          <p:spPr>
            <a:xfrm>
              <a:off x="3791077" y="1109725"/>
              <a:ext cx="1802130" cy="1731010"/>
            </a:xfrm>
            <a:custGeom>
              <a:avLst/>
              <a:gdLst/>
              <a:ahLst/>
              <a:cxnLst/>
              <a:rect l="l" t="t" r="r" b="b"/>
              <a:pathLst>
                <a:path w="1802129" h="1731010">
                  <a:moveTo>
                    <a:pt x="144310" y="448310"/>
                  </a:moveTo>
                  <a:lnTo>
                    <a:pt x="143954" y="447573"/>
                  </a:lnTo>
                  <a:lnTo>
                    <a:pt x="143141" y="446100"/>
                  </a:lnTo>
                  <a:lnTo>
                    <a:pt x="143078" y="446532"/>
                  </a:lnTo>
                  <a:lnTo>
                    <a:pt x="144310" y="448310"/>
                  </a:lnTo>
                  <a:close/>
                </a:path>
                <a:path w="1802129" h="1731010">
                  <a:moveTo>
                    <a:pt x="368046" y="910183"/>
                  </a:moveTo>
                  <a:lnTo>
                    <a:pt x="365556" y="908939"/>
                  </a:lnTo>
                  <a:lnTo>
                    <a:pt x="365556" y="905192"/>
                  </a:lnTo>
                  <a:lnTo>
                    <a:pt x="356235" y="889685"/>
                  </a:lnTo>
                  <a:lnTo>
                    <a:pt x="344233" y="877328"/>
                  </a:lnTo>
                  <a:lnTo>
                    <a:pt x="331050" y="866140"/>
                  </a:lnTo>
                  <a:lnTo>
                    <a:pt x="318223" y="854138"/>
                  </a:lnTo>
                  <a:lnTo>
                    <a:pt x="316979" y="849134"/>
                  </a:lnTo>
                  <a:lnTo>
                    <a:pt x="316979" y="844169"/>
                  </a:lnTo>
                  <a:lnTo>
                    <a:pt x="314502" y="839190"/>
                  </a:lnTo>
                  <a:lnTo>
                    <a:pt x="322199" y="844130"/>
                  </a:lnTo>
                  <a:lnTo>
                    <a:pt x="330377" y="847902"/>
                  </a:lnTo>
                  <a:lnTo>
                    <a:pt x="339013" y="850747"/>
                  </a:lnTo>
                  <a:lnTo>
                    <a:pt x="348119" y="852881"/>
                  </a:lnTo>
                  <a:lnTo>
                    <a:pt x="343522" y="839787"/>
                  </a:lnTo>
                  <a:lnTo>
                    <a:pt x="339407" y="826579"/>
                  </a:lnTo>
                  <a:lnTo>
                    <a:pt x="336207" y="813130"/>
                  </a:lnTo>
                  <a:lnTo>
                    <a:pt x="334429" y="799325"/>
                  </a:lnTo>
                  <a:lnTo>
                    <a:pt x="333895" y="789990"/>
                  </a:lnTo>
                  <a:lnTo>
                    <a:pt x="333946" y="780643"/>
                  </a:lnTo>
                  <a:lnTo>
                    <a:pt x="335292" y="730211"/>
                  </a:lnTo>
                  <a:lnTo>
                    <a:pt x="333019" y="707783"/>
                  </a:lnTo>
                  <a:lnTo>
                    <a:pt x="325831" y="686295"/>
                  </a:lnTo>
                  <a:lnTo>
                    <a:pt x="312000" y="657326"/>
                  </a:lnTo>
                  <a:lnTo>
                    <a:pt x="307962" y="648423"/>
                  </a:lnTo>
                  <a:lnTo>
                    <a:pt x="303123" y="639279"/>
                  </a:lnTo>
                  <a:lnTo>
                    <a:pt x="297103" y="631063"/>
                  </a:lnTo>
                  <a:lnTo>
                    <a:pt x="289585" y="624954"/>
                  </a:lnTo>
                  <a:lnTo>
                    <a:pt x="284607" y="622452"/>
                  </a:lnTo>
                  <a:lnTo>
                    <a:pt x="273380" y="622452"/>
                  </a:lnTo>
                  <a:lnTo>
                    <a:pt x="272846" y="649973"/>
                  </a:lnTo>
                  <a:lnTo>
                    <a:pt x="273380" y="658571"/>
                  </a:lnTo>
                  <a:lnTo>
                    <a:pt x="277126" y="664806"/>
                  </a:lnTo>
                  <a:lnTo>
                    <a:pt x="282105" y="668553"/>
                  </a:lnTo>
                  <a:lnTo>
                    <a:pt x="289585" y="676021"/>
                  </a:lnTo>
                  <a:lnTo>
                    <a:pt x="300786" y="720852"/>
                  </a:lnTo>
                  <a:lnTo>
                    <a:pt x="297053" y="717118"/>
                  </a:lnTo>
                  <a:lnTo>
                    <a:pt x="292074" y="713371"/>
                  </a:lnTo>
                  <a:lnTo>
                    <a:pt x="287083" y="710895"/>
                  </a:lnTo>
                  <a:lnTo>
                    <a:pt x="282016" y="719518"/>
                  </a:lnTo>
                  <a:lnTo>
                    <a:pt x="278371" y="728484"/>
                  </a:lnTo>
                  <a:lnTo>
                    <a:pt x="276580" y="737692"/>
                  </a:lnTo>
                  <a:lnTo>
                    <a:pt x="277126" y="747014"/>
                  </a:lnTo>
                  <a:lnTo>
                    <a:pt x="280758" y="757047"/>
                  </a:lnTo>
                  <a:lnTo>
                    <a:pt x="286626" y="765556"/>
                  </a:lnTo>
                  <a:lnTo>
                    <a:pt x="292709" y="773823"/>
                  </a:lnTo>
                  <a:lnTo>
                    <a:pt x="297053" y="783145"/>
                  </a:lnTo>
                  <a:lnTo>
                    <a:pt x="298297" y="788111"/>
                  </a:lnTo>
                  <a:lnTo>
                    <a:pt x="298297" y="801814"/>
                  </a:lnTo>
                  <a:lnTo>
                    <a:pt x="282105" y="801814"/>
                  </a:lnTo>
                  <a:lnTo>
                    <a:pt x="281165" y="818629"/>
                  </a:lnTo>
                  <a:lnTo>
                    <a:pt x="281051" y="827049"/>
                  </a:lnTo>
                  <a:lnTo>
                    <a:pt x="282105" y="835444"/>
                  </a:lnTo>
                  <a:lnTo>
                    <a:pt x="290931" y="846061"/>
                  </a:lnTo>
                  <a:lnTo>
                    <a:pt x="294868" y="853986"/>
                  </a:lnTo>
                  <a:lnTo>
                    <a:pt x="296468" y="862609"/>
                  </a:lnTo>
                  <a:lnTo>
                    <a:pt x="298297" y="875309"/>
                  </a:lnTo>
                  <a:lnTo>
                    <a:pt x="314553" y="888695"/>
                  </a:lnTo>
                  <a:lnTo>
                    <a:pt x="327418" y="901141"/>
                  </a:lnTo>
                  <a:lnTo>
                    <a:pt x="341922" y="910323"/>
                  </a:lnTo>
                  <a:lnTo>
                    <a:pt x="363080" y="913904"/>
                  </a:lnTo>
                  <a:lnTo>
                    <a:pt x="365556" y="913904"/>
                  </a:lnTo>
                  <a:lnTo>
                    <a:pt x="368046" y="910183"/>
                  </a:lnTo>
                  <a:close/>
                </a:path>
                <a:path w="1802129" h="1731010">
                  <a:moveTo>
                    <a:pt x="523836" y="495312"/>
                  </a:moveTo>
                  <a:lnTo>
                    <a:pt x="523760" y="494245"/>
                  </a:lnTo>
                  <a:lnTo>
                    <a:pt x="523709" y="494969"/>
                  </a:lnTo>
                  <a:lnTo>
                    <a:pt x="523836" y="495312"/>
                  </a:lnTo>
                  <a:close/>
                </a:path>
                <a:path w="1802129" h="1731010">
                  <a:moveTo>
                    <a:pt x="540867" y="461010"/>
                  </a:moveTo>
                  <a:lnTo>
                    <a:pt x="538695" y="459447"/>
                  </a:lnTo>
                  <a:lnTo>
                    <a:pt x="538695" y="465378"/>
                  </a:lnTo>
                  <a:lnTo>
                    <a:pt x="540867" y="461010"/>
                  </a:lnTo>
                  <a:close/>
                </a:path>
                <a:path w="1802129" h="1731010">
                  <a:moveTo>
                    <a:pt x="848817" y="1470672"/>
                  </a:moveTo>
                  <a:lnTo>
                    <a:pt x="846340" y="1463192"/>
                  </a:lnTo>
                  <a:lnTo>
                    <a:pt x="843838" y="1460703"/>
                  </a:lnTo>
                  <a:lnTo>
                    <a:pt x="838873" y="1458226"/>
                  </a:lnTo>
                  <a:lnTo>
                    <a:pt x="836371" y="1458226"/>
                  </a:lnTo>
                  <a:lnTo>
                    <a:pt x="832637" y="1459471"/>
                  </a:lnTo>
                  <a:lnTo>
                    <a:pt x="826414" y="1459471"/>
                  </a:lnTo>
                  <a:lnTo>
                    <a:pt x="823925" y="1458226"/>
                  </a:lnTo>
                  <a:lnTo>
                    <a:pt x="820178" y="1454480"/>
                  </a:lnTo>
                  <a:lnTo>
                    <a:pt x="806475" y="1454480"/>
                  </a:lnTo>
                  <a:lnTo>
                    <a:pt x="797128" y="1457718"/>
                  </a:lnTo>
                  <a:lnTo>
                    <a:pt x="787793" y="1461655"/>
                  </a:lnTo>
                  <a:lnTo>
                    <a:pt x="778459" y="1466049"/>
                  </a:lnTo>
                  <a:lnTo>
                    <a:pt x="769124" y="1470672"/>
                  </a:lnTo>
                  <a:lnTo>
                    <a:pt x="772845" y="1479397"/>
                  </a:lnTo>
                  <a:lnTo>
                    <a:pt x="777824" y="1484376"/>
                  </a:lnTo>
                  <a:lnTo>
                    <a:pt x="782815" y="1490599"/>
                  </a:lnTo>
                  <a:lnTo>
                    <a:pt x="782815" y="1504302"/>
                  </a:lnTo>
                  <a:lnTo>
                    <a:pt x="790067" y="1504810"/>
                  </a:lnTo>
                  <a:lnTo>
                    <a:pt x="796975" y="1504619"/>
                  </a:lnTo>
                  <a:lnTo>
                    <a:pt x="803656" y="1503946"/>
                  </a:lnTo>
                  <a:lnTo>
                    <a:pt x="810221" y="1503045"/>
                  </a:lnTo>
                  <a:lnTo>
                    <a:pt x="818946" y="1500568"/>
                  </a:lnTo>
                  <a:lnTo>
                    <a:pt x="833894" y="1500568"/>
                  </a:lnTo>
                  <a:lnTo>
                    <a:pt x="839368" y="1493977"/>
                  </a:lnTo>
                  <a:lnTo>
                    <a:pt x="844143" y="1487017"/>
                  </a:lnTo>
                  <a:lnTo>
                    <a:pt x="847534" y="1479372"/>
                  </a:lnTo>
                  <a:lnTo>
                    <a:pt x="848817" y="1470672"/>
                  </a:lnTo>
                  <a:close/>
                </a:path>
                <a:path w="1802129" h="1731010">
                  <a:moveTo>
                    <a:pt x="878713" y="1348600"/>
                  </a:moveTo>
                  <a:lnTo>
                    <a:pt x="844270" y="1325486"/>
                  </a:lnTo>
                  <a:lnTo>
                    <a:pt x="833894" y="1324940"/>
                  </a:lnTo>
                  <a:lnTo>
                    <a:pt x="831392" y="1324940"/>
                  </a:lnTo>
                  <a:lnTo>
                    <a:pt x="831392" y="1326184"/>
                  </a:lnTo>
                  <a:lnTo>
                    <a:pt x="820178" y="1326184"/>
                  </a:lnTo>
                  <a:lnTo>
                    <a:pt x="817689" y="1329931"/>
                  </a:lnTo>
                  <a:lnTo>
                    <a:pt x="815200" y="1332407"/>
                  </a:lnTo>
                  <a:lnTo>
                    <a:pt x="815200" y="1337398"/>
                  </a:lnTo>
                  <a:lnTo>
                    <a:pt x="846493" y="1359674"/>
                  </a:lnTo>
                  <a:lnTo>
                    <a:pt x="856551" y="1362341"/>
                  </a:lnTo>
                  <a:lnTo>
                    <a:pt x="866267" y="1366050"/>
                  </a:lnTo>
                  <a:lnTo>
                    <a:pt x="867511" y="1368526"/>
                  </a:lnTo>
                  <a:lnTo>
                    <a:pt x="870000" y="1368526"/>
                  </a:lnTo>
                  <a:lnTo>
                    <a:pt x="872490" y="1372273"/>
                  </a:lnTo>
                  <a:lnTo>
                    <a:pt x="874991" y="1372273"/>
                  </a:lnTo>
                  <a:lnTo>
                    <a:pt x="878713" y="1368526"/>
                  </a:lnTo>
                  <a:lnTo>
                    <a:pt x="878713" y="1348600"/>
                  </a:lnTo>
                  <a:close/>
                </a:path>
                <a:path w="1802129" h="1731010">
                  <a:moveTo>
                    <a:pt x="1089380" y="135890"/>
                  </a:moveTo>
                  <a:lnTo>
                    <a:pt x="1087742" y="138430"/>
                  </a:lnTo>
                  <a:lnTo>
                    <a:pt x="1087920" y="138430"/>
                  </a:lnTo>
                  <a:lnTo>
                    <a:pt x="1089380" y="135890"/>
                  </a:lnTo>
                  <a:close/>
                </a:path>
                <a:path w="1802129" h="1731010">
                  <a:moveTo>
                    <a:pt x="1420215" y="323100"/>
                  </a:moveTo>
                  <a:close/>
                </a:path>
                <a:path w="1802129" h="1731010">
                  <a:moveTo>
                    <a:pt x="1421726" y="319214"/>
                  </a:moveTo>
                  <a:lnTo>
                    <a:pt x="1416710" y="309245"/>
                  </a:lnTo>
                  <a:lnTo>
                    <a:pt x="1416481" y="308813"/>
                  </a:lnTo>
                  <a:lnTo>
                    <a:pt x="1416240" y="309245"/>
                  </a:lnTo>
                  <a:lnTo>
                    <a:pt x="1413725" y="313829"/>
                  </a:lnTo>
                  <a:lnTo>
                    <a:pt x="1419009" y="321373"/>
                  </a:lnTo>
                  <a:lnTo>
                    <a:pt x="1419339" y="321818"/>
                  </a:lnTo>
                  <a:lnTo>
                    <a:pt x="1421460" y="319506"/>
                  </a:lnTo>
                  <a:lnTo>
                    <a:pt x="1421726" y="319214"/>
                  </a:lnTo>
                  <a:close/>
                </a:path>
                <a:path w="1802129" h="1731010">
                  <a:moveTo>
                    <a:pt x="1422476" y="320687"/>
                  </a:moveTo>
                  <a:lnTo>
                    <a:pt x="1421879" y="319506"/>
                  </a:lnTo>
                  <a:lnTo>
                    <a:pt x="1421752" y="319278"/>
                  </a:lnTo>
                  <a:lnTo>
                    <a:pt x="1421536" y="319506"/>
                  </a:lnTo>
                  <a:lnTo>
                    <a:pt x="1419847" y="321373"/>
                  </a:lnTo>
                  <a:lnTo>
                    <a:pt x="1419402" y="321894"/>
                  </a:lnTo>
                  <a:lnTo>
                    <a:pt x="1420190" y="323011"/>
                  </a:lnTo>
                  <a:lnTo>
                    <a:pt x="1422285" y="320878"/>
                  </a:lnTo>
                  <a:lnTo>
                    <a:pt x="1422476" y="320687"/>
                  </a:lnTo>
                  <a:close/>
                </a:path>
                <a:path w="1802129" h="1731010">
                  <a:moveTo>
                    <a:pt x="1650149" y="437324"/>
                  </a:moveTo>
                  <a:lnTo>
                    <a:pt x="1650085" y="437654"/>
                  </a:lnTo>
                  <a:lnTo>
                    <a:pt x="1650149" y="437324"/>
                  </a:lnTo>
                  <a:close/>
                </a:path>
                <a:path w="1802129" h="1731010">
                  <a:moveTo>
                    <a:pt x="1801647" y="558914"/>
                  </a:moveTo>
                  <a:lnTo>
                    <a:pt x="1800796" y="549910"/>
                  </a:lnTo>
                  <a:lnTo>
                    <a:pt x="1800682" y="548640"/>
                  </a:lnTo>
                  <a:lnTo>
                    <a:pt x="1800555" y="547370"/>
                  </a:lnTo>
                  <a:lnTo>
                    <a:pt x="1773961" y="506730"/>
                  </a:lnTo>
                  <a:lnTo>
                    <a:pt x="1751838" y="497903"/>
                  </a:lnTo>
                  <a:lnTo>
                    <a:pt x="1752130" y="497903"/>
                  </a:lnTo>
                  <a:lnTo>
                    <a:pt x="1739392" y="496570"/>
                  </a:lnTo>
                  <a:lnTo>
                    <a:pt x="1711363" y="496570"/>
                  </a:lnTo>
                  <a:lnTo>
                    <a:pt x="1709496" y="495312"/>
                  </a:lnTo>
                  <a:lnTo>
                    <a:pt x="1704911" y="492544"/>
                  </a:lnTo>
                  <a:lnTo>
                    <a:pt x="1704911" y="559104"/>
                  </a:lnTo>
                  <a:lnTo>
                    <a:pt x="1696974" y="551243"/>
                  </a:lnTo>
                  <a:lnTo>
                    <a:pt x="1691894" y="546227"/>
                  </a:lnTo>
                  <a:lnTo>
                    <a:pt x="1691894" y="557530"/>
                  </a:lnTo>
                  <a:lnTo>
                    <a:pt x="1691728" y="557669"/>
                  </a:lnTo>
                  <a:lnTo>
                    <a:pt x="1691843" y="557530"/>
                  </a:lnTo>
                  <a:lnTo>
                    <a:pt x="1690928" y="557149"/>
                  </a:lnTo>
                  <a:lnTo>
                    <a:pt x="1690814" y="558787"/>
                  </a:lnTo>
                  <a:lnTo>
                    <a:pt x="1690814" y="557149"/>
                  </a:lnTo>
                  <a:lnTo>
                    <a:pt x="1689709" y="556666"/>
                  </a:lnTo>
                  <a:lnTo>
                    <a:pt x="1690928" y="557149"/>
                  </a:lnTo>
                  <a:lnTo>
                    <a:pt x="1691894" y="557530"/>
                  </a:lnTo>
                  <a:lnTo>
                    <a:pt x="1691894" y="546227"/>
                  </a:lnTo>
                  <a:lnTo>
                    <a:pt x="1690814" y="545147"/>
                  </a:lnTo>
                  <a:lnTo>
                    <a:pt x="1686636" y="541020"/>
                  </a:lnTo>
                  <a:lnTo>
                    <a:pt x="1690865" y="545147"/>
                  </a:lnTo>
                  <a:lnTo>
                    <a:pt x="1695742" y="549910"/>
                  </a:lnTo>
                  <a:lnTo>
                    <a:pt x="1697748" y="550303"/>
                  </a:lnTo>
                  <a:lnTo>
                    <a:pt x="1702714" y="551243"/>
                  </a:lnTo>
                  <a:lnTo>
                    <a:pt x="1697113" y="551243"/>
                  </a:lnTo>
                  <a:lnTo>
                    <a:pt x="1704644" y="558609"/>
                  </a:lnTo>
                  <a:lnTo>
                    <a:pt x="1697101" y="551243"/>
                  </a:lnTo>
                  <a:lnTo>
                    <a:pt x="1696974" y="551243"/>
                  </a:lnTo>
                  <a:lnTo>
                    <a:pt x="1704733" y="558914"/>
                  </a:lnTo>
                  <a:lnTo>
                    <a:pt x="1704911" y="559104"/>
                  </a:lnTo>
                  <a:lnTo>
                    <a:pt x="1704809" y="558723"/>
                  </a:lnTo>
                  <a:lnTo>
                    <a:pt x="1704873" y="558914"/>
                  </a:lnTo>
                  <a:lnTo>
                    <a:pt x="1704911" y="559104"/>
                  </a:lnTo>
                  <a:lnTo>
                    <a:pt x="1704911" y="492544"/>
                  </a:lnTo>
                  <a:lnTo>
                    <a:pt x="1701279" y="490334"/>
                  </a:lnTo>
                  <a:lnTo>
                    <a:pt x="1701279" y="546100"/>
                  </a:lnTo>
                  <a:lnTo>
                    <a:pt x="1700149" y="547370"/>
                  </a:lnTo>
                  <a:lnTo>
                    <a:pt x="1701190" y="546100"/>
                  </a:lnTo>
                  <a:lnTo>
                    <a:pt x="1701165" y="545693"/>
                  </a:lnTo>
                  <a:lnTo>
                    <a:pt x="1699818" y="541020"/>
                  </a:lnTo>
                  <a:lnTo>
                    <a:pt x="1699260" y="539038"/>
                  </a:lnTo>
                  <a:lnTo>
                    <a:pt x="1699755" y="540753"/>
                  </a:lnTo>
                  <a:lnTo>
                    <a:pt x="1699602" y="539788"/>
                  </a:lnTo>
                  <a:lnTo>
                    <a:pt x="1699806" y="540753"/>
                  </a:lnTo>
                  <a:lnTo>
                    <a:pt x="1699818" y="541020"/>
                  </a:lnTo>
                  <a:lnTo>
                    <a:pt x="1701165" y="545693"/>
                  </a:lnTo>
                  <a:lnTo>
                    <a:pt x="1701279" y="546100"/>
                  </a:lnTo>
                  <a:lnTo>
                    <a:pt x="1701279" y="490334"/>
                  </a:lnTo>
                  <a:lnTo>
                    <a:pt x="1701114" y="490232"/>
                  </a:lnTo>
                  <a:lnTo>
                    <a:pt x="1700060" y="489635"/>
                  </a:lnTo>
                  <a:lnTo>
                    <a:pt x="1703336" y="480377"/>
                  </a:lnTo>
                  <a:lnTo>
                    <a:pt x="1703451" y="480060"/>
                  </a:lnTo>
                  <a:lnTo>
                    <a:pt x="1703463" y="479044"/>
                  </a:lnTo>
                  <a:lnTo>
                    <a:pt x="1703578" y="473862"/>
                  </a:lnTo>
                  <a:lnTo>
                    <a:pt x="1703654" y="458470"/>
                  </a:lnTo>
                  <a:lnTo>
                    <a:pt x="1703019" y="455002"/>
                  </a:lnTo>
                  <a:lnTo>
                    <a:pt x="1702930" y="454507"/>
                  </a:lnTo>
                  <a:lnTo>
                    <a:pt x="1702828" y="453923"/>
                  </a:lnTo>
                  <a:lnTo>
                    <a:pt x="1702765" y="453555"/>
                  </a:lnTo>
                  <a:lnTo>
                    <a:pt x="1702663" y="453047"/>
                  </a:lnTo>
                  <a:lnTo>
                    <a:pt x="1702625" y="452805"/>
                  </a:lnTo>
                  <a:lnTo>
                    <a:pt x="1702498" y="452120"/>
                  </a:lnTo>
                  <a:lnTo>
                    <a:pt x="1702396" y="451561"/>
                  </a:lnTo>
                  <a:lnTo>
                    <a:pt x="1702282" y="450913"/>
                  </a:lnTo>
                  <a:lnTo>
                    <a:pt x="1700034" y="442709"/>
                  </a:lnTo>
                  <a:lnTo>
                    <a:pt x="1699920" y="442290"/>
                  </a:lnTo>
                  <a:lnTo>
                    <a:pt x="1699361" y="440601"/>
                  </a:lnTo>
                  <a:lnTo>
                    <a:pt x="1699361" y="538581"/>
                  </a:lnTo>
                  <a:lnTo>
                    <a:pt x="1699044" y="537870"/>
                  </a:lnTo>
                  <a:lnTo>
                    <a:pt x="1699133" y="538568"/>
                  </a:lnTo>
                  <a:lnTo>
                    <a:pt x="1697723" y="533400"/>
                  </a:lnTo>
                  <a:lnTo>
                    <a:pt x="1699044" y="537870"/>
                  </a:lnTo>
                  <a:lnTo>
                    <a:pt x="1699209" y="537870"/>
                  </a:lnTo>
                  <a:lnTo>
                    <a:pt x="1699361" y="538581"/>
                  </a:lnTo>
                  <a:lnTo>
                    <a:pt x="1699361" y="440601"/>
                  </a:lnTo>
                  <a:lnTo>
                    <a:pt x="1698231" y="437172"/>
                  </a:lnTo>
                  <a:lnTo>
                    <a:pt x="1698180" y="437045"/>
                  </a:lnTo>
                  <a:lnTo>
                    <a:pt x="1696466" y="431888"/>
                  </a:lnTo>
                  <a:lnTo>
                    <a:pt x="1691957" y="422960"/>
                  </a:lnTo>
                  <a:lnTo>
                    <a:pt x="1687906" y="416560"/>
                  </a:lnTo>
                  <a:lnTo>
                    <a:pt x="1684515" y="411746"/>
                  </a:lnTo>
                  <a:lnTo>
                    <a:pt x="1684515" y="482523"/>
                  </a:lnTo>
                  <a:lnTo>
                    <a:pt x="1683918" y="481914"/>
                  </a:lnTo>
                  <a:lnTo>
                    <a:pt x="1684515" y="482523"/>
                  </a:lnTo>
                  <a:lnTo>
                    <a:pt x="1684515" y="411746"/>
                  </a:lnTo>
                  <a:lnTo>
                    <a:pt x="1683435" y="410210"/>
                  </a:lnTo>
                  <a:lnTo>
                    <a:pt x="1682724" y="409435"/>
                  </a:lnTo>
                  <a:lnTo>
                    <a:pt x="1682724" y="509270"/>
                  </a:lnTo>
                  <a:lnTo>
                    <a:pt x="1682673" y="509638"/>
                  </a:lnTo>
                  <a:lnTo>
                    <a:pt x="1682546" y="510374"/>
                  </a:lnTo>
                  <a:lnTo>
                    <a:pt x="1682724" y="509270"/>
                  </a:lnTo>
                  <a:lnTo>
                    <a:pt x="1682724" y="409435"/>
                  </a:lnTo>
                  <a:lnTo>
                    <a:pt x="1682661" y="489038"/>
                  </a:lnTo>
                  <a:lnTo>
                    <a:pt x="1681899" y="484962"/>
                  </a:lnTo>
                  <a:lnTo>
                    <a:pt x="1682508" y="488175"/>
                  </a:lnTo>
                  <a:lnTo>
                    <a:pt x="1682572" y="488518"/>
                  </a:lnTo>
                  <a:lnTo>
                    <a:pt x="1682661" y="489038"/>
                  </a:lnTo>
                  <a:lnTo>
                    <a:pt x="1682661" y="409371"/>
                  </a:lnTo>
                  <a:lnTo>
                    <a:pt x="1681010" y="407568"/>
                  </a:lnTo>
                  <a:lnTo>
                    <a:pt x="1681010" y="479044"/>
                  </a:lnTo>
                  <a:lnTo>
                    <a:pt x="1680591" y="478650"/>
                  </a:lnTo>
                  <a:lnTo>
                    <a:pt x="1680705" y="479044"/>
                  </a:lnTo>
                  <a:lnTo>
                    <a:pt x="1680578" y="478637"/>
                  </a:lnTo>
                  <a:lnTo>
                    <a:pt x="1680248" y="478307"/>
                  </a:lnTo>
                  <a:lnTo>
                    <a:pt x="1680565" y="478612"/>
                  </a:lnTo>
                  <a:lnTo>
                    <a:pt x="1681010" y="479044"/>
                  </a:lnTo>
                  <a:lnTo>
                    <a:pt x="1681010" y="407568"/>
                  </a:lnTo>
                  <a:lnTo>
                    <a:pt x="1678787" y="405130"/>
                  </a:lnTo>
                  <a:lnTo>
                    <a:pt x="1677174" y="403796"/>
                  </a:lnTo>
                  <a:lnTo>
                    <a:pt x="1677174" y="558609"/>
                  </a:lnTo>
                  <a:lnTo>
                    <a:pt x="1677098" y="560133"/>
                  </a:lnTo>
                  <a:lnTo>
                    <a:pt x="1677174" y="558609"/>
                  </a:lnTo>
                  <a:lnTo>
                    <a:pt x="1677174" y="403796"/>
                  </a:lnTo>
                  <a:lnTo>
                    <a:pt x="1674215" y="401320"/>
                  </a:lnTo>
                  <a:lnTo>
                    <a:pt x="1673428" y="400558"/>
                  </a:lnTo>
                  <a:lnTo>
                    <a:pt x="1673428" y="472478"/>
                  </a:lnTo>
                  <a:lnTo>
                    <a:pt x="1665414" y="466394"/>
                  </a:lnTo>
                  <a:lnTo>
                    <a:pt x="1665414" y="543560"/>
                  </a:lnTo>
                  <a:lnTo>
                    <a:pt x="1652828" y="534924"/>
                  </a:lnTo>
                  <a:lnTo>
                    <a:pt x="1652651" y="534809"/>
                  </a:lnTo>
                  <a:lnTo>
                    <a:pt x="1652511" y="534924"/>
                  </a:lnTo>
                  <a:lnTo>
                    <a:pt x="1650199" y="534924"/>
                  </a:lnTo>
                  <a:lnTo>
                    <a:pt x="1650530" y="533400"/>
                  </a:lnTo>
                  <a:lnTo>
                    <a:pt x="1650123" y="533069"/>
                  </a:lnTo>
                  <a:lnTo>
                    <a:pt x="1650034" y="536257"/>
                  </a:lnTo>
                  <a:lnTo>
                    <a:pt x="1649844" y="536625"/>
                  </a:lnTo>
                  <a:lnTo>
                    <a:pt x="1649920" y="536257"/>
                  </a:lnTo>
                  <a:lnTo>
                    <a:pt x="1649717" y="535978"/>
                  </a:lnTo>
                  <a:lnTo>
                    <a:pt x="1650034" y="536257"/>
                  </a:lnTo>
                  <a:lnTo>
                    <a:pt x="1650034" y="533019"/>
                  </a:lnTo>
                  <a:lnTo>
                    <a:pt x="1648929" y="532244"/>
                  </a:lnTo>
                  <a:lnTo>
                    <a:pt x="1648650" y="532066"/>
                  </a:lnTo>
                  <a:lnTo>
                    <a:pt x="1647939" y="531571"/>
                  </a:lnTo>
                  <a:lnTo>
                    <a:pt x="1647939" y="532244"/>
                  </a:lnTo>
                  <a:lnTo>
                    <a:pt x="1646097" y="532714"/>
                  </a:lnTo>
                  <a:lnTo>
                    <a:pt x="1647926" y="532244"/>
                  </a:lnTo>
                  <a:lnTo>
                    <a:pt x="1647939" y="531571"/>
                  </a:lnTo>
                  <a:lnTo>
                    <a:pt x="1647812" y="531482"/>
                  </a:lnTo>
                  <a:lnTo>
                    <a:pt x="1647037" y="530860"/>
                  </a:lnTo>
                  <a:lnTo>
                    <a:pt x="1644713" y="529259"/>
                  </a:lnTo>
                  <a:lnTo>
                    <a:pt x="1647037" y="530860"/>
                  </a:lnTo>
                  <a:lnTo>
                    <a:pt x="1648739" y="532041"/>
                  </a:lnTo>
                  <a:lnTo>
                    <a:pt x="1649044" y="532244"/>
                  </a:lnTo>
                  <a:lnTo>
                    <a:pt x="1650542" y="533298"/>
                  </a:lnTo>
                  <a:lnTo>
                    <a:pt x="1650707" y="533400"/>
                  </a:lnTo>
                  <a:lnTo>
                    <a:pt x="1654365" y="533400"/>
                  </a:lnTo>
                  <a:lnTo>
                    <a:pt x="1652689" y="534771"/>
                  </a:lnTo>
                  <a:lnTo>
                    <a:pt x="1652917" y="534924"/>
                  </a:lnTo>
                  <a:lnTo>
                    <a:pt x="1665414" y="543560"/>
                  </a:lnTo>
                  <a:lnTo>
                    <a:pt x="1665414" y="466394"/>
                  </a:lnTo>
                  <a:lnTo>
                    <a:pt x="1665033" y="466102"/>
                  </a:lnTo>
                  <a:lnTo>
                    <a:pt x="1665198" y="466204"/>
                  </a:lnTo>
                  <a:lnTo>
                    <a:pt x="1673428" y="472478"/>
                  </a:lnTo>
                  <a:lnTo>
                    <a:pt x="1673428" y="400558"/>
                  </a:lnTo>
                  <a:lnTo>
                    <a:pt x="1667433" y="394741"/>
                  </a:lnTo>
                  <a:lnTo>
                    <a:pt x="1667306" y="386600"/>
                  </a:lnTo>
                  <a:lnTo>
                    <a:pt x="1667268" y="383540"/>
                  </a:lnTo>
                  <a:lnTo>
                    <a:pt x="1660702" y="366560"/>
                  </a:lnTo>
                  <a:lnTo>
                    <a:pt x="1660702" y="388416"/>
                  </a:lnTo>
                  <a:lnTo>
                    <a:pt x="1657832" y="388632"/>
                  </a:lnTo>
                  <a:lnTo>
                    <a:pt x="1657667" y="388467"/>
                  </a:lnTo>
                  <a:lnTo>
                    <a:pt x="1657667" y="389013"/>
                  </a:lnTo>
                  <a:lnTo>
                    <a:pt x="1657477" y="388848"/>
                  </a:lnTo>
                  <a:lnTo>
                    <a:pt x="1657667" y="389013"/>
                  </a:lnTo>
                  <a:lnTo>
                    <a:pt x="1657667" y="388467"/>
                  </a:lnTo>
                  <a:lnTo>
                    <a:pt x="1660702" y="388416"/>
                  </a:lnTo>
                  <a:lnTo>
                    <a:pt x="1660702" y="366560"/>
                  </a:lnTo>
                  <a:lnTo>
                    <a:pt x="1660575" y="366229"/>
                  </a:lnTo>
                  <a:lnTo>
                    <a:pt x="1660499" y="366026"/>
                  </a:lnTo>
                  <a:lnTo>
                    <a:pt x="1660398" y="365760"/>
                  </a:lnTo>
                  <a:lnTo>
                    <a:pt x="1660283" y="365480"/>
                  </a:lnTo>
                  <a:lnTo>
                    <a:pt x="1660169" y="365760"/>
                  </a:lnTo>
                  <a:lnTo>
                    <a:pt x="1660169" y="365290"/>
                  </a:lnTo>
                  <a:lnTo>
                    <a:pt x="1659991" y="364756"/>
                  </a:lnTo>
                  <a:lnTo>
                    <a:pt x="1660207" y="365290"/>
                  </a:lnTo>
                  <a:lnTo>
                    <a:pt x="1660093" y="355612"/>
                  </a:lnTo>
                  <a:lnTo>
                    <a:pt x="1660004" y="354050"/>
                  </a:lnTo>
                  <a:lnTo>
                    <a:pt x="1659940" y="353072"/>
                  </a:lnTo>
                  <a:lnTo>
                    <a:pt x="1658175" y="343446"/>
                  </a:lnTo>
                  <a:lnTo>
                    <a:pt x="1658112" y="343065"/>
                  </a:lnTo>
                  <a:lnTo>
                    <a:pt x="1657426" y="340245"/>
                  </a:lnTo>
                  <a:lnTo>
                    <a:pt x="1657426" y="388416"/>
                  </a:lnTo>
                  <a:lnTo>
                    <a:pt x="1657223" y="388632"/>
                  </a:lnTo>
                  <a:lnTo>
                    <a:pt x="1657019" y="388442"/>
                  </a:lnTo>
                  <a:lnTo>
                    <a:pt x="1657019" y="388848"/>
                  </a:lnTo>
                  <a:lnTo>
                    <a:pt x="1656727" y="389026"/>
                  </a:lnTo>
                  <a:lnTo>
                    <a:pt x="1656905" y="388848"/>
                  </a:lnTo>
                  <a:lnTo>
                    <a:pt x="1657019" y="388442"/>
                  </a:lnTo>
                  <a:lnTo>
                    <a:pt x="1657426" y="388416"/>
                  </a:lnTo>
                  <a:lnTo>
                    <a:pt x="1657426" y="340245"/>
                  </a:lnTo>
                  <a:lnTo>
                    <a:pt x="1657273" y="339610"/>
                  </a:lnTo>
                  <a:lnTo>
                    <a:pt x="1657273" y="380936"/>
                  </a:lnTo>
                  <a:lnTo>
                    <a:pt x="1656461" y="384200"/>
                  </a:lnTo>
                  <a:lnTo>
                    <a:pt x="1656359" y="384606"/>
                  </a:lnTo>
                  <a:lnTo>
                    <a:pt x="1656295" y="384822"/>
                  </a:lnTo>
                  <a:lnTo>
                    <a:pt x="1657273" y="380936"/>
                  </a:lnTo>
                  <a:lnTo>
                    <a:pt x="1657273" y="339610"/>
                  </a:lnTo>
                  <a:lnTo>
                    <a:pt x="1656854" y="337883"/>
                  </a:lnTo>
                  <a:lnTo>
                    <a:pt x="1656791" y="337604"/>
                  </a:lnTo>
                  <a:lnTo>
                    <a:pt x="1656689" y="337197"/>
                  </a:lnTo>
                  <a:lnTo>
                    <a:pt x="1656562" y="336689"/>
                  </a:lnTo>
                  <a:lnTo>
                    <a:pt x="1656194" y="335927"/>
                  </a:lnTo>
                  <a:lnTo>
                    <a:pt x="1653133" y="330200"/>
                  </a:lnTo>
                  <a:lnTo>
                    <a:pt x="1650961" y="325501"/>
                  </a:lnTo>
                  <a:lnTo>
                    <a:pt x="1650961" y="436664"/>
                  </a:lnTo>
                  <a:lnTo>
                    <a:pt x="1650657" y="437045"/>
                  </a:lnTo>
                  <a:lnTo>
                    <a:pt x="1650542" y="437172"/>
                  </a:lnTo>
                  <a:lnTo>
                    <a:pt x="1650047" y="437908"/>
                  </a:lnTo>
                  <a:lnTo>
                    <a:pt x="1650085" y="437680"/>
                  </a:lnTo>
                  <a:lnTo>
                    <a:pt x="1650034" y="437934"/>
                  </a:lnTo>
                  <a:lnTo>
                    <a:pt x="1649844" y="437934"/>
                  </a:lnTo>
                  <a:lnTo>
                    <a:pt x="1649768" y="438073"/>
                  </a:lnTo>
                  <a:lnTo>
                    <a:pt x="1649768" y="439534"/>
                  </a:lnTo>
                  <a:lnTo>
                    <a:pt x="1649336" y="442125"/>
                  </a:lnTo>
                  <a:lnTo>
                    <a:pt x="1649488" y="441109"/>
                  </a:lnTo>
                  <a:lnTo>
                    <a:pt x="1649768" y="439534"/>
                  </a:lnTo>
                  <a:lnTo>
                    <a:pt x="1649768" y="438073"/>
                  </a:lnTo>
                  <a:lnTo>
                    <a:pt x="1649691" y="438213"/>
                  </a:lnTo>
                  <a:lnTo>
                    <a:pt x="1649374" y="438416"/>
                  </a:lnTo>
                  <a:lnTo>
                    <a:pt x="1649831" y="437934"/>
                  </a:lnTo>
                  <a:lnTo>
                    <a:pt x="1650149" y="437324"/>
                  </a:lnTo>
                  <a:lnTo>
                    <a:pt x="1650238" y="437172"/>
                  </a:lnTo>
                  <a:lnTo>
                    <a:pt x="1650530" y="437172"/>
                  </a:lnTo>
                  <a:lnTo>
                    <a:pt x="1650657" y="437045"/>
                  </a:lnTo>
                  <a:lnTo>
                    <a:pt x="1650377" y="437045"/>
                  </a:lnTo>
                  <a:lnTo>
                    <a:pt x="1650415" y="436664"/>
                  </a:lnTo>
                  <a:lnTo>
                    <a:pt x="1650961" y="436664"/>
                  </a:lnTo>
                  <a:lnTo>
                    <a:pt x="1650961" y="325501"/>
                  </a:lnTo>
                  <a:lnTo>
                    <a:pt x="1650822" y="325196"/>
                  </a:lnTo>
                  <a:lnTo>
                    <a:pt x="1650822" y="397027"/>
                  </a:lnTo>
                  <a:lnTo>
                    <a:pt x="1650517" y="397319"/>
                  </a:lnTo>
                  <a:lnTo>
                    <a:pt x="1650517" y="435610"/>
                  </a:lnTo>
                  <a:lnTo>
                    <a:pt x="1650441" y="436460"/>
                  </a:lnTo>
                  <a:lnTo>
                    <a:pt x="1650314" y="437045"/>
                  </a:lnTo>
                  <a:lnTo>
                    <a:pt x="1650339" y="436460"/>
                  </a:lnTo>
                  <a:lnTo>
                    <a:pt x="1650517" y="435610"/>
                  </a:lnTo>
                  <a:lnTo>
                    <a:pt x="1650517" y="397319"/>
                  </a:lnTo>
                  <a:lnTo>
                    <a:pt x="1650301" y="397510"/>
                  </a:lnTo>
                  <a:lnTo>
                    <a:pt x="1650453" y="397306"/>
                  </a:lnTo>
                  <a:lnTo>
                    <a:pt x="1650822" y="397027"/>
                  </a:lnTo>
                  <a:lnTo>
                    <a:pt x="1650822" y="325196"/>
                  </a:lnTo>
                  <a:lnTo>
                    <a:pt x="1650479" y="324446"/>
                  </a:lnTo>
                  <a:lnTo>
                    <a:pt x="1650403" y="324294"/>
                  </a:lnTo>
                  <a:lnTo>
                    <a:pt x="1650631" y="324294"/>
                  </a:lnTo>
                  <a:lnTo>
                    <a:pt x="1647812" y="321373"/>
                  </a:lnTo>
                  <a:lnTo>
                    <a:pt x="1647672" y="321208"/>
                  </a:lnTo>
                  <a:lnTo>
                    <a:pt x="1647672" y="438950"/>
                  </a:lnTo>
                  <a:lnTo>
                    <a:pt x="1647367" y="438772"/>
                  </a:lnTo>
                  <a:lnTo>
                    <a:pt x="1646936" y="438518"/>
                  </a:lnTo>
                  <a:lnTo>
                    <a:pt x="1646936" y="444207"/>
                  </a:lnTo>
                  <a:lnTo>
                    <a:pt x="1646936" y="438518"/>
                  </a:lnTo>
                  <a:lnTo>
                    <a:pt x="1646186" y="438061"/>
                  </a:lnTo>
                  <a:lnTo>
                    <a:pt x="1646186" y="454710"/>
                  </a:lnTo>
                  <a:lnTo>
                    <a:pt x="1644650" y="454139"/>
                  </a:lnTo>
                  <a:lnTo>
                    <a:pt x="1644650" y="529221"/>
                  </a:lnTo>
                  <a:lnTo>
                    <a:pt x="1644434" y="529259"/>
                  </a:lnTo>
                  <a:lnTo>
                    <a:pt x="1644650" y="529221"/>
                  </a:lnTo>
                  <a:lnTo>
                    <a:pt x="1644650" y="454139"/>
                  </a:lnTo>
                  <a:lnTo>
                    <a:pt x="1643608" y="453732"/>
                  </a:lnTo>
                  <a:lnTo>
                    <a:pt x="1645678" y="454507"/>
                  </a:lnTo>
                  <a:lnTo>
                    <a:pt x="1646186" y="454710"/>
                  </a:lnTo>
                  <a:lnTo>
                    <a:pt x="1646186" y="438061"/>
                  </a:lnTo>
                  <a:lnTo>
                    <a:pt x="1636052" y="431888"/>
                  </a:lnTo>
                  <a:lnTo>
                    <a:pt x="1636890" y="432993"/>
                  </a:lnTo>
                  <a:lnTo>
                    <a:pt x="1635975" y="431888"/>
                  </a:lnTo>
                  <a:lnTo>
                    <a:pt x="1645996" y="437934"/>
                  </a:lnTo>
                  <a:lnTo>
                    <a:pt x="1644992" y="437235"/>
                  </a:lnTo>
                  <a:lnTo>
                    <a:pt x="1647418" y="438772"/>
                  </a:lnTo>
                  <a:lnTo>
                    <a:pt x="1647672" y="438950"/>
                  </a:lnTo>
                  <a:lnTo>
                    <a:pt x="1647672" y="321208"/>
                  </a:lnTo>
                  <a:lnTo>
                    <a:pt x="1645894" y="318998"/>
                  </a:lnTo>
                  <a:lnTo>
                    <a:pt x="1645488" y="318452"/>
                  </a:lnTo>
                  <a:lnTo>
                    <a:pt x="1642262" y="313829"/>
                  </a:lnTo>
                  <a:lnTo>
                    <a:pt x="1641513" y="313016"/>
                  </a:lnTo>
                  <a:lnTo>
                    <a:pt x="1639671" y="311150"/>
                  </a:lnTo>
                  <a:lnTo>
                    <a:pt x="1638122" y="309245"/>
                  </a:lnTo>
                  <a:lnTo>
                    <a:pt x="1638376" y="309245"/>
                  </a:lnTo>
                  <a:lnTo>
                    <a:pt x="1636839" y="307975"/>
                  </a:lnTo>
                  <a:lnTo>
                    <a:pt x="1636839" y="412750"/>
                  </a:lnTo>
                  <a:lnTo>
                    <a:pt x="1635836" y="413689"/>
                  </a:lnTo>
                  <a:lnTo>
                    <a:pt x="1635696" y="413829"/>
                  </a:lnTo>
                  <a:lnTo>
                    <a:pt x="1635442" y="414045"/>
                  </a:lnTo>
                  <a:lnTo>
                    <a:pt x="1635442" y="452120"/>
                  </a:lnTo>
                  <a:lnTo>
                    <a:pt x="1635328" y="453047"/>
                  </a:lnTo>
                  <a:lnTo>
                    <a:pt x="1635226" y="452805"/>
                  </a:lnTo>
                  <a:lnTo>
                    <a:pt x="1635086" y="453047"/>
                  </a:lnTo>
                  <a:lnTo>
                    <a:pt x="1635175" y="452805"/>
                  </a:lnTo>
                  <a:lnTo>
                    <a:pt x="1634921" y="452120"/>
                  </a:lnTo>
                  <a:lnTo>
                    <a:pt x="1634858" y="451980"/>
                  </a:lnTo>
                  <a:lnTo>
                    <a:pt x="1634858" y="522592"/>
                  </a:lnTo>
                  <a:lnTo>
                    <a:pt x="1634172" y="521970"/>
                  </a:lnTo>
                  <a:lnTo>
                    <a:pt x="1634413" y="522147"/>
                  </a:lnTo>
                  <a:lnTo>
                    <a:pt x="1634858" y="522592"/>
                  </a:lnTo>
                  <a:lnTo>
                    <a:pt x="1634858" y="451980"/>
                  </a:lnTo>
                  <a:lnTo>
                    <a:pt x="1634744" y="451726"/>
                  </a:lnTo>
                  <a:lnTo>
                    <a:pt x="1634744" y="453923"/>
                  </a:lnTo>
                  <a:lnTo>
                    <a:pt x="1634617" y="454253"/>
                  </a:lnTo>
                  <a:lnTo>
                    <a:pt x="1634223" y="454507"/>
                  </a:lnTo>
                  <a:lnTo>
                    <a:pt x="1634528" y="454253"/>
                  </a:lnTo>
                  <a:lnTo>
                    <a:pt x="1634744" y="453923"/>
                  </a:lnTo>
                  <a:lnTo>
                    <a:pt x="1634744" y="451726"/>
                  </a:lnTo>
                  <a:lnTo>
                    <a:pt x="1630565" y="442290"/>
                  </a:lnTo>
                  <a:lnTo>
                    <a:pt x="1630502" y="442125"/>
                  </a:lnTo>
                  <a:lnTo>
                    <a:pt x="1630362" y="441820"/>
                  </a:lnTo>
                  <a:lnTo>
                    <a:pt x="1625434" y="430530"/>
                  </a:lnTo>
                  <a:lnTo>
                    <a:pt x="1630400" y="441820"/>
                  </a:lnTo>
                  <a:lnTo>
                    <a:pt x="1630527" y="442125"/>
                  </a:lnTo>
                  <a:lnTo>
                    <a:pt x="1634921" y="452120"/>
                  </a:lnTo>
                  <a:lnTo>
                    <a:pt x="1635226" y="452805"/>
                  </a:lnTo>
                  <a:lnTo>
                    <a:pt x="1635442" y="452120"/>
                  </a:lnTo>
                  <a:lnTo>
                    <a:pt x="1635442" y="414045"/>
                  </a:lnTo>
                  <a:lnTo>
                    <a:pt x="1635023" y="414375"/>
                  </a:lnTo>
                  <a:lnTo>
                    <a:pt x="1631175" y="417258"/>
                  </a:lnTo>
                  <a:lnTo>
                    <a:pt x="1635836" y="413689"/>
                  </a:lnTo>
                  <a:lnTo>
                    <a:pt x="1636014" y="413486"/>
                  </a:lnTo>
                  <a:lnTo>
                    <a:pt x="1636839" y="412750"/>
                  </a:lnTo>
                  <a:lnTo>
                    <a:pt x="1636839" y="307975"/>
                  </a:lnTo>
                  <a:lnTo>
                    <a:pt x="1636737" y="313829"/>
                  </a:lnTo>
                  <a:lnTo>
                    <a:pt x="1636572" y="313016"/>
                  </a:lnTo>
                  <a:lnTo>
                    <a:pt x="1636737" y="313829"/>
                  </a:lnTo>
                  <a:lnTo>
                    <a:pt x="1636737" y="307886"/>
                  </a:lnTo>
                  <a:lnTo>
                    <a:pt x="1636471" y="307670"/>
                  </a:lnTo>
                  <a:lnTo>
                    <a:pt x="1636471" y="312420"/>
                  </a:lnTo>
                  <a:lnTo>
                    <a:pt x="1627746" y="315214"/>
                  </a:lnTo>
                  <a:lnTo>
                    <a:pt x="1627746" y="419100"/>
                  </a:lnTo>
                  <a:lnTo>
                    <a:pt x="1626349" y="420268"/>
                  </a:lnTo>
                  <a:lnTo>
                    <a:pt x="1626095" y="420484"/>
                  </a:lnTo>
                  <a:lnTo>
                    <a:pt x="1624914" y="421640"/>
                  </a:lnTo>
                  <a:lnTo>
                    <a:pt x="1627708" y="425259"/>
                  </a:lnTo>
                  <a:lnTo>
                    <a:pt x="1624876" y="421716"/>
                  </a:lnTo>
                  <a:lnTo>
                    <a:pt x="1624520" y="421220"/>
                  </a:lnTo>
                  <a:lnTo>
                    <a:pt x="1623936" y="420484"/>
                  </a:lnTo>
                  <a:lnTo>
                    <a:pt x="1623225" y="419569"/>
                  </a:lnTo>
                  <a:lnTo>
                    <a:pt x="1623987" y="420484"/>
                  </a:lnTo>
                  <a:lnTo>
                    <a:pt x="1624876" y="421601"/>
                  </a:lnTo>
                  <a:lnTo>
                    <a:pt x="1626006" y="420484"/>
                  </a:lnTo>
                  <a:lnTo>
                    <a:pt x="1626196" y="420344"/>
                  </a:lnTo>
                  <a:lnTo>
                    <a:pt x="1627746" y="419100"/>
                  </a:lnTo>
                  <a:lnTo>
                    <a:pt x="1627746" y="315214"/>
                  </a:lnTo>
                  <a:lnTo>
                    <a:pt x="1627619" y="315252"/>
                  </a:lnTo>
                  <a:lnTo>
                    <a:pt x="1627619" y="418973"/>
                  </a:lnTo>
                  <a:lnTo>
                    <a:pt x="1622818" y="414147"/>
                  </a:lnTo>
                  <a:lnTo>
                    <a:pt x="1622818" y="419036"/>
                  </a:lnTo>
                  <a:lnTo>
                    <a:pt x="1621574" y="417525"/>
                  </a:lnTo>
                  <a:lnTo>
                    <a:pt x="1621574" y="421716"/>
                  </a:lnTo>
                  <a:lnTo>
                    <a:pt x="1620050" y="422427"/>
                  </a:lnTo>
                  <a:lnTo>
                    <a:pt x="1621472" y="421716"/>
                  </a:lnTo>
                  <a:lnTo>
                    <a:pt x="1621358" y="421259"/>
                  </a:lnTo>
                  <a:lnTo>
                    <a:pt x="1621574" y="421716"/>
                  </a:lnTo>
                  <a:lnTo>
                    <a:pt x="1621574" y="417525"/>
                  </a:lnTo>
                  <a:lnTo>
                    <a:pt x="1621358" y="417258"/>
                  </a:lnTo>
                  <a:lnTo>
                    <a:pt x="1620926" y="416560"/>
                  </a:lnTo>
                  <a:lnTo>
                    <a:pt x="1622780" y="418973"/>
                  </a:lnTo>
                  <a:lnTo>
                    <a:pt x="1622818" y="414147"/>
                  </a:lnTo>
                  <a:lnTo>
                    <a:pt x="1618881" y="410184"/>
                  </a:lnTo>
                  <a:lnTo>
                    <a:pt x="1618881" y="415772"/>
                  </a:lnTo>
                  <a:lnTo>
                    <a:pt x="1616938" y="411480"/>
                  </a:lnTo>
                  <a:lnTo>
                    <a:pt x="1616316" y="411835"/>
                  </a:lnTo>
                  <a:lnTo>
                    <a:pt x="1616900" y="411480"/>
                  </a:lnTo>
                  <a:lnTo>
                    <a:pt x="1616786" y="411149"/>
                  </a:lnTo>
                  <a:lnTo>
                    <a:pt x="1616519" y="410819"/>
                  </a:lnTo>
                  <a:lnTo>
                    <a:pt x="1616710" y="410972"/>
                  </a:lnTo>
                  <a:lnTo>
                    <a:pt x="1616837" y="411149"/>
                  </a:lnTo>
                  <a:lnTo>
                    <a:pt x="1617040" y="411480"/>
                  </a:lnTo>
                  <a:lnTo>
                    <a:pt x="1617103" y="411835"/>
                  </a:lnTo>
                  <a:lnTo>
                    <a:pt x="1618881" y="415772"/>
                  </a:lnTo>
                  <a:lnTo>
                    <a:pt x="1618881" y="410184"/>
                  </a:lnTo>
                  <a:lnTo>
                    <a:pt x="1606486" y="397687"/>
                  </a:lnTo>
                  <a:lnTo>
                    <a:pt x="1606842" y="398221"/>
                  </a:lnTo>
                  <a:lnTo>
                    <a:pt x="1606143" y="397306"/>
                  </a:lnTo>
                  <a:lnTo>
                    <a:pt x="1627619" y="418973"/>
                  </a:lnTo>
                  <a:lnTo>
                    <a:pt x="1627619" y="315252"/>
                  </a:lnTo>
                  <a:lnTo>
                    <a:pt x="1622031" y="317030"/>
                  </a:lnTo>
                  <a:lnTo>
                    <a:pt x="1634591" y="313016"/>
                  </a:lnTo>
                  <a:lnTo>
                    <a:pt x="1619999" y="317500"/>
                  </a:lnTo>
                  <a:lnTo>
                    <a:pt x="1636471" y="312420"/>
                  </a:lnTo>
                  <a:lnTo>
                    <a:pt x="1636268" y="311810"/>
                  </a:lnTo>
                  <a:lnTo>
                    <a:pt x="1636204" y="310553"/>
                  </a:lnTo>
                  <a:lnTo>
                    <a:pt x="1635810" y="307568"/>
                  </a:lnTo>
                  <a:lnTo>
                    <a:pt x="1636039" y="309245"/>
                  </a:lnTo>
                  <a:lnTo>
                    <a:pt x="1636141" y="310007"/>
                  </a:lnTo>
                  <a:lnTo>
                    <a:pt x="1636204" y="310553"/>
                  </a:lnTo>
                  <a:lnTo>
                    <a:pt x="1636293" y="311150"/>
                  </a:lnTo>
                  <a:lnTo>
                    <a:pt x="1636395" y="311810"/>
                  </a:lnTo>
                  <a:lnTo>
                    <a:pt x="1636471" y="312420"/>
                  </a:lnTo>
                  <a:lnTo>
                    <a:pt x="1636471" y="307670"/>
                  </a:lnTo>
                  <a:lnTo>
                    <a:pt x="1635747" y="307060"/>
                  </a:lnTo>
                  <a:lnTo>
                    <a:pt x="1635645" y="306235"/>
                  </a:lnTo>
                  <a:lnTo>
                    <a:pt x="1635531" y="305460"/>
                  </a:lnTo>
                  <a:lnTo>
                    <a:pt x="1635417" y="304469"/>
                  </a:lnTo>
                  <a:lnTo>
                    <a:pt x="1635328" y="303530"/>
                  </a:lnTo>
                  <a:lnTo>
                    <a:pt x="1635201" y="302336"/>
                  </a:lnTo>
                  <a:lnTo>
                    <a:pt x="1635086" y="301167"/>
                  </a:lnTo>
                  <a:lnTo>
                    <a:pt x="1635023" y="300469"/>
                  </a:lnTo>
                  <a:lnTo>
                    <a:pt x="1634947" y="299720"/>
                  </a:lnTo>
                  <a:lnTo>
                    <a:pt x="1634832" y="298450"/>
                  </a:lnTo>
                  <a:lnTo>
                    <a:pt x="1634718" y="297180"/>
                  </a:lnTo>
                  <a:lnTo>
                    <a:pt x="1634617" y="295910"/>
                  </a:lnTo>
                  <a:lnTo>
                    <a:pt x="1634502" y="294640"/>
                  </a:lnTo>
                  <a:lnTo>
                    <a:pt x="1634388" y="293370"/>
                  </a:lnTo>
                  <a:lnTo>
                    <a:pt x="1634286" y="292100"/>
                  </a:lnTo>
                  <a:lnTo>
                    <a:pt x="1634172" y="290830"/>
                  </a:lnTo>
                  <a:lnTo>
                    <a:pt x="1634045" y="289344"/>
                  </a:lnTo>
                  <a:lnTo>
                    <a:pt x="1633982" y="288290"/>
                  </a:lnTo>
                  <a:lnTo>
                    <a:pt x="1633893" y="287020"/>
                  </a:lnTo>
                  <a:lnTo>
                    <a:pt x="1633804" y="285750"/>
                  </a:lnTo>
                  <a:lnTo>
                    <a:pt x="1633715" y="284480"/>
                  </a:lnTo>
                  <a:lnTo>
                    <a:pt x="1633588" y="283210"/>
                  </a:lnTo>
                  <a:lnTo>
                    <a:pt x="1633461" y="281940"/>
                  </a:lnTo>
                  <a:lnTo>
                    <a:pt x="1633334" y="280670"/>
                  </a:lnTo>
                  <a:lnTo>
                    <a:pt x="1633220" y="279400"/>
                  </a:lnTo>
                  <a:lnTo>
                    <a:pt x="1630870" y="268376"/>
                  </a:lnTo>
                  <a:lnTo>
                    <a:pt x="1630870" y="302336"/>
                  </a:lnTo>
                  <a:lnTo>
                    <a:pt x="1615643" y="314274"/>
                  </a:lnTo>
                  <a:lnTo>
                    <a:pt x="1615643" y="314452"/>
                  </a:lnTo>
                  <a:lnTo>
                    <a:pt x="1615059" y="314782"/>
                  </a:lnTo>
                  <a:lnTo>
                    <a:pt x="1615643" y="314452"/>
                  </a:lnTo>
                  <a:lnTo>
                    <a:pt x="1615643" y="314274"/>
                  </a:lnTo>
                  <a:lnTo>
                    <a:pt x="1615325" y="314515"/>
                  </a:lnTo>
                  <a:lnTo>
                    <a:pt x="1629283" y="303530"/>
                  </a:lnTo>
                  <a:lnTo>
                    <a:pt x="1630807" y="302336"/>
                  </a:lnTo>
                  <a:lnTo>
                    <a:pt x="1630870" y="268376"/>
                  </a:lnTo>
                  <a:lnTo>
                    <a:pt x="1611998" y="238810"/>
                  </a:lnTo>
                  <a:lnTo>
                    <a:pt x="1611998" y="320243"/>
                  </a:lnTo>
                  <a:lnTo>
                    <a:pt x="1611325" y="320459"/>
                  </a:lnTo>
                  <a:lnTo>
                    <a:pt x="1611985" y="320243"/>
                  </a:lnTo>
                  <a:lnTo>
                    <a:pt x="1611998" y="238810"/>
                  </a:lnTo>
                  <a:lnTo>
                    <a:pt x="1611604" y="238455"/>
                  </a:lnTo>
                  <a:lnTo>
                    <a:pt x="1611604" y="319900"/>
                  </a:lnTo>
                  <a:lnTo>
                    <a:pt x="1611528" y="320052"/>
                  </a:lnTo>
                  <a:lnTo>
                    <a:pt x="1611198" y="319900"/>
                  </a:lnTo>
                  <a:lnTo>
                    <a:pt x="1611604" y="319900"/>
                  </a:lnTo>
                  <a:lnTo>
                    <a:pt x="1611604" y="238455"/>
                  </a:lnTo>
                  <a:lnTo>
                    <a:pt x="1610004" y="237007"/>
                  </a:lnTo>
                  <a:lnTo>
                    <a:pt x="1610004" y="320878"/>
                  </a:lnTo>
                  <a:lnTo>
                    <a:pt x="1604708" y="322580"/>
                  </a:lnTo>
                  <a:lnTo>
                    <a:pt x="1604708" y="395846"/>
                  </a:lnTo>
                  <a:lnTo>
                    <a:pt x="1600466" y="398487"/>
                  </a:lnTo>
                  <a:lnTo>
                    <a:pt x="1604695" y="395846"/>
                  </a:lnTo>
                  <a:lnTo>
                    <a:pt x="1604708" y="322580"/>
                  </a:lnTo>
                  <a:lnTo>
                    <a:pt x="1597355" y="324929"/>
                  </a:lnTo>
                  <a:lnTo>
                    <a:pt x="1597545" y="324853"/>
                  </a:lnTo>
                  <a:lnTo>
                    <a:pt x="1610004" y="320878"/>
                  </a:lnTo>
                  <a:lnTo>
                    <a:pt x="1610004" y="237007"/>
                  </a:lnTo>
                  <a:lnTo>
                    <a:pt x="1607743" y="234950"/>
                  </a:lnTo>
                  <a:lnTo>
                    <a:pt x="1603159" y="232410"/>
                  </a:lnTo>
                  <a:lnTo>
                    <a:pt x="1596275" y="228600"/>
                  </a:lnTo>
                  <a:lnTo>
                    <a:pt x="1596110" y="228561"/>
                  </a:lnTo>
                  <a:lnTo>
                    <a:pt x="1596110" y="346087"/>
                  </a:lnTo>
                  <a:lnTo>
                    <a:pt x="1596110" y="350532"/>
                  </a:lnTo>
                  <a:lnTo>
                    <a:pt x="1596110" y="364388"/>
                  </a:lnTo>
                  <a:lnTo>
                    <a:pt x="1596110" y="364515"/>
                  </a:lnTo>
                  <a:lnTo>
                    <a:pt x="1592986" y="359905"/>
                  </a:lnTo>
                  <a:lnTo>
                    <a:pt x="1596110" y="364515"/>
                  </a:lnTo>
                  <a:lnTo>
                    <a:pt x="1595666" y="363220"/>
                  </a:lnTo>
                  <a:lnTo>
                    <a:pt x="1594751" y="360514"/>
                  </a:lnTo>
                  <a:lnTo>
                    <a:pt x="1594624" y="360146"/>
                  </a:lnTo>
                  <a:lnTo>
                    <a:pt x="1594548" y="359905"/>
                  </a:lnTo>
                  <a:lnTo>
                    <a:pt x="1594332" y="359270"/>
                  </a:lnTo>
                  <a:lnTo>
                    <a:pt x="1593951" y="358140"/>
                  </a:lnTo>
                  <a:lnTo>
                    <a:pt x="1593951" y="359270"/>
                  </a:lnTo>
                  <a:lnTo>
                    <a:pt x="1593215" y="359422"/>
                  </a:lnTo>
                  <a:lnTo>
                    <a:pt x="1593507" y="359270"/>
                  </a:lnTo>
                  <a:lnTo>
                    <a:pt x="1593951" y="359270"/>
                  </a:lnTo>
                  <a:lnTo>
                    <a:pt x="1593951" y="358140"/>
                  </a:lnTo>
                  <a:lnTo>
                    <a:pt x="1593240" y="356019"/>
                  </a:lnTo>
                  <a:lnTo>
                    <a:pt x="1592770" y="356844"/>
                  </a:lnTo>
                  <a:lnTo>
                    <a:pt x="1593189" y="356019"/>
                  </a:lnTo>
                  <a:lnTo>
                    <a:pt x="1593100" y="355612"/>
                  </a:lnTo>
                  <a:lnTo>
                    <a:pt x="1593240" y="356019"/>
                  </a:lnTo>
                  <a:lnTo>
                    <a:pt x="1596110" y="364388"/>
                  </a:lnTo>
                  <a:lnTo>
                    <a:pt x="1596110" y="350532"/>
                  </a:lnTo>
                  <a:lnTo>
                    <a:pt x="1595818" y="350875"/>
                  </a:lnTo>
                  <a:lnTo>
                    <a:pt x="1595996" y="350532"/>
                  </a:lnTo>
                  <a:lnTo>
                    <a:pt x="1596110" y="346087"/>
                  </a:lnTo>
                  <a:lnTo>
                    <a:pt x="1596110" y="228561"/>
                  </a:lnTo>
                  <a:lnTo>
                    <a:pt x="1592427" y="227431"/>
                  </a:lnTo>
                  <a:lnTo>
                    <a:pt x="1592427" y="359575"/>
                  </a:lnTo>
                  <a:lnTo>
                    <a:pt x="1591919" y="358813"/>
                  </a:lnTo>
                  <a:lnTo>
                    <a:pt x="1592427" y="359575"/>
                  </a:lnTo>
                  <a:lnTo>
                    <a:pt x="1592427" y="227431"/>
                  </a:lnTo>
                  <a:lnTo>
                    <a:pt x="1591386" y="227114"/>
                  </a:lnTo>
                  <a:lnTo>
                    <a:pt x="1591386" y="360362"/>
                  </a:lnTo>
                  <a:lnTo>
                    <a:pt x="1591094" y="360514"/>
                  </a:lnTo>
                  <a:lnTo>
                    <a:pt x="1590878" y="360565"/>
                  </a:lnTo>
                  <a:lnTo>
                    <a:pt x="1590979" y="360362"/>
                  </a:lnTo>
                  <a:lnTo>
                    <a:pt x="1591094" y="360146"/>
                  </a:lnTo>
                  <a:lnTo>
                    <a:pt x="1591386" y="360362"/>
                  </a:lnTo>
                  <a:lnTo>
                    <a:pt x="1591386" y="227114"/>
                  </a:lnTo>
                  <a:lnTo>
                    <a:pt x="1584680" y="225056"/>
                  </a:lnTo>
                  <a:lnTo>
                    <a:pt x="1584680" y="346405"/>
                  </a:lnTo>
                  <a:lnTo>
                    <a:pt x="1584083" y="346722"/>
                  </a:lnTo>
                  <a:lnTo>
                    <a:pt x="1584591" y="346405"/>
                  </a:lnTo>
                  <a:lnTo>
                    <a:pt x="1584540" y="345732"/>
                  </a:lnTo>
                  <a:lnTo>
                    <a:pt x="1583905" y="342887"/>
                  </a:lnTo>
                  <a:lnTo>
                    <a:pt x="1583905" y="346837"/>
                  </a:lnTo>
                  <a:lnTo>
                    <a:pt x="1581759" y="348030"/>
                  </a:lnTo>
                  <a:lnTo>
                    <a:pt x="1583855" y="346837"/>
                  </a:lnTo>
                  <a:lnTo>
                    <a:pt x="1583626" y="346405"/>
                  </a:lnTo>
                  <a:lnTo>
                    <a:pt x="1583893" y="346824"/>
                  </a:lnTo>
                  <a:lnTo>
                    <a:pt x="1583905" y="342887"/>
                  </a:lnTo>
                  <a:lnTo>
                    <a:pt x="1583283" y="340080"/>
                  </a:lnTo>
                  <a:lnTo>
                    <a:pt x="1583207" y="339140"/>
                  </a:lnTo>
                  <a:lnTo>
                    <a:pt x="1584540" y="345732"/>
                  </a:lnTo>
                  <a:lnTo>
                    <a:pt x="1584604" y="346011"/>
                  </a:lnTo>
                  <a:lnTo>
                    <a:pt x="1584680" y="346405"/>
                  </a:lnTo>
                  <a:lnTo>
                    <a:pt x="1584680" y="225056"/>
                  </a:lnTo>
                  <a:lnTo>
                    <a:pt x="1584299" y="224929"/>
                  </a:lnTo>
                  <a:lnTo>
                    <a:pt x="1585277" y="224929"/>
                  </a:lnTo>
                  <a:lnTo>
                    <a:pt x="1583982" y="224815"/>
                  </a:lnTo>
                  <a:lnTo>
                    <a:pt x="1583982" y="304800"/>
                  </a:lnTo>
                  <a:lnTo>
                    <a:pt x="1582953" y="305028"/>
                  </a:lnTo>
                  <a:lnTo>
                    <a:pt x="1582953" y="337883"/>
                  </a:lnTo>
                  <a:lnTo>
                    <a:pt x="1582902" y="337604"/>
                  </a:lnTo>
                  <a:lnTo>
                    <a:pt x="1582775" y="337019"/>
                  </a:lnTo>
                  <a:lnTo>
                    <a:pt x="1582712" y="336689"/>
                  </a:lnTo>
                  <a:lnTo>
                    <a:pt x="1582940" y="337210"/>
                  </a:lnTo>
                  <a:lnTo>
                    <a:pt x="1582953" y="337883"/>
                  </a:lnTo>
                  <a:lnTo>
                    <a:pt x="1582953" y="305028"/>
                  </a:lnTo>
                  <a:lnTo>
                    <a:pt x="1576222" y="306501"/>
                  </a:lnTo>
                  <a:lnTo>
                    <a:pt x="1575854" y="306578"/>
                  </a:lnTo>
                  <a:lnTo>
                    <a:pt x="1575485" y="306666"/>
                  </a:lnTo>
                  <a:lnTo>
                    <a:pt x="1575841" y="306590"/>
                  </a:lnTo>
                  <a:lnTo>
                    <a:pt x="1575485" y="306578"/>
                  </a:lnTo>
                  <a:lnTo>
                    <a:pt x="1575460" y="306336"/>
                  </a:lnTo>
                  <a:lnTo>
                    <a:pt x="1575701" y="306235"/>
                  </a:lnTo>
                  <a:lnTo>
                    <a:pt x="1575612" y="305485"/>
                  </a:lnTo>
                  <a:lnTo>
                    <a:pt x="1575739" y="306070"/>
                  </a:lnTo>
                  <a:lnTo>
                    <a:pt x="1575777" y="306235"/>
                  </a:lnTo>
                  <a:lnTo>
                    <a:pt x="1576146" y="306235"/>
                  </a:lnTo>
                  <a:lnTo>
                    <a:pt x="1577378" y="306235"/>
                  </a:lnTo>
                  <a:lnTo>
                    <a:pt x="1583982" y="304800"/>
                  </a:lnTo>
                  <a:lnTo>
                    <a:pt x="1583982" y="224815"/>
                  </a:lnTo>
                  <a:lnTo>
                    <a:pt x="1575536" y="223989"/>
                  </a:lnTo>
                  <a:lnTo>
                    <a:pt x="1575536" y="305117"/>
                  </a:lnTo>
                  <a:lnTo>
                    <a:pt x="1575536" y="223989"/>
                  </a:lnTo>
                  <a:lnTo>
                    <a:pt x="1570837" y="223520"/>
                  </a:lnTo>
                  <a:lnTo>
                    <a:pt x="1556270" y="224929"/>
                  </a:lnTo>
                  <a:lnTo>
                    <a:pt x="1557210" y="224929"/>
                  </a:lnTo>
                  <a:lnTo>
                    <a:pt x="1548460" y="227330"/>
                  </a:lnTo>
                  <a:lnTo>
                    <a:pt x="1540268" y="229870"/>
                  </a:lnTo>
                  <a:lnTo>
                    <a:pt x="1535557" y="232410"/>
                  </a:lnTo>
                  <a:lnTo>
                    <a:pt x="1531315" y="232410"/>
                  </a:lnTo>
                  <a:lnTo>
                    <a:pt x="1526400" y="231457"/>
                  </a:lnTo>
                  <a:lnTo>
                    <a:pt x="1526400" y="294640"/>
                  </a:lnTo>
                  <a:lnTo>
                    <a:pt x="1526070" y="296418"/>
                  </a:lnTo>
                  <a:lnTo>
                    <a:pt x="1525905" y="296583"/>
                  </a:lnTo>
                  <a:lnTo>
                    <a:pt x="1526400" y="294640"/>
                  </a:lnTo>
                  <a:lnTo>
                    <a:pt x="1526400" y="231457"/>
                  </a:lnTo>
                  <a:lnTo>
                    <a:pt x="1525181" y="231228"/>
                  </a:lnTo>
                  <a:lnTo>
                    <a:pt x="1525181" y="322719"/>
                  </a:lnTo>
                  <a:lnTo>
                    <a:pt x="1523784" y="321373"/>
                  </a:lnTo>
                  <a:lnTo>
                    <a:pt x="1523466" y="321043"/>
                  </a:lnTo>
                  <a:lnTo>
                    <a:pt x="1523822" y="321373"/>
                  </a:lnTo>
                  <a:lnTo>
                    <a:pt x="1525181" y="322719"/>
                  </a:lnTo>
                  <a:lnTo>
                    <a:pt x="1525181" y="231228"/>
                  </a:lnTo>
                  <a:lnTo>
                    <a:pt x="1524774" y="231140"/>
                  </a:lnTo>
                  <a:lnTo>
                    <a:pt x="1522857" y="231140"/>
                  </a:lnTo>
                  <a:lnTo>
                    <a:pt x="1522857" y="314071"/>
                  </a:lnTo>
                  <a:lnTo>
                    <a:pt x="1522818" y="314299"/>
                  </a:lnTo>
                  <a:lnTo>
                    <a:pt x="1522730" y="314794"/>
                  </a:lnTo>
                  <a:lnTo>
                    <a:pt x="1522628" y="315328"/>
                  </a:lnTo>
                  <a:lnTo>
                    <a:pt x="1522857" y="314071"/>
                  </a:lnTo>
                  <a:lnTo>
                    <a:pt x="1522857" y="231140"/>
                  </a:lnTo>
                  <a:lnTo>
                    <a:pt x="1522209" y="231140"/>
                  </a:lnTo>
                  <a:lnTo>
                    <a:pt x="1522209" y="317627"/>
                  </a:lnTo>
                  <a:lnTo>
                    <a:pt x="1522120" y="318135"/>
                  </a:lnTo>
                  <a:lnTo>
                    <a:pt x="1522069" y="318376"/>
                  </a:lnTo>
                  <a:lnTo>
                    <a:pt x="1522209" y="317627"/>
                  </a:lnTo>
                  <a:lnTo>
                    <a:pt x="1522209" y="231140"/>
                  </a:lnTo>
                  <a:lnTo>
                    <a:pt x="1519504" y="231140"/>
                  </a:lnTo>
                  <a:lnTo>
                    <a:pt x="1519504" y="321894"/>
                  </a:lnTo>
                  <a:lnTo>
                    <a:pt x="1519478" y="322605"/>
                  </a:lnTo>
                  <a:lnTo>
                    <a:pt x="1519402" y="322414"/>
                  </a:lnTo>
                  <a:lnTo>
                    <a:pt x="1519326" y="322605"/>
                  </a:lnTo>
                  <a:lnTo>
                    <a:pt x="1517827" y="318998"/>
                  </a:lnTo>
                  <a:lnTo>
                    <a:pt x="1517789" y="322719"/>
                  </a:lnTo>
                  <a:lnTo>
                    <a:pt x="1517738" y="318998"/>
                  </a:lnTo>
                  <a:lnTo>
                    <a:pt x="1519250" y="322414"/>
                  </a:lnTo>
                  <a:lnTo>
                    <a:pt x="1519402" y="322414"/>
                  </a:lnTo>
                  <a:lnTo>
                    <a:pt x="1519504" y="321894"/>
                  </a:lnTo>
                  <a:lnTo>
                    <a:pt x="1519504" y="231140"/>
                  </a:lnTo>
                  <a:lnTo>
                    <a:pt x="1516062" y="231140"/>
                  </a:lnTo>
                  <a:lnTo>
                    <a:pt x="1516062" y="314299"/>
                  </a:lnTo>
                  <a:lnTo>
                    <a:pt x="1515884" y="313829"/>
                  </a:lnTo>
                  <a:lnTo>
                    <a:pt x="1516062" y="314299"/>
                  </a:lnTo>
                  <a:lnTo>
                    <a:pt x="1516062" y="231140"/>
                  </a:lnTo>
                  <a:lnTo>
                    <a:pt x="1511134" y="231140"/>
                  </a:lnTo>
                  <a:lnTo>
                    <a:pt x="1496872" y="233680"/>
                  </a:lnTo>
                  <a:lnTo>
                    <a:pt x="1487424" y="236220"/>
                  </a:lnTo>
                  <a:lnTo>
                    <a:pt x="1478267" y="240030"/>
                  </a:lnTo>
                  <a:lnTo>
                    <a:pt x="1469771" y="245110"/>
                  </a:lnTo>
                  <a:lnTo>
                    <a:pt x="1468869" y="245884"/>
                  </a:lnTo>
                  <a:lnTo>
                    <a:pt x="1468869" y="309245"/>
                  </a:lnTo>
                  <a:lnTo>
                    <a:pt x="1468412" y="308737"/>
                  </a:lnTo>
                  <a:lnTo>
                    <a:pt x="1468412" y="309245"/>
                  </a:lnTo>
                  <a:lnTo>
                    <a:pt x="1468183" y="309524"/>
                  </a:lnTo>
                  <a:lnTo>
                    <a:pt x="1467777" y="310095"/>
                  </a:lnTo>
                  <a:lnTo>
                    <a:pt x="1467777" y="321373"/>
                  </a:lnTo>
                  <a:lnTo>
                    <a:pt x="1467281" y="320878"/>
                  </a:lnTo>
                  <a:lnTo>
                    <a:pt x="1467523" y="321056"/>
                  </a:lnTo>
                  <a:lnTo>
                    <a:pt x="1467777" y="321373"/>
                  </a:lnTo>
                  <a:lnTo>
                    <a:pt x="1467777" y="310095"/>
                  </a:lnTo>
                  <a:lnTo>
                    <a:pt x="1467167" y="310934"/>
                  </a:lnTo>
                  <a:lnTo>
                    <a:pt x="1466875" y="311150"/>
                  </a:lnTo>
                  <a:lnTo>
                    <a:pt x="1464779" y="313766"/>
                  </a:lnTo>
                  <a:lnTo>
                    <a:pt x="1464779" y="318350"/>
                  </a:lnTo>
                  <a:lnTo>
                    <a:pt x="1463230" y="316788"/>
                  </a:lnTo>
                  <a:lnTo>
                    <a:pt x="1464779" y="318350"/>
                  </a:lnTo>
                  <a:lnTo>
                    <a:pt x="1464779" y="313766"/>
                  </a:lnTo>
                  <a:lnTo>
                    <a:pt x="1463954" y="314794"/>
                  </a:lnTo>
                  <a:lnTo>
                    <a:pt x="1467294" y="310553"/>
                  </a:lnTo>
                  <a:lnTo>
                    <a:pt x="1468335" y="309245"/>
                  </a:lnTo>
                  <a:lnTo>
                    <a:pt x="1468412" y="308737"/>
                  </a:lnTo>
                  <a:lnTo>
                    <a:pt x="1466443" y="306527"/>
                  </a:lnTo>
                  <a:lnTo>
                    <a:pt x="1466926" y="307060"/>
                  </a:lnTo>
                  <a:lnTo>
                    <a:pt x="1468869" y="309245"/>
                  </a:lnTo>
                  <a:lnTo>
                    <a:pt x="1468869" y="245884"/>
                  </a:lnTo>
                  <a:lnTo>
                    <a:pt x="1462303" y="251460"/>
                  </a:lnTo>
                  <a:lnTo>
                    <a:pt x="1459547" y="253479"/>
                  </a:lnTo>
                  <a:lnTo>
                    <a:pt x="1459547" y="303530"/>
                  </a:lnTo>
                  <a:lnTo>
                    <a:pt x="1456905" y="310413"/>
                  </a:lnTo>
                  <a:lnTo>
                    <a:pt x="1456855" y="310553"/>
                  </a:lnTo>
                  <a:lnTo>
                    <a:pt x="1456016" y="312737"/>
                  </a:lnTo>
                  <a:lnTo>
                    <a:pt x="1455915" y="313004"/>
                  </a:lnTo>
                  <a:lnTo>
                    <a:pt x="1455597" y="313829"/>
                  </a:lnTo>
                  <a:lnTo>
                    <a:pt x="1454467" y="316788"/>
                  </a:lnTo>
                  <a:lnTo>
                    <a:pt x="1454391" y="316979"/>
                  </a:lnTo>
                  <a:lnTo>
                    <a:pt x="1454264" y="317334"/>
                  </a:lnTo>
                  <a:lnTo>
                    <a:pt x="1452245" y="322605"/>
                  </a:lnTo>
                  <a:lnTo>
                    <a:pt x="1449197" y="330568"/>
                  </a:lnTo>
                  <a:lnTo>
                    <a:pt x="1449197" y="355612"/>
                  </a:lnTo>
                  <a:lnTo>
                    <a:pt x="1449184" y="356311"/>
                  </a:lnTo>
                  <a:lnTo>
                    <a:pt x="1449184" y="355612"/>
                  </a:lnTo>
                  <a:lnTo>
                    <a:pt x="1449197" y="330568"/>
                  </a:lnTo>
                  <a:lnTo>
                    <a:pt x="1447850" y="334086"/>
                  </a:lnTo>
                  <a:lnTo>
                    <a:pt x="1447850" y="368604"/>
                  </a:lnTo>
                  <a:lnTo>
                    <a:pt x="1447774" y="369189"/>
                  </a:lnTo>
                  <a:lnTo>
                    <a:pt x="1447850" y="368604"/>
                  </a:lnTo>
                  <a:lnTo>
                    <a:pt x="1447850" y="334086"/>
                  </a:lnTo>
                  <a:lnTo>
                    <a:pt x="1447419" y="335216"/>
                  </a:lnTo>
                  <a:lnTo>
                    <a:pt x="1447419" y="372110"/>
                  </a:lnTo>
                  <a:lnTo>
                    <a:pt x="1444536" y="380022"/>
                  </a:lnTo>
                  <a:lnTo>
                    <a:pt x="1447419" y="372110"/>
                  </a:lnTo>
                  <a:lnTo>
                    <a:pt x="1447419" y="335216"/>
                  </a:lnTo>
                  <a:lnTo>
                    <a:pt x="1444739" y="342201"/>
                  </a:lnTo>
                  <a:lnTo>
                    <a:pt x="1444625" y="342493"/>
                  </a:lnTo>
                  <a:lnTo>
                    <a:pt x="1444244" y="342912"/>
                  </a:lnTo>
                  <a:lnTo>
                    <a:pt x="1444498" y="342493"/>
                  </a:lnTo>
                  <a:lnTo>
                    <a:pt x="1444713" y="342201"/>
                  </a:lnTo>
                  <a:lnTo>
                    <a:pt x="1452245" y="322605"/>
                  </a:lnTo>
                  <a:lnTo>
                    <a:pt x="1451927" y="323113"/>
                  </a:lnTo>
                  <a:lnTo>
                    <a:pt x="1454061" y="317627"/>
                  </a:lnTo>
                  <a:lnTo>
                    <a:pt x="1454162" y="317334"/>
                  </a:lnTo>
                  <a:lnTo>
                    <a:pt x="1453451" y="317030"/>
                  </a:lnTo>
                  <a:lnTo>
                    <a:pt x="1454264" y="317334"/>
                  </a:lnTo>
                  <a:lnTo>
                    <a:pt x="1454289" y="317030"/>
                  </a:lnTo>
                  <a:lnTo>
                    <a:pt x="1455851" y="313016"/>
                  </a:lnTo>
                  <a:lnTo>
                    <a:pt x="1455089" y="312420"/>
                  </a:lnTo>
                  <a:lnTo>
                    <a:pt x="1455864" y="312966"/>
                  </a:lnTo>
                  <a:lnTo>
                    <a:pt x="1455966" y="312712"/>
                  </a:lnTo>
                  <a:lnTo>
                    <a:pt x="1456804" y="310553"/>
                  </a:lnTo>
                  <a:lnTo>
                    <a:pt x="1456309" y="310007"/>
                  </a:lnTo>
                  <a:lnTo>
                    <a:pt x="1448485" y="302018"/>
                  </a:lnTo>
                  <a:lnTo>
                    <a:pt x="1441183" y="302018"/>
                  </a:lnTo>
                  <a:lnTo>
                    <a:pt x="1441183" y="351790"/>
                  </a:lnTo>
                  <a:lnTo>
                    <a:pt x="1440878" y="352298"/>
                  </a:lnTo>
                  <a:lnTo>
                    <a:pt x="1440637" y="353072"/>
                  </a:lnTo>
                  <a:lnTo>
                    <a:pt x="1440434" y="353466"/>
                  </a:lnTo>
                  <a:lnTo>
                    <a:pt x="1440205" y="354050"/>
                  </a:lnTo>
                  <a:lnTo>
                    <a:pt x="1440103" y="355612"/>
                  </a:lnTo>
                  <a:lnTo>
                    <a:pt x="1440103" y="354050"/>
                  </a:lnTo>
                  <a:lnTo>
                    <a:pt x="1440434" y="353466"/>
                  </a:lnTo>
                  <a:lnTo>
                    <a:pt x="1440573" y="353072"/>
                  </a:lnTo>
                  <a:lnTo>
                    <a:pt x="1440878" y="352298"/>
                  </a:lnTo>
                  <a:lnTo>
                    <a:pt x="1441069" y="351790"/>
                  </a:lnTo>
                  <a:lnTo>
                    <a:pt x="1440561" y="351269"/>
                  </a:lnTo>
                  <a:lnTo>
                    <a:pt x="1441183" y="351790"/>
                  </a:lnTo>
                  <a:lnTo>
                    <a:pt x="1441183" y="302018"/>
                  </a:lnTo>
                  <a:lnTo>
                    <a:pt x="1440243" y="302018"/>
                  </a:lnTo>
                  <a:lnTo>
                    <a:pt x="1440103" y="302018"/>
                  </a:lnTo>
                  <a:lnTo>
                    <a:pt x="1440103" y="352894"/>
                  </a:lnTo>
                  <a:lnTo>
                    <a:pt x="1438427" y="352298"/>
                  </a:lnTo>
                  <a:lnTo>
                    <a:pt x="1429258" y="349072"/>
                  </a:lnTo>
                  <a:lnTo>
                    <a:pt x="1429258" y="356870"/>
                  </a:lnTo>
                  <a:lnTo>
                    <a:pt x="1421892" y="374040"/>
                  </a:lnTo>
                  <a:lnTo>
                    <a:pt x="1429258" y="356870"/>
                  </a:lnTo>
                  <a:lnTo>
                    <a:pt x="1429258" y="349072"/>
                  </a:lnTo>
                  <a:lnTo>
                    <a:pt x="1403743" y="340080"/>
                  </a:lnTo>
                  <a:lnTo>
                    <a:pt x="1403502" y="340004"/>
                  </a:lnTo>
                  <a:lnTo>
                    <a:pt x="1397596" y="346011"/>
                  </a:lnTo>
                  <a:lnTo>
                    <a:pt x="1396796" y="346837"/>
                  </a:lnTo>
                  <a:lnTo>
                    <a:pt x="1396415" y="347205"/>
                  </a:lnTo>
                  <a:lnTo>
                    <a:pt x="1396720" y="346837"/>
                  </a:lnTo>
                  <a:lnTo>
                    <a:pt x="1397114" y="346405"/>
                  </a:lnTo>
                  <a:lnTo>
                    <a:pt x="1397596" y="346011"/>
                  </a:lnTo>
                  <a:lnTo>
                    <a:pt x="1403413" y="340080"/>
                  </a:lnTo>
                  <a:lnTo>
                    <a:pt x="1403070" y="339852"/>
                  </a:lnTo>
                  <a:lnTo>
                    <a:pt x="1402867" y="339775"/>
                  </a:lnTo>
                  <a:lnTo>
                    <a:pt x="1400175" y="338823"/>
                  </a:lnTo>
                  <a:lnTo>
                    <a:pt x="1402867" y="339763"/>
                  </a:lnTo>
                  <a:lnTo>
                    <a:pt x="1403070" y="339839"/>
                  </a:lnTo>
                  <a:lnTo>
                    <a:pt x="1413433" y="328422"/>
                  </a:lnTo>
                  <a:lnTo>
                    <a:pt x="1403070" y="339839"/>
                  </a:lnTo>
                  <a:lnTo>
                    <a:pt x="1403515" y="339991"/>
                  </a:lnTo>
                  <a:lnTo>
                    <a:pt x="1403743" y="340080"/>
                  </a:lnTo>
                  <a:lnTo>
                    <a:pt x="1438427" y="352298"/>
                  </a:lnTo>
                  <a:lnTo>
                    <a:pt x="1440103" y="352894"/>
                  </a:lnTo>
                  <a:lnTo>
                    <a:pt x="1440103" y="302018"/>
                  </a:lnTo>
                  <a:lnTo>
                    <a:pt x="1437868" y="300469"/>
                  </a:lnTo>
                  <a:lnTo>
                    <a:pt x="1436789" y="299720"/>
                  </a:lnTo>
                  <a:lnTo>
                    <a:pt x="1434769" y="298323"/>
                  </a:lnTo>
                  <a:lnTo>
                    <a:pt x="1434769" y="310007"/>
                  </a:lnTo>
                  <a:lnTo>
                    <a:pt x="1433487" y="310007"/>
                  </a:lnTo>
                  <a:lnTo>
                    <a:pt x="1433245" y="310007"/>
                  </a:lnTo>
                  <a:lnTo>
                    <a:pt x="1434388" y="310934"/>
                  </a:lnTo>
                  <a:lnTo>
                    <a:pt x="1433220" y="310007"/>
                  </a:lnTo>
                  <a:lnTo>
                    <a:pt x="1427022" y="316293"/>
                  </a:lnTo>
                  <a:lnTo>
                    <a:pt x="1426400" y="316788"/>
                  </a:lnTo>
                  <a:lnTo>
                    <a:pt x="1424736" y="318452"/>
                  </a:lnTo>
                  <a:lnTo>
                    <a:pt x="1424355" y="318846"/>
                  </a:lnTo>
                  <a:lnTo>
                    <a:pt x="1424203" y="318998"/>
                  </a:lnTo>
                  <a:lnTo>
                    <a:pt x="1422552" y="320687"/>
                  </a:lnTo>
                  <a:lnTo>
                    <a:pt x="1422654" y="320878"/>
                  </a:lnTo>
                  <a:lnTo>
                    <a:pt x="1424292" y="324065"/>
                  </a:lnTo>
                  <a:lnTo>
                    <a:pt x="1424292" y="324294"/>
                  </a:lnTo>
                  <a:lnTo>
                    <a:pt x="1424317" y="324104"/>
                  </a:lnTo>
                  <a:lnTo>
                    <a:pt x="1424419" y="324294"/>
                  </a:lnTo>
                  <a:lnTo>
                    <a:pt x="1424406" y="323430"/>
                  </a:lnTo>
                  <a:lnTo>
                    <a:pt x="1424444" y="323164"/>
                  </a:lnTo>
                  <a:lnTo>
                    <a:pt x="1424571" y="320878"/>
                  </a:lnTo>
                  <a:lnTo>
                    <a:pt x="1424609" y="319976"/>
                  </a:lnTo>
                  <a:lnTo>
                    <a:pt x="1424508" y="324446"/>
                  </a:lnTo>
                  <a:lnTo>
                    <a:pt x="1424571" y="324853"/>
                  </a:lnTo>
                  <a:lnTo>
                    <a:pt x="1424381" y="324446"/>
                  </a:lnTo>
                  <a:lnTo>
                    <a:pt x="1424279" y="326390"/>
                  </a:lnTo>
                  <a:lnTo>
                    <a:pt x="1424292" y="324294"/>
                  </a:lnTo>
                  <a:lnTo>
                    <a:pt x="1422654" y="321043"/>
                  </a:lnTo>
                  <a:lnTo>
                    <a:pt x="1422577" y="320878"/>
                  </a:lnTo>
                  <a:lnTo>
                    <a:pt x="1422361" y="321043"/>
                  </a:lnTo>
                  <a:lnTo>
                    <a:pt x="1422514" y="320878"/>
                  </a:lnTo>
                  <a:lnTo>
                    <a:pt x="1422501" y="320738"/>
                  </a:lnTo>
                  <a:lnTo>
                    <a:pt x="1422361" y="320878"/>
                  </a:lnTo>
                  <a:lnTo>
                    <a:pt x="1420228" y="323075"/>
                  </a:lnTo>
                  <a:lnTo>
                    <a:pt x="1420825" y="322605"/>
                  </a:lnTo>
                  <a:lnTo>
                    <a:pt x="1420304" y="323164"/>
                  </a:lnTo>
                  <a:lnTo>
                    <a:pt x="1432204" y="340080"/>
                  </a:lnTo>
                  <a:lnTo>
                    <a:pt x="1431785" y="339128"/>
                  </a:lnTo>
                  <a:lnTo>
                    <a:pt x="1432433" y="340410"/>
                  </a:lnTo>
                  <a:lnTo>
                    <a:pt x="1432966" y="341172"/>
                  </a:lnTo>
                  <a:lnTo>
                    <a:pt x="1432826" y="340728"/>
                  </a:lnTo>
                  <a:lnTo>
                    <a:pt x="1433055" y="341172"/>
                  </a:lnTo>
                  <a:lnTo>
                    <a:pt x="1433195" y="341515"/>
                  </a:lnTo>
                  <a:lnTo>
                    <a:pt x="1433080" y="341325"/>
                  </a:lnTo>
                  <a:lnTo>
                    <a:pt x="1432941" y="341210"/>
                  </a:lnTo>
                  <a:lnTo>
                    <a:pt x="1432598" y="340728"/>
                  </a:lnTo>
                  <a:lnTo>
                    <a:pt x="1420266" y="323164"/>
                  </a:lnTo>
                  <a:lnTo>
                    <a:pt x="1415110" y="328422"/>
                  </a:lnTo>
                  <a:lnTo>
                    <a:pt x="1414462" y="329158"/>
                  </a:lnTo>
                  <a:lnTo>
                    <a:pt x="1414322" y="329158"/>
                  </a:lnTo>
                  <a:lnTo>
                    <a:pt x="1413802" y="329755"/>
                  </a:lnTo>
                  <a:lnTo>
                    <a:pt x="1404607" y="339128"/>
                  </a:lnTo>
                  <a:lnTo>
                    <a:pt x="1414297" y="329158"/>
                  </a:lnTo>
                  <a:lnTo>
                    <a:pt x="1417967" y="325399"/>
                  </a:lnTo>
                  <a:lnTo>
                    <a:pt x="1417574" y="325678"/>
                  </a:lnTo>
                  <a:lnTo>
                    <a:pt x="1420037" y="323164"/>
                  </a:lnTo>
                  <a:lnTo>
                    <a:pt x="1420164" y="323037"/>
                  </a:lnTo>
                  <a:lnTo>
                    <a:pt x="1419466" y="322021"/>
                  </a:lnTo>
                  <a:lnTo>
                    <a:pt x="1419377" y="321894"/>
                  </a:lnTo>
                  <a:lnTo>
                    <a:pt x="1417193" y="324294"/>
                  </a:lnTo>
                  <a:lnTo>
                    <a:pt x="1416926" y="324446"/>
                  </a:lnTo>
                  <a:lnTo>
                    <a:pt x="1417066" y="324294"/>
                  </a:lnTo>
                  <a:lnTo>
                    <a:pt x="1419148" y="322021"/>
                  </a:lnTo>
                  <a:lnTo>
                    <a:pt x="1419263" y="321894"/>
                  </a:lnTo>
                  <a:lnTo>
                    <a:pt x="1419009" y="321373"/>
                  </a:lnTo>
                  <a:lnTo>
                    <a:pt x="1413713" y="313829"/>
                  </a:lnTo>
                  <a:lnTo>
                    <a:pt x="1413344" y="314502"/>
                  </a:lnTo>
                  <a:lnTo>
                    <a:pt x="1413344" y="328345"/>
                  </a:lnTo>
                  <a:lnTo>
                    <a:pt x="1408544" y="324294"/>
                  </a:lnTo>
                  <a:lnTo>
                    <a:pt x="1408125" y="323951"/>
                  </a:lnTo>
                  <a:lnTo>
                    <a:pt x="1408633" y="324294"/>
                  </a:lnTo>
                  <a:lnTo>
                    <a:pt x="1412049" y="327152"/>
                  </a:lnTo>
                  <a:lnTo>
                    <a:pt x="1412544" y="327660"/>
                  </a:lnTo>
                  <a:lnTo>
                    <a:pt x="1413344" y="328345"/>
                  </a:lnTo>
                  <a:lnTo>
                    <a:pt x="1413344" y="314502"/>
                  </a:lnTo>
                  <a:lnTo>
                    <a:pt x="1412595" y="315849"/>
                  </a:lnTo>
                  <a:lnTo>
                    <a:pt x="1412214" y="316293"/>
                  </a:lnTo>
                  <a:lnTo>
                    <a:pt x="1413598" y="313829"/>
                  </a:lnTo>
                  <a:lnTo>
                    <a:pt x="1413141" y="313016"/>
                  </a:lnTo>
                  <a:lnTo>
                    <a:pt x="1410487" y="309245"/>
                  </a:lnTo>
                  <a:lnTo>
                    <a:pt x="1413141" y="313016"/>
                  </a:lnTo>
                  <a:lnTo>
                    <a:pt x="1413713" y="313829"/>
                  </a:lnTo>
                  <a:lnTo>
                    <a:pt x="1414056" y="313016"/>
                  </a:lnTo>
                  <a:lnTo>
                    <a:pt x="1416164" y="309245"/>
                  </a:lnTo>
                  <a:lnTo>
                    <a:pt x="1416456" y="308749"/>
                  </a:lnTo>
                  <a:lnTo>
                    <a:pt x="1415186" y="306235"/>
                  </a:lnTo>
                  <a:lnTo>
                    <a:pt x="1416456" y="308737"/>
                  </a:lnTo>
                  <a:lnTo>
                    <a:pt x="1418856" y="304469"/>
                  </a:lnTo>
                  <a:lnTo>
                    <a:pt x="1420710" y="301167"/>
                  </a:lnTo>
                  <a:lnTo>
                    <a:pt x="1418882" y="304469"/>
                  </a:lnTo>
                  <a:lnTo>
                    <a:pt x="1416494" y="308800"/>
                  </a:lnTo>
                  <a:lnTo>
                    <a:pt x="1416710" y="309245"/>
                  </a:lnTo>
                  <a:lnTo>
                    <a:pt x="1421777" y="319163"/>
                  </a:lnTo>
                  <a:lnTo>
                    <a:pt x="1424813" y="315849"/>
                  </a:lnTo>
                  <a:lnTo>
                    <a:pt x="1424965" y="315518"/>
                  </a:lnTo>
                  <a:lnTo>
                    <a:pt x="1425333" y="314299"/>
                  </a:lnTo>
                  <a:lnTo>
                    <a:pt x="1425028" y="315328"/>
                  </a:lnTo>
                  <a:lnTo>
                    <a:pt x="1424965" y="315518"/>
                  </a:lnTo>
                  <a:lnTo>
                    <a:pt x="1424876" y="315849"/>
                  </a:lnTo>
                  <a:lnTo>
                    <a:pt x="1425105" y="315518"/>
                  </a:lnTo>
                  <a:lnTo>
                    <a:pt x="1425282" y="315328"/>
                  </a:lnTo>
                  <a:lnTo>
                    <a:pt x="1425448" y="314794"/>
                  </a:lnTo>
                  <a:lnTo>
                    <a:pt x="1425346" y="315328"/>
                  </a:lnTo>
                  <a:lnTo>
                    <a:pt x="1425778" y="314794"/>
                  </a:lnTo>
                  <a:lnTo>
                    <a:pt x="1430858" y="309245"/>
                  </a:lnTo>
                  <a:lnTo>
                    <a:pt x="1429143" y="311150"/>
                  </a:lnTo>
                  <a:lnTo>
                    <a:pt x="1425346" y="315328"/>
                  </a:lnTo>
                  <a:lnTo>
                    <a:pt x="1424876" y="315849"/>
                  </a:lnTo>
                  <a:lnTo>
                    <a:pt x="1424559" y="316204"/>
                  </a:lnTo>
                  <a:lnTo>
                    <a:pt x="1424559" y="316865"/>
                  </a:lnTo>
                  <a:lnTo>
                    <a:pt x="1424520" y="317030"/>
                  </a:lnTo>
                  <a:lnTo>
                    <a:pt x="1424419" y="317334"/>
                  </a:lnTo>
                  <a:lnTo>
                    <a:pt x="1424559" y="316865"/>
                  </a:lnTo>
                  <a:lnTo>
                    <a:pt x="1424559" y="316204"/>
                  </a:lnTo>
                  <a:lnTo>
                    <a:pt x="1421803" y="319227"/>
                  </a:lnTo>
                  <a:lnTo>
                    <a:pt x="1421955" y="319506"/>
                  </a:lnTo>
                  <a:lnTo>
                    <a:pt x="1422527" y="320636"/>
                  </a:lnTo>
                  <a:lnTo>
                    <a:pt x="1423631" y="319506"/>
                  </a:lnTo>
                  <a:lnTo>
                    <a:pt x="1424127" y="318998"/>
                  </a:lnTo>
                  <a:lnTo>
                    <a:pt x="1424355" y="318770"/>
                  </a:lnTo>
                  <a:lnTo>
                    <a:pt x="1424673" y="318452"/>
                  </a:lnTo>
                  <a:lnTo>
                    <a:pt x="1424800" y="318135"/>
                  </a:lnTo>
                  <a:lnTo>
                    <a:pt x="1424736" y="318452"/>
                  </a:lnTo>
                  <a:lnTo>
                    <a:pt x="1424978" y="318135"/>
                  </a:lnTo>
                  <a:lnTo>
                    <a:pt x="1432966" y="310007"/>
                  </a:lnTo>
                  <a:lnTo>
                    <a:pt x="1430032" y="313016"/>
                  </a:lnTo>
                  <a:lnTo>
                    <a:pt x="1430756" y="312420"/>
                  </a:lnTo>
                  <a:lnTo>
                    <a:pt x="1433195" y="310007"/>
                  </a:lnTo>
                  <a:lnTo>
                    <a:pt x="1432864" y="309587"/>
                  </a:lnTo>
                  <a:lnTo>
                    <a:pt x="1433487" y="309524"/>
                  </a:lnTo>
                  <a:lnTo>
                    <a:pt x="1432737" y="309245"/>
                  </a:lnTo>
                  <a:lnTo>
                    <a:pt x="1433487" y="309524"/>
                  </a:lnTo>
                  <a:lnTo>
                    <a:pt x="1434769" y="310007"/>
                  </a:lnTo>
                  <a:lnTo>
                    <a:pt x="1434769" y="298323"/>
                  </a:lnTo>
                  <a:lnTo>
                    <a:pt x="1433131" y="297180"/>
                  </a:lnTo>
                  <a:lnTo>
                    <a:pt x="1440103" y="301929"/>
                  </a:lnTo>
                  <a:lnTo>
                    <a:pt x="1438998" y="301167"/>
                  </a:lnTo>
                  <a:lnTo>
                    <a:pt x="1440103" y="301269"/>
                  </a:lnTo>
                  <a:lnTo>
                    <a:pt x="1448485" y="302018"/>
                  </a:lnTo>
                  <a:lnTo>
                    <a:pt x="1446237" y="299720"/>
                  </a:lnTo>
                  <a:lnTo>
                    <a:pt x="1442123" y="295516"/>
                  </a:lnTo>
                  <a:lnTo>
                    <a:pt x="1441259" y="294640"/>
                  </a:lnTo>
                  <a:lnTo>
                    <a:pt x="1437525" y="290830"/>
                  </a:lnTo>
                  <a:lnTo>
                    <a:pt x="1442161" y="295516"/>
                  </a:lnTo>
                  <a:lnTo>
                    <a:pt x="1449133" y="302564"/>
                  </a:lnTo>
                  <a:lnTo>
                    <a:pt x="1449463" y="303009"/>
                  </a:lnTo>
                  <a:lnTo>
                    <a:pt x="1456309" y="310007"/>
                  </a:lnTo>
                  <a:lnTo>
                    <a:pt x="1456817" y="310515"/>
                  </a:lnTo>
                  <a:lnTo>
                    <a:pt x="1456867" y="310375"/>
                  </a:lnTo>
                  <a:lnTo>
                    <a:pt x="1459547" y="303530"/>
                  </a:lnTo>
                  <a:lnTo>
                    <a:pt x="1459547" y="253479"/>
                  </a:lnTo>
                  <a:lnTo>
                    <a:pt x="1455343" y="256540"/>
                  </a:lnTo>
                  <a:lnTo>
                    <a:pt x="1450289" y="262890"/>
                  </a:lnTo>
                  <a:lnTo>
                    <a:pt x="1446568" y="267970"/>
                  </a:lnTo>
                  <a:lnTo>
                    <a:pt x="1440992" y="276860"/>
                  </a:lnTo>
                  <a:lnTo>
                    <a:pt x="1437462" y="284480"/>
                  </a:lnTo>
                  <a:lnTo>
                    <a:pt x="1432877" y="287020"/>
                  </a:lnTo>
                  <a:lnTo>
                    <a:pt x="1430248" y="288696"/>
                  </a:lnTo>
                  <a:lnTo>
                    <a:pt x="1430248" y="300469"/>
                  </a:lnTo>
                  <a:lnTo>
                    <a:pt x="1429867" y="300990"/>
                  </a:lnTo>
                  <a:lnTo>
                    <a:pt x="1429740" y="301371"/>
                  </a:lnTo>
                  <a:lnTo>
                    <a:pt x="1429740" y="306578"/>
                  </a:lnTo>
                  <a:lnTo>
                    <a:pt x="1429334" y="306070"/>
                  </a:lnTo>
                  <a:lnTo>
                    <a:pt x="1428648" y="305587"/>
                  </a:lnTo>
                  <a:lnTo>
                    <a:pt x="1429283" y="305981"/>
                  </a:lnTo>
                  <a:lnTo>
                    <a:pt x="1429600" y="306235"/>
                  </a:lnTo>
                  <a:lnTo>
                    <a:pt x="1429740" y="306578"/>
                  </a:lnTo>
                  <a:lnTo>
                    <a:pt x="1429740" y="301371"/>
                  </a:lnTo>
                  <a:lnTo>
                    <a:pt x="1428673" y="304469"/>
                  </a:lnTo>
                  <a:lnTo>
                    <a:pt x="1428521" y="304673"/>
                  </a:lnTo>
                  <a:lnTo>
                    <a:pt x="1428559" y="304469"/>
                  </a:lnTo>
                  <a:lnTo>
                    <a:pt x="1429867" y="300990"/>
                  </a:lnTo>
                  <a:lnTo>
                    <a:pt x="1430235" y="300469"/>
                  </a:lnTo>
                  <a:lnTo>
                    <a:pt x="1430248" y="288696"/>
                  </a:lnTo>
                  <a:lnTo>
                    <a:pt x="1428457" y="289839"/>
                  </a:lnTo>
                  <a:lnTo>
                    <a:pt x="1428457" y="305117"/>
                  </a:lnTo>
                  <a:lnTo>
                    <a:pt x="1428445" y="305460"/>
                  </a:lnTo>
                  <a:lnTo>
                    <a:pt x="1428292" y="305587"/>
                  </a:lnTo>
                  <a:lnTo>
                    <a:pt x="1428330" y="305460"/>
                  </a:lnTo>
                  <a:lnTo>
                    <a:pt x="1428457" y="305117"/>
                  </a:lnTo>
                  <a:lnTo>
                    <a:pt x="1428457" y="289839"/>
                  </a:lnTo>
                  <a:lnTo>
                    <a:pt x="1428229" y="289979"/>
                  </a:lnTo>
                  <a:lnTo>
                    <a:pt x="1428229" y="305333"/>
                  </a:lnTo>
                  <a:lnTo>
                    <a:pt x="1428178" y="305460"/>
                  </a:lnTo>
                  <a:lnTo>
                    <a:pt x="1428216" y="305333"/>
                  </a:lnTo>
                  <a:lnTo>
                    <a:pt x="1428229" y="289979"/>
                  </a:lnTo>
                  <a:lnTo>
                    <a:pt x="1427695" y="290322"/>
                  </a:lnTo>
                  <a:lnTo>
                    <a:pt x="1427695" y="307340"/>
                  </a:lnTo>
                  <a:lnTo>
                    <a:pt x="1426984" y="309245"/>
                  </a:lnTo>
                  <a:lnTo>
                    <a:pt x="1426743" y="309829"/>
                  </a:lnTo>
                  <a:lnTo>
                    <a:pt x="1426832" y="309524"/>
                  </a:lnTo>
                  <a:lnTo>
                    <a:pt x="1426933" y="309245"/>
                  </a:lnTo>
                  <a:lnTo>
                    <a:pt x="1427695" y="307340"/>
                  </a:lnTo>
                  <a:lnTo>
                    <a:pt x="1427695" y="290322"/>
                  </a:lnTo>
                  <a:lnTo>
                    <a:pt x="1426489" y="291084"/>
                  </a:lnTo>
                  <a:lnTo>
                    <a:pt x="1426489" y="310565"/>
                  </a:lnTo>
                  <a:lnTo>
                    <a:pt x="1425905" y="312420"/>
                  </a:lnTo>
                  <a:lnTo>
                    <a:pt x="1425790" y="313016"/>
                  </a:lnTo>
                  <a:lnTo>
                    <a:pt x="1425638" y="313829"/>
                  </a:lnTo>
                  <a:lnTo>
                    <a:pt x="1425587" y="314020"/>
                  </a:lnTo>
                  <a:lnTo>
                    <a:pt x="1425790" y="313016"/>
                  </a:lnTo>
                  <a:lnTo>
                    <a:pt x="1425473" y="313804"/>
                  </a:lnTo>
                  <a:lnTo>
                    <a:pt x="1425905" y="312420"/>
                  </a:lnTo>
                  <a:lnTo>
                    <a:pt x="1426286" y="311150"/>
                  </a:lnTo>
                  <a:lnTo>
                    <a:pt x="1426489" y="310565"/>
                  </a:lnTo>
                  <a:lnTo>
                    <a:pt x="1426489" y="291084"/>
                  </a:lnTo>
                  <a:lnTo>
                    <a:pt x="1424889" y="292100"/>
                  </a:lnTo>
                  <a:lnTo>
                    <a:pt x="1424317" y="292531"/>
                  </a:lnTo>
                  <a:lnTo>
                    <a:pt x="1424317" y="303009"/>
                  </a:lnTo>
                  <a:lnTo>
                    <a:pt x="1423530" y="302552"/>
                  </a:lnTo>
                  <a:lnTo>
                    <a:pt x="1423149" y="302336"/>
                  </a:lnTo>
                  <a:lnTo>
                    <a:pt x="1418018" y="298450"/>
                  </a:lnTo>
                  <a:lnTo>
                    <a:pt x="1422730" y="302018"/>
                  </a:lnTo>
                  <a:lnTo>
                    <a:pt x="1423200" y="302336"/>
                  </a:lnTo>
                  <a:lnTo>
                    <a:pt x="1423631" y="302552"/>
                  </a:lnTo>
                  <a:lnTo>
                    <a:pt x="1424317" y="303009"/>
                  </a:lnTo>
                  <a:lnTo>
                    <a:pt x="1424317" y="292531"/>
                  </a:lnTo>
                  <a:lnTo>
                    <a:pt x="1423822" y="292900"/>
                  </a:lnTo>
                  <a:lnTo>
                    <a:pt x="1419517" y="292100"/>
                  </a:lnTo>
                  <a:lnTo>
                    <a:pt x="1416253" y="292100"/>
                  </a:lnTo>
                  <a:lnTo>
                    <a:pt x="1416253" y="298069"/>
                  </a:lnTo>
                  <a:lnTo>
                    <a:pt x="1414856" y="297180"/>
                  </a:lnTo>
                  <a:lnTo>
                    <a:pt x="1416253" y="298069"/>
                  </a:lnTo>
                  <a:lnTo>
                    <a:pt x="1416253" y="292100"/>
                  </a:lnTo>
                  <a:lnTo>
                    <a:pt x="1411122" y="292100"/>
                  </a:lnTo>
                  <a:lnTo>
                    <a:pt x="1408137" y="292773"/>
                  </a:lnTo>
                  <a:lnTo>
                    <a:pt x="1408137" y="323900"/>
                  </a:lnTo>
                  <a:lnTo>
                    <a:pt x="1407985" y="323837"/>
                  </a:lnTo>
                  <a:lnTo>
                    <a:pt x="1400632" y="317627"/>
                  </a:lnTo>
                  <a:lnTo>
                    <a:pt x="1400251" y="319519"/>
                  </a:lnTo>
                  <a:lnTo>
                    <a:pt x="1400251" y="337604"/>
                  </a:lnTo>
                  <a:lnTo>
                    <a:pt x="1399959" y="337604"/>
                  </a:lnTo>
                  <a:lnTo>
                    <a:pt x="1399959" y="338823"/>
                  </a:lnTo>
                  <a:lnTo>
                    <a:pt x="1399819" y="339001"/>
                  </a:lnTo>
                  <a:lnTo>
                    <a:pt x="1399908" y="338823"/>
                  </a:lnTo>
                  <a:lnTo>
                    <a:pt x="1399959" y="337604"/>
                  </a:lnTo>
                  <a:lnTo>
                    <a:pt x="1396758" y="337604"/>
                  </a:lnTo>
                  <a:lnTo>
                    <a:pt x="1399667" y="338645"/>
                  </a:lnTo>
                  <a:lnTo>
                    <a:pt x="1399946" y="338734"/>
                  </a:lnTo>
                  <a:lnTo>
                    <a:pt x="1399667" y="338658"/>
                  </a:lnTo>
                  <a:lnTo>
                    <a:pt x="1396707" y="337604"/>
                  </a:lnTo>
                  <a:lnTo>
                    <a:pt x="1396441" y="337883"/>
                  </a:lnTo>
                  <a:lnTo>
                    <a:pt x="1395679" y="341630"/>
                  </a:lnTo>
                  <a:lnTo>
                    <a:pt x="1395679" y="347967"/>
                  </a:lnTo>
                  <a:lnTo>
                    <a:pt x="1395501" y="348157"/>
                  </a:lnTo>
                  <a:lnTo>
                    <a:pt x="1395679" y="347967"/>
                  </a:lnTo>
                  <a:lnTo>
                    <a:pt x="1395679" y="341630"/>
                  </a:lnTo>
                  <a:lnTo>
                    <a:pt x="1394345" y="348157"/>
                  </a:lnTo>
                  <a:lnTo>
                    <a:pt x="1394307" y="348399"/>
                  </a:lnTo>
                  <a:lnTo>
                    <a:pt x="1394218" y="348919"/>
                  </a:lnTo>
                  <a:lnTo>
                    <a:pt x="1394155" y="349262"/>
                  </a:lnTo>
                  <a:lnTo>
                    <a:pt x="1394015" y="349427"/>
                  </a:lnTo>
                  <a:lnTo>
                    <a:pt x="1394218" y="348919"/>
                  </a:lnTo>
                  <a:lnTo>
                    <a:pt x="1394218" y="348513"/>
                  </a:lnTo>
                  <a:lnTo>
                    <a:pt x="1393990" y="348780"/>
                  </a:lnTo>
                  <a:lnTo>
                    <a:pt x="1394333" y="348157"/>
                  </a:lnTo>
                  <a:lnTo>
                    <a:pt x="1396441" y="337883"/>
                  </a:lnTo>
                  <a:lnTo>
                    <a:pt x="1396504" y="337604"/>
                  </a:lnTo>
                  <a:lnTo>
                    <a:pt x="1395450" y="337197"/>
                  </a:lnTo>
                  <a:lnTo>
                    <a:pt x="1394040" y="336689"/>
                  </a:lnTo>
                  <a:lnTo>
                    <a:pt x="1393863" y="337019"/>
                  </a:lnTo>
                  <a:lnTo>
                    <a:pt x="1393977" y="336689"/>
                  </a:lnTo>
                  <a:lnTo>
                    <a:pt x="1392643" y="336181"/>
                  </a:lnTo>
                  <a:lnTo>
                    <a:pt x="1390180" y="335292"/>
                  </a:lnTo>
                  <a:lnTo>
                    <a:pt x="1390103" y="335711"/>
                  </a:lnTo>
                  <a:lnTo>
                    <a:pt x="1390015" y="335927"/>
                  </a:lnTo>
                  <a:lnTo>
                    <a:pt x="1389608" y="337604"/>
                  </a:lnTo>
                  <a:lnTo>
                    <a:pt x="1389418" y="337883"/>
                  </a:lnTo>
                  <a:lnTo>
                    <a:pt x="1389494" y="337604"/>
                  </a:lnTo>
                  <a:lnTo>
                    <a:pt x="1389608" y="337197"/>
                  </a:lnTo>
                  <a:lnTo>
                    <a:pt x="1389341" y="337527"/>
                  </a:lnTo>
                  <a:lnTo>
                    <a:pt x="1389443" y="337197"/>
                  </a:lnTo>
                  <a:lnTo>
                    <a:pt x="1390497" y="334403"/>
                  </a:lnTo>
                  <a:lnTo>
                    <a:pt x="1390586" y="333819"/>
                  </a:lnTo>
                  <a:lnTo>
                    <a:pt x="1390751" y="333222"/>
                  </a:lnTo>
                  <a:lnTo>
                    <a:pt x="1390713" y="333400"/>
                  </a:lnTo>
                  <a:lnTo>
                    <a:pt x="1390599" y="333819"/>
                  </a:lnTo>
                  <a:lnTo>
                    <a:pt x="1390789" y="333819"/>
                  </a:lnTo>
                  <a:lnTo>
                    <a:pt x="1391183" y="332740"/>
                  </a:lnTo>
                  <a:lnTo>
                    <a:pt x="1391805" y="331470"/>
                  </a:lnTo>
                  <a:lnTo>
                    <a:pt x="1390624" y="334403"/>
                  </a:lnTo>
                  <a:lnTo>
                    <a:pt x="1390192" y="335292"/>
                  </a:lnTo>
                  <a:lnTo>
                    <a:pt x="1393990" y="336638"/>
                  </a:lnTo>
                  <a:lnTo>
                    <a:pt x="1394142" y="336689"/>
                  </a:lnTo>
                  <a:lnTo>
                    <a:pt x="1395564" y="337197"/>
                  </a:lnTo>
                  <a:lnTo>
                    <a:pt x="1396568" y="337286"/>
                  </a:lnTo>
                  <a:lnTo>
                    <a:pt x="1396669" y="336778"/>
                  </a:lnTo>
                  <a:lnTo>
                    <a:pt x="1396619" y="337299"/>
                  </a:lnTo>
                  <a:lnTo>
                    <a:pt x="1400251" y="337604"/>
                  </a:lnTo>
                  <a:lnTo>
                    <a:pt x="1400251" y="319519"/>
                  </a:lnTo>
                  <a:lnTo>
                    <a:pt x="1398308" y="329158"/>
                  </a:lnTo>
                  <a:lnTo>
                    <a:pt x="1398193" y="329755"/>
                  </a:lnTo>
                  <a:lnTo>
                    <a:pt x="1398130" y="330047"/>
                  </a:lnTo>
                  <a:lnTo>
                    <a:pt x="1398016" y="330200"/>
                  </a:lnTo>
                  <a:lnTo>
                    <a:pt x="1398104" y="324446"/>
                  </a:lnTo>
                  <a:lnTo>
                    <a:pt x="1397889" y="324840"/>
                  </a:lnTo>
                  <a:lnTo>
                    <a:pt x="1398016" y="324446"/>
                  </a:lnTo>
                  <a:lnTo>
                    <a:pt x="1398104" y="320878"/>
                  </a:lnTo>
                  <a:lnTo>
                    <a:pt x="1398104" y="320548"/>
                  </a:lnTo>
                  <a:lnTo>
                    <a:pt x="1397838" y="320878"/>
                  </a:lnTo>
                  <a:lnTo>
                    <a:pt x="1397546" y="320878"/>
                  </a:lnTo>
                  <a:lnTo>
                    <a:pt x="1398028" y="320243"/>
                  </a:lnTo>
                  <a:lnTo>
                    <a:pt x="1397901" y="304800"/>
                  </a:lnTo>
                  <a:lnTo>
                    <a:pt x="1397774" y="302336"/>
                  </a:lnTo>
                  <a:lnTo>
                    <a:pt x="1397698" y="300875"/>
                  </a:lnTo>
                  <a:lnTo>
                    <a:pt x="1397762" y="302018"/>
                  </a:lnTo>
                  <a:lnTo>
                    <a:pt x="1397774" y="302336"/>
                  </a:lnTo>
                  <a:lnTo>
                    <a:pt x="1397889" y="304469"/>
                  </a:lnTo>
                  <a:lnTo>
                    <a:pt x="1397901" y="304800"/>
                  </a:lnTo>
                  <a:lnTo>
                    <a:pt x="1397977" y="306235"/>
                  </a:lnTo>
                  <a:lnTo>
                    <a:pt x="1398104" y="296583"/>
                  </a:lnTo>
                  <a:lnTo>
                    <a:pt x="1397660" y="296468"/>
                  </a:lnTo>
                  <a:lnTo>
                    <a:pt x="1397660" y="300215"/>
                  </a:lnTo>
                  <a:lnTo>
                    <a:pt x="1397558" y="298069"/>
                  </a:lnTo>
                  <a:lnTo>
                    <a:pt x="1397647" y="299720"/>
                  </a:lnTo>
                  <a:lnTo>
                    <a:pt x="1397660" y="300215"/>
                  </a:lnTo>
                  <a:lnTo>
                    <a:pt x="1397660" y="296468"/>
                  </a:lnTo>
                  <a:lnTo>
                    <a:pt x="1397482" y="296418"/>
                  </a:lnTo>
                  <a:lnTo>
                    <a:pt x="1398219" y="296583"/>
                  </a:lnTo>
                  <a:lnTo>
                    <a:pt x="1398104" y="294640"/>
                  </a:lnTo>
                  <a:lnTo>
                    <a:pt x="1398231" y="294640"/>
                  </a:lnTo>
                  <a:lnTo>
                    <a:pt x="1398219" y="296583"/>
                  </a:lnTo>
                  <a:lnTo>
                    <a:pt x="1398143" y="320243"/>
                  </a:lnTo>
                  <a:lnTo>
                    <a:pt x="1398346" y="320243"/>
                  </a:lnTo>
                  <a:lnTo>
                    <a:pt x="1400086" y="318135"/>
                  </a:lnTo>
                  <a:lnTo>
                    <a:pt x="1400263" y="317627"/>
                  </a:lnTo>
                  <a:lnTo>
                    <a:pt x="1400098" y="318135"/>
                  </a:lnTo>
                  <a:lnTo>
                    <a:pt x="1398346" y="320243"/>
                  </a:lnTo>
                  <a:lnTo>
                    <a:pt x="1398143" y="320509"/>
                  </a:lnTo>
                  <a:lnTo>
                    <a:pt x="1398143" y="320878"/>
                  </a:lnTo>
                  <a:lnTo>
                    <a:pt x="1398130" y="324294"/>
                  </a:lnTo>
                  <a:lnTo>
                    <a:pt x="1398104" y="329755"/>
                  </a:lnTo>
                  <a:lnTo>
                    <a:pt x="1398308" y="329158"/>
                  </a:lnTo>
                  <a:lnTo>
                    <a:pt x="1398371" y="328422"/>
                  </a:lnTo>
                  <a:lnTo>
                    <a:pt x="1400048" y="320243"/>
                  </a:lnTo>
                  <a:lnTo>
                    <a:pt x="1400111" y="319900"/>
                  </a:lnTo>
                  <a:lnTo>
                    <a:pt x="1400187" y="319506"/>
                  </a:lnTo>
                  <a:lnTo>
                    <a:pt x="1400289" y="318998"/>
                  </a:lnTo>
                  <a:lnTo>
                    <a:pt x="1400403" y="318452"/>
                  </a:lnTo>
                  <a:lnTo>
                    <a:pt x="1400467" y="318135"/>
                  </a:lnTo>
                  <a:lnTo>
                    <a:pt x="1400581" y="317627"/>
                  </a:lnTo>
                  <a:lnTo>
                    <a:pt x="1400632" y="317334"/>
                  </a:lnTo>
                  <a:lnTo>
                    <a:pt x="1400746" y="316788"/>
                  </a:lnTo>
                  <a:lnTo>
                    <a:pt x="1400848" y="316293"/>
                  </a:lnTo>
                  <a:lnTo>
                    <a:pt x="1400937" y="315849"/>
                  </a:lnTo>
                  <a:lnTo>
                    <a:pt x="1400708" y="316293"/>
                  </a:lnTo>
                  <a:lnTo>
                    <a:pt x="1400543" y="316788"/>
                  </a:lnTo>
                  <a:lnTo>
                    <a:pt x="1400467" y="317030"/>
                  </a:lnTo>
                  <a:lnTo>
                    <a:pt x="1400124" y="317334"/>
                  </a:lnTo>
                  <a:lnTo>
                    <a:pt x="1400505" y="316788"/>
                  </a:lnTo>
                  <a:lnTo>
                    <a:pt x="1400708" y="316293"/>
                  </a:lnTo>
                  <a:lnTo>
                    <a:pt x="1401203" y="314794"/>
                  </a:lnTo>
                  <a:lnTo>
                    <a:pt x="1401254" y="314299"/>
                  </a:lnTo>
                  <a:lnTo>
                    <a:pt x="1404480" y="298450"/>
                  </a:lnTo>
                  <a:lnTo>
                    <a:pt x="1404556" y="298069"/>
                  </a:lnTo>
                  <a:lnTo>
                    <a:pt x="1405267" y="294640"/>
                  </a:lnTo>
                  <a:lnTo>
                    <a:pt x="1404581" y="298005"/>
                  </a:lnTo>
                  <a:lnTo>
                    <a:pt x="1404480" y="298450"/>
                  </a:lnTo>
                  <a:lnTo>
                    <a:pt x="1401394" y="313829"/>
                  </a:lnTo>
                  <a:lnTo>
                    <a:pt x="1401787" y="313016"/>
                  </a:lnTo>
                  <a:lnTo>
                    <a:pt x="1401368" y="314299"/>
                  </a:lnTo>
                  <a:lnTo>
                    <a:pt x="1401318" y="314452"/>
                  </a:lnTo>
                  <a:lnTo>
                    <a:pt x="1401203" y="314794"/>
                  </a:lnTo>
                  <a:lnTo>
                    <a:pt x="1401089" y="315328"/>
                  </a:lnTo>
                  <a:lnTo>
                    <a:pt x="1400987" y="315849"/>
                  </a:lnTo>
                  <a:lnTo>
                    <a:pt x="1400898" y="316293"/>
                  </a:lnTo>
                  <a:lnTo>
                    <a:pt x="1400797" y="316788"/>
                  </a:lnTo>
                  <a:lnTo>
                    <a:pt x="1400695" y="317334"/>
                  </a:lnTo>
                  <a:lnTo>
                    <a:pt x="1400708" y="317627"/>
                  </a:lnTo>
                  <a:lnTo>
                    <a:pt x="1403769" y="320243"/>
                  </a:lnTo>
                  <a:lnTo>
                    <a:pt x="1408010" y="323786"/>
                  </a:lnTo>
                  <a:lnTo>
                    <a:pt x="1408137" y="323900"/>
                  </a:lnTo>
                  <a:lnTo>
                    <a:pt x="1408137" y="292773"/>
                  </a:lnTo>
                  <a:lnTo>
                    <a:pt x="1405902" y="293255"/>
                  </a:lnTo>
                  <a:lnTo>
                    <a:pt x="1399349" y="292100"/>
                  </a:lnTo>
                  <a:lnTo>
                    <a:pt x="1394980" y="291338"/>
                  </a:lnTo>
                  <a:lnTo>
                    <a:pt x="1394980" y="324472"/>
                  </a:lnTo>
                  <a:lnTo>
                    <a:pt x="1394256" y="325399"/>
                  </a:lnTo>
                  <a:lnTo>
                    <a:pt x="1394142" y="325678"/>
                  </a:lnTo>
                  <a:lnTo>
                    <a:pt x="1393850" y="325920"/>
                  </a:lnTo>
                  <a:lnTo>
                    <a:pt x="1393482" y="326390"/>
                  </a:lnTo>
                  <a:lnTo>
                    <a:pt x="1392885" y="327139"/>
                  </a:lnTo>
                  <a:lnTo>
                    <a:pt x="1394587" y="324853"/>
                  </a:lnTo>
                  <a:lnTo>
                    <a:pt x="1394980" y="324472"/>
                  </a:lnTo>
                  <a:lnTo>
                    <a:pt x="1394980" y="291338"/>
                  </a:lnTo>
                  <a:lnTo>
                    <a:pt x="1392110" y="290830"/>
                  </a:lnTo>
                  <a:lnTo>
                    <a:pt x="1387335" y="290830"/>
                  </a:lnTo>
                  <a:lnTo>
                    <a:pt x="1387335" y="346011"/>
                  </a:lnTo>
                  <a:lnTo>
                    <a:pt x="1387246" y="346405"/>
                  </a:lnTo>
                  <a:lnTo>
                    <a:pt x="1387144" y="346837"/>
                  </a:lnTo>
                  <a:lnTo>
                    <a:pt x="1387335" y="346011"/>
                  </a:lnTo>
                  <a:lnTo>
                    <a:pt x="1387335" y="290830"/>
                  </a:lnTo>
                  <a:lnTo>
                    <a:pt x="1387017" y="290830"/>
                  </a:lnTo>
                  <a:lnTo>
                    <a:pt x="1387017" y="347383"/>
                  </a:lnTo>
                  <a:lnTo>
                    <a:pt x="1386890" y="354330"/>
                  </a:lnTo>
                  <a:lnTo>
                    <a:pt x="1387017" y="354063"/>
                  </a:lnTo>
                  <a:lnTo>
                    <a:pt x="1387005" y="354330"/>
                  </a:lnTo>
                  <a:lnTo>
                    <a:pt x="1386903" y="355612"/>
                  </a:lnTo>
                  <a:lnTo>
                    <a:pt x="1386890" y="354330"/>
                  </a:lnTo>
                  <a:lnTo>
                    <a:pt x="1386890" y="353072"/>
                  </a:lnTo>
                  <a:lnTo>
                    <a:pt x="1386890" y="348157"/>
                  </a:lnTo>
                  <a:lnTo>
                    <a:pt x="1387017" y="347383"/>
                  </a:lnTo>
                  <a:lnTo>
                    <a:pt x="1387017" y="290830"/>
                  </a:lnTo>
                  <a:lnTo>
                    <a:pt x="1385481" y="290830"/>
                  </a:lnTo>
                  <a:lnTo>
                    <a:pt x="1385481" y="358165"/>
                  </a:lnTo>
                  <a:lnTo>
                    <a:pt x="1385341" y="358406"/>
                  </a:lnTo>
                  <a:lnTo>
                    <a:pt x="1384960" y="358813"/>
                  </a:lnTo>
                  <a:lnTo>
                    <a:pt x="1384808" y="359270"/>
                  </a:lnTo>
                  <a:lnTo>
                    <a:pt x="1382204" y="366966"/>
                  </a:lnTo>
                  <a:lnTo>
                    <a:pt x="1384325" y="360514"/>
                  </a:lnTo>
                  <a:lnTo>
                    <a:pt x="1384452" y="360146"/>
                  </a:lnTo>
                  <a:lnTo>
                    <a:pt x="1384528" y="359905"/>
                  </a:lnTo>
                  <a:lnTo>
                    <a:pt x="1384274" y="360146"/>
                  </a:lnTo>
                  <a:lnTo>
                    <a:pt x="1384808" y="359270"/>
                  </a:lnTo>
                  <a:lnTo>
                    <a:pt x="1384896" y="358813"/>
                  </a:lnTo>
                  <a:lnTo>
                    <a:pt x="1385036" y="358406"/>
                  </a:lnTo>
                  <a:lnTo>
                    <a:pt x="1384757" y="358813"/>
                  </a:lnTo>
                  <a:lnTo>
                    <a:pt x="1385265" y="357898"/>
                  </a:lnTo>
                  <a:lnTo>
                    <a:pt x="1384960" y="358813"/>
                  </a:lnTo>
                  <a:lnTo>
                    <a:pt x="1385265" y="358406"/>
                  </a:lnTo>
                  <a:lnTo>
                    <a:pt x="1385481" y="358165"/>
                  </a:lnTo>
                  <a:lnTo>
                    <a:pt x="1385481" y="290830"/>
                  </a:lnTo>
                  <a:lnTo>
                    <a:pt x="1384503" y="290830"/>
                  </a:lnTo>
                  <a:lnTo>
                    <a:pt x="1384503" y="359270"/>
                  </a:lnTo>
                  <a:lnTo>
                    <a:pt x="1383906" y="359905"/>
                  </a:lnTo>
                  <a:lnTo>
                    <a:pt x="1384477" y="359270"/>
                  </a:lnTo>
                  <a:lnTo>
                    <a:pt x="1384503" y="290830"/>
                  </a:lnTo>
                  <a:lnTo>
                    <a:pt x="1383868" y="290830"/>
                  </a:lnTo>
                  <a:lnTo>
                    <a:pt x="1383868" y="359270"/>
                  </a:lnTo>
                  <a:lnTo>
                    <a:pt x="1382356" y="360959"/>
                  </a:lnTo>
                  <a:lnTo>
                    <a:pt x="1382001" y="361213"/>
                  </a:lnTo>
                  <a:lnTo>
                    <a:pt x="1383868" y="359270"/>
                  </a:lnTo>
                  <a:lnTo>
                    <a:pt x="1383868" y="290830"/>
                  </a:lnTo>
                  <a:lnTo>
                    <a:pt x="1380693" y="290830"/>
                  </a:lnTo>
                  <a:lnTo>
                    <a:pt x="1380693" y="371475"/>
                  </a:lnTo>
                  <a:lnTo>
                    <a:pt x="1378178" y="378955"/>
                  </a:lnTo>
                  <a:lnTo>
                    <a:pt x="1380642" y="371462"/>
                  </a:lnTo>
                  <a:lnTo>
                    <a:pt x="1380693" y="290830"/>
                  </a:lnTo>
                  <a:lnTo>
                    <a:pt x="1377505" y="290830"/>
                  </a:lnTo>
                  <a:lnTo>
                    <a:pt x="1373378" y="291960"/>
                  </a:lnTo>
                  <a:lnTo>
                    <a:pt x="1373378" y="369900"/>
                  </a:lnTo>
                  <a:lnTo>
                    <a:pt x="1370050" y="373380"/>
                  </a:lnTo>
                  <a:lnTo>
                    <a:pt x="1369910" y="373519"/>
                  </a:lnTo>
                  <a:lnTo>
                    <a:pt x="1373339" y="369900"/>
                  </a:lnTo>
                  <a:lnTo>
                    <a:pt x="1373378" y="291960"/>
                  </a:lnTo>
                  <a:lnTo>
                    <a:pt x="1373035" y="292049"/>
                  </a:lnTo>
                  <a:lnTo>
                    <a:pt x="1359509" y="290830"/>
                  </a:lnTo>
                  <a:lnTo>
                    <a:pt x="1325054" y="290830"/>
                  </a:lnTo>
                  <a:lnTo>
                    <a:pt x="1325054" y="349427"/>
                  </a:lnTo>
                  <a:lnTo>
                    <a:pt x="1324927" y="350532"/>
                  </a:lnTo>
                  <a:lnTo>
                    <a:pt x="1324838" y="351269"/>
                  </a:lnTo>
                  <a:lnTo>
                    <a:pt x="1324724" y="352298"/>
                  </a:lnTo>
                  <a:lnTo>
                    <a:pt x="1324635" y="357898"/>
                  </a:lnTo>
                  <a:lnTo>
                    <a:pt x="1324635" y="353072"/>
                  </a:lnTo>
                  <a:lnTo>
                    <a:pt x="1325054" y="349427"/>
                  </a:lnTo>
                  <a:lnTo>
                    <a:pt x="1325054" y="290830"/>
                  </a:lnTo>
                  <a:lnTo>
                    <a:pt x="1321955" y="290830"/>
                  </a:lnTo>
                  <a:lnTo>
                    <a:pt x="1321955" y="309245"/>
                  </a:lnTo>
                  <a:lnTo>
                    <a:pt x="1321473" y="308775"/>
                  </a:lnTo>
                  <a:lnTo>
                    <a:pt x="1321955" y="309245"/>
                  </a:lnTo>
                  <a:lnTo>
                    <a:pt x="1321955" y="290830"/>
                  </a:lnTo>
                  <a:lnTo>
                    <a:pt x="1320698" y="290830"/>
                  </a:lnTo>
                  <a:lnTo>
                    <a:pt x="1320698" y="309245"/>
                  </a:lnTo>
                  <a:lnTo>
                    <a:pt x="1316824" y="312902"/>
                  </a:lnTo>
                  <a:lnTo>
                    <a:pt x="1320660" y="309245"/>
                  </a:lnTo>
                  <a:lnTo>
                    <a:pt x="1320698" y="290830"/>
                  </a:lnTo>
                  <a:lnTo>
                    <a:pt x="1318844" y="290830"/>
                  </a:lnTo>
                  <a:lnTo>
                    <a:pt x="1318844" y="307340"/>
                  </a:lnTo>
                  <a:lnTo>
                    <a:pt x="1317752" y="309524"/>
                  </a:lnTo>
                  <a:lnTo>
                    <a:pt x="1315364" y="314299"/>
                  </a:lnTo>
                  <a:lnTo>
                    <a:pt x="1315288" y="314452"/>
                  </a:lnTo>
                  <a:lnTo>
                    <a:pt x="1314843" y="314794"/>
                  </a:lnTo>
                  <a:lnTo>
                    <a:pt x="1315199" y="314452"/>
                  </a:lnTo>
                  <a:lnTo>
                    <a:pt x="1315351" y="314299"/>
                  </a:lnTo>
                  <a:lnTo>
                    <a:pt x="1317752" y="309524"/>
                  </a:lnTo>
                  <a:lnTo>
                    <a:pt x="1317383" y="310007"/>
                  </a:lnTo>
                  <a:lnTo>
                    <a:pt x="1318844" y="307340"/>
                  </a:lnTo>
                  <a:lnTo>
                    <a:pt x="1318844" y="290830"/>
                  </a:lnTo>
                  <a:lnTo>
                    <a:pt x="1314665" y="290830"/>
                  </a:lnTo>
                  <a:lnTo>
                    <a:pt x="1314665" y="353072"/>
                  </a:lnTo>
                  <a:lnTo>
                    <a:pt x="1314665" y="355180"/>
                  </a:lnTo>
                  <a:lnTo>
                    <a:pt x="1314526" y="355612"/>
                  </a:lnTo>
                  <a:lnTo>
                    <a:pt x="1314551" y="355180"/>
                  </a:lnTo>
                  <a:lnTo>
                    <a:pt x="1314665" y="353072"/>
                  </a:lnTo>
                  <a:lnTo>
                    <a:pt x="1314665" y="290830"/>
                  </a:lnTo>
                  <a:lnTo>
                    <a:pt x="1314208" y="290830"/>
                  </a:lnTo>
                  <a:lnTo>
                    <a:pt x="1314208" y="361632"/>
                  </a:lnTo>
                  <a:lnTo>
                    <a:pt x="1314157" y="362661"/>
                  </a:lnTo>
                  <a:lnTo>
                    <a:pt x="1314119" y="363220"/>
                  </a:lnTo>
                  <a:lnTo>
                    <a:pt x="1314208" y="361632"/>
                  </a:lnTo>
                  <a:lnTo>
                    <a:pt x="1314208" y="290830"/>
                  </a:lnTo>
                  <a:lnTo>
                    <a:pt x="1306995" y="290830"/>
                  </a:lnTo>
                  <a:lnTo>
                    <a:pt x="1300772" y="291807"/>
                  </a:lnTo>
                  <a:lnTo>
                    <a:pt x="1297063" y="289560"/>
                  </a:lnTo>
                  <a:lnTo>
                    <a:pt x="1290002" y="285750"/>
                  </a:lnTo>
                  <a:lnTo>
                    <a:pt x="1282319" y="280670"/>
                  </a:lnTo>
                  <a:lnTo>
                    <a:pt x="1277277" y="279107"/>
                  </a:lnTo>
                  <a:lnTo>
                    <a:pt x="1277277" y="353072"/>
                  </a:lnTo>
                  <a:lnTo>
                    <a:pt x="1276934" y="353466"/>
                  </a:lnTo>
                  <a:lnTo>
                    <a:pt x="1276324" y="353999"/>
                  </a:lnTo>
                  <a:lnTo>
                    <a:pt x="1277277" y="353072"/>
                  </a:lnTo>
                  <a:lnTo>
                    <a:pt x="1277277" y="279107"/>
                  </a:lnTo>
                  <a:lnTo>
                    <a:pt x="1274178" y="278130"/>
                  </a:lnTo>
                  <a:lnTo>
                    <a:pt x="1273492" y="277812"/>
                  </a:lnTo>
                  <a:lnTo>
                    <a:pt x="1267320" y="270510"/>
                  </a:lnTo>
                  <a:lnTo>
                    <a:pt x="1266101" y="269240"/>
                  </a:lnTo>
                  <a:lnTo>
                    <a:pt x="1265974" y="269113"/>
                  </a:lnTo>
                  <a:lnTo>
                    <a:pt x="1265974" y="318998"/>
                  </a:lnTo>
                  <a:lnTo>
                    <a:pt x="1231214" y="330200"/>
                  </a:lnTo>
                  <a:lnTo>
                    <a:pt x="1265936" y="318998"/>
                  </a:lnTo>
                  <a:lnTo>
                    <a:pt x="1265656" y="318452"/>
                  </a:lnTo>
                  <a:lnTo>
                    <a:pt x="1265974" y="318998"/>
                  </a:lnTo>
                  <a:lnTo>
                    <a:pt x="1265974" y="269113"/>
                  </a:lnTo>
                  <a:lnTo>
                    <a:pt x="1258836" y="261620"/>
                  </a:lnTo>
                  <a:lnTo>
                    <a:pt x="1216469" y="236220"/>
                  </a:lnTo>
                  <a:lnTo>
                    <a:pt x="1203134" y="232410"/>
                  </a:lnTo>
                  <a:lnTo>
                    <a:pt x="1190599" y="228600"/>
                  </a:lnTo>
                  <a:lnTo>
                    <a:pt x="1179068" y="227330"/>
                  </a:lnTo>
                  <a:lnTo>
                    <a:pt x="1172870" y="226580"/>
                  </a:lnTo>
                  <a:lnTo>
                    <a:pt x="1170952" y="223520"/>
                  </a:lnTo>
                  <a:lnTo>
                    <a:pt x="1167752" y="218440"/>
                  </a:lnTo>
                  <a:lnTo>
                    <a:pt x="1158087" y="204470"/>
                  </a:lnTo>
                  <a:lnTo>
                    <a:pt x="1156055" y="201930"/>
                  </a:lnTo>
                  <a:lnTo>
                    <a:pt x="1153007" y="198120"/>
                  </a:lnTo>
                  <a:lnTo>
                    <a:pt x="1150416" y="194310"/>
                  </a:lnTo>
                  <a:lnTo>
                    <a:pt x="1147826" y="190500"/>
                  </a:lnTo>
                  <a:lnTo>
                    <a:pt x="1142555" y="184150"/>
                  </a:lnTo>
                  <a:lnTo>
                    <a:pt x="1137170" y="177800"/>
                  </a:lnTo>
                  <a:lnTo>
                    <a:pt x="1136243" y="176530"/>
                  </a:lnTo>
                  <a:lnTo>
                    <a:pt x="1134414" y="173990"/>
                  </a:lnTo>
                  <a:lnTo>
                    <a:pt x="1133500" y="172720"/>
                  </a:lnTo>
                  <a:lnTo>
                    <a:pt x="1131049" y="170205"/>
                  </a:lnTo>
                  <a:lnTo>
                    <a:pt x="1129792" y="168910"/>
                  </a:lnTo>
                  <a:lnTo>
                    <a:pt x="1125601" y="165100"/>
                  </a:lnTo>
                  <a:lnTo>
                    <a:pt x="1121295" y="160020"/>
                  </a:lnTo>
                  <a:lnTo>
                    <a:pt x="1116876" y="156210"/>
                  </a:lnTo>
                  <a:lnTo>
                    <a:pt x="1109713" y="151130"/>
                  </a:lnTo>
                  <a:lnTo>
                    <a:pt x="1106322" y="148590"/>
                  </a:lnTo>
                  <a:lnTo>
                    <a:pt x="1097394" y="143510"/>
                  </a:lnTo>
                  <a:lnTo>
                    <a:pt x="1090295" y="141084"/>
                  </a:lnTo>
                  <a:lnTo>
                    <a:pt x="1090485" y="141084"/>
                  </a:lnTo>
                  <a:lnTo>
                    <a:pt x="1086383" y="140169"/>
                  </a:lnTo>
                  <a:lnTo>
                    <a:pt x="1086383" y="141084"/>
                  </a:lnTo>
                  <a:lnTo>
                    <a:pt x="1084808" y="143510"/>
                  </a:lnTo>
                  <a:lnTo>
                    <a:pt x="1084605" y="143789"/>
                  </a:lnTo>
                  <a:lnTo>
                    <a:pt x="1084224" y="144411"/>
                  </a:lnTo>
                  <a:lnTo>
                    <a:pt x="1079042" y="153390"/>
                  </a:lnTo>
                  <a:lnTo>
                    <a:pt x="1084211" y="144411"/>
                  </a:lnTo>
                  <a:lnTo>
                    <a:pt x="1083030" y="146050"/>
                  </a:lnTo>
                  <a:lnTo>
                    <a:pt x="1084707" y="143510"/>
                  </a:lnTo>
                  <a:lnTo>
                    <a:pt x="1086142" y="141084"/>
                  </a:lnTo>
                  <a:lnTo>
                    <a:pt x="1086383" y="141084"/>
                  </a:lnTo>
                  <a:lnTo>
                    <a:pt x="1086383" y="140169"/>
                  </a:lnTo>
                  <a:lnTo>
                    <a:pt x="1085430" y="139954"/>
                  </a:lnTo>
                  <a:lnTo>
                    <a:pt x="1085176" y="139700"/>
                  </a:lnTo>
                  <a:lnTo>
                    <a:pt x="1082802" y="138430"/>
                  </a:lnTo>
                  <a:lnTo>
                    <a:pt x="1080389" y="135890"/>
                  </a:lnTo>
                  <a:lnTo>
                    <a:pt x="1079169" y="134581"/>
                  </a:lnTo>
                  <a:lnTo>
                    <a:pt x="1079169" y="138430"/>
                  </a:lnTo>
                  <a:lnTo>
                    <a:pt x="1078992" y="139014"/>
                  </a:lnTo>
                  <a:lnTo>
                    <a:pt x="1078992" y="152158"/>
                  </a:lnTo>
                  <a:lnTo>
                    <a:pt x="1078001" y="153670"/>
                  </a:lnTo>
                  <a:lnTo>
                    <a:pt x="1078725" y="152400"/>
                  </a:lnTo>
                  <a:lnTo>
                    <a:pt x="1078992" y="152158"/>
                  </a:lnTo>
                  <a:lnTo>
                    <a:pt x="1078992" y="139014"/>
                  </a:lnTo>
                  <a:lnTo>
                    <a:pt x="1074280" y="154203"/>
                  </a:lnTo>
                  <a:lnTo>
                    <a:pt x="1074280" y="201930"/>
                  </a:lnTo>
                  <a:lnTo>
                    <a:pt x="1073518" y="203200"/>
                  </a:lnTo>
                  <a:lnTo>
                    <a:pt x="1072527" y="204431"/>
                  </a:lnTo>
                  <a:lnTo>
                    <a:pt x="1074280" y="201930"/>
                  </a:lnTo>
                  <a:lnTo>
                    <a:pt x="1074280" y="154203"/>
                  </a:lnTo>
                  <a:lnTo>
                    <a:pt x="1070902" y="165100"/>
                  </a:lnTo>
                  <a:lnTo>
                    <a:pt x="1079144" y="138430"/>
                  </a:lnTo>
                  <a:lnTo>
                    <a:pt x="1079169" y="134581"/>
                  </a:lnTo>
                  <a:lnTo>
                    <a:pt x="1076858" y="132080"/>
                  </a:lnTo>
                  <a:lnTo>
                    <a:pt x="1073480" y="129540"/>
                  </a:lnTo>
                  <a:lnTo>
                    <a:pt x="1071791" y="128270"/>
                  </a:lnTo>
                  <a:lnTo>
                    <a:pt x="1070533" y="127000"/>
                  </a:lnTo>
                  <a:lnTo>
                    <a:pt x="1069289" y="125730"/>
                  </a:lnTo>
                  <a:lnTo>
                    <a:pt x="1066482" y="123583"/>
                  </a:lnTo>
                  <a:lnTo>
                    <a:pt x="1066482" y="128270"/>
                  </a:lnTo>
                  <a:lnTo>
                    <a:pt x="1064272" y="129540"/>
                  </a:lnTo>
                  <a:lnTo>
                    <a:pt x="1066469" y="128270"/>
                  </a:lnTo>
                  <a:lnTo>
                    <a:pt x="1066317" y="127939"/>
                  </a:lnTo>
                  <a:lnTo>
                    <a:pt x="1066253" y="127000"/>
                  </a:lnTo>
                  <a:lnTo>
                    <a:pt x="1066469" y="128270"/>
                  </a:lnTo>
                  <a:lnTo>
                    <a:pt x="1066482" y="123583"/>
                  </a:lnTo>
                  <a:lnTo>
                    <a:pt x="1065974" y="123202"/>
                  </a:lnTo>
                  <a:lnTo>
                    <a:pt x="1065974" y="127152"/>
                  </a:lnTo>
                  <a:lnTo>
                    <a:pt x="1059294" y="130975"/>
                  </a:lnTo>
                  <a:lnTo>
                    <a:pt x="1057833" y="131749"/>
                  </a:lnTo>
                  <a:lnTo>
                    <a:pt x="1057833" y="132080"/>
                  </a:lnTo>
                  <a:lnTo>
                    <a:pt x="1055776" y="132994"/>
                  </a:lnTo>
                  <a:lnTo>
                    <a:pt x="1054341" y="133819"/>
                  </a:lnTo>
                  <a:lnTo>
                    <a:pt x="1054341" y="194310"/>
                  </a:lnTo>
                  <a:lnTo>
                    <a:pt x="1052893" y="196850"/>
                  </a:lnTo>
                  <a:lnTo>
                    <a:pt x="1052131" y="197980"/>
                  </a:lnTo>
                  <a:lnTo>
                    <a:pt x="1054341" y="194310"/>
                  </a:lnTo>
                  <a:lnTo>
                    <a:pt x="1054341" y="133819"/>
                  </a:lnTo>
                  <a:lnTo>
                    <a:pt x="1040663" y="141630"/>
                  </a:lnTo>
                  <a:lnTo>
                    <a:pt x="1055141" y="133350"/>
                  </a:lnTo>
                  <a:lnTo>
                    <a:pt x="1055776" y="132994"/>
                  </a:lnTo>
                  <a:lnTo>
                    <a:pt x="1056030" y="132842"/>
                  </a:lnTo>
                  <a:lnTo>
                    <a:pt x="1057833" y="132080"/>
                  </a:lnTo>
                  <a:lnTo>
                    <a:pt x="1057833" y="131749"/>
                  </a:lnTo>
                  <a:lnTo>
                    <a:pt x="1057351" y="132003"/>
                  </a:lnTo>
                  <a:lnTo>
                    <a:pt x="1065974" y="127152"/>
                  </a:lnTo>
                  <a:lnTo>
                    <a:pt x="1065974" y="123202"/>
                  </a:lnTo>
                  <a:lnTo>
                    <a:pt x="1063713" y="121462"/>
                  </a:lnTo>
                  <a:lnTo>
                    <a:pt x="1062736" y="119380"/>
                  </a:lnTo>
                  <a:lnTo>
                    <a:pt x="1060627" y="114300"/>
                  </a:lnTo>
                  <a:lnTo>
                    <a:pt x="1057833" y="107950"/>
                  </a:lnTo>
                  <a:lnTo>
                    <a:pt x="1054150" y="101600"/>
                  </a:lnTo>
                  <a:lnTo>
                    <a:pt x="1053223" y="100380"/>
                  </a:lnTo>
                  <a:lnTo>
                    <a:pt x="1049362" y="95250"/>
                  </a:lnTo>
                  <a:lnTo>
                    <a:pt x="1047813" y="92710"/>
                  </a:lnTo>
                  <a:lnTo>
                    <a:pt x="1045832" y="90170"/>
                  </a:lnTo>
                  <a:lnTo>
                    <a:pt x="1038288" y="82550"/>
                  </a:lnTo>
                  <a:lnTo>
                    <a:pt x="1031925" y="77101"/>
                  </a:lnTo>
                  <a:lnTo>
                    <a:pt x="1031925" y="176530"/>
                  </a:lnTo>
                  <a:lnTo>
                    <a:pt x="1030960" y="177800"/>
                  </a:lnTo>
                  <a:lnTo>
                    <a:pt x="1030351" y="178384"/>
                  </a:lnTo>
                  <a:lnTo>
                    <a:pt x="1031925" y="176530"/>
                  </a:lnTo>
                  <a:lnTo>
                    <a:pt x="1031925" y="77101"/>
                  </a:lnTo>
                  <a:lnTo>
                    <a:pt x="1030884" y="76200"/>
                  </a:lnTo>
                  <a:lnTo>
                    <a:pt x="1026591" y="72390"/>
                  </a:lnTo>
                  <a:lnTo>
                    <a:pt x="1023721" y="69850"/>
                  </a:lnTo>
                  <a:lnTo>
                    <a:pt x="1016927" y="64770"/>
                  </a:lnTo>
                  <a:lnTo>
                    <a:pt x="1012685" y="62230"/>
                  </a:lnTo>
                  <a:lnTo>
                    <a:pt x="1010564" y="60960"/>
                  </a:lnTo>
                  <a:lnTo>
                    <a:pt x="1004735" y="55880"/>
                  </a:lnTo>
                  <a:lnTo>
                    <a:pt x="999528" y="53340"/>
                  </a:lnTo>
                  <a:lnTo>
                    <a:pt x="994143" y="49530"/>
                  </a:lnTo>
                  <a:lnTo>
                    <a:pt x="988555" y="44450"/>
                  </a:lnTo>
                  <a:lnTo>
                    <a:pt x="987158" y="43180"/>
                  </a:lnTo>
                  <a:lnTo>
                    <a:pt x="978966" y="36830"/>
                  </a:lnTo>
                  <a:lnTo>
                    <a:pt x="969327" y="30480"/>
                  </a:lnTo>
                  <a:lnTo>
                    <a:pt x="958392" y="21882"/>
                  </a:lnTo>
                  <a:lnTo>
                    <a:pt x="958392" y="100380"/>
                  </a:lnTo>
                  <a:lnTo>
                    <a:pt x="956640" y="102870"/>
                  </a:lnTo>
                  <a:lnTo>
                    <a:pt x="955827" y="103860"/>
                  </a:lnTo>
                  <a:lnTo>
                    <a:pt x="958392" y="100380"/>
                  </a:lnTo>
                  <a:lnTo>
                    <a:pt x="958392" y="21882"/>
                  </a:lnTo>
                  <a:lnTo>
                    <a:pt x="928230" y="10160"/>
                  </a:lnTo>
                  <a:lnTo>
                    <a:pt x="921931" y="10160"/>
                  </a:lnTo>
                  <a:lnTo>
                    <a:pt x="914577" y="8890"/>
                  </a:lnTo>
                  <a:lnTo>
                    <a:pt x="906221" y="7620"/>
                  </a:lnTo>
                  <a:lnTo>
                    <a:pt x="897712" y="5321"/>
                  </a:lnTo>
                  <a:lnTo>
                    <a:pt x="897712" y="81203"/>
                  </a:lnTo>
                  <a:lnTo>
                    <a:pt x="896683" y="77470"/>
                  </a:lnTo>
                  <a:lnTo>
                    <a:pt x="897394" y="80010"/>
                  </a:lnTo>
                  <a:lnTo>
                    <a:pt x="897712" y="81203"/>
                  </a:lnTo>
                  <a:lnTo>
                    <a:pt x="897712" y="5321"/>
                  </a:lnTo>
                  <a:lnTo>
                    <a:pt x="896861" y="5080"/>
                  </a:lnTo>
                  <a:lnTo>
                    <a:pt x="894943" y="4851"/>
                  </a:lnTo>
                  <a:lnTo>
                    <a:pt x="894943" y="88900"/>
                  </a:lnTo>
                  <a:lnTo>
                    <a:pt x="876528" y="85090"/>
                  </a:lnTo>
                  <a:lnTo>
                    <a:pt x="875106" y="84797"/>
                  </a:lnTo>
                  <a:lnTo>
                    <a:pt x="867435" y="83197"/>
                  </a:lnTo>
                  <a:lnTo>
                    <a:pt x="894943" y="88900"/>
                  </a:lnTo>
                  <a:lnTo>
                    <a:pt x="894943" y="4851"/>
                  </a:lnTo>
                  <a:lnTo>
                    <a:pt x="886485" y="3810"/>
                  </a:lnTo>
                  <a:lnTo>
                    <a:pt x="862596" y="1270"/>
                  </a:lnTo>
                  <a:lnTo>
                    <a:pt x="858951" y="939"/>
                  </a:lnTo>
                  <a:lnTo>
                    <a:pt x="858951" y="81419"/>
                  </a:lnTo>
                  <a:lnTo>
                    <a:pt x="857923" y="81203"/>
                  </a:lnTo>
                  <a:lnTo>
                    <a:pt x="858951" y="81419"/>
                  </a:lnTo>
                  <a:lnTo>
                    <a:pt x="858951" y="939"/>
                  </a:lnTo>
                  <a:lnTo>
                    <a:pt x="849020" y="0"/>
                  </a:lnTo>
                  <a:lnTo>
                    <a:pt x="844435" y="0"/>
                  </a:lnTo>
                  <a:lnTo>
                    <a:pt x="844435" y="74930"/>
                  </a:lnTo>
                  <a:lnTo>
                    <a:pt x="844321" y="72390"/>
                  </a:lnTo>
                  <a:lnTo>
                    <a:pt x="844384" y="73660"/>
                  </a:lnTo>
                  <a:lnTo>
                    <a:pt x="844435" y="74930"/>
                  </a:lnTo>
                  <a:lnTo>
                    <a:pt x="844435" y="0"/>
                  </a:lnTo>
                  <a:lnTo>
                    <a:pt x="840879" y="0"/>
                  </a:lnTo>
                  <a:lnTo>
                    <a:pt x="831659" y="1270"/>
                  </a:lnTo>
                  <a:lnTo>
                    <a:pt x="822744" y="3810"/>
                  </a:lnTo>
                  <a:lnTo>
                    <a:pt x="814298" y="7620"/>
                  </a:lnTo>
                  <a:lnTo>
                    <a:pt x="806475" y="12700"/>
                  </a:lnTo>
                  <a:lnTo>
                    <a:pt x="802081" y="16510"/>
                  </a:lnTo>
                  <a:lnTo>
                    <a:pt x="795489" y="21590"/>
                  </a:lnTo>
                  <a:lnTo>
                    <a:pt x="788492" y="30480"/>
                  </a:lnTo>
                  <a:lnTo>
                    <a:pt x="783424" y="36830"/>
                  </a:lnTo>
                  <a:lnTo>
                    <a:pt x="778916" y="45720"/>
                  </a:lnTo>
                  <a:lnTo>
                    <a:pt x="778243" y="47358"/>
                  </a:lnTo>
                  <a:lnTo>
                    <a:pt x="776630" y="47853"/>
                  </a:lnTo>
                  <a:lnTo>
                    <a:pt x="776630" y="110490"/>
                  </a:lnTo>
                  <a:lnTo>
                    <a:pt x="776592" y="149644"/>
                  </a:lnTo>
                  <a:lnTo>
                    <a:pt x="776592" y="110324"/>
                  </a:lnTo>
                  <a:lnTo>
                    <a:pt x="776592" y="88900"/>
                  </a:lnTo>
                  <a:lnTo>
                    <a:pt x="776630" y="110490"/>
                  </a:lnTo>
                  <a:lnTo>
                    <a:pt x="776630" y="47853"/>
                  </a:lnTo>
                  <a:lnTo>
                    <a:pt x="771956" y="49288"/>
                  </a:lnTo>
                  <a:lnTo>
                    <a:pt x="771956" y="82550"/>
                  </a:lnTo>
                  <a:lnTo>
                    <a:pt x="771880" y="81203"/>
                  </a:lnTo>
                  <a:lnTo>
                    <a:pt x="771804" y="80010"/>
                  </a:lnTo>
                  <a:lnTo>
                    <a:pt x="771715" y="78435"/>
                  </a:lnTo>
                  <a:lnTo>
                    <a:pt x="771601" y="72390"/>
                  </a:lnTo>
                  <a:lnTo>
                    <a:pt x="771842" y="69913"/>
                  </a:lnTo>
                  <a:lnTo>
                    <a:pt x="771956" y="82550"/>
                  </a:lnTo>
                  <a:lnTo>
                    <a:pt x="771956" y="49288"/>
                  </a:lnTo>
                  <a:lnTo>
                    <a:pt x="766965" y="50800"/>
                  </a:lnTo>
                  <a:lnTo>
                    <a:pt x="752475" y="62230"/>
                  </a:lnTo>
                  <a:lnTo>
                    <a:pt x="747064" y="67310"/>
                  </a:lnTo>
                  <a:lnTo>
                    <a:pt x="745617" y="69062"/>
                  </a:lnTo>
                  <a:lnTo>
                    <a:pt x="745617" y="163791"/>
                  </a:lnTo>
                  <a:lnTo>
                    <a:pt x="744207" y="160020"/>
                  </a:lnTo>
                  <a:lnTo>
                    <a:pt x="745261" y="162560"/>
                  </a:lnTo>
                  <a:lnTo>
                    <a:pt x="745617" y="163791"/>
                  </a:lnTo>
                  <a:lnTo>
                    <a:pt x="745617" y="69062"/>
                  </a:lnTo>
                  <a:lnTo>
                    <a:pt x="725957" y="100304"/>
                  </a:lnTo>
                  <a:lnTo>
                    <a:pt x="725741" y="100380"/>
                  </a:lnTo>
                  <a:lnTo>
                    <a:pt x="722350" y="101600"/>
                  </a:lnTo>
                  <a:lnTo>
                    <a:pt x="720255" y="102870"/>
                  </a:lnTo>
                  <a:lnTo>
                    <a:pt x="707529" y="107950"/>
                  </a:lnTo>
                  <a:lnTo>
                    <a:pt x="699909" y="111760"/>
                  </a:lnTo>
                  <a:lnTo>
                    <a:pt x="691134" y="116840"/>
                  </a:lnTo>
                  <a:lnTo>
                    <a:pt x="681926" y="121920"/>
                  </a:lnTo>
                  <a:lnTo>
                    <a:pt x="674712" y="125831"/>
                  </a:lnTo>
                  <a:lnTo>
                    <a:pt x="674712" y="204419"/>
                  </a:lnTo>
                  <a:lnTo>
                    <a:pt x="671957" y="201930"/>
                  </a:lnTo>
                  <a:lnTo>
                    <a:pt x="673442" y="203200"/>
                  </a:lnTo>
                  <a:lnTo>
                    <a:pt x="674712" y="204419"/>
                  </a:lnTo>
                  <a:lnTo>
                    <a:pt x="674712" y="125831"/>
                  </a:lnTo>
                  <a:lnTo>
                    <a:pt x="642150" y="146050"/>
                  </a:lnTo>
                  <a:lnTo>
                    <a:pt x="639203" y="148590"/>
                  </a:lnTo>
                  <a:lnTo>
                    <a:pt x="633730" y="153009"/>
                  </a:lnTo>
                  <a:lnTo>
                    <a:pt x="633730" y="370840"/>
                  </a:lnTo>
                  <a:lnTo>
                    <a:pt x="627761" y="364642"/>
                  </a:lnTo>
                  <a:lnTo>
                    <a:pt x="626046" y="363334"/>
                  </a:lnTo>
                  <a:lnTo>
                    <a:pt x="627837" y="364642"/>
                  </a:lnTo>
                  <a:lnTo>
                    <a:pt x="628396" y="365290"/>
                  </a:lnTo>
                  <a:lnTo>
                    <a:pt x="633730" y="370840"/>
                  </a:lnTo>
                  <a:lnTo>
                    <a:pt x="633730" y="153009"/>
                  </a:lnTo>
                  <a:lnTo>
                    <a:pt x="632904" y="153670"/>
                  </a:lnTo>
                  <a:lnTo>
                    <a:pt x="630097" y="155829"/>
                  </a:lnTo>
                  <a:lnTo>
                    <a:pt x="630097" y="275996"/>
                  </a:lnTo>
                  <a:lnTo>
                    <a:pt x="619493" y="283210"/>
                  </a:lnTo>
                  <a:lnTo>
                    <a:pt x="620204" y="284480"/>
                  </a:lnTo>
                  <a:lnTo>
                    <a:pt x="621601" y="283210"/>
                  </a:lnTo>
                  <a:lnTo>
                    <a:pt x="628992" y="276948"/>
                  </a:lnTo>
                  <a:lnTo>
                    <a:pt x="620204" y="284480"/>
                  </a:lnTo>
                  <a:lnTo>
                    <a:pt x="619493" y="283210"/>
                  </a:lnTo>
                  <a:lnTo>
                    <a:pt x="630097" y="275996"/>
                  </a:lnTo>
                  <a:lnTo>
                    <a:pt x="630097" y="155829"/>
                  </a:lnTo>
                  <a:lnTo>
                    <a:pt x="629589" y="156210"/>
                  </a:lnTo>
                  <a:lnTo>
                    <a:pt x="625411" y="161290"/>
                  </a:lnTo>
                  <a:lnTo>
                    <a:pt x="624116" y="162560"/>
                  </a:lnTo>
                  <a:lnTo>
                    <a:pt x="619074" y="168910"/>
                  </a:lnTo>
                  <a:lnTo>
                    <a:pt x="617372" y="171145"/>
                  </a:lnTo>
                  <a:lnTo>
                    <a:pt x="617372" y="280670"/>
                  </a:lnTo>
                  <a:lnTo>
                    <a:pt x="614641" y="273050"/>
                  </a:lnTo>
                  <a:lnTo>
                    <a:pt x="616013" y="276860"/>
                  </a:lnTo>
                  <a:lnTo>
                    <a:pt x="617372" y="280670"/>
                  </a:lnTo>
                  <a:lnTo>
                    <a:pt x="617372" y="171145"/>
                  </a:lnTo>
                  <a:lnTo>
                    <a:pt x="614235" y="175260"/>
                  </a:lnTo>
                  <a:lnTo>
                    <a:pt x="612228" y="178498"/>
                  </a:lnTo>
                  <a:lnTo>
                    <a:pt x="612228" y="353466"/>
                  </a:lnTo>
                  <a:lnTo>
                    <a:pt x="612178" y="353072"/>
                  </a:lnTo>
                  <a:lnTo>
                    <a:pt x="612228" y="353466"/>
                  </a:lnTo>
                  <a:lnTo>
                    <a:pt x="612228" y="178498"/>
                  </a:lnTo>
                  <a:lnTo>
                    <a:pt x="609498" y="182880"/>
                  </a:lnTo>
                  <a:lnTo>
                    <a:pt x="605993" y="187960"/>
                  </a:lnTo>
                  <a:lnTo>
                    <a:pt x="602576" y="194310"/>
                  </a:lnTo>
                  <a:lnTo>
                    <a:pt x="599300" y="201930"/>
                  </a:lnTo>
                  <a:lnTo>
                    <a:pt x="596214" y="208280"/>
                  </a:lnTo>
                  <a:lnTo>
                    <a:pt x="592391" y="226060"/>
                  </a:lnTo>
                  <a:lnTo>
                    <a:pt x="610489" y="274320"/>
                  </a:lnTo>
                  <a:lnTo>
                    <a:pt x="610806" y="274701"/>
                  </a:lnTo>
                  <a:lnTo>
                    <a:pt x="610641" y="275590"/>
                  </a:lnTo>
                  <a:lnTo>
                    <a:pt x="609612" y="283210"/>
                  </a:lnTo>
                  <a:lnTo>
                    <a:pt x="609066" y="288290"/>
                  </a:lnTo>
                  <a:lnTo>
                    <a:pt x="608952" y="289344"/>
                  </a:lnTo>
                  <a:lnTo>
                    <a:pt x="608888" y="289979"/>
                  </a:lnTo>
                  <a:lnTo>
                    <a:pt x="608533" y="290055"/>
                  </a:lnTo>
                  <a:lnTo>
                    <a:pt x="608533" y="297180"/>
                  </a:lnTo>
                  <a:lnTo>
                    <a:pt x="608431" y="339128"/>
                  </a:lnTo>
                  <a:lnTo>
                    <a:pt x="608431" y="309245"/>
                  </a:lnTo>
                  <a:lnTo>
                    <a:pt x="608533" y="297180"/>
                  </a:lnTo>
                  <a:lnTo>
                    <a:pt x="608533" y="290055"/>
                  </a:lnTo>
                  <a:lnTo>
                    <a:pt x="606399" y="290461"/>
                  </a:lnTo>
                  <a:lnTo>
                    <a:pt x="606399" y="355612"/>
                  </a:lnTo>
                  <a:lnTo>
                    <a:pt x="600684" y="359270"/>
                  </a:lnTo>
                  <a:lnTo>
                    <a:pt x="600557" y="359346"/>
                  </a:lnTo>
                  <a:lnTo>
                    <a:pt x="599668" y="359829"/>
                  </a:lnTo>
                  <a:lnTo>
                    <a:pt x="602767" y="357898"/>
                  </a:lnTo>
                  <a:lnTo>
                    <a:pt x="606399" y="355612"/>
                  </a:lnTo>
                  <a:lnTo>
                    <a:pt x="606399" y="290461"/>
                  </a:lnTo>
                  <a:lnTo>
                    <a:pt x="604456" y="290830"/>
                  </a:lnTo>
                  <a:lnTo>
                    <a:pt x="594969" y="292811"/>
                  </a:lnTo>
                  <a:lnTo>
                    <a:pt x="594969" y="398106"/>
                  </a:lnTo>
                  <a:lnTo>
                    <a:pt x="590270" y="397027"/>
                  </a:lnTo>
                  <a:lnTo>
                    <a:pt x="594969" y="398106"/>
                  </a:lnTo>
                  <a:lnTo>
                    <a:pt x="594969" y="292811"/>
                  </a:lnTo>
                  <a:lnTo>
                    <a:pt x="592239" y="293370"/>
                  </a:lnTo>
                  <a:lnTo>
                    <a:pt x="589368" y="294665"/>
                  </a:lnTo>
                  <a:lnTo>
                    <a:pt x="589368" y="339128"/>
                  </a:lnTo>
                  <a:lnTo>
                    <a:pt x="588962" y="340080"/>
                  </a:lnTo>
                  <a:lnTo>
                    <a:pt x="587768" y="342493"/>
                  </a:lnTo>
                  <a:lnTo>
                    <a:pt x="587298" y="343446"/>
                  </a:lnTo>
                  <a:lnTo>
                    <a:pt x="579970" y="358292"/>
                  </a:lnTo>
                  <a:lnTo>
                    <a:pt x="574967" y="368439"/>
                  </a:lnTo>
                  <a:lnTo>
                    <a:pt x="579882" y="358406"/>
                  </a:lnTo>
                  <a:lnTo>
                    <a:pt x="587209" y="343446"/>
                  </a:lnTo>
                  <a:lnTo>
                    <a:pt x="586981" y="343065"/>
                  </a:lnTo>
                  <a:lnTo>
                    <a:pt x="587298" y="343446"/>
                  </a:lnTo>
                  <a:lnTo>
                    <a:pt x="587400" y="343065"/>
                  </a:lnTo>
                  <a:lnTo>
                    <a:pt x="587679" y="342493"/>
                  </a:lnTo>
                  <a:lnTo>
                    <a:pt x="587654" y="342201"/>
                  </a:lnTo>
                  <a:lnTo>
                    <a:pt x="587768" y="342493"/>
                  </a:lnTo>
                  <a:lnTo>
                    <a:pt x="587832" y="342201"/>
                  </a:lnTo>
                  <a:lnTo>
                    <a:pt x="589330" y="339128"/>
                  </a:lnTo>
                  <a:lnTo>
                    <a:pt x="589368" y="294665"/>
                  </a:lnTo>
                  <a:lnTo>
                    <a:pt x="582053" y="297954"/>
                  </a:lnTo>
                  <a:lnTo>
                    <a:pt x="582053" y="336689"/>
                  </a:lnTo>
                  <a:lnTo>
                    <a:pt x="581990" y="336562"/>
                  </a:lnTo>
                  <a:lnTo>
                    <a:pt x="582053" y="336689"/>
                  </a:lnTo>
                  <a:lnTo>
                    <a:pt x="582053" y="297954"/>
                  </a:lnTo>
                  <a:lnTo>
                    <a:pt x="581774" y="298069"/>
                  </a:lnTo>
                  <a:lnTo>
                    <a:pt x="581774" y="336067"/>
                  </a:lnTo>
                  <a:lnTo>
                    <a:pt x="581672" y="335927"/>
                  </a:lnTo>
                  <a:lnTo>
                    <a:pt x="577024" y="326580"/>
                  </a:lnTo>
                  <a:lnTo>
                    <a:pt x="577024" y="331470"/>
                  </a:lnTo>
                  <a:lnTo>
                    <a:pt x="564857" y="320827"/>
                  </a:lnTo>
                  <a:lnTo>
                    <a:pt x="564857" y="462419"/>
                  </a:lnTo>
                  <a:lnTo>
                    <a:pt x="560730" y="453555"/>
                  </a:lnTo>
                  <a:lnTo>
                    <a:pt x="560628" y="453047"/>
                  </a:lnTo>
                  <a:lnTo>
                    <a:pt x="560552" y="452907"/>
                  </a:lnTo>
                  <a:lnTo>
                    <a:pt x="560501" y="453047"/>
                  </a:lnTo>
                  <a:lnTo>
                    <a:pt x="560476" y="462419"/>
                  </a:lnTo>
                  <a:lnTo>
                    <a:pt x="556196" y="456933"/>
                  </a:lnTo>
                  <a:lnTo>
                    <a:pt x="560476" y="462419"/>
                  </a:lnTo>
                  <a:lnTo>
                    <a:pt x="560476" y="452996"/>
                  </a:lnTo>
                  <a:lnTo>
                    <a:pt x="559600" y="451104"/>
                  </a:lnTo>
                  <a:lnTo>
                    <a:pt x="559498" y="450913"/>
                  </a:lnTo>
                  <a:lnTo>
                    <a:pt x="559346" y="450570"/>
                  </a:lnTo>
                  <a:lnTo>
                    <a:pt x="559142" y="450913"/>
                  </a:lnTo>
                  <a:lnTo>
                    <a:pt x="556120" y="456819"/>
                  </a:lnTo>
                  <a:lnTo>
                    <a:pt x="555713" y="457619"/>
                  </a:lnTo>
                  <a:lnTo>
                    <a:pt x="556006" y="457276"/>
                  </a:lnTo>
                  <a:lnTo>
                    <a:pt x="554824" y="459447"/>
                  </a:lnTo>
                  <a:lnTo>
                    <a:pt x="554621" y="459740"/>
                  </a:lnTo>
                  <a:lnTo>
                    <a:pt x="552691" y="463524"/>
                  </a:lnTo>
                  <a:lnTo>
                    <a:pt x="552894" y="462940"/>
                  </a:lnTo>
                  <a:lnTo>
                    <a:pt x="556018" y="456920"/>
                  </a:lnTo>
                  <a:lnTo>
                    <a:pt x="556082" y="456793"/>
                  </a:lnTo>
                  <a:lnTo>
                    <a:pt x="553173" y="453047"/>
                  </a:lnTo>
                  <a:lnTo>
                    <a:pt x="556082" y="456780"/>
                  </a:lnTo>
                  <a:lnTo>
                    <a:pt x="559308" y="450570"/>
                  </a:lnTo>
                  <a:lnTo>
                    <a:pt x="559155" y="450164"/>
                  </a:lnTo>
                  <a:lnTo>
                    <a:pt x="559079" y="449986"/>
                  </a:lnTo>
                  <a:lnTo>
                    <a:pt x="558965" y="449757"/>
                  </a:lnTo>
                  <a:lnTo>
                    <a:pt x="558863" y="449554"/>
                  </a:lnTo>
                  <a:lnTo>
                    <a:pt x="558584" y="448932"/>
                  </a:lnTo>
                  <a:lnTo>
                    <a:pt x="558317" y="448729"/>
                  </a:lnTo>
                  <a:lnTo>
                    <a:pt x="558685" y="448932"/>
                  </a:lnTo>
                  <a:lnTo>
                    <a:pt x="558495" y="448729"/>
                  </a:lnTo>
                  <a:lnTo>
                    <a:pt x="558292" y="448310"/>
                  </a:lnTo>
                  <a:lnTo>
                    <a:pt x="553466" y="437934"/>
                  </a:lnTo>
                  <a:lnTo>
                    <a:pt x="558584" y="448729"/>
                  </a:lnTo>
                  <a:lnTo>
                    <a:pt x="558685" y="448932"/>
                  </a:lnTo>
                  <a:lnTo>
                    <a:pt x="559015" y="449668"/>
                  </a:lnTo>
                  <a:lnTo>
                    <a:pt x="559371" y="450430"/>
                  </a:lnTo>
                  <a:lnTo>
                    <a:pt x="559523" y="450164"/>
                  </a:lnTo>
                  <a:lnTo>
                    <a:pt x="559320" y="449630"/>
                  </a:lnTo>
                  <a:lnTo>
                    <a:pt x="559371" y="449757"/>
                  </a:lnTo>
                  <a:lnTo>
                    <a:pt x="559460" y="449986"/>
                  </a:lnTo>
                  <a:lnTo>
                    <a:pt x="559523" y="450164"/>
                  </a:lnTo>
                  <a:lnTo>
                    <a:pt x="559384" y="450443"/>
                  </a:lnTo>
                  <a:lnTo>
                    <a:pt x="559447" y="450570"/>
                  </a:lnTo>
                  <a:lnTo>
                    <a:pt x="559612" y="450913"/>
                  </a:lnTo>
                  <a:lnTo>
                    <a:pt x="559689" y="450570"/>
                  </a:lnTo>
                  <a:lnTo>
                    <a:pt x="559701" y="451104"/>
                  </a:lnTo>
                  <a:lnTo>
                    <a:pt x="560514" y="452805"/>
                  </a:lnTo>
                  <a:lnTo>
                    <a:pt x="560311" y="452120"/>
                  </a:lnTo>
                  <a:lnTo>
                    <a:pt x="560590" y="452805"/>
                  </a:lnTo>
                  <a:lnTo>
                    <a:pt x="562038" y="456323"/>
                  </a:lnTo>
                  <a:lnTo>
                    <a:pt x="564857" y="462419"/>
                  </a:lnTo>
                  <a:lnTo>
                    <a:pt x="564857" y="320827"/>
                  </a:lnTo>
                  <a:lnTo>
                    <a:pt x="561200" y="317627"/>
                  </a:lnTo>
                  <a:lnTo>
                    <a:pt x="577024" y="331470"/>
                  </a:lnTo>
                  <a:lnTo>
                    <a:pt x="563918" y="315328"/>
                  </a:lnTo>
                  <a:lnTo>
                    <a:pt x="568960" y="321398"/>
                  </a:lnTo>
                  <a:lnTo>
                    <a:pt x="569252" y="321894"/>
                  </a:lnTo>
                  <a:lnTo>
                    <a:pt x="577024" y="331470"/>
                  </a:lnTo>
                  <a:lnTo>
                    <a:pt x="577024" y="326580"/>
                  </a:lnTo>
                  <a:lnTo>
                    <a:pt x="575170" y="322846"/>
                  </a:lnTo>
                  <a:lnTo>
                    <a:pt x="581571" y="335711"/>
                  </a:lnTo>
                  <a:lnTo>
                    <a:pt x="581672" y="335927"/>
                  </a:lnTo>
                  <a:lnTo>
                    <a:pt x="581609" y="335292"/>
                  </a:lnTo>
                  <a:lnTo>
                    <a:pt x="581736" y="335711"/>
                  </a:lnTo>
                  <a:lnTo>
                    <a:pt x="581774" y="336067"/>
                  </a:lnTo>
                  <a:lnTo>
                    <a:pt x="581774" y="298069"/>
                  </a:lnTo>
                  <a:lnTo>
                    <a:pt x="580923" y="298450"/>
                  </a:lnTo>
                  <a:lnTo>
                    <a:pt x="572909" y="304507"/>
                  </a:lnTo>
                  <a:lnTo>
                    <a:pt x="572909" y="309245"/>
                  </a:lnTo>
                  <a:lnTo>
                    <a:pt x="572630" y="309410"/>
                  </a:lnTo>
                  <a:lnTo>
                    <a:pt x="572160" y="310007"/>
                  </a:lnTo>
                  <a:lnTo>
                    <a:pt x="571995" y="310007"/>
                  </a:lnTo>
                  <a:lnTo>
                    <a:pt x="572630" y="309524"/>
                  </a:lnTo>
                  <a:lnTo>
                    <a:pt x="572401" y="309524"/>
                  </a:lnTo>
                  <a:lnTo>
                    <a:pt x="572909" y="309245"/>
                  </a:lnTo>
                  <a:lnTo>
                    <a:pt x="572909" y="304507"/>
                  </a:lnTo>
                  <a:lnTo>
                    <a:pt x="570839" y="306070"/>
                  </a:lnTo>
                  <a:lnTo>
                    <a:pt x="570738" y="310553"/>
                  </a:lnTo>
                  <a:lnTo>
                    <a:pt x="569379" y="311150"/>
                  </a:lnTo>
                  <a:lnTo>
                    <a:pt x="569785" y="310934"/>
                  </a:lnTo>
                  <a:lnTo>
                    <a:pt x="570738" y="310553"/>
                  </a:lnTo>
                  <a:lnTo>
                    <a:pt x="570738" y="306184"/>
                  </a:lnTo>
                  <a:lnTo>
                    <a:pt x="566674" y="310438"/>
                  </a:lnTo>
                  <a:lnTo>
                    <a:pt x="566229" y="310553"/>
                  </a:lnTo>
                  <a:lnTo>
                    <a:pt x="563968" y="311150"/>
                  </a:lnTo>
                  <a:lnTo>
                    <a:pt x="563867" y="314794"/>
                  </a:lnTo>
                  <a:lnTo>
                    <a:pt x="563626" y="314972"/>
                  </a:lnTo>
                  <a:lnTo>
                    <a:pt x="563486" y="314794"/>
                  </a:lnTo>
                  <a:lnTo>
                    <a:pt x="563867" y="314794"/>
                  </a:lnTo>
                  <a:lnTo>
                    <a:pt x="563867" y="311175"/>
                  </a:lnTo>
                  <a:lnTo>
                    <a:pt x="562292" y="311505"/>
                  </a:lnTo>
                  <a:lnTo>
                    <a:pt x="562292" y="315874"/>
                  </a:lnTo>
                  <a:lnTo>
                    <a:pt x="561721" y="316293"/>
                  </a:lnTo>
                  <a:lnTo>
                    <a:pt x="561047" y="317627"/>
                  </a:lnTo>
                  <a:lnTo>
                    <a:pt x="561670" y="316293"/>
                  </a:lnTo>
                  <a:lnTo>
                    <a:pt x="562292" y="315874"/>
                  </a:lnTo>
                  <a:lnTo>
                    <a:pt x="562292" y="311505"/>
                  </a:lnTo>
                  <a:lnTo>
                    <a:pt x="557872" y="312420"/>
                  </a:lnTo>
                  <a:lnTo>
                    <a:pt x="555396" y="313283"/>
                  </a:lnTo>
                  <a:lnTo>
                    <a:pt x="555396" y="439420"/>
                  </a:lnTo>
                  <a:lnTo>
                    <a:pt x="555205" y="439026"/>
                  </a:lnTo>
                  <a:lnTo>
                    <a:pt x="554329" y="436664"/>
                  </a:lnTo>
                  <a:lnTo>
                    <a:pt x="554253" y="436460"/>
                  </a:lnTo>
                  <a:lnTo>
                    <a:pt x="553961" y="435660"/>
                  </a:lnTo>
                  <a:lnTo>
                    <a:pt x="554316" y="436460"/>
                  </a:lnTo>
                  <a:lnTo>
                    <a:pt x="554520" y="437045"/>
                  </a:lnTo>
                  <a:lnTo>
                    <a:pt x="554545" y="437172"/>
                  </a:lnTo>
                  <a:lnTo>
                    <a:pt x="555396" y="439420"/>
                  </a:lnTo>
                  <a:lnTo>
                    <a:pt x="555396" y="313283"/>
                  </a:lnTo>
                  <a:lnTo>
                    <a:pt x="552653" y="314223"/>
                  </a:lnTo>
                  <a:lnTo>
                    <a:pt x="552653" y="436460"/>
                  </a:lnTo>
                  <a:lnTo>
                    <a:pt x="552335" y="436765"/>
                  </a:lnTo>
                  <a:lnTo>
                    <a:pt x="552157" y="436943"/>
                  </a:lnTo>
                  <a:lnTo>
                    <a:pt x="552157" y="464820"/>
                  </a:lnTo>
                  <a:lnTo>
                    <a:pt x="551764" y="465366"/>
                  </a:lnTo>
                  <a:lnTo>
                    <a:pt x="552043" y="464820"/>
                  </a:lnTo>
                  <a:lnTo>
                    <a:pt x="551802" y="464540"/>
                  </a:lnTo>
                  <a:lnTo>
                    <a:pt x="552157" y="464820"/>
                  </a:lnTo>
                  <a:lnTo>
                    <a:pt x="552157" y="436943"/>
                  </a:lnTo>
                  <a:lnTo>
                    <a:pt x="552221" y="436803"/>
                  </a:lnTo>
                  <a:lnTo>
                    <a:pt x="552323" y="436664"/>
                  </a:lnTo>
                  <a:lnTo>
                    <a:pt x="552602" y="436460"/>
                  </a:lnTo>
                  <a:lnTo>
                    <a:pt x="552653" y="314223"/>
                  </a:lnTo>
                  <a:lnTo>
                    <a:pt x="551967" y="314452"/>
                  </a:lnTo>
                  <a:lnTo>
                    <a:pt x="551535" y="314591"/>
                  </a:lnTo>
                  <a:lnTo>
                    <a:pt x="551535" y="437045"/>
                  </a:lnTo>
                  <a:lnTo>
                    <a:pt x="551192" y="437172"/>
                  </a:lnTo>
                  <a:lnTo>
                    <a:pt x="551434" y="437045"/>
                  </a:lnTo>
                  <a:lnTo>
                    <a:pt x="551535" y="314591"/>
                  </a:lnTo>
                  <a:lnTo>
                    <a:pt x="551103" y="314731"/>
                  </a:lnTo>
                  <a:lnTo>
                    <a:pt x="551103" y="437934"/>
                  </a:lnTo>
                  <a:lnTo>
                    <a:pt x="549960" y="439026"/>
                  </a:lnTo>
                  <a:lnTo>
                    <a:pt x="549960" y="444563"/>
                  </a:lnTo>
                  <a:lnTo>
                    <a:pt x="549795" y="444881"/>
                  </a:lnTo>
                  <a:lnTo>
                    <a:pt x="549795" y="462648"/>
                  </a:lnTo>
                  <a:lnTo>
                    <a:pt x="549795" y="444881"/>
                  </a:lnTo>
                  <a:lnTo>
                    <a:pt x="549719" y="445020"/>
                  </a:lnTo>
                  <a:lnTo>
                    <a:pt x="549719" y="462851"/>
                  </a:lnTo>
                  <a:lnTo>
                    <a:pt x="548830" y="465378"/>
                  </a:lnTo>
                  <a:lnTo>
                    <a:pt x="549668" y="462940"/>
                  </a:lnTo>
                  <a:lnTo>
                    <a:pt x="548525" y="461899"/>
                  </a:lnTo>
                  <a:lnTo>
                    <a:pt x="548525" y="466204"/>
                  </a:lnTo>
                  <a:lnTo>
                    <a:pt x="545109" y="475945"/>
                  </a:lnTo>
                  <a:lnTo>
                    <a:pt x="545007" y="476453"/>
                  </a:lnTo>
                  <a:lnTo>
                    <a:pt x="544880" y="476656"/>
                  </a:lnTo>
                  <a:lnTo>
                    <a:pt x="542544" y="483222"/>
                  </a:lnTo>
                  <a:lnTo>
                    <a:pt x="542963" y="482600"/>
                  </a:lnTo>
                  <a:lnTo>
                    <a:pt x="542925" y="490232"/>
                  </a:lnTo>
                  <a:lnTo>
                    <a:pt x="539737" y="491083"/>
                  </a:lnTo>
                  <a:lnTo>
                    <a:pt x="542912" y="490232"/>
                  </a:lnTo>
                  <a:lnTo>
                    <a:pt x="542925" y="482676"/>
                  </a:lnTo>
                  <a:lnTo>
                    <a:pt x="542645" y="483222"/>
                  </a:lnTo>
                  <a:lnTo>
                    <a:pt x="542429" y="483565"/>
                  </a:lnTo>
                  <a:lnTo>
                    <a:pt x="542505" y="483222"/>
                  </a:lnTo>
                  <a:lnTo>
                    <a:pt x="544652" y="477139"/>
                  </a:lnTo>
                  <a:lnTo>
                    <a:pt x="544715" y="476973"/>
                  </a:lnTo>
                  <a:lnTo>
                    <a:pt x="544791" y="476745"/>
                  </a:lnTo>
                  <a:lnTo>
                    <a:pt x="544906" y="476453"/>
                  </a:lnTo>
                  <a:lnTo>
                    <a:pt x="543013" y="475945"/>
                  </a:lnTo>
                  <a:lnTo>
                    <a:pt x="545007" y="476453"/>
                  </a:lnTo>
                  <a:lnTo>
                    <a:pt x="545084" y="475945"/>
                  </a:lnTo>
                  <a:lnTo>
                    <a:pt x="548525" y="466204"/>
                  </a:lnTo>
                  <a:lnTo>
                    <a:pt x="540956" y="461010"/>
                  </a:lnTo>
                  <a:lnTo>
                    <a:pt x="540346" y="462076"/>
                  </a:lnTo>
                  <a:lnTo>
                    <a:pt x="539635" y="463499"/>
                  </a:lnTo>
                  <a:lnTo>
                    <a:pt x="539635" y="491363"/>
                  </a:lnTo>
                  <a:lnTo>
                    <a:pt x="539534" y="491655"/>
                  </a:lnTo>
                  <a:lnTo>
                    <a:pt x="538695" y="492010"/>
                  </a:lnTo>
                  <a:lnTo>
                    <a:pt x="531660" y="494969"/>
                  </a:lnTo>
                  <a:lnTo>
                    <a:pt x="538683" y="492010"/>
                  </a:lnTo>
                  <a:lnTo>
                    <a:pt x="538695" y="491363"/>
                  </a:lnTo>
                  <a:lnTo>
                    <a:pt x="538695" y="492010"/>
                  </a:lnTo>
                  <a:lnTo>
                    <a:pt x="539521" y="491655"/>
                  </a:lnTo>
                  <a:lnTo>
                    <a:pt x="539635" y="491363"/>
                  </a:lnTo>
                  <a:lnTo>
                    <a:pt x="539635" y="463499"/>
                  </a:lnTo>
                  <a:lnTo>
                    <a:pt x="538695" y="465378"/>
                  </a:lnTo>
                  <a:lnTo>
                    <a:pt x="538695" y="465594"/>
                  </a:lnTo>
                  <a:lnTo>
                    <a:pt x="538695" y="474992"/>
                  </a:lnTo>
                  <a:lnTo>
                    <a:pt x="534466" y="473862"/>
                  </a:lnTo>
                  <a:lnTo>
                    <a:pt x="531749" y="473862"/>
                  </a:lnTo>
                  <a:lnTo>
                    <a:pt x="530923" y="475945"/>
                  </a:lnTo>
                  <a:lnTo>
                    <a:pt x="530923" y="495312"/>
                  </a:lnTo>
                  <a:lnTo>
                    <a:pt x="528586" y="496265"/>
                  </a:lnTo>
                  <a:lnTo>
                    <a:pt x="530847" y="495312"/>
                  </a:lnTo>
                  <a:lnTo>
                    <a:pt x="530694" y="494995"/>
                  </a:lnTo>
                  <a:lnTo>
                    <a:pt x="530923" y="495312"/>
                  </a:lnTo>
                  <a:lnTo>
                    <a:pt x="530923" y="475945"/>
                  </a:lnTo>
                  <a:lnTo>
                    <a:pt x="529856" y="478637"/>
                  </a:lnTo>
                  <a:lnTo>
                    <a:pt x="529856" y="493737"/>
                  </a:lnTo>
                  <a:lnTo>
                    <a:pt x="529856" y="478637"/>
                  </a:lnTo>
                  <a:lnTo>
                    <a:pt x="527824" y="483768"/>
                  </a:lnTo>
                  <a:lnTo>
                    <a:pt x="527824" y="494284"/>
                  </a:lnTo>
                  <a:lnTo>
                    <a:pt x="525945" y="494779"/>
                  </a:lnTo>
                  <a:lnTo>
                    <a:pt x="527354" y="494385"/>
                  </a:lnTo>
                  <a:lnTo>
                    <a:pt x="527824" y="494284"/>
                  </a:lnTo>
                  <a:lnTo>
                    <a:pt x="527824" y="483768"/>
                  </a:lnTo>
                  <a:lnTo>
                    <a:pt x="526796" y="486359"/>
                  </a:lnTo>
                  <a:lnTo>
                    <a:pt x="526796" y="489242"/>
                  </a:lnTo>
                  <a:lnTo>
                    <a:pt x="524408" y="494042"/>
                  </a:lnTo>
                  <a:lnTo>
                    <a:pt x="524408" y="497205"/>
                  </a:lnTo>
                  <a:lnTo>
                    <a:pt x="524281" y="496570"/>
                  </a:lnTo>
                  <a:lnTo>
                    <a:pt x="524217" y="496265"/>
                  </a:lnTo>
                  <a:lnTo>
                    <a:pt x="524332" y="496570"/>
                  </a:lnTo>
                  <a:lnTo>
                    <a:pt x="524408" y="497205"/>
                  </a:lnTo>
                  <a:lnTo>
                    <a:pt x="524408" y="494042"/>
                  </a:lnTo>
                  <a:lnTo>
                    <a:pt x="524306" y="494245"/>
                  </a:lnTo>
                  <a:lnTo>
                    <a:pt x="524230" y="494398"/>
                  </a:lnTo>
                  <a:lnTo>
                    <a:pt x="524141" y="494563"/>
                  </a:lnTo>
                  <a:lnTo>
                    <a:pt x="524027" y="495312"/>
                  </a:lnTo>
                  <a:lnTo>
                    <a:pt x="523938" y="494969"/>
                  </a:lnTo>
                  <a:lnTo>
                    <a:pt x="523836" y="495312"/>
                  </a:lnTo>
                  <a:lnTo>
                    <a:pt x="523316" y="496201"/>
                  </a:lnTo>
                  <a:lnTo>
                    <a:pt x="523773" y="495312"/>
                  </a:lnTo>
                  <a:lnTo>
                    <a:pt x="523709" y="494969"/>
                  </a:lnTo>
                  <a:lnTo>
                    <a:pt x="523633" y="494779"/>
                  </a:lnTo>
                  <a:lnTo>
                    <a:pt x="523544" y="494563"/>
                  </a:lnTo>
                  <a:lnTo>
                    <a:pt x="523379" y="494969"/>
                  </a:lnTo>
                  <a:lnTo>
                    <a:pt x="523417" y="494245"/>
                  </a:lnTo>
                  <a:lnTo>
                    <a:pt x="523544" y="494563"/>
                  </a:lnTo>
                  <a:lnTo>
                    <a:pt x="523506" y="493255"/>
                  </a:lnTo>
                  <a:lnTo>
                    <a:pt x="523760" y="494245"/>
                  </a:lnTo>
                  <a:lnTo>
                    <a:pt x="523875" y="493737"/>
                  </a:lnTo>
                  <a:lnTo>
                    <a:pt x="523938" y="494969"/>
                  </a:lnTo>
                  <a:lnTo>
                    <a:pt x="524141" y="494563"/>
                  </a:lnTo>
                  <a:lnTo>
                    <a:pt x="526796" y="489242"/>
                  </a:lnTo>
                  <a:lnTo>
                    <a:pt x="526796" y="486359"/>
                  </a:lnTo>
                  <a:lnTo>
                    <a:pt x="526072" y="488175"/>
                  </a:lnTo>
                  <a:lnTo>
                    <a:pt x="531990" y="473227"/>
                  </a:lnTo>
                  <a:lnTo>
                    <a:pt x="530644" y="472833"/>
                  </a:lnTo>
                  <a:lnTo>
                    <a:pt x="524840" y="471284"/>
                  </a:lnTo>
                  <a:lnTo>
                    <a:pt x="527177" y="471881"/>
                  </a:lnTo>
                  <a:lnTo>
                    <a:pt x="530644" y="472833"/>
                  </a:lnTo>
                  <a:lnTo>
                    <a:pt x="532003" y="473189"/>
                  </a:lnTo>
                  <a:lnTo>
                    <a:pt x="532168" y="473227"/>
                  </a:lnTo>
                  <a:lnTo>
                    <a:pt x="532447" y="473227"/>
                  </a:lnTo>
                  <a:lnTo>
                    <a:pt x="534504" y="473773"/>
                  </a:lnTo>
                  <a:lnTo>
                    <a:pt x="538695" y="474992"/>
                  </a:lnTo>
                  <a:lnTo>
                    <a:pt x="538695" y="465594"/>
                  </a:lnTo>
                  <a:lnTo>
                    <a:pt x="538416" y="465924"/>
                  </a:lnTo>
                  <a:lnTo>
                    <a:pt x="538581" y="465594"/>
                  </a:lnTo>
                  <a:lnTo>
                    <a:pt x="538695" y="459447"/>
                  </a:lnTo>
                  <a:lnTo>
                    <a:pt x="537718" y="458787"/>
                  </a:lnTo>
                  <a:lnTo>
                    <a:pt x="534771" y="456768"/>
                  </a:lnTo>
                  <a:lnTo>
                    <a:pt x="534771" y="473227"/>
                  </a:lnTo>
                  <a:lnTo>
                    <a:pt x="534517" y="473760"/>
                  </a:lnTo>
                  <a:lnTo>
                    <a:pt x="532460" y="473227"/>
                  </a:lnTo>
                  <a:lnTo>
                    <a:pt x="534771" y="473227"/>
                  </a:lnTo>
                  <a:lnTo>
                    <a:pt x="534771" y="456768"/>
                  </a:lnTo>
                  <a:lnTo>
                    <a:pt x="531787" y="454710"/>
                  </a:lnTo>
                  <a:lnTo>
                    <a:pt x="531520" y="455002"/>
                  </a:lnTo>
                  <a:lnTo>
                    <a:pt x="528218" y="461010"/>
                  </a:lnTo>
                  <a:lnTo>
                    <a:pt x="531672" y="454710"/>
                  </a:lnTo>
                  <a:lnTo>
                    <a:pt x="537781" y="458787"/>
                  </a:lnTo>
                  <a:lnTo>
                    <a:pt x="538759" y="459447"/>
                  </a:lnTo>
                  <a:lnTo>
                    <a:pt x="538695" y="456501"/>
                  </a:lnTo>
                  <a:lnTo>
                    <a:pt x="538454" y="456920"/>
                  </a:lnTo>
                  <a:lnTo>
                    <a:pt x="538619" y="456501"/>
                  </a:lnTo>
                  <a:lnTo>
                    <a:pt x="538695" y="454710"/>
                  </a:lnTo>
                  <a:lnTo>
                    <a:pt x="538695" y="456323"/>
                  </a:lnTo>
                  <a:lnTo>
                    <a:pt x="538835" y="455942"/>
                  </a:lnTo>
                  <a:lnTo>
                    <a:pt x="538759" y="459447"/>
                  </a:lnTo>
                  <a:lnTo>
                    <a:pt x="540905" y="460921"/>
                  </a:lnTo>
                  <a:lnTo>
                    <a:pt x="541058" y="461010"/>
                  </a:lnTo>
                  <a:lnTo>
                    <a:pt x="543915" y="462965"/>
                  </a:lnTo>
                  <a:lnTo>
                    <a:pt x="544664" y="463550"/>
                  </a:lnTo>
                  <a:lnTo>
                    <a:pt x="548525" y="466204"/>
                  </a:lnTo>
                  <a:lnTo>
                    <a:pt x="548525" y="461899"/>
                  </a:lnTo>
                  <a:lnTo>
                    <a:pt x="542759" y="457225"/>
                  </a:lnTo>
                  <a:lnTo>
                    <a:pt x="539407" y="454507"/>
                  </a:lnTo>
                  <a:lnTo>
                    <a:pt x="538695" y="453923"/>
                  </a:lnTo>
                  <a:lnTo>
                    <a:pt x="537311" y="452805"/>
                  </a:lnTo>
                  <a:lnTo>
                    <a:pt x="536460" y="452120"/>
                  </a:lnTo>
                  <a:lnTo>
                    <a:pt x="534962" y="450913"/>
                  </a:lnTo>
                  <a:lnTo>
                    <a:pt x="537362" y="452805"/>
                  </a:lnTo>
                  <a:lnTo>
                    <a:pt x="538772" y="453923"/>
                  </a:lnTo>
                  <a:lnTo>
                    <a:pt x="538695" y="453555"/>
                  </a:lnTo>
                  <a:lnTo>
                    <a:pt x="538695" y="453250"/>
                  </a:lnTo>
                  <a:lnTo>
                    <a:pt x="538695" y="451739"/>
                  </a:lnTo>
                  <a:lnTo>
                    <a:pt x="538746" y="453263"/>
                  </a:lnTo>
                  <a:lnTo>
                    <a:pt x="538746" y="453555"/>
                  </a:lnTo>
                  <a:lnTo>
                    <a:pt x="538772" y="453923"/>
                  </a:lnTo>
                  <a:lnTo>
                    <a:pt x="539508" y="454507"/>
                  </a:lnTo>
                  <a:lnTo>
                    <a:pt x="540207" y="455079"/>
                  </a:lnTo>
                  <a:lnTo>
                    <a:pt x="541172" y="455930"/>
                  </a:lnTo>
                  <a:lnTo>
                    <a:pt x="542759" y="457225"/>
                  </a:lnTo>
                  <a:lnTo>
                    <a:pt x="549719" y="462851"/>
                  </a:lnTo>
                  <a:lnTo>
                    <a:pt x="549719" y="445020"/>
                  </a:lnTo>
                  <a:lnTo>
                    <a:pt x="549135" y="446100"/>
                  </a:lnTo>
                  <a:lnTo>
                    <a:pt x="548576" y="447154"/>
                  </a:lnTo>
                  <a:lnTo>
                    <a:pt x="543928" y="455930"/>
                  </a:lnTo>
                  <a:lnTo>
                    <a:pt x="544385" y="455002"/>
                  </a:lnTo>
                  <a:lnTo>
                    <a:pt x="548563" y="447154"/>
                  </a:lnTo>
                  <a:lnTo>
                    <a:pt x="549122" y="446100"/>
                  </a:lnTo>
                  <a:lnTo>
                    <a:pt x="549948" y="444563"/>
                  </a:lnTo>
                  <a:lnTo>
                    <a:pt x="549960" y="439026"/>
                  </a:lnTo>
                  <a:lnTo>
                    <a:pt x="549198" y="439750"/>
                  </a:lnTo>
                  <a:lnTo>
                    <a:pt x="549198" y="444563"/>
                  </a:lnTo>
                  <a:lnTo>
                    <a:pt x="547027" y="443230"/>
                  </a:lnTo>
                  <a:lnTo>
                    <a:pt x="545998" y="442722"/>
                  </a:lnTo>
                  <a:lnTo>
                    <a:pt x="547103" y="443230"/>
                  </a:lnTo>
                  <a:lnTo>
                    <a:pt x="547281" y="443382"/>
                  </a:lnTo>
                  <a:lnTo>
                    <a:pt x="549198" y="444563"/>
                  </a:lnTo>
                  <a:lnTo>
                    <a:pt x="549198" y="439750"/>
                  </a:lnTo>
                  <a:lnTo>
                    <a:pt x="546506" y="442290"/>
                  </a:lnTo>
                  <a:lnTo>
                    <a:pt x="546176" y="442709"/>
                  </a:lnTo>
                  <a:lnTo>
                    <a:pt x="545985" y="442709"/>
                  </a:lnTo>
                  <a:lnTo>
                    <a:pt x="546595" y="442125"/>
                  </a:lnTo>
                  <a:lnTo>
                    <a:pt x="550684" y="438213"/>
                  </a:lnTo>
                  <a:lnTo>
                    <a:pt x="551103" y="437934"/>
                  </a:lnTo>
                  <a:lnTo>
                    <a:pt x="551103" y="314731"/>
                  </a:lnTo>
                  <a:lnTo>
                    <a:pt x="550875" y="314794"/>
                  </a:lnTo>
                  <a:lnTo>
                    <a:pt x="545528" y="317131"/>
                  </a:lnTo>
                  <a:lnTo>
                    <a:pt x="545528" y="443230"/>
                  </a:lnTo>
                  <a:lnTo>
                    <a:pt x="542886" y="445719"/>
                  </a:lnTo>
                  <a:lnTo>
                    <a:pt x="542747" y="446100"/>
                  </a:lnTo>
                  <a:lnTo>
                    <a:pt x="540359" y="452120"/>
                  </a:lnTo>
                  <a:lnTo>
                    <a:pt x="542734" y="446100"/>
                  </a:lnTo>
                  <a:lnTo>
                    <a:pt x="542874" y="445731"/>
                  </a:lnTo>
                  <a:lnTo>
                    <a:pt x="542493" y="446100"/>
                  </a:lnTo>
                  <a:lnTo>
                    <a:pt x="540143" y="448322"/>
                  </a:lnTo>
                  <a:lnTo>
                    <a:pt x="540143" y="452805"/>
                  </a:lnTo>
                  <a:lnTo>
                    <a:pt x="539991" y="453047"/>
                  </a:lnTo>
                  <a:lnTo>
                    <a:pt x="540080" y="452805"/>
                  </a:lnTo>
                  <a:lnTo>
                    <a:pt x="539254" y="452158"/>
                  </a:lnTo>
                  <a:lnTo>
                    <a:pt x="540143" y="452805"/>
                  </a:lnTo>
                  <a:lnTo>
                    <a:pt x="540143" y="448322"/>
                  </a:lnTo>
                  <a:lnTo>
                    <a:pt x="539000" y="449389"/>
                  </a:lnTo>
                  <a:lnTo>
                    <a:pt x="538695" y="449757"/>
                  </a:lnTo>
                  <a:lnTo>
                    <a:pt x="538378" y="449986"/>
                  </a:lnTo>
                  <a:lnTo>
                    <a:pt x="537730" y="450608"/>
                  </a:lnTo>
                  <a:lnTo>
                    <a:pt x="538378" y="449986"/>
                  </a:lnTo>
                  <a:lnTo>
                    <a:pt x="538619" y="449757"/>
                  </a:lnTo>
                  <a:lnTo>
                    <a:pt x="538695" y="449389"/>
                  </a:lnTo>
                  <a:lnTo>
                    <a:pt x="538695" y="449757"/>
                  </a:lnTo>
                  <a:lnTo>
                    <a:pt x="538988" y="449389"/>
                  </a:lnTo>
                  <a:lnTo>
                    <a:pt x="542442" y="446100"/>
                  </a:lnTo>
                  <a:lnTo>
                    <a:pt x="542912" y="445643"/>
                  </a:lnTo>
                  <a:lnTo>
                    <a:pt x="545439" y="443230"/>
                  </a:lnTo>
                  <a:lnTo>
                    <a:pt x="545109" y="442709"/>
                  </a:lnTo>
                  <a:lnTo>
                    <a:pt x="544664" y="442125"/>
                  </a:lnTo>
                  <a:lnTo>
                    <a:pt x="544791" y="442290"/>
                  </a:lnTo>
                  <a:lnTo>
                    <a:pt x="545109" y="442709"/>
                  </a:lnTo>
                  <a:lnTo>
                    <a:pt x="545528" y="443230"/>
                  </a:lnTo>
                  <a:lnTo>
                    <a:pt x="545528" y="317131"/>
                  </a:lnTo>
                  <a:lnTo>
                    <a:pt x="544322" y="317665"/>
                  </a:lnTo>
                  <a:lnTo>
                    <a:pt x="544322" y="442125"/>
                  </a:lnTo>
                  <a:lnTo>
                    <a:pt x="543877" y="442290"/>
                  </a:lnTo>
                  <a:lnTo>
                    <a:pt x="544207" y="442125"/>
                  </a:lnTo>
                  <a:lnTo>
                    <a:pt x="544322" y="317665"/>
                  </a:lnTo>
                  <a:lnTo>
                    <a:pt x="542493" y="318452"/>
                  </a:lnTo>
                  <a:lnTo>
                    <a:pt x="541286" y="318998"/>
                  </a:lnTo>
                  <a:lnTo>
                    <a:pt x="538988" y="320154"/>
                  </a:lnTo>
                  <a:lnTo>
                    <a:pt x="538988" y="434340"/>
                  </a:lnTo>
                  <a:lnTo>
                    <a:pt x="531685" y="436359"/>
                  </a:lnTo>
                  <a:lnTo>
                    <a:pt x="537006" y="434860"/>
                  </a:lnTo>
                  <a:lnTo>
                    <a:pt x="538988" y="434340"/>
                  </a:lnTo>
                  <a:lnTo>
                    <a:pt x="538988" y="320154"/>
                  </a:lnTo>
                  <a:lnTo>
                    <a:pt x="532980" y="323164"/>
                  </a:lnTo>
                  <a:lnTo>
                    <a:pt x="531291" y="324002"/>
                  </a:lnTo>
                  <a:lnTo>
                    <a:pt x="531291" y="436460"/>
                  </a:lnTo>
                  <a:lnTo>
                    <a:pt x="529170" y="437045"/>
                  </a:lnTo>
                  <a:lnTo>
                    <a:pt x="531279" y="436460"/>
                  </a:lnTo>
                  <a:lnTo>
                    <a:pt x="531291" y="324002"/>
                  </a:lnTo>
                  <a:lnTo>
                    <a:pt x="530669" y="324294"/>
                  </a:lnTo>
                  <a:lnTo>
                    <a:pt x="527037" y="325958"/>
                  </a:lnTo>
                  <a:lnTo>
                    <a:pt x="527037" y="387350"/>
                  </a:lnTo>
                  <a:lnTo>
                    <a:pt x="524383" y="389966"/>
                  </a:lnTo>
                  <a:lnTo>
                    <a:pt x="527024" y="387350"/>
                  </a:lnTo>
                  <a:lnTo>
                    <a:pt x="527037" y="325958"/>
                  </a:lnTo>
                  <a:lnTo>
                    <a:pt x="526084" y="326390"/>
                  </a:lnTo>
                  <a:lnTo>
                    <a:pt x="521868" y="330085"/>
                  </a:lnTo>
                  <a:lnTo>
                    <a:pt x="521868" y="499110"/>
                  </a:lnTo>
                  <a:lnTo>
                    <a:pt x="521347" y="500176"/>
                  </a:lnTo>
                  <a:lnTo>
                    <a:pt x="521246" y="500380"/>
                  </a:lnTo>
                  <a:lnTo>
                    <a:pt x="521589" y="499491"/>
                  </a:lnTo>
                  <a:lnTo>
                    <a:pt x="521868" y="499110"/>
                  </a:lnTo>
                  <a:lnTo>
                    <a:pt x="521868" y="330085"/>
                  </a:lnTo>
                  <a:lnTo>
                    <a:pt x="514896" y="336181"/>
                  </a:lnTo>
                  <a:lnTo>
                    <a:pt x="514350" y="336689"/>
                  </a:lnTo>
                  <a:lnTo>
                    <a:pt x="510578" y="340893"/>
                  </a:lnTo>
                  <a:lnTo>
                    <a:pt x="510578" y="468998"/>
                  </a:lnTo>
                  <a:lnTo>
                    <a:pt x="510387" y="468414"/>
                  </a:lnTo>
                  <a:lnTo>
                    <a:pt x="510463" y="468630"/>
                  </a:lnTo>
                  <a:lnTo>
                    <a:pt x="510578" y="468998"/>
                  </a:lnTo>
                  <a:lnTo>
                    <a:pt x="510578" y="340893"/>
                  </a:lnTo>
                  <a:lnTo>
                    <a:pt x="510324" y="341172"/>
                  </a:lnTo>
                  <a:lnTo>
                    <a:pt x="510324" y="467169"/>
                  </a:lnTo>
                  <a:lnTo>
                    <a:pt x="510247" y="467944"/>
                  </a:lnTo>
                  <a:lnTo>
                    <a:pt x="510146" y="467626"/>
                  </a:lnTo>
                  <a:lnTo>
                    <a:pt x="509943" y="467944"/>
                  </a:lnTo>
                  <a:lnTo>
                    <a:pt x="508584" y="470649"/>
                  </a:lnTo>
                  <a:lnTo>
                    <a:pt x="510095" y="467626"/>
                  </a:lnTo>
                  <a:lnTo>
                    <a:pt x="509993" y="467207"/>
                  </a:lnTo>
                  <a:lnTo>
                    <a:pt x="510070" y="467385"/>
                  </a:lnTo>
                  <a:lnTo>
                    <a:pt x="510146" y="467626"/>
                  </a:lnTo>
                  <a:lnTo>
                    <a:pt x="510222" y="467385"/>
                  </a:lnTo>
                  <a:lnTo>
                    <a:pt x="510324" y="467169"/>
                  </a:lnTo>
                  <a:lnTo>
                    <a:pt x="510324" y="341172"/>
                  </a:lnTo>
                  <a:lnTo>
                    <a:pt x="508622" y="343065"/>
                  </a:lnTo>
                  <a:lnTo>
                    <a:pt x="508508" y="343204"/>
                  </a:lnTo>
                  <a:lnTo>
                    <a:pt x="508508" y="462648"/>
                  </a:lnTo>
                  <a:lnTo>
                    <a:pt x="508393" y="462280"/>
                  </a:lnTo>
                  <a:lnTo>
                    <a:pt x="508317" y="462076"/>
                  </a:lnTo>
                  <a:lnTo>
                    <a:pt x="508469" y="462292"/>
                  </a:lnTo>
                  <a:lnTo>
                    <a:pt x="508508" y="462648"/>
                  </a:lnTo>
                  <a:lnTo>
                    <a:pt x="508508" y="343204"/>
                  </a:lnTo>
                  <a:lnTo>
                    <a:pt x="508419" y="417830"/>
                  </a:lnTo>
                  <a:lnTo>
                    <a:pt x="507238" y="422427"/>
                  </a:lnTo>
                  <a:lnTo>
                    <a:pt x="507187" y="422579"/>
                  </a:lnTo>
                  <a:lnTo>
                    <a:pt x="508419" y="417830"/>
                  </a:lnTo>
                  <a:lnTo>
                    <a:pt x="508419" y="343319"/>
                  </a:lnTo>
                  <a:lnTo>
                    <a:pt x="506831" y="345211"/>
                  </a:lnTo>
                  <a:lnTo>
                    <a:pt x="506831" y="457225"/>
                  </a:lnTo>
                  <a:lnTo>
                    <a:pt x="506704" y="456704"/>
                  </a:lnTo>
                  <a:lnTo>
                    <a:pt x="506768" y="456920"/>
                  </a:lnTo>
                  <a:lnTo>
                    <a:pt x="506831" y="457225"/>
                  </a:lnTo>
                  <a:lnTo>
                    <a:pt x="506831" y="345211"/>
                  </a:lnTo>
                  <a:lnTo>
                    <a:pt x="506031" y="346176"/>
                  </a:lnTo>
                  <a:lnTo>
                    <a:pt x="506031" y="453656"/>
                  </a:lnTo>
                  <a:lnTo>
                    <a:pt x="505853" y="452882"/>
                  </a:lnTo>
                  <a:lnTo>
                    <a:pt x="505904" y="453047"/>
                  </a:lnTo>
                  <a:lnTo>
                    <a:pt x="506018" y="453555"/>
                  </a:lnTo>
                  <a:lnTo>
                    <a:pt x="506031" y="346176"/>
                  </a:lnTo>
                  <a:lnTo>
                    <a:pt x="503847" y="348780"/>
                  </a:lnTo>
                  <a:lnTo>
                    <a:pt x="503364" y="349427"/>
                  </a:lnTo>
                  <a:lnTo>
                    <a:pt x="499541" y="356870"/>
                  </a:lnTo>
                  <a:lnTo>
                    <a:pt x="498983" y="357898"/>
                  </a:lnTo>
                  <a:lnTo>
                    <a:pt x="495249" y="367030"/>
                  </a:lnTo>
                  <a:lnTo>
                    <a:pt x="492747" y="375920"/>
                  </a:lnTo>
                  <a:lnTo>
                    <a:pt x="492302" y="379564"/>
                  </a:lnTo>
                  <a:lnTo>
                    <a:pt x="492302" y="400050"/>
                  </a:lnTo>
                  <a:lnTo>
                    <a:pt x="495287" y="410806"/>
                  </a:lnTo>
                  <a:lnTo>
                    <a:pt x="495376" y="411149"/>
                  </a:lnTo>
                  <a:lnTo>
                    <a:pt x="495465" y="411480"/>
                  </a:lnTo>
                  <a:lnTo>
                    <a:pt x="498043" y="416356"/>
                  </a:lnTo>
                  <a:lnTo>
                    <a:pt x="498563" y="417258"/>
                  </a:lnTo>
                  <a:lnTo>
                    <a:pt x="498817" y="417830"/>
                  </a:lnTo>
                  <a:lnTo>
                    <a:pt x="500875" y="421716"/>
                  </a:lnTo>
                  <a:lnTo>
                    <a:pt x="500786" y="421551"/>
                  </a:lnTo>
                  <a:lnTo>
                    <a:pt x="500786" y="486702"/>
                  </a:lnTo>
                  <a:lnTo>
                    <a:pt x="499491" y="489038"/>
                  </a:lnTo>
                  <a:lnTo>
                    <a:pt x="499237" y="489445"/>
                  </a:lnTo>
                  <a:lnTo>
                    <a:pt x="499325" y="489242"/>
                  </a:lnTo>
                  <a:lnTo>
                    <a:pt x="499859" y="488175"/>
                  </a:lnTo>
                  <a:lnTo>
                    <a:pt x="500786" y="486702"/>
                  </a:lnTo>
                  <a:lnTo>
                    <a:pt x="500786" y="421551"/>
                  </a:lnTo>
                  <a:lnTo>
                    <a:pt x="463765" y="408139"/>
                  </a:lnTo>
                  <a:lnTo>
                    <a:pt x="463765" y="472478"/>
                  </a:lnTo>
                  <a:lnTo>
                    <a:pt x="463664" y="472643"/>
                  </a:lnTo>
                  <a:lnTo>
                    <a:pt x="463372" y="472833"/>
                  </a:lnTo>
                  <a:lnTo>
                    <a:pt x="463765" y="472478"/>
                  </a:lnTo>
                  <a:lnTo>
                    <a:pt x="463765" y="408139"/>
                  </a:lnTo>
                  <a:lnTo>
                    <a:pt x="456552" y="407670"/>
                  </a:lnTo>
                  <a:lnTo>
                    <a:pt x="449186" y="410146"/>
                  </a:lnTo>
                  <a:lnTo>
                    <a:pt x="448398" y="408940"/>
                  </a:lnTo>
                  <a:lnTo>
                    <a:pt x="446963" y="407670"/>
                  </a:lnTo>
                  <a:lnTo>
                    <a:pt x="444106" y="405130"/>
                  </a:lnTo>
                  <a:lnTo>
                    <a:pt x="438378" y="400050"/>
                  </a:lnTo>
                  <a:lnTo>
                    <a:pt x="438505" y="400469"/>
                  </a:lnTo>
                  <a:lnTo>
                    <a:pt x="438353" y="400050"/>
                  </a:lnTo>
                  <a:lnTo>
                    <a:pt x="438264" y="399796"/>
                  </a:lnTo>
                  <a:lnTo>
                    <a:pt x="438035" y="399211"/>
                  </a:lnTo>
                  <a:lnTo>
                    <a:pt x="438035" y="400050"/>
                  </a:lnTo>
                  <a:lnTo>
                    <a:pt x="437210" y="400697"/>
                  </a:lnTo>
                  <a:lnTo>
                    <a:pt x="437197" y="414375"/>
                  </a:lnTo>
                  <a:lnTo>
                    <a:pt x="436460" y="414870"/>
                  </a:lnTo>
                  <a:lnTo>
                    <a:pt x="436460" y="521779"/>
                  </a:lnTo>
                  <a:lnTo>
                    <a:pt x="436346" y="521970"/>
                  </a:lnTo>
                  <a:lnTo>
                    <a:pt x="431241" y="521970"/>
                  </a:lnTo>
                  <a:lnTo>
                    <a:pt x="431114" y="521779"/>
                  </a:lnTo>
                  <a:lnTo>
                    <a:pt x="436460" y="521779"/>
                  </a:lnTo>
                  <a:lnTo>
                    <a:pt x="436460" y="414870"/>
                  </a:lnTo>
                  <a:lnTo>
                    <a:pt x="435978" y="415175"/>
                  </a:lnTo>
                  <a:lnTo>
                    <a:pt x="437134" y="414375"/>
                  </a:lnTo>
                  <a:lnTo>
                    <a:pt x="436930" y="414261"/>
                  </a:lnTo>
                  <a:lnTo>
                    <a:pt x="437197" y="414375"/>
                  </a:lnTo>
                  <a:lnTo>
                    <a:pt x="437197" y="400710"/>
                  </a:lnTo>
                  <a:lnTo>
                    <a:pt x="436384" y="401256"/>
                  </a:lnTo>
                  <a:lnTo>
                    <a:pt x="438035" y="400050"/>
                  </a:lnTo>
                  <a:lnTo>
                    <a:pt x="438035" y="399211"/>
                  </a:lnTo>
                  <a:lnTo>
                    <a:pt x="437807" y="398627"/>
                  </a:lnTo>
                  <a:lnTo>
                    <a:pt x="437807" y="399783"/>
                  </a:lnTo>
                  <a:lnTo>
                    <a:pt x="437032" y="398856"/>
                  </a:lnTo>
                  <a:lnTo>
                    <a:pt x="434479" y="401866"/>
                  </a:lnTo>
                  <a:lnTo>
                    <a:pt x="434098" y="402310"/>
                  </a:lnTo>
                  <a:lnTo>
                    <a:pt x="434441" y="401866"/>
                  </a:lnTo>
                  <a:lnTo>
                    <a:pt x="436918" y="398856"/>
                  </a:lnTo>
                  <a:lnTo>
                    <a:pt x="436524" y="398233"/>
                  </a:lnTo>
                  <a:lnTo>
                    <a:pt x="437159" y="398856"/>
                  </a:lnTo>
                  <a:lnTo>
                    <a:pt x="437807" y="399783"/>
                  </a:lnTo>
                  <a:lnTo>
                    <a:pt x="437807" y="398627"/>
                  </a:lnTo>
                  <a:lnTo>
                    <a:pt x="437654" y="398233"/>
                  </a:lnTo>
                  <a:lnTo>
                    <a:pt x="437451" y="397687"/>
                  </a:lnTo>
                  <a:lnTo>
                    <a:pt x="437324" y="397306"/>
                  </a:lnTo>
                  <a:lnTo>
                    <a:pt x="435419" y="389966"/>
                  </a:lnTo>
                  <a:lnTo>
                    <a:pt x="428675" y="374650"/>
                  </a:lnTo>
                  <a:lnTo>
                    <a:pt x="422465" y="367030"/>
                  </a:lnTo>
                  <a:lnTo>
                    <a:pt x="422465" y="424345"/>
                  </a:lnTo>
                  <a:lnTo>
                    <a:pt x="422287" y="424713"/>
                  </a:lnTo>
                  <a:lnTo>
                    <a:pt x="421170" y="425450"/>
                  </a:lnTo>
                  <a:lnTo>
                    <a:pt x="422224" y="424713"/>
                  </a:lnTo>
                  <a:lnTo>
                    <a:pt x="422465" y="424345"/>
                  </a:lnTo>
                  <a:lnTo>
                    <a:pt x="422465" y="367030"/>
                  </a:lnTo>
                  <a:lnTo>
                    <a:pt x="418325" y="361950"/>
                  </a:lnTo>
                  <a:lnTo>
                    <a:pt x="416864" y="360984"/>
                  </a:lnTo>
                  <a:lnTo>
                    <a:pt x="416864" y="455002"/>
                  </a:lnTo>
                  <a:lnTo>
                    <a:pt x="415912" y="455930"/>
                  </a:lnTo>
                  <a:lnTo>
                    <a:pt x="416788" y="455002"/>
                  </a:lnTo>
                  <a:lnTo>
                    <a:pt x="416661" y="454710"/>
                  </a:lnTo>
                  <a:lnTo>
                    <a:pt x="416864" y="455002"/>
                  </a:lnTo>
                  <a:lnTo>
                    <a:pt x="416864" y="360984"/>
                  </a:lnTo>
                  <a:lnTo>
                    <a:pt x="413664" y="358851"/>
                  </a:lnTo>
                  <a:lnTo>
                    <a:pt x="413664" y="442023"/>
                  </a:lnTo>
                  <a:lnTo>
                    <a:pt x="413664" y="358851"/>
                  </a:lnTo>
                  <a:lnTo>
                    <a:pt x="411187" y="357200"/>
                  </a:lnTo>
                  <a:lnTo>
                    <a:pt x="411187" y="447154"/>
                  </a:lnTo>
                  <a:lnTo>
                    <a:pt x="410908" y="447548"/>
                  </a:lnTo>
                  <a:lnTo>
                    <a:pt x="411111" y="447154"/>
                  </a:lnTo>
                  <a:lnTo>
                    <a:pt x="411010" y="446913"/>
                  </a:lnTo>
                  <a:lnTo>
                    <a:pt x="411187" y="447154"/>
                  </a:lnTo>
                  <a:lnTo>
                    <a:pt x="411187" y="357200"/>
                  </a:lnTo>
                  <a:lnTo>
                    <a:pt x="408063" y="355117"/>
                  </a:lnTo>
                  <a:lnTo>
                    <a:pt x="408063" y="453555"/>
                  </a:lnTo>
                  <a:lnTo>
                    <a:pt x="407911" y="453555"/>
                  </a:lnTo>
                  <a:lnTo>
                    <a:pt x="407733" y="453923"/>
                  </a:lnTo>
                  <a:lnTo>
                    <a:pt x="407695" y="449757"/>
                  </a:lnTo>
                  <a:lnTo>
                    <a:pt x="407581" y="448729"/>
                  </a:lnTo>
                  <a:lnTo>
                    <a:pt x="407606" y="448932"/>
                  </a:lnTo>
                  <a:lnTo>
                    <a:pt x="407695" y="449757"/>
                  </a:lnTo>
                  <a:lnTo>
                    <a:pt x="407720" y="449986"/>
                  </a:lnTo>
                  <a:lnTo>
                    <a:pt x="407847" y="451104"/>
                  </a:lnTo>
                  <a:lnTo>
                    <a:pt x="407962" y="452120"/>
                  </a:lnTo>
                  <a:lnTo>
                    <a:pt x="408038" y="453288"/>
                  </a:lnTo>
                  <a:lnTo>
                    <a:pt x="408063" y="453555"/>
                  </a:lnTo>
                  <a:lnTo>
                    <a:pt x="408063" y="355117"/>
                  </a:lnTo>
                  <a:lnTo>
                    <a:pt x="406857" y="354304"/>
                  </a:lnTo>
                  <a:lnTo>
                    <a:pt x="406857" y="442125"/>
                  </a:lnTo>
                  <a:lnTo>
                    <a:pt x="406742" y="441109"/>
                  </a:lnTo>
                  <a:lnTo>
                    <a:pt x="406704" y="440740"/>
                  </a:lnTo>
                  <a:lnTo>
                    <a:pt x="406730" y="440893"/>
                  </a:lnTo>
                  <a:lnTo>
                    <a:pt x="406742" y="441109"/>
                  </a:lnTo>
                  <a:lnTo>
                    <a:pt x="406857" y="442125"/>
                  </a:lnTo>
                  <a:lnTo>
                    <a:pt x="406857" y="354304"/>
                  </a:lnTo>
                  <a:lnTo>
                    <a:pt x="405015" y="353072"/>
                  </a:lnTo>
                  <a:lnTo>
                    <a:pt x="404914" y="487070"/>
                  </a:lnTo>
                  <a:lnTo>
                    <a:pt x="402437" y="494245"/>
                  </a:lnTo>
                  <a:lnTo>
                    <a:pt x="402323" y="494563"/>
                  </a:lnTo>
                  <a:lnTo>
                    <a:pt x="402247" y="494779"/>
                  </a:lnTo>
                  <a:lnTo>
                    <a:pt x="402183" y="494969"/>
                  </a:lnTo>
                  <a:lnTo>
                    <a:pt x="402056" y="495312"/>
                  </a:lnTo>
                  <a:lnTo>
                    <a:pt x="404914" y="487070"/>
                  </a:lnTo>
                  <a:lnTo>
                    <a:pt x="404914" y="353034"/>
                  </a:lnTo>
                  <a:lnTo>
                    <a:pt x="389661" y="346837"/>
                  </a:lnTo>
                  <a:lnTo>
                    <a:pt x="390969" y="346837"/>
                  </a:lnTo>
                  <a:lnTo>
                    <a:pt x="376567" y="345732"/>
                  </a:lnTo>
                  <a:lnTo>
                    <a:pt x="370852" y="345732"/>
                  </a:lnTo>
                  <a:lnTo>
                    <a:pt x="355358" y="348157"/>
                  </a:lnTo>
                  <a:lnTo>
                    <a:pt x="356171" y="348157"/>
                  </a:lnTo>
                  <a:lnTo>
                    <a:pt x="355803" y="348348"/>
                  </a:lnTo>
                  <a:lnTo>
                    <a:pt x="355803" y="452107"/>
                  </a:lnTo>
                  <a:lnTo>
                    <a:pt x="353187" y="449757"/>
                  </a:lnTo>
                  <a:lnTo>
                    <a:pt x="355803" y="452107"/>
                  </a:lnTo>
                  <a:lnTo>
                    <a:pt x="355803" y="348348"/>
                  </a:lnTo>
                  <a:lnTo>
                    <a:pt x="341630" y="355612"/>
                  </a:lnTo>
                  <a:lnTo>
                    <a:pt x="339407" y="357403"/>
                  </a:lnTo>
                  <a:lnTo>
                    <a:pt x="339407" y="449757"/>
                  </a:lnTo>
                  <a:lnTo>
                    <a:pt x="339407" y="451104"/>
                  </a:lnTo>
                  <a:lnTo>
                    <a:pt x="339407" y="457225"/>
                  </a:lnTo>
                  <a:lnTo>
                    <a:pt x="339305" y="450913"/>
                  </a:lnTo>
                  <a:lnTo>
                    <a:pt x="339407" y="449757"/>
                  </a:lnTo>
                  <a:lnTo>
                    <a:pt x="339407" y="357403"/>
                  </a:lnTo>
                  <a:lnTo>
                    <a:pt x="333489" y="362153"/>
                  </a:lnTo>
                  <a:lnTo>
                    <a:pt x="333489" y="474992"/>
                  </a:lnTo>
                  <a:lnTo>
                    <a:pt x="333197" y="473862"/>
                  </a:lnTo>
                  <a:lnTo>
                    <a:pt x="333336" y="474370"/>
                  </a:lnTo>
                  <a:lnTo>
                    <a:pt x="333489" y="474992"/>
                  </a:lnTo>
                  <a:lnTo>
                    <a:pt x="333489" y="362153"/>
                  </a:lnTo>
                  <a:lnTo>
                    <a:pt x="328980" y="365760"/>
                  </a:lnTo>
                  <a:lnTo>
                    <a:pt x="326326" y="368858"/>
                  </a:lnTo>
                  <a:lnTo>
                    <a:pt x="326326" y="451675"/>
                  </a:lnTo>
                  <a:lnTo>
                    <a:pt x="321767" y="442290"/>
                  </a:lnTo>
                  <a:lnTo>
                    <a:pt x="321691" y="442125"/>
                  </a:lnTo>
                  <a:lnTo>
                    <a:pt x="322059" y="442709"/>
                  </a:lnTo>
                  <a:lnTo>
                    <a:pt x="321919" y="442290"/>
                  </a:lnTo>
                  <a:lnTo>
                    <a:pt x="322122" y="442709"/>
                  </a:lnTo>
                  <a:lnTo>
                    <a:pt x="325450" y="442709"/>
                  </a:lnTo>
                  <a:lnTo>
                    <a:pt x="325577" y="443230"/>
                  </a:lnTo>
                  <a:lnTo>
                    <a:pt x="322389" y="443230"/>
                  </a:lnTo>
                  <a:lnTo>
                    <a:pt x="322300" y="443382"/>
                  </a:lnTo>
                  <a:lnTo>
                    <a:pt x="326326" y="451675"/>
                  </a:lnTo>
                  <a:lnTo>
                    <a:pt x="326326" y="368858"/>
                  </a:lnTo>
                  <a:lnTo>
                    <a:pt x="325704" y="369570"/>
                  </a:lnTo>
                  <a:lnTo>
                    <a:pt x="324586" y="370751"/>
                  </a:lnTo>
                  <a:lnTo>
                    <a:pt x="324586" y="421716"/>
                  </a:lnTo>
                  <a:lnTo>
                    <a:pt x="321081" y="422694"/>
                  </a:lnTo>
                  <a:lnTo>
                    <a:pt x="321081" y="440893"/>
                  </a:lnTo>
                  <a:lnTo>
                    <a:pt x="321043" y="441109"/>
                  </a:lnTo>
                  <a:lnTo>
                    <a:pt x="307162" y="419100"/>
                  </a:lnTo>
                  <a:lnTo>
                    <a:pt x="320814" y="440740"/>
                  </a:lnTo>
                  <a:lnTo>
                    <a:pt x="320662" y="440093"/>
                  </a:lnTo>
                  <a:lnTo>
                    <a:pt x="320509" y="439699"/>
                  </a:lnTo>
                  <a:lnTo>
                    <a:pt x="320052" y="438772"/>
                  </a:lnTo>
                  <a:lnTo>
                    <a:pt x="320014" y="438429"/>
                  </a:lnTo>
                  <a:lnTo>
                    <a:pt x="319392" y="437172"/>
                  </a:lnTo>
                  <a:lnTo>
                    <a:pt x="319633" y="437908"/>
                  </a:lnTo>
                  <a:lnTo>
                    <a:pt x="309245" y="416560"/>
                  </a:lnTo>
                  <a:lnTo>
                    <a:pt x="319392" y="437172"/>
                  </a:lnTo>
                  <a:lnTo>
                    <a:pt x="319773" y="437934"/>
                  </a:lnTo>
                  <a:lnTo>
                    <a:pt x="319532" y="437172"/>
                  </a:lnTo>
                  <a:lnTo>
                    <a:pt x="319824" y="437934"/>
                  </a:lnTo>
                  <a:lnTo>
                    <a:pt x="319938" y="438213"/>
                  </a:lnTo>
                  <a:lnTo>
                    <a:pt x="320014" y="438429"/>
                  </a:lnTo>
                  <a:lnTo>
                    <a:pt x="320509" y="439432"/>
                  </a:lnTo>
                  <a:lnTo>
                    <a:pt x="320509" y="439699"/>
                  </a:lnTo>
                  <a:lnTo>
                    <a:pt x="321081" y="440893"/>
                  </a:lnTo>
                  <a:lnTo>
                    <a:pt x="321081" y="422694"/>
                  </a:lnTo>
                  <a:lnTo>
                    <a:pt x="320560" y="422833"/>
                  </a:lnTo>
                  <a:lnTo>
                    <a:pt x="324573" y="421716"/>
                  </a:lnTo>
                  <a:lnTo>
                    <a:pt x="324586" y="370751"/>
                  </a:lnTo>
                  <a:lnTo>
                    <a:pt x="320890" y="374650"/>
                  </a:lnTo>
                  <a:lnTo>
                    <a:pt x="314134" y="381558"/>
                  </a:lnTo>
                  <a:lnTo>
                    <a:pt x="314134" y="414058"/>
                  </a:lnTo>
                  <a:lnTo>
                    <a:pt x="311188" y="415302"/>
                  </a:lnTo>
                  <a:lnTo>
                    <a:pt x="309918" y="415772"/>
                  </a:lnTo>
                  <a:lnTo>
                    <a:pt x="311111" y="415302"/>
                  </a:lnTo>
                  <a:lnTo>
                    <a:pt x="314134" y="414058"/>
                  </a:lnTo>
                  <a:lnTo>
                    <a:pt x="314134" y="381558"/>
                  </a:lnTo>
                  <a:lnTo>
                    <a:pt x="310934" y="384822"/>
                  </a:lnTo>
                  <a:lnTo>
                    <a:pt x="308406" y="387616"/>
                  </a:lnTo>
                  <a:lnTo>
                    <a:pt x="308406" y="416356"/>
                  </a:lnTo>
                  <a:lnTo>
                    <a:pt x="307873" y="416560"/>
                  </a:lnTo>
                  <a:lnTo>
                    <a:pt x="308394" y="416356"/>
                  </a:lnTo>
                  <a:lnTo>
                    <a:pt x="308406" y="387616"/>
                  </a:lnTo>
                  <a:lnTo>
                    <a:pt x="306273" y="389966"/>
                  </a:lnTo>
                  <a:lnTo>
                    <a:pt x="301548" y="394970"/>
                  </a:lnTo>
                  <a:lnTo>
                    <a:pt x="296595" y="400050"/>
                  </a:lnTo>
                  <a:lnTo>
                    <a:pt x="287731" y="412750"/>
                  </a:lnTo>
                  <a:lnTo>
                    <a:pt x="285534" y="419100"/>
                  </a:lnTo>
                  <a:lnTo>
                    <a:pt x="282892" y="419100"/>
                  </a:lnTo>
                  <a:lnTo>
                    <a:pt x="281406" y="418820"/>
                  </a:lnTo>
                  <a:lnTo>
                    <a:pt x="281406" y="438213"/>
                  </a:lnTo>
                  <a:lnTo>
                    <a:pt x="281355" y="438772"/>
                  </a:lnTo>
                  <a:lnTo>
                    <a:pt x="281254" y="439699"/>
                  </a:lnTo>
                  <a:lnTo>
                    <a:pt x="281406" y="438213"/>
                  </a:lnTo>
                  <a:lnTo>
                    <a:pt x="281406" y="418820"/>
                  </a:lnTo>
                  <a:lnTo>
                    <a:pt x="276288" y="417830"/>
                  </a:lnTo>
                  <a:lnTo>
                    <a:pt x="265226" y="417830"/>
                  </a:lnTo>
                  <a:lnTo>
                    <a:pt x="265226" y="490232"/>
                  </a:lnTo>
                  <a:lnTo>
                    <a:pt x="265163" y="490905"/>
                  </a:lnTo>
                  <a:lnTo>
                    <a:pt x="265074" y="491655"/>
                  </a:lnTo>
                  <a:lnTo>
                    <a:pt x="264960" y="492760"/>
                  </a:lnTo>
                  <a:lnTo>
                    <a:pt x="264909" y="493255"/>
                  </a:lnTo>
                  <a:lnTo>
                    <a:pt x="264807" y="494245"/>
                  </a:lnTo>
                  <a:lnTo>
                    <a:pt x="264680" y="495312"/>
                  </a:lnTo>
                  <a:lnTo>
                    <a:pt x="265074" y="491655"/>
                  </a:lnTo>
                  <a:lnTo>
                    <a:pt x="265226" y="490232"/>
                  </a:lnTo>
                  <a:lnTo>
                    <a:pt x="265226" y="417830"/>
                  </a:lnTo>
                  <a:lnTo>
                    <a:pt x="259207" y="417830"/>
                  </a:lnTo>
                  <a:lnTo>
                    <a:pt x="259207" y="422960"/>
                  </a:lnTo>
                  <a:lnTo>
                    <a:pt x="258457" y="422249"/>
                  </a:lnTo>
                  <a:lnTo>
                    <a:pt x="258457" y="480060"/>
                  </a:lnTo>
                  <a:lnTo>
                    <a:pt x="258457" y="481914"/>
                  </a:lnTo>
                  <a:lnTo>
                    <a:pt x="258318" y="482600"/>
                  </a:lnTo>
                  <a:lnTo>
                    <a:pt x="258381" y="481330"/>
                  </a:lnTo>
                  <a:lnTo>
                    <a:pt x="258457" y="480060"/>
                  </a:lnTo>
                  <a:lnTo>
                    <a:pt x="258457" y="422249"/>
                  </a:lnTo>
                  <a:lnTo>
                    <a:pt x="257911" y="421716"/>
                  </a:lnTo>
                  <a:lnTo>
                    <a:pt x="252450" y="420484"/>
                  </a:lnTo>
                  <a:lnTo>
                    <a:pt x="257898" y="421703"/>
                  </a:lnTo>
                  <a:lnTo>
                    <a:pt x="258914" y="422592"/>
                  </a:lnTo>
                  <a:lnTo>
                    <a:pt x="259207" y="422960"/>
                  </a:lnTo>
                  <a:lnTo>
                    <a:pt x="259207" y="417830"/>
                  </a:lnTo>
                  <a:lnTo>
                    <a:pt x="252857" y="417830"/>
                  </a:lnTo>
                  <a:lnTo>
                    <a:pt x="251891" y="417195"/>
                  </a:lnTo>
                  <a:lnTo>
                    <a:pt x="251891" y="420484"/>
                  </a:lnTo>
                  <a:lnTo>
                    <a:pt x="242671" y="449389"/>
                  </a:lnTo>
                  <a:lnTo>
                    <a:pt x="243027" y="448932"/>
                  </a:lnTo>
                  <a:lnTo>
                    <a:pt x="242506" y="449757"/>
                  </a:lnTo>
                  <a:lnTo>
                    <a:pt x="251891" y="420484"/>
                  </a:lnTo>
                  <a:lnTo>
                    <a:pt x="251891" y="417195"/>
                  </a:lnTo>
                  <a:lnTo>
                    <a:pt x="249072" y="415302"/>
                  </a:lnTo>
                  <a:lnTo>
                    <a:pt x="244538" y="411480"/>
                  </a:lnTo>
                  <a:lnTo>
                    <a:pt x="237274" y="406806"/>
                  </a:lnTo>
                  <a:lnTo>
                    <a:pt x="237274" y="421716"/>
                  </a:lnTo>
                  <a:lnTo>
                    <a:pt x="237274" y="465924"/>
                  </a:lnTo>
                  <a:lnTo>
                    <a:pt x="237274" y="466204"/>
                  </a:lnTo>
                  <a:lnTo>
                    <a:pt x="237274" y="421716"/>
                  </a:lnTo>
                  <a:lnTo>
                    <a:pt x="237274" y="406806"/>
                  </a:lnTo>
                  <a:lnTo>
                    <a:pt x="236651" y="406400"/>
                  </a:lnTo>
                  <a:lnTo>
                    <a:pt x="221602" y="398856"/>
                  </a:lnTo>
                  <a:lnTo>
                    <a:pt x="221932" y="398856"/>
                  </a:lnTo>
                  <a:lnTo>
                    <a:pt x="205270" y="396240"/>
                  </a:lnTo>
                  <a:lnTo>
                    <a:pt x="203631" y="396506"/>
                  </a:lnTo>
                  <a:lnTo>
                    <a:pt x="203631" y="439420"/>
                  </a:lnTo>
                  <a:lnTo>
                    <a:pt x="203631" y="439699"/>
                  </a:lnTo>
                  <a:lnTo>
                    <a:pt x="203631" y="458470"/>
                  </a:lnTo>
                  <a:lnTo>
                    <a:pt x="178752" y="498678"/>
                  </a:lnTo>
                  <a:lnTo>
                    <a:pt x="178587" y="499110"/>
                  </a:lnTo>
                  <a:lnTo>
                    <a:pt x="170789" y="511543"/>
                  </a:lnTo>
                  <a:lnTo>
                    <a:pt x="177698" y="500380"/>
                  </a:lnTo>
                  <a:lnTo>
                    <a:pt x="176682" y="501650"/>
                  </a:lnTo>
                  <a:lnTo>
                    <a:pt x="177977" y="499910"/>
                  </a:lnTo>
                  <a:lnTo>
                    <a:pt x="178473" y="499110"/>
                  </a:lnTo>
                  <a:lnTo>
                    <a:pt x="203631" y="458470"/>
                  </a:lnTo>
                  <a:lnTo>
                    <a:pt x="203631" y="439699"/>
                  </a:lnTo>
                  <a:lnTo>
                    <a:pt x="191681" y="439699"/>
                  </a:lnTo>
                  <a:lnTo>
                    <a:pt x="191109" y="439699"/>
                  </a:lnTo>
                  <a:lnTo>
                    <a:pt x="190715" y="440740"/>
                  </a:lnTo>
                  <a:lnTo>
                    <a:pt x="190512" y="440893"/>
                  </a:lnTo>
                  <a:lnTo>
                    <a:pt x="191084" y="439699"/>
                  </a:lnTo>
                  <a:lnTo>
                    <a:pt x="191185" y="439496"/>
                  </a:lnTo>
                  <a:lnTo>
                    <a:pt x="191414" y="439597"/>
                  </a:lnTo>
                  <a:lnTo>
                    <a:pt x="191223" y="439420"/>
                  </a:lnTo>
                  <a:lnTo>
                    <a:pt x="203631" y="439420"/>
                  </a:lnTo>
                  <a:lnTo>
                    <a:pt x="203631" y="396506"/>
                  </a:lnTo>
                  <a:lnTo>
                    <a:pt x="189674" y="398678"/>
                  </a:lnTo>
                  <a:lnTo>
                    <a:pt x="189674" y="438213"/>
                  </a:lnTo>
                  <a:lnTo>
                    <a:pt x="189585" y="438340"/>
                  </a:lnTo>
                  <a:lnTo>
                    <a:pt x="189585" y="438213"/>
                  </a:lnTo>
                  <a:lnTo>
                    <a:pt x="189674" y="398678"/>
                  </a:lnTo>
                  <a:lnTo>
                    <a:pt x="188976" y="398792"/>
                  </a:lnTo>
                  <a:lnTo>
                    <a:pt x="188976" y="440410"/>
                  </a:lnTo>
                  <a:lnTo>
                    <a:pt x="184696" y="455930"/>
                  </a:lnTo>
                  <a:lnTo>
                    <a:pt x="184581" y="456323"/>
                  </a:lnTo>
                  <a:lnTo>
                    <a:pt x="184543" y="456501"/>
                  </a:lnTo>
                  <a:lnTo>
                    <a:pt x="184416" y="456920"/>
                  </a:lnTo>
                  <a:lnTo>
                    <a:pt x="184340" y="457225"/>
                  </a:lnTo>
                  <a:lnTo>
                    <a:pt x="184467" y="457225"/>
                  </a:lnTo>
                  <a:lnTo>
                    <a:pt x="184315" y="457619"/>
                  </a:lnTo>
                  <a:lnTo>
                    <a:pt x="183997" y="458470"/>
                  </a:lnTo>
                  <a:lnTo>
                    <a:pt x="183883" y="458673"/>
                  </a:lnTo>
                  <a:lnTo>
                    <a:pt x="183908" y="458470"/>
                  </a:lnTo>
                  <a:lnTo>
                    <a:pt x="184315" y="457619"/>
                  </a:lnTo>
                  <a:lnTo>
                    <a:pt x="184340" y="457225"/>
                  </a:lnTo>
                  <a:lnTo>
                    <a:pt x="184264" y="457377"/>
                  </a:lnTo>
                  <a:lnTo>
                    <a:pt x="184340" y="456920"/>
                  </a:lnTo>
                  <a:lnTo>
                    <a:pt x="185686" y="452120"/>
                  </a:lnTo>
                  <a:lnTo>
                    <a:pt x="188976" y="440410"/>
                  </a:lnTo>
                  <a:lnTo>
                    <a:pt x="188976" y="398792"/>
                  </a:lnTo>
                  <a:lnTo>
                    <a:pt x="188506" y="398856"/>
                  </a:lnTo>
                  <a:lnTo>
                    <a:pt x="188747" y="398856"/>
                  </a:lnTo>
                  <a:lnTo>
                    <a:pt x="173456" y="403860"/>
                  </a:lnTo>
                  <a:lnTo>
                    <a:pt x="160045" y="414058"/>
                  </a:lnTo>
                  <a:lnTo>
                    <a:pt x="149974" y="426720"/>
                  </a:lnTo>
                  <a:lnTo>
                    <a:pt x="146951" y="426720"/>
                  </a:lnTo>
                  <a:lnTo>
                    <a:pt x="146951" y="452120"/>
                  </a:lnTo>
                  <a:lnTo>
                    <a:pt x="146342" y="451256"/>
                  </a:lnTo>
                  <a:lnTo>
                    <a:pt x="146342" y="489038"/>
                  </a:lnTo>
                  <a:lnTo>
                    <a:pt x="146342" y="489635"/>
                  </a:lnTo>
                  <a:lnTo>
                    <a:pt x="146342" y="514654"/>
                  </a:lnTo>
                  <a:lnTo>
                    <a:pt x="146342" y="525919"/>
                  </a:lnTo>
                  <a:lnTo>
                    <a:pt x="146227" y="514350"/>
                  </a:lnTo>
                  <a:lnTo>
                    <a:pt x="146342" y="489635"/>
                  </a:lnTo>
                  <a:lnTo>
                    <a:pt x="146151" y="490207"/>
                  </a:lnTo>
                  <a:lnTo>
                    <a:pt x="146240" y="489635"/>
                  </a:lnTo>
                  <a:lnTo>
                    <a:pt x="146329" y="489038"/>
                  </a:lnTo>
                  <a:lnTo>
                    <a:pt x="146342" y="451256"/>
                  </a:lnTo>
                  <a:lnTo>
                    <a:pt x="145415" y="449948"/>
                  </a:lnTo>
                  <a:lnTo>
                    <a:pt x="145415" y="495312"/>
                  </a:lnTo>
                  <a:lnTo>
                    <a:pt x="143408" y="509270"/>
                  </a:lnTo>
                  <a:lnTo>
                    <a:pt x="143344" y="509638"/>
                  </a:lnTo>
                  <a:lnTo>
                    <a:pt x="145415" y="495312"/>
                  </a:lnTo>
                  <a:lnTo>
                    <a:pt x="145415" y="449948"/>
                  </a:lnTo>
                  <a:lnTo>
                    <a:pt x="145288" y="449757"/>
                  </a:lnTo>
                  <a:lnTo>
                    <a:pt x="145376" y="450138"/>
                  </a:lnTo>
                  <a:lnTo>
                    <a:pt x="144716" y="448932"/>
                  </a:lnTo>
                  <a:lnTo>
                    <a:pt x="144602" y="448729"/>
                  </a:lnTo>
                  <a:lnTo>
                    <a:pt x="144284" y="448310"/>
                  </a:lnTo>
                  <a:lnTo>
                    <a:pt x="143040" y="446532"/>
                  </a:lnTo>
                  <a:lnTo>
                    <a:pt x="142925" y="446900"/>
                  </a:lnTo>
                  <a:lnTo>
                    <a:pt x="142976" y="446532"/>
                  </a:lnTo>
                  <a:lnTo>
                    <a:pt x="142735" y="446100"/>
                  </a:lnTo>
                  <a:lnTo>
                    <a:pt x="141744" y="444677"/>
                  </a:lnTo>
                  <a:lnTo>
                    <a:pt x="141744" y="520700"/>
                  </a:lnTo>
                  <a:lnTo>
                    <a:pt x="140995" y="525919"/>
                  </a:lnTo>
                  <a:lnTo>
                    <a:pt x="141744" y="520700"/>
                  </a:lnTo>
                  <a:lnTo>
                    <a:pt x="141744" y="444677"/>
                  </a:lnTo>
                  <a:lnTo>
                    <a:pt x="143078" y="446532"/>
                  </a:lnTo>
                  <a:lnTo>
                    <a:pt x="143027" y="446100"/>
                  </a:lnTo>
                  <a:lnTo>
                    <a:pt x="142633" y="445173"/>
                  </a:lnTo>
                  <a:lnTo>
                    <a:pt x="142290" y="444563"/>
                  </a:lnTo>
                  <a:lnTo>
                    <a:pt x="143065" y="445820"/>
                  </a:lnTo>
                  <a:lnTo>
                    <a:pt x="143027" y="446100"/>
                  </a:lnTo>
                  <a:lnTo>
                    <a:pt x="143243" y="446100"/>
                  </a:lnTo>
                  <a:lnTo>
                    <a:pt x="143510" y="446544"/>
                  </a:lnTo>
                  <a:lnTo>
                    <a:pt x="143586" y="446900"/>
                  </a:lnTo>
                  <a:lnTo>
                    <a:pt x="143954" y="447573"/>
                  </a:lnTo>
                  <a:lnTo>
                    <a:pt x="144602" y="448729"/>
                  </a:lnTo>
                  <a:lnTo>
                    <a:pt x="145872" y="450570"/>
                  </a:lnTo>
                  <a:lnTo>
                    <a:pt x="145745" y="450164"/>
                  </a:lnTo>
                  <a:lnTo>
                    <a:pt x="146951" y="452120"/>
                  </a:lnTo>
                  <a:lnTo>
                    <a:pt x="146951" y="426720"/>
                  </a:lnTo>
                  <a:lnTo>
                    <a:pt x="136423" y="426720"/>
                  </a:lnTo>
                  <a:lnTo>
                    <a:pt x="136423" y="525919"/>
                  </a:lnTo>
                  <a:lnTo>
                    <a:pt x="136347" y="523240"/>
                  </a:lnTo>
                  <a:lnTo>
                    <a:pt x="136410" y="524510"/>
                  </a:lnTo>
                  <a:lnTo>
                    <a:pt x="136423" y="525919"/>
                  </a:lnTo>
                  <a:lnTo>
                    <a:pt x="136423" y="426720"/>
                  </a:lnTo>
                  <a:lnTo>
                    <a:pt x="136105" y="426720"/>
                  </a:lnTo>
                  <a:lnTo>
                    <a:pt x="136105" y="518160"/>
                  </a:lnTo>
                  <a:lnTo>
                    <a:pt x="135978" y="515620"/>
                  </a:lnTo>
                  <a:lnTo>
                    <a:pt x="135902" y="514070"/>
                  </a:lnTo>
                  <a:lnTo>
                    <a:pt x="135940" y="514654"/>
                  </a:lnTo>
                  <a:lnTo>
                    <a:pt x="135978" y="515620"/>
                  </a:lnTo>
                  <a:lnTo>
                    <a:pt x="136055" y="517004"/>
                  </a:lnTo>
                  <a:lnTo>
                    <a:pt x="136105" y="518160"/>
                  </a:lnTo>
                  <a:lnTo>
                    <a:pt x="136105" y="426720"/>
                  </a:lnTo>
                  <a:lnTo>
                    <a:pt x="134594" y="426720"/>
                  </a:lnTo>
                  <a:lnTo>
                    <a:pt x="134594" y="500176"/>
                  </a:lnTo>
                  <a:lnTo>
                    <a:pt x="134302" y="498233"/>
                  </a:lnTo>
                  <a:lnTo>
                    <a:pt x="134378" y="498678"/>
                  </a:lnTo>
                  <a:lnTo>
                    <a:pt x="134505" y="499491"/>
                  </a:lnTo>
                  <a:lnTo>
                    <a:pt x="134594" y="500176"/>
                  </a:lnTo>
                  <a:lnTo>
                    <a:pt x="134594" y="426720"/>
                  </a:lnTo>
                  <a:lnTo>
                    <a:pt x="134124" y="426720"/>
                  </a:lnTo>
                  <a:lnTo>
                    <a:pt x="134124" y="496951"/>
                  </a:lnTo>
                  <a:lnTo>
                    <a:pt x="133235" y="490804"/>
                  </a:lnTo>
                  <a:lnTo>
                    <a:pt x="134035" y="496265"/>
                  </a:lnTo>
                  <a:lnTo>
                    <a:pt x="134073" y="496570"/>
                  </a:lnTo>
                  <a:lnTo>
                    <a:pt x="134124" y="496951"/>
                  </a:lnTo>
                  <a:lnTo>
                    <a:pt x="134124" y="426720"/>
                  </a:lnTo>
                  <a:lnTo>
                    <a:pt x="132740" y="426720"/>
                  </a:lnTo>
                  <a:lnTo>
                    <a:pt x="127215" y="427659"/>
                  </a:lnTo>
                  <a:lnTo>
                    <a:pt x="123609" y="426720"/>
                  </a:lnTo>
                  <a:lnTo>
                    <a:pt x="123113" y="426427"/>
                  </a:lnTo>
                  <a:lnTo>
                    <a:pt x="123113" y="454253"/>
                  </a:lnTo>
                  <a:lnTo>
                    <a:pt x="122999" y="453923"/>
                  </a:lnTo>
                  <a:lnTo>
                    <a:pt x="122910" y="453707"/>
                  </a:lnTo>
                  <a:lnTo>
                    <a:pt x="122758" y="453923"/>
                  </a:lnTo>
                  <a:lnTo>
                    <a:pt x="122859" y="453555"/>
                  </a:lnTo>
                  <a:lnTo>
                    <a:pt x="123075" y="452805"/>
                  </a:lnTo>
                  <a:lnTo>
                    <a:pt x="123113" y="454253"/>
                  </a:lnTo>
                  <a:lnTo>
                    <a:pt x="123113" y="426427"/>
                  </a:lnTo>
                  <a:lnTo>
                    <a:pt x="121704" y="425589"/>
                  </a:lnTo>
                  <a:lnTo>
                    <a:pt x="121704" y="448310"/>
                  </a:lnTo>
                  <a:lnTo>
                    <a:pt x="121602" y="450164"/>
                  </a:lnTo>
                  <a:lnTo>
                    <a:pt x="121539" y="449986"/>
                  </a:lnTo>
                  <a:lnTo>
                    <a:pt x="121450" y="449757"/>
                  </a:lnTo>
                  <a:lnTo>
                    <a:pt x="121335" y="449986"/>
                  </a:lnTo>
                  <a:lnTo>
                    <a:pt x="121208" y="450557"/>
                  </a:lnTo>
                  <a:lnTo>
                    <a:pt x="121310" y="449389"/>
                  </a:lnTo>
                  <a:lnTo>
                    <a:pt x="121450" y="449757"/>
                  </a:lnTo>
                  <a:lnTo>
                    <a:pt x="121564" y="448932"/>
                  </a:lnTo>
                  <a:lnTo>
                    <a:pt x="121704" y="448310"/>
                  </a:lnTo>
                  <a:lnTo>
                    <a:pt x="121704" y="425589"/>
                  </a:lnTo>
                  <a:lnTo>
                    <a:pt x="115201" y="421716"/>
                  </a:lnTo>
                  <a:lnTo>
                    <a:pt x="113906" y="421220"/>
                  </a:lnTo>
                  <a:lnTo>
                    <a:pt x="113334" y="421017"/>
                  </a:lnTo>
                  <a:lnTo>
                    <a:pt x="113334" y="486727"/>
                  </a:lnTo>
                  <a:lnTo>
                    <a:pt x="112928" y="488175"/>
                  </a:lnTo>
                  <a:lnTo>
                    <a:pt x="112839" y="488403"/>
                  </a:lnTo>
                  <a:lnTo>
                    <a:pt x="112877" y="488175"/>
                  </a:lnTo>
                  <a:lnTo>
                    <a:pt x="113334" y="486727"/>
                  </a:lnTo>
                  <a:lnTo>
                    <a:pt x="113334" y="421017"/>
                  </a:lnTo>
                  <a:lnTo>
                    <a:pt x="107975" y="419100"/>
                  </a:lnTo>
                  <a:lnTo>
                    <a:pt x="99453" y="415302"/>
                  </a:lnTo>
                  <a:lnTo>
                    <a:pt x="89344" y="411480"/>
                  </a:lnTo>
                  <a:lnTo>
                    <a:pt x="77698" y="407670"/>
                  </a:lnTo>
                  <a:lnTo>
                    <a:pt x="70294" y="406603"/>
                  </a:lnTo>
                  <a:lnTo>
                    <a:pt x="70294" y="574052"/>
                  </a:lnTo>
                  <a:lnTo>
                    <a:pt x="64858" y="588606"/>
                  </a:lnTo>
                  <a:lnTo>
                    <a:pt x="64858" y="598170"/>
                  </a:lnTo>
                  <a:lnTo>
                    <a:pt x="58635" y="595630"/>
                  </a:lnTo>
                  <a:lnTo>
                    <a:pt x="61760" y="596900"/>
                  </a:lnTo>
                  <a:lnTo>
                    <a:pt x="64858" y="598170"/>
                  </a:lnTo>
                  <a:lnTo>
                    <a:pt x="64858" y="588606"/>
                  </a:lnTo>
                  <a:lnTo>
                    <a:pt x="61874" y="596595"/>
                  </a:lnTo>
                  <a:lnTo>
                    <a:pt x="69837" y="574967"/>
                  </a:lnTo>
                  <a:lnTo>
                    <a:pt x="70294" y="574052"/>
                  </a:lnTo>
                  <a:lnTo>
                    <a:pt x="70294" y="406603"/>
                  </a:lnTo>
                  <a:lnTo>
                    <a:pt x="27482" y="415302"/>
                  </a:lnTo>
                  <a:lnTo>
                    <a:pt x="0" y="458470"/>
                  </a:lnTo>
                  <a:lnTo>
                    <a:pt x="63" y="476745"/>
                  </a:lnTo>
                  <a:lnTo>
                    <a:pt x="4737" y="492760"/>
                  </a:lnTo>
                  <a:lnTo>
                    <a:pt x="8051" y="501650"/>
                  </a:lnTo>
                  <a:lnTo>
                    <a:pt x="10299" y="509270"/>
                  </a:lnTo>
                  <a:lnTo>
                    <a:pt x="11214" y="515620"/>
                  </a:lnTo>
                  <a:lnTo>
                    <a:pt x="11290" y="516153"/>
                  </a:lnTo>
                  <a:lnTo>
                    <a:pt x="11417" y="517004"/>
                  </a:lnTo>
                  <a:lnTo>
                    <a:pt x="11468" y="517347"/>
                  </a:lnTo>
                  <a:lnTo>
                    <a:pt x="11582" y="518160"/>
                  </a:lnTo>
                  <a:lnTo>
                    <a:pt x="11696" y="520700"/>
                  </a:lnTo>
                  <a:lnTo>
                    <a:pt x="11811" y="523240"/>
                  </a:lnTo>
                  <a:lnTo>
                    <a:pt x="11938" y="525780"/>
                  </a:lnTo>
                  <a:lnTo>
                    <a:pt x="12014" y="536625"/>
                  </a:lnTo>
                  <a:lnTo>
                    <a:pt x="12128" y="538581"/>
                  </a:lnTo>
                  <a:lnTo>
                    <a:pt x="12242" y="540753"/>
                  </a:lnTo>
                  <a:lnTo>
                    <a:pt x="12331" y="542290"/>
                  </a:lnTo>
                  <a:lnTo>
                    <a:pt x="12433" y="544131"/>
                  </a:lnTo>
                  <a:lnTo>
                    <a:pt x="28981" y="580390"/>
                  </a:lnTo>
                  <a:lnTo>
                    <a:pt x="66433" y="598665"/>
                  </a:lnTo>
                  <a:lnTo>
                    <a:pt x="76504" y="603250"/>
                  </a:lnTo>
                  <a:lnTo>
                    <a:pt x="80822" y="603491"/>
                  </a:lnTo>
                  <a:lnTo>
                    <a:pt x="83121" y="640219"/>
                  </a:lnTo>
                  <a:lnTo>
                    <a:pt x="91579" y="665619"/>
                  </a:lnTo>
                  <a:lnTo>
                    <a:pt x="107734" y="691019"/>
                  </a:lnTo>
                  <a:lnTo>
                    <a:pt x="113512" y="703719"/>
                  </a:lnTo>
                  <a:lnTo>
                    <a:pt x="119405" y="703719"/>
                  </a:lnTo>
                  <a:lnTo>
                    <a:pt x="125069" y="716419"/>
                  </a:lnTo>
                  <a:lnTo>
                    <a:pt x="130149" y="729119"/>
                  </a:lnTo>
                  <a:lnTo>
                    <a:pt x="133489" y="729119"/>
                  </a:lnTo>
                  <a:lnTo>
                    <a:pt x="139255" y="754519"/>
                  </a:lnTo>
                  <a:lnTo>
                    <a:pt x="142608" y="754519"/>
                  </a:lnTo>
                  <a:lnTo>
                    <a:pt x="149656" y="767219"/>
                  </a:lnTo>
                  <a:lnTo>
                    <a:pt x="159740" y="767219"/>
                  </a:lnTo>
                  <a:lnTo>
                    <a:pt x="170281" y="779919"/>
                  </a:lnTo>
                  <a:lnTo>
                    <a:pt x="178739" y="779919"/>
                  </a:lnTo>
                  <a:lnTo>
                    <a:pt x="186766" y="767219"/>
                  </a:lnTo>
                  <a:lnTo>
                    <a:pt x="194449" y="741819"/>
                  </a:lnTo>
                  <a:lnTo>
                    <a:pt x="202361" y="729119"/>
                  </a:lnTo>
                  <a:lnTo>
                    <a:pt x="211112" y="703719"/>
                  </a:lnTo>
                  <a:lnTo>
                    <a:pt x="216090" y="716419"/>
                  </a:lnTo>
                  <a:lnTo>
                    <a:pt x="227304" y="716419"/>
                  </a:lnTo>
                  <a:lnTo>
                    <a:pt x="231203" y="703719"/>
                  </a:lnTo>
                  <a:lnTo>
                    <a:pt x="235229" y="703719"/>
                  </a:lnTo>
                  <a:lnTo>
                    <a:pt x="239026" y="691019"/>
                  </a:lnTo>
                  <a:lnTo>
                    <a:pt x="242252" y="691019"/>
                  </a:lnTo>
                  <a:lnTo>
                    <a:pt x="244424" y="678319"/>
                  </a:lnTo>
                  <a:lnTo>
                    <a:pt x="245046" y="652919"/>
                  </a:lnTo>
                  <a:lnTo>
                    <a:pt x="247230" y="640219"/>
                  </a:lnTo>
                  <a:lnTo>
                    <a:pt x="251244" y="627519"/>
                  </a:lnTo>
                  <a:lnTo>
                    <a:pt x="256882" y="627519"/>
                  </a:lnTo>
                  <a:lnTo>
                    <a:pt x="262991" y="614819"/>
                  </a:lnTo>
                  <a:lnTo>
                    <a:pt x="268401" y="602119"/>
                  </a:lnTo>
                  <a:lnTo>
                    <a:pt x="273037" y="602119"/>
                  </a:lnTo>
                  <a:lnTo>
                    <a:pt x="279971" y="576719"/>
                  </a:lnTo>
                  <a:lnTo>
                    <a:pt x="284607" y="564019"/>
                  </a:lnTo>
                  <a:lnTo>
                    <a:pt x="301256" y="576719"/>
                  </a:lnTo>
                  <a:lnTo>
                    <a:pt x="323519" y="576719"/>
                  </a:lnTo>
                  <a:lnTo>
                    <a:pt x="343446" y="589419"/>
                  </a:lnTo>
                  <a:lnTo>
                    <a:pt x="353098" y="602119"/>
                  </a:lnTo>
                  <a:lnTo>
                    <a:pt x="352742" y="602119"/>
                  </a:lnTo>
                  <a:lnTo>
                    <a:pt x="349364" y="614819"/>
                  </a:lnTo>
                  <a:lnTo>
                    <a:pt x="345046" y="627519"/>
                  </a:lnTo>
                  <a:lnTo>
                    <a:pt x="341896" y="627519"/>
                  </a:lnTo>
                  <a:lnTo>
                    <a:pt x="339064" y="640219"/>
                  </a:lnTo>
                  <a:lnTo>
                    <a:pt x="337058" y="652919"/>
                  </a:lnTo>
                  <a:lnTo>
                    <a:pt x="334352" y="665619"/>
                  </a:lnTo>
                  <a:lnTo>
                    <a:pt x="329438" y="678319"/>
                  </a:lnTo>
                  <a:lnTo>
                    <a:pt x="334302" y="691019"/>
                  </a:lnTo>
                  <a:lnTo>
                    <a:pt x="366801" y="691019"/>
                  </a:lnTo>
                  <a:lnTo>
                    <a:pt x="365556" y="703719"/>
                  </a:lnTo>
                  <a:lnTo>
                    <a:pt x="366801" y="716419"/>
                  </a:lnTo>
                  <a:lnTo>
                    <a:pt x="373710" y="716419"/>
                  </a:lnTo>
                  <a:lnTo>
                    <a:pt x="380961" y="729119"/>
                  </a:lnTo>
                  <a:lnTo>
                    <a:pt x="387997" y="729119"/>
                  </a:lnTo>
                  <a:lnTo>
                    <a:pt x="394208" y="741819"/>
                  </a:lnTo>
                  <a:lnTo>
                    <a:pt x="400977" y="729119"/>
                  </a:lnTo>
                  <a:lnTo>
                    <a:pt x="408216" y="729119"/>
                  </a:lnTo>
                  <a:lnTo>
                    <a:pt x="415925" y="716419"/>
                  </a:lnTo>
                  <a:lnTo>
                    <a:pt x="424103" y="716419"/>
                  </a:lnTo>
                  <a:lnTo>
                    <a:pt x="417461" y="703719"/>
                  </a:lnTo>
                  <a:lnTo>
                    <a:pt x="411175" y="703719"/>
                  </a:lnTo>
                  <a:lnTo>
                    <a:pt x="406057" y="691019"/>
                  </a:lnTo>
                  <a:lnTo>
                    <a:pt x="402920" y="678319"/>
                  </a:lnTo>
                  <a:lnTo>
                    <a:pt x="386727" y="678319"/>
                  </a:lnTo>
                  <a:lnTo>
                    <a:pt x="381177" y="665619"/>
                  </a:lnTo>
                  <a:lnTo>
                    <a:pt x="375043" y="652919"/>
                  </a:lnTo>
                  <a:lnTo>
                    <a:pt x="370090" y="640219"/>
                  </a:lnTo>
                  <a:lnTo>
                    <a:pt x="368046" y="627519"/>
                  </a:lnTo>
                  <a:lnTo>
                    <a:pt x="378028" y="627519"/>
                  </a:lnTo>
                  <a:lnTo>
                    <a:pt x="387299" y="640219"/>
                  </a:lnTo>
                  <a:lnTo>
                    <a:pt x="395300" y="640219"/>
                  </a:lnTo>
                  <a:lnTo>
                    <a:pt x="403059" y="652919"/>
                  </a:lnTo>
                  <a:lnTo>
                    <a:pt x="411645" y="665619"/>
                  </a:lnTo>
                  <a:lnTo>
                    <a:pt x="428459" y="665619"/>
                  </a:lnTo>
                  <a:lnTo>
                    <a:pt x="434073" y="678319"/>
                  </a:lnTo>
                  <a:lnTo>
                    <a:pt x="439089" y="691019"/>
                  </a:lnTo>
                  <a:lnTo>
                    <a:pt x="445274" y="703719"/>
                  </a:lnTo>
                  <a:lnTo>
                    <a:pt x="450519" y="716419"/>
                  </a:lnTo>
                  <a:lnTo>
                    <a:pt x="452742" y="729119"/>
                  </a:lnTo>
                  <a:lnTo>
                    <a:pt x="452450" y="741819"/>
                  </a:lnTo>
                  <a:lnTo>
                    <a:pt x="450405" y="741819"/>
                  </a:lnTo>
                  <a:lnTo>
                    <a:pt x="447662" y="754519"/>
                  </a:lnTo>
                  <a:lnTo>
                    <a:pt x="445274" y="767219"/>
                  </a:lnTo>
                  <a:lnTo>
                    <a:pt x="444068" y="792619"/>
                  </a:lnTo>
                  <a:lnTo>
                    <a:pt x="446049" y="806259"/>
                  </a:lnTo>
                  <a:lnTo>
                    <a:pt x="444766" y="802779"/>
                  </a:lnTo>
                  <a:lnTo>
                    <a:pt x="439343" y="792327"/>
                  </a:lnTo>
                  <a:lnTo>
                    <a:pt x="432536" y="782574"/>
                  </a:lnTo>
                  <a:lnTo>
                    <a:pt x="424103" y="773163"/>
                  </a:lnTo>
                  <a:lnTo>
                    <a:pt x="424103" y="765695"/>
                  </a:lnTo>
                  <a:lnTo>
                    <a:pt x="387972" y="747014"/>
                  </a:lnTo>
                  <a:lnTo>
                    <a:pt x="386727" y="747014"/>
                  </a:lnTo>
                  <a:lnTo>
                    <a:pt x="386727" y="744524"/>
                  </a:lnTo>
                  <a:lnTo>
                    <a:pt x="385787" y="767562"/>
                  </a:lnTo>
                  <a:lnTo>
                    <a:pt x="385673" y="779208"/>
                  </a:lnTo>
                  <a:lnTo>
                    <a:pt x="386727" y="786866"/>
                  </a:lnTo>
                  <a:lnTo>
                    <a:pt x="391718" y="794346"/>
                  </a:lnTo>
                  <a:lnTo>
                    <a:pt x="394208" y="796836"/>
                  </a:lnTo>
                  <a:lnTo>
                    <a:pt x="399199" y="799325"/>
                  </a:lnTo>
                  <a:lnTo>
                    <a:pt x="404177" y="794346"/>
                  </a:lnTo>
                  <a:lnTo>
                    <a:pt x="410400" y="796836"/>
                  </a:lnTo>
                  <a:lnTo>
                    <a:pt x="416763" y="802309"/>
                  </a:lnTo>
                  <a:lnTo>
                    <a:pt x="423011" y="810691"/>
                  </a:lnTo>
                  <a:lnTo>
                    <a:pt x="429488" y="818375"/>
                  </a:lnTo>
                  <a:lnTo>
                    <a:pt x="436549" y="821740"/>
                  </a:lnTo>
                  <a:lnTo>
                    <a:pt x="439051" y="821740"/>
                  </a:lnTo>
                  <a:lnTo>
                    <a:pt x="446519" y="816762"/>
                  </a:lnTo>
                  <a:lnTo>
                    <a:pt x="447446" y="815848"/>
                  </a:lnTo>
                  <a:lnTo>
                    <a:pt x="447763" y="818019"/>
                  </a:lnTo>
                  <a:lnTo>
                    <a:pt x="456133" y="856119"/>
                  </a:lnTo>
                  <a:lnTo>
                    <a:pt x="468947" y="881519"/>
                  </a:lnTo>
                  <a:lnTo>
                    <a:pt x="478536" y="894219"/>
                  </a:lnTo>
                  <a:lnTo>
                    <a:pt x="489648" y="894219"/>
                  </a:lnTo>
                  <a:lnTo>
                    <a:pt x="500989" y="906919"/>
                  </a:lnTo>
                  <a:lnTo>
                    <a:pt x="511289" y="919619"/>
                  </a:lnTo>
                  <a:lnTo>
                    <a:pt x="515556" y="919619"/>
                  </a:lnTo>
                  <a:lnTo>
                    <a:pt x="523189" y="932319"/>
                  </a:lnTo>
                  <a:lnTo>
                    <a:pt x="527469" y="932319"/>
                  </a:lnTo>
                  <a:lnTo>
                    <a:pt x="539838" y="945019"/>
                  </a:lnTo>
                  <a:lnTo>
                    <a:pt x="558292" y="970419"/>
                  </a:lnTo>
                  <a:lnTo>
                    <a:pt x="577215" y="983119"/>
                  </a:lnTo>
                  <a:lnTo>
                    <a:pt x="591007" y="995819"/>
                  </a:lnTo>
                  <a:lnTo>
                    <a:pt x="609676" y="995819"/>
                  </a:lnTo>
                  <a:lnTo>
                    <a:pt x="619023" y="1008519"/>
                  </a:lnTo>
                  <a:lnTo>
                    <a:pt x="624636" y="1021219"/>
                  </a:lnTo>
                  <a:lnTo>
                    <a:pt x="607479" y="1021219"/>
                  </a:lnTo>
                  <a:lnTo>
                    <a:pt x="590207" y="1008519"/>
                  </a:lnTo>
                  <a:lnTo>
                    <a:pt x="573646" y="995819"/>
                  </a:lnTo>
                  <a:lnTo>
                    <a:pt x="558609" y="983119"/>
                  </a:lnTo>
                  <a:lnTo>
                    <a:pt x="558609" y="995819"/>
                  </a:lnTo>
                  <a:lnTo>
                    <a:pt x="538695" y="995819"/>
                  </a:lnTo>
                  <a:lnTo>
                    <a:pt x="541185" y="1008519"/>
                  </a:lnTo>
                  <a:lnTo>
                    <a:pt x="538695" y="1008519"/>
                  </a:lnTo>
                  <a:lnTo>
                    <a:pt x="536194" y="1021219"/>
                  </a:lnTo>
                  <a:lnTo>
                    <a:pt x="522490" y="1021219"/>
                  </a:lnTo>
                  <a:lnTo>
                    <a:pt x="523595" y="1033919"/>
                  </a:lnTo>
                  <a:lnTo>
                    <a:pt x="524827" y="1046619"/>
                  </a:lnTo>
                  <a:lnTo>
                    <a:pt x="525818" y="1046619"/>
                  </a:lnTo>
                  <a:lnTo>
                    <a:pt x="526237" y="1059319"/>
                  </a:lnTo>
                  <a:lnTo>
                    <a:pt x="551141" y="1059319"/>
                  </a:lnTo>
                  <a:lnTo>
                    <a:pt x="559993" y="1072019"/>
                  </a:lnTo>
                  <a:lnTo>
                    <a:pt x="569671" y="1097419"/>
                  </a:lnTo>
                  <a:lnTo>
                    <a:pt x="580047" y="1110119"/>
                  </a:lnTo>
                  <a:lnTo>
                    <a:pt x="591007" y="1122819"/>
                  </a:lnTo>
                  <a:lnTo>
                    <a:pt x="594741" y="1135519"/>
                  </a:lnTo>
                  <a:lnTo>
                    <a:pt x="599719" y="1135519"/>
                  </a:lnTo>
                  <a:lnTo>
                    <a:pt x="605942" y="1148219"/>
                  </a:lnTo>
                  <a:lnTo>
                    <a:pt x="616280" y="1148219"/>
                  </a:lnTo>
                  <a:lnTo>
                    <a:pt x="627900" y="1160919"/>
                  </a:lnTo>
                  <a:lnTo>
                    <a:pt x="639749" y="1160919"/>
                  </a:lnTo>
                  <a:lnTo>
                    <a:pt x="650786" y="1173619"/>
                  </a:lnTo>
                  <a:lnTo>
                    <a:pt x="657288" y="1173619"/>
                  </a:lnTo>
                  <a:lnTo>
                    <a:pt x="662622" y="1186319"/>
                  </a:lnTo>
                  <a:lnTo>
                    <a:pt x="667956" y="1186319"/>
                  </a:lnTo>
                  <a:lnTo>
                    <a:pt x="674458" y="1199019"/>
                  </a:lnTo>
                  <a:lnTo>
                    <a:pt x="686054" y="1211719"/>
                  </a:lnTo>
                  <a:lnTo>
                    <a:pt x="710171" y="1224419"/>
                  </a:lnTo>
                  <a:lnTo>
                    <a:pt x="721779" y="1237119"/>
                  </a:lnTo>
                  <a:lnTo>
                    <a:pt x="731748" y="1237119"/>
                  </a:lnTo>
                  <a:lnTo>
                    <a:pt x="736498" y="1249819"/>
                  </a:lnTo>
                  <a:lnTo>
                    <a:pt x="741705" y="1262519"/>
                  </a:lnTo>
                  <a:lnTo>
                    <a:pt x="745070" y="1275219"/>
                  </a:lnTo>
                  <a:lnTo>
                    <a:pt x="746213" y="1287919"/>
                  </a:lnTo>
                  <a:lnTo>
                    <a:pt x="748538" y="1300619"/>
                  </a:lnTo>
                  <a:lnTo>
                    <a:pt x="755421" y="1313319"/>
                  </a:lnTo>
                  <a:lnTo>
                    <a:pt x="774712" y="1313319"/>
                  </a:lnTo>
                  <a:lnTo>
                    <a:pt x="784834" y="1326019"/>
                  </a:lnTo>
                  <a:lnTo>
                    <a:pt x="794029" y="1313319"/>
                  </a:lnTo>
                  <a:lnTo>
                    <a:pt x="800252" y="1313319"/>
                  </a:lnTo>
                  <a:lnTo>
                    <a:pt x="806475" y="1300619"/>
                  </a:lnTo>
                  <a:lnTo>
                    <a:pt x="828268" y="1300619"/>
                  </a:lnTo>
                  <a:lnTo>
                    <a:pt x="844778" y="1287919"/>
                  </a:lnTo>
                  <a:lnTo>
                    <a:pt x="878713" y="1287919"/>
                  </a:lnTo>
                  <a:lnTo>
                    <a:pt x="896137" y="1300619"/>
                  </a:lnTo>
                  <a:lnTo>
                    <a:pt x="912507" y="1313319"/>
                  </a:lnTo>
                  <a:lnTo>
                    <a:pt x="930033" y="1326019"/>
                  </a:lnTo>
                  <a:lnTo>
                    <a:pt x="960081" y="1326019"/>
                  </a:lnTo>
                  <a:lnTo>
                    <a:pt x="968857" y="1338719"/>
                  </a:lnTo>
                  <a:lnTo>
                    <a:pt x="985837" y="1338719"/>
                  </a:lnTo>
                  <a:lnTo>
                    <a:pt x="991273" y="1344269"/>
                  </a:lnTo>
                  <a:lnTo>
                    <a:pt x="984897" y="1342631"/>
                  </a:lnTo>
                  <a:lnTo>
                    <a:pt x="956881" y="1338173"/>
                  </a:lnTo>
                  <a:lnTo>
                    <a:pt x="928382" y="1335824"/>
                  </a:lnTo>
                  <a:lnTo>
                    <a:pt x="903643" y="1336154"/>
                  </a:lnTo>
                  <a:lnTo>
                    <a:pt x="902385" y="1333652"/>
                  </a:lnTo>
                  <a:lnTo>
                    <a:pt x="887437" y="1333652"/>
                  </a:lnTo>
                  <a:lnTo>
                    <a:pt x="883716" y="1337398"/>
                  </a:lnTo>
                  <a:lnTo>
                    <a:pt x="881214" y="1342377"/>
                  </a:lnTo>
                  <a:lnTo>
                    <a:pt x="883716" y="1352346"/>
                  </a:lnTo>
                  <a:lnTo>
                    <a:pt x="883716" y="1357325"/>
                  </a:lnTo>
                  <a:lnTo>
                    <a:pt x="914844" y="1394701"/>
                  </a:lnTo>
                  <a:lnTo>
                    <a:pt x="948461" y="1394701"/>
                  </a:lnTo>
                  <a:lnTo>
                    <a:pt x="961936" y="1395234"/>
                  </a:lnTo>
                  <a:lnTo>
                    <a:pt x="975868" y="1396098"/>
                  </a:lnTo>
                  <a:lnTo>
                    <a:pt x="989812" y="1396276"/>
                  </a:lnTo>
                  <a:lnTo>
                    <a:pt x="1003287" y="1394701"/>
                  </a:lnTo>
                  <a:lnTo>
                    <a:pt x="1009510" y="1394701"/>
                  </a:lnTo>
                  <a:lnTo>
                    <a:pt x="1015733" y="1392199"/>
                  </a:lnTo>
                  <a:lnTo>
                    <a:pt x="1026934" y="1388478"/>
                  </a:lnTo>
                  <a:lnTo>
                    <a:pt x="1029436" y="1380998"/>
                  </a:lnTo>
                  <a:lnTo>
                    <a:pt x="1031925" y="1378508"/>
                  </a:lnTo>
                  <a:lnTo>
                    <a:pt x="1029436" y="1374762"/>
                  </a:lnTo>
                  <a:lnTo>
                    <a:pt x="1029436" y="1373962"/>
                  </a:lnTo>
                  <a:lnTo>
                    <a:pt x="1031925" y="1376819"/>
                  </a:lnTo>
                  <a:lnTo>
                    <a:pt x="1040523" y="1376819"/>
                  </a:lnTo>
                  <a:lnTo>
                    <a:pt x="1058189" y="1402219"/>
                  </a:lnTo>
                  <a:lnTo>
                    <a:pt x="1066800" y="1402219"/>
                  </a:lnTo>
                  <a:lnTo>
                    <a:pt x="1098156" y="1434198"/>
                  </a:lnTo>
                  <a:lnTo>
                    <a:pt x="1091450" y="1432928"/>
                  </a:lnTo>
                  <a:lnTo>
                    <a:pt x="1069136" y="1431442"/>
                  </a:lnTo>
                  <a:lnTo>
                    <a:pt x="1046581" y="1430909"/>
                  </a:lnTo>
                  <a:lnTo>
                    <a:pt x="1030681" y="1430820"/>
                  </a:lnTo>
                  <a:lnTo>
                    <a:pt x="1024458" y="1424584"/>
                  </a:lnTo>
                  <a:lnTo>
                    <a:pt x="1009523" y="1424419"/>
                  </a:lnTo>
                  <a:lnTo>
                    <a:pt x="994714" y="1425994"/>
                  </a:lnTo>
                  <a:lnTo>
                    <a:pt x="980135" y="1426870"/>
                  </a:lnTo>
                  <a:lnTo>
                    <a:pt x="965911" y="1424584"/>
                  </a:lnTo>
                  <a:lnTo>
                    <a:pt x="960932" y="1419606"/>
                  </a:lnTo>
                  <a:lnTo>
                    <a:pt x="953465" y="1409649"/>
                  </a:lnTo>
                  <a:lnTo>
                    <a:pt x="938034" y="1408722"/>
                  </a:lnTo>
                  <a:lnTo>
                    <a:pt x="929805" y="1408595"/>
                  </a:lnTo>
                  <a:lnTo>
                    <a:pt x="923569" y="1409649"/>
                  </a:lnTo>
                  <a:lnTo>
                    <a:pt x="923569" y="1415872"/>
                  </a:lnTo>
                  <a:lnTo>
                    <a:pt x="917333" y="1418348"/>
                  </a:lnTo>
                  <a:lnTo>
                    <a:pt x="912342" y="1415872"/>
                  </a:lnTo>
                  <a:lnTo>
                    <a:pt x="876236" y="1415872"/>
                  </a:lnTo>
                  <a:lnTo>
                    <a:pt x="872490" y="1413370"/>
                  </a:lnTo>
                  <a:lnTo>
                    <a:pt x="868591" y="1425676"/>
                  </a:lnTo>
                  <a:lnTo>
                    <a:pt x="867054" y="1432115"/>
                  </a:lnTo>
                  <a:lnTo>
                    <a:pt x="867511" y="1437043"/>
                  </a:lnTo>
                  <a:lnTo>
                    <a:pt x="874649" y="1437462"/>
                  </a:lnTo>
                  <a:lnTo>
                    <a:pt x="882611" y="1434719"/>
                  </a:lnTo>
                  <a:lnTo>
                    <a:pt x="890803" y="1431277"/>
                  </a:lnTo>
                  <a:lnTo>
                    <a:pt x="898639" y="1429575"/>
                  </a:lnTo>
                  <a:lnTo>
                    <a:pt x="904887" y="1429575"/>
                  </a:lnTo>
                  <a:lnTo>
                    <a:pt x="908621" y="1438300"/>
                  </a:lnTo>
                  <a:lnTo>
                    <a:pt x="912342" y="1443278"/>
                  </a:lnTo>
                  <a:lnTo>
                    <a:pt x="927150" y="1443202"/>
                  </a:lnTo>
                  <a:lnTo>
                    <a:pt x="939279" y="1445463"/>
                  </a:lnTo>
                  <a:lnTo>
                    <a:pt x="950709" y="1448181"/>
                  </a:lnTo>
                  <a:lnTo>
                    <a:pt x="963409" y="1449501"/>
                  </a:lnTo>
                  <a:lnTo>
                    <a:pt x="970889" y="1449501"/>
                  </a:lnTo>
                  <a:lnTo>
                    <a:pt x="965911" y="1453222"/>
                  </a:lnTo>
                  <a:lnTo>
                    <a:pt x="971169" y="1452905"/>
                  </a:lnTo>
                  <a:lnTo>
                    <a:pt x="968413" y="1453222"/>
                  </a:lnTo>
                  <a:lnTo>
                    <a:pt x="974636" y="1453222"/>
                  </a:lnTo>
                  <a:lnTo>
                    <a:pt x="969645" y="1456969"/>
                  </a:lnTo>
                  <a:lnTo>
                    <a:pt x="997839" y="1455216"/>
                  </a:lnTo>
                  <a:lnTo>
                    <a:pt x="1030135" y="1455216"/>
                  </a:lnTo>
                  <a:lnTo>
                    <a:pt x="1081747" y="1456969"/>
                  </a:lnTo>
                  <a:lnTo>
                    <a:pt x="1081747" y="1455216"/>
                  </a:lnTo>
                  <a:lnTo>
                    <a:pt x="1081747" y="1453222"/>
                  </a:lnTo>
                  <a:lnTo>
                    <a:pt x="1078001" y="1452892"/>
                  </a:lnTo>
                  <a:lnTo>
                    <a:pt x="1078001" y="1449501"/>
                  </a:lnTo>
                  <a:lnTo>
                    <a:pt x="1085481" y="1449501"/>
                  </a:lnTo>
                  <a:lnTo>
                    <a:pt x="1092949" y="1451991"/>
                  </a:lnTo>
                  <a:lnTo>
                    <a:pt x="1099185" y="1449501"/>
                  </a:lnTo>
                  <a:lnTo>
                    <a:pt x="1102918" y="1448244"/>
                  </a:lnTo>
                  <a:lnTo>
                    <a:pt x="1106652" y="1444523"/>
                  </a:lnTo>
                  <a:lnTo>
                    <a:pt x="1106652" y="1440319"/>
                  </a:lnTo>
                  <a:lnTo>
                    <a:pt x="1112037" y="1440319"/>
                  </a:lnTo>
                  <a:lnTo>
                    <a:pt x="1120508" y="1453019"/>
                  </a:lnTo>
                  <a:lnTo>
                    <a:pt x="1129207" y="1453019"/>
                  </a:lnTo>
                  <a:lnTo>
                    <a:pt x="1137793" y="1465719"/>
                  </a:lnTo>
                  <a:lnTo>
                    <a:pt x="1145794" y="1465719"/>
                  </a:lnTo>
                  <a:lnTo>
                    <a:pt x="1153198" y="1478419"/>
                  </a:lnTo>
                  <a:lnTo>
                    <a:pt x="1167688" y="1491119"/>
                  </a:lnTo>
                  <a:lnTo>
                    <a:pt x="1177010" y="1503819"/>
                  </a:lnTo>
                  <a:lnTo>
                    <a:pt x="1186205" y="1503819"/>
                  </a:lnTo>
                  <a:lnTo>
                    <a:pt x="1195171" y="1516519"/>
                  </a:lnTo>
                  <a:lnTo>
                    <a:pt x="1200099" y="1523784"/>
                  </a:lnTo>
                  <a:lnTo>
                    <a:pt x="1191933" y="1518170"/>
                  </a:lnTo>
                  <a:lnTo>
                    <a:pt x="1172070" y="1502181"/>
                  </a:lnTo>
                  <a:lnTo>
                    <a:pt x="1161453" y="1495577"/>
                  </a:lnTo>
                  <a:lnTo>
                    <a:pt x="1155661" y="1493964"/>
                  </a:lnTo>
                  <a:lnTo>
                    <a:pt x="1143596" y="1494002"/>
                  </a:lnTo>
                  <a:lnTo>
                    <a:pt x="1137793" y="1493088"/>
                  </a:lnTo>
                  <a:lnTo>
                    <a:pt x="1131773" y="1490637"/>
                  </a:lnTo>
                  <a:lnTo>
                    <a:pt x="1125181" y="1486560"/>
                  </a:lnTo>
                  <a:lnTo>
                    <a:pt x="1118349" y="1482940"/>
                  </a:lnTo>
                  <a:lnTo>
                    <a:pt x="1111631" y="1481874"/>
                  </a:lnTo>
                  <a:lnTo>
                    <a:pt x="1106652" y="1481874"/>
                  </a:lnTo>
                  <a:lnTo>
                    <a:pt x="1105408" y="1485620"/>
                  </a:lnTo>
                  <a:lnTo>
                    <a:pt x="1100429" y="1485620"/>
                  </a:lnTo>
                  <a:lnTo>
                    <a:pt x="1095451" y="1481874"/>
                  </a:lnTo>
                  <a:lnTo>
                    <a:pt x="1092949" y="1480642"/>
                  </a:lnTo>
                  <a:lnTo>
                    <a:pt x="1087970" y="1480642"/>
                  </a:lnTo>
                  <a:lnTo>
                    <a:pt x="1087970" y="1485620"/>
                  </a:lnTo>
                  <a:lnTo>
                    <a:pt x="1086726" y="1485620"/>
                  </a:lnTo>
                  <a:lnTo>
                    <a:pt x="1085481" y="1485620"/>
                  </a:lnTo>
                  <a:lnTo>
                    <a:pt x="1083957" y="1486077"/>
                  </a:lnTo>
                  <a:lnTo>
                    <a:pt x="1071460" y="1487487"/>
                  </a:lnTo>
                  <a:lnTo>
                    <a:pt x="1063091" y="1489481"/>
                  </a:lnTo>
                  <a:lnTo>
                    <a:pt x="1056830" y="1493088"/>
                  </a:lnTo>
                  <a:lnTo>
                    <a:pt x="1056830" y="1499323"/>
                  </a:lnTo>
                  <a:lnTo>
                    <a:pt x="1060577" y="1506791"/>
                  </a:lnTo>
                  <a:lnTo>
                    <a:pt x="1066800" y="1509293"/>
                  </a:lnTo>
                  <a:lnTo>
                    <a:pt x="1070216" y="1512036"/>
                  </a:lnTo>
                  <a:lnTo>
                    <a:pt x="1067193" y="1512531"/>
                  </a:lnTo>
                  <a:lnTo>
                    <a:pt x="1063853" y="1511528"/>
                  </a:lnTo>
                  <a:lnTo>
                    <a:pt x="1054811" y="1509128"/>
                  </a:lnTo>
                  <a:lnTo>
                    <a:pt x="1045527" y="1507439"/>
                  </a:lnTo>
                  <a:lnTo>
                    <a:pt x="1035659" y="1506791"/>
                  </a:lnTo>
                  <a:lnTo>
                    <a:pt x="1030249" y="1510398"/>
                  </a:lnTo>
                  <a:lnTo>
                    <a:pt x="1029436" y="1510525"/>
                  </a:lnTo>
                  <a:lnTo>
                    <a:pt x="1028661" y="1511452"/>
                  </a:lnTo>
                  <a:lnTo>
                    <a:pt x="1028179" y="1511769"/>
                  </a:lnTo>
                  <a:lnTo>
                    <a:pt x="1021956" y="1515516"/>
                  </a:lnTo>
                  <a:lnTo>
                    <a:pt x="1015733" y="1520494"/>
                  </a:lnTo>
                  <a:lnTo>
                    <a:pt x="1000569" y="1512443"/>
                  </a:lnTo>
                  <a:lnTo>
                    <a:pt x="985989" y="1505559"/>
                  </a:lnTo>
                  <a:lnTo>
                    <a:pt x="970711" y="1500530"/>
                  </a:lnTo>
                  <a:lnTo>
                    <a:pt x="953465" y="1498066"/>
                  </a:lnTo>
                  <a:lnTo>
                    <a:pt x="953465" y="1536687"/>
                  </a:lnTo>
                  <a:lnTo>
                    <a:pt x="967232" y="1545183"/>
                  </a:lnTo>
                  <a:lnTo>
                    <a:pt x="983348" y="1550390"/>
                  </a:lnTo>
                  <a:lnTo>
                    <a:pt x="1000391" y="1552803"/>
                  </a:lnTo>
                  <a:lnTo>
                    <a:pt x="1020711" y="1552867"/>
                  </a:lnTo>
                  <a:lnTo>
                    <a:pt x="1026934" y="1551635"/>
                  </a:lnTo>
                  <a:lnTo>
                    <a:pt x="1030681" y="1550390"/>
                  </a:lnTo>
                  <a:lnTo>
                    <a:pt x="1035735" y="1547342"/>
                  </a:lnTo>
                  <a:lnTo>
                    <a:pt x="1048194" y="1536560"/>
                  </a:lnTo>
                  <a:lnTo>
                    <a:pt x="1051852" y="1534198"/>
                  </a:lnTo>
                  <a:lnTo>
                    <a:pt x="1054354" y="1532940"/>
                  </a:lnTo>
                  <a:lnTo>
                    <a:pt x="1065555" y="1540421"/>
                  </a:lnTo>
                  <a:lnTo>
                    <a:pt x="1069289" y="1540421"/>
                  </a:lnTo>
                  <a:lnTo>
                    <a:pt x="1078826" y="1541145"/>
                  </a:lnTo>
                  <a:lnTo>
                    <a:pt x="1088593" y="1541513"/>
                  </a:lnTo>
                  <a:lnTo>
                    <a:pt x="1107897" y="1541665"/>
                  </a:lnTo>
                  <a:lnTo>
                    <a:pt x="1107897" y="1527962"/>
                  </a:lnTo>
                  <a:lnTo>
                    <a:pt x="1102918" y="1522984"/>
                  </a:lnTo>
                  <a:lnTo>
                    <a:pt x="1099185" y="1520494"/>
                  </a:lnTo>
                  <a:lnTo>
                    <a:pt x="1094206" y="1517992"/>
                  </a:lnTo>
                  <a:lnTo>
                    <a:pt x="1090460" y="1515516"/>
                  </a:lnTo>
                  <a:lnTo>
                    <a:pt x="1115110" y="1520126"/>
                  </a:lnTo>
                  <a:lnTo>
                    <a:pt x="1135456" y="1528127"/>
                  </a:lnTo>
                  <a:lnTo>
                    <a:pt x="1155090" y="1536357"/>
                  </a:lnTo>
                  <a:lnTo>
                    <a:pt x="1177645" y="1541665"/>
                  </a:lnTo>
                  <a:lnTo>
                    <a:pt x="1205496" y="1569504"/>
                  </a:lnTo>
                  <a:lnTo>
                    <a:pt x="1251242" y="1582813"/>
                  </a:lnTo>
                  <a:lnTo>
                    <a:pt x="1267333" y="1585264"/>
                  </a:lnTo>
                  <a:lnTo>
                    <a:pt x="1271066" y="1585264"/>
                  </a:lnTo>
                  <a:lnTo>
                    <a:pt x="1277289" y="1584020"/>
                  </a:lnTo>
                  <a:lnTo>
                    <a:pt x="1281036" y="1582762"/>
                  </a:lnTo>
                  <a:lnTo>
                    <a:pt x="1295984" y="1575295"/>
                  </a:lnTo>
                  <a:lnTo>
                    <a:pt x="1299718" y="1581518"/>
                  </a:lnTo>
                  <a:lnTo>
                    <a:pt x="1302207" y="1587766"/>
                  </a:lnTo>
                  <a:lnTo>
                    <a:pt x="1304696" y="1595221"/>
                  </a:lnTo>
                  <a:lnTo>
                    <a:pt x="1349540" y="1625117"/>
                  </a:lnTo>
                  <a:lnTo>
                    <a:pt x="1367751" y="1639138"/>
                  </a:lnTo>
                  <a:lnTo>
                    <a:pt x="1377035" y="1645793"/>
                  </a:lnTo>
                  <a:lnTo>
                    <a:pt x="1386903" y="1651279"/>
                  </a:lnTo>
                  <a:lnTo>
                    <a:pt x="1391881" y="1653755"/>
                  </a:lnTo>
                  <a:lnTo>
                    <a:pt x="1399362" y="1653755"/>
                  </a:lnTo>
                  <a:lnTo>
                    <a:pt x="1413052" y="1656257"/>
                  </a:lnTo>
                  <a:lnTo>
                    <a:pt x="1414310" y="1661236"/>
                  </a:lnTo>
                  <a:lnTo>
                    <a:pt x="1413052" y="1669961"/>
                  </a:lnTo>
                  <a:lnTo>
                    <a:pt x="1416799" y="1673682"/>
                  </a:lnTo>
                  <a:lnTo>
                    <a:pt x="1422260" y="1677238"/>
                  </a:lnTo>
                  <a:lnTo>
                    <a:pt x="1435531" y="1683854"/>
                  </a:lnTo>
                  <a:lnTo>
                    <a:pt x="1447114" y="1690611"/>
                  </a:lnTo>
                  <a:lnTo>
                    <a:pt x="1487309" y="1719008"/>
                  </a:lnTo>
                  <a:lnTo>
                    <a:pt x="1512697" y="1730984"/>
                  </a:lnTo>
                  <a:lnTo>
                    <a:pt x="1516443" y="1728508"/>
                  </a:lnTo>
                  <a:lnTo>
                    <a:pt x="1518932" y="1723504"/>
                  </a:lnTo>
                  <a:lnTo>
                    <a:pt x="1516443" y="1714804"/>
                  </a:lnTo>
                  <a:lnTo>
                    <a:pt x="1513954" y="1709813"/>
                  </a:lnTo>
                  <a:lnTo>
                    <a:pt x="1508455" y="1696745"/>
                  </a:lnTo>
                  <a:lnTo>
                    <a:pt x="1503667" y="1684604"/>
                  </a:lnTo>
                  <a:lnTo>
                    <a:pt x="1500289" y="1671993"/>
                  </a:lnTo>
                  <a:lnTo>
                    <a:pt x="1499006" y="1657502"/>
                  </a:lnTo>
                  <a:lnTo>
                    <a:pt x="1484718" y="1645208"/>
                  </a:lnTo>
                  <a:lnTo>
                    <a:pt x="1470660" y="1637576"/>
                  </a:lnTo>
                  <a:lnTo>
                    <a:pt x="1455216" y="1633677"/>
                  </a:lnTo>
                  <a:lnTo>
                    <a:pt x="1436725" y="1632585"/>
                  </a:lnTo>
                  <a:lnTo>
                    <a:pt x="1434236" y="1632585"/>
                  </a:lnTo>
                  <a:lnTo>
                    <a:pt x="1430502" y="1625117"/>
                  </a:lnTo>
                  <a:lnTo>
                    <a:pt x="1426349" y="1619923"/>
                  </a:lnTo>
                  <a:lnTo>
                    <a:pt x="1421612" y="1615313"/>
                  </a:lnTo>
                  <a:lnTo>
                    <a:pt x="1411808" y="1606435"/>
                  </a:lnTo>
                  <a:lnTo>
                    <a:pt x="1398320" y="1591373"/>
                  </a:lnTo>
                  <a:lnTo>
                    <a:pt x="1393126" y="1586509"/>
                  </a:lnTo>
                  <a:lnTo>
                    <a:pt x="1390637" y="1582762"/>
                  </a:lnTo>
                  <a:lnTo>
                    <a:pt x="1386903" y="1580286"/>
                  </a:lnTo>
                  <a:lnTo>
                    <a:pt x="1383157" y="1579041"/>
                  </a:lnTo>
                  <a:lnTo>
                    <a:pt x="1379829" y="1577606"/>
                  </a:lnTo>
                  <a:lnTo>
                    <a:pt x="1377086" y="1576857"/>
                  </a:lnTo>
                  <a:lnTo>
                    <a:pt x="1371777" y="1576578"/>
                  </a:lnTo>
                  <a:lnTo>
                    <a:pt x="1360741" y="1576539"/>
                  </a:lnTo>
                  <a:lnTo>
                    <a:pt x="1347152" y="1572793"/>
                  </a:lnTo>
                  <a:lnTo>
                    <a:pt x="1336141" y="1563319"/>
                  </a:lnTo>
                  <a:lnTo>
                    <a:pt x="1327454" y="1550809"/>
                  </a:lnTo>
                  <a:lnTo>
                    <a:pt x="1320888" y="1537944"/>
                  </a:lnTo>
                  <a:lnTo>
                    <a:pt x="1318387" y="1531696"/>
                  </a:lnTo>
                  <a:lnTo>
                    <a:pt x="1314665" y="1524215"/>
                  </a:lnTo>
                  <a:lnTo>
                    <a:pt x="1314665" y="1517992"/>
                  </a:lnTo>
                  <a:lnTo>
                    <a:pt x="1305941" y="1520494"/>
                  </a:lnTo>
                  <a:lnTo>
                    <a:pt x="1302207" y="1522984"/>
                  </a:lnTo>
                  <a:lnTo>
                    <a:pt x="1295984" y="1529219"/>
                  </a:lnTo>
                  <a:lnTo>
                    <a:pt x="1290993" y="1524215"/>
                  </a:lnTo>
                  <a:lnTo>
                    <a:pt x="1287259" y="1519250"/>
                  </a:lnTo>
                  <a:lnTo>
                    <a:pt x="1272311" y="1519250"/>
                  </a:lnTo>
                  <a:lnTo>
                    <a:pt x="1268564" y="1525473"/>
                  </a:lnTo>
                  <a:lnTo>
                    <a:pt x="1261097" y="1526717"/>
                  </a:lnTo>
                  <a:lnTo>
                    <a:pt x="1258620" y="1530464"/>
                  </a:lnTo>
                  <a:lnTo>
                    <a:pt x="1258620" y="1546644"/>
                  </a:lnTo>
                  <a:lnTo>
                    <a:pt x="1251864" y="1543456"/>
                  </a:lnTo>
                  <a:lnTo>
                    <a:pt x="1237411" y="1536141"/>
                  </a:lnTo>
                  <a:lnTo>
                    <a:pt x="1229969" y="1532940"/>
                  </a:lnTo>
                  <a:lnTo>
                    <a:pt x="1223225" y="1531442"/>
                  </a:lnTo>
                  <a:lnTo>
                    <a:pt x="1216253" y="1530159"/>
                  </a:lnTo>
                  <a:lnTo>
                    <a:pt x="1212519" y="1529219"/>
                  </a:lnTo>
                  <a:lnTo>
                    <a:pt x="1257363" y="1529219"/>
                  </a:lnTo>
                  <a:lnTo>
                    <a:pt x="1256741" y="1491119"/>
                  </a:lnTo>
                  <a:lnTo>
                    <a:pt x="1257363" y="1478419"/>
                  </a:lnTo>
                  <a:lnTo>
                    <a:pt x="1259865" y="1465719"/>
                  </a:lnTo>
                  <a:lnTo>
                    <a:pt x="1242631" y="1453019"/>
                  </a:lnTo>
                  <a:lnTo>
                    <a:pt x="1188872" y="1414919"/>
                  </a:lnTo>
                  <a:lnTo>
                    <a:pt x="1176020" y="1414919"/>
                  </a:lnTo>
                  <a:lnTo>
                    <a:pt x="1163637" y="1402219"/>
                  </a:lnTo>
                  <a:lnTo>
                    <a:pt x="1151724" y="1402219"/>
                  </a:lnTo>
                  <a:lnTo>
                    <a:pt x="1140282" y="1389519"/>
                  </a:lnTo>
                  <a:lnTo>
                    <a:pt x="1140282" y="1326019"/>
                  </a:lnTo>
                  <a:lnTo>
                    <a:pt x="1131849" y="1326019"/>
                  </a:lnTo>
                  <a:lnTo>
                    <a:pt x="1123302" y="1313319"/>
                  </a:lnTo>
                  <a:lnTo>
                    <a:pt x="1105408" y="1313319"/>
                  </a:lnTo>
                  <a:lnTo>
                    <a:pt x="1097927" y="1300619"/>
                  </a:lnTo>
                  <a:lnTo>
                    <a:pt x="1082979" y="1300619"/>
                  </a:lnTo>
                  <a:lnTo>
                    <a:pt x="1075347" y="1287919"/>
                  </a:lnTo>
                  <a:lnTo>
                    <a:pt x="1068654" y="1275219"/>
                  </a:lnTo>
                  <a:lnTo>
                    <a:pt x="1061961" y="1275219"/>
                  </a:lnTo>
                  <a:lnTo>
                    <a:pt x="1054341" y="1262519"/>
                  </a:lnTo>
                  <a:lnTo>
                    <a:pt x="1042720" y="1249819"/>
                  </a:lnTo>
                  <a:lnTo>
                    <a:pt x="1030516" y="1237119"/>
                  </a:lnTo>
                  <a:lnTo>
                    <a:pt x="1005763" y="1211719"/>
                  </a:lnTo>
                  <a:lnTo>
                    <a:pt x="1000696" y="1211719"/>
                  </a:lnTo>
                  <a:lnTo>
                    <a:pt x="989647" y="1199019"/>
                  </a:lnTo>
                  <a:lnTo>
                    <a:pt x="984592" y="1199019"/>
                  </a:lnTo>
                  <a:lnTo>
                    <a:pt x="980859" y="1186319"/>
                  </a:lnTo>
                  <a:lnTo>
                    <a:pt x="975880" y="1186319"/>
                  </a:lnTo>
                  <a:lnTo>
                    <a:pt x="974636" y="1173619"/>
                  </a:lnTo>
                  <a:lnTo>
                    <a:pt x="969645" y="1160919"/>
                  </a:lnTo>
                  <a:lnTo>
                    <a:pt x="959358" y="1148219"/>
                  </a:lnTo>
                  <a:lnTo>
                    <a:pt x="946289" y="1122819"/>
                  </a:lnTo>
                  <a:lnTo>
                    <a:pt x="917333" y="1097419"/>
                  </a:lnTo>
                  <a:lnTo>
                    <a:pt x="876236" y="1097419"/>
                  </a:lnTo>
                  <a:lnTo>
                    <a:pt x="868565" y="1072019"/>
                  </a:lnTo>
                  <a:lnTo>
                    <a:pt x="861593" y="1059319"/>
                  </a:lnTo>
                  <a:lnTo>
                    <a:pt x="854163" y="1046619"/>
                  </a:lnTo>
                  <a:lnTo>
                    <a:pt x="845096" y="1033919"/>
                  </a:lnTo>
                  <a:lnTo>
                    <a:pt x="846340" y="1021219"/>
                  </a:lnTo>
                  <a:lnTo>
                    <a:pt x="845096" y="1021219"/>
                  </a:lnTo>
                  <a:lnTo>
                    <a:pt x="842162" y="1013129"/>
                  </a:lnTo>
                  <a:lnTo>
                    <a:pt x="847585" y="1018552"/>
                  </a:lnTo>
                  <a:lnTo>
                    <a:pt x="848817" y="1014806"/>
                  </a:lnTo>
                  <a:lnTo>
                    <a:pt x="851319" y="1014806"/>
                  </a:lnTo>
                  <a:lnTo>
                    <a:pt x="847585" y="1009827"/>
                  </a:lnTo>
                  <a:lnTo>
                    <a:pt x="842987" y="999578"/>
                  </a:lnTo>
                  <a:lnTo>
                    <a:pt x="839876" y="986002"/>
                  </a:lnTo>
                  <a:lnTo>
                    <a:pt x="839800" y="985697"/>
                  </a:lnTo>
                  <a:lnTo>
                    <a:pt x="837082" y="971118"/>
                  </a:lnTo>
                  <a:lnTo>
                    <a:pt x="833894" y="958761"/>
                  </a:lnTo>
                  <a:lnTo>
                    <a:pt x="830326" y="950544"/>
                  </a:lnTo>
                  <a:lnTo>
                    <a:pt x="826846" y="944219"/>
                  </a:lnTo>
                  <a:lnTo>
                    <a:pt x="826846" y="957719"/>
                  </a:lnTo>
                  <a:lnTo>
                    <a:pt x="823442" y="957719"/>
                  </a:lnTo>
                  <a:lnTo>
                    <a:pt x="819302" y="945019"/>
                  </a:lnTo>
                  <a:lnTo>
                    <a:pt x="816444" y="945019"/>
                  </a:lnTo>
                  <a:lnTo>
                    <a:pt x="816444" y="935520"/>
                  </a:lnTo>
                  <a:lnTo>
                    <a:pt x="818388" y="940079"/>
                  </a:lnTo>
                  <a:lnTo>
                    <a:pt x="825703" y="955014"/>
                  </a:lnTo>
                  <a:lnTo>
                    <a:pt x="826846" y="957719"/>
                  </a:lnTo>
                  <a:lnTo>
                    <a:pt x="826846" y="944219"/>
                  </a:lnTo>
                  <a:lnTo>
                    <a:pt x="825944" y="942568"/>
                  </a:lnTo>
                  <a:lnTo>
                    <a:pt x="821791" y="934580"/>
                  </a:lnTo>
                  <a:lnTo>
                    <a:pt x="818946" y="926363"/>
                  </a:lnTo>
                  <a:lnTo>
                    <a:pt x="818946" y="908939"/>
                  </a:lnTo>
                  <a:lnTo>
                    <a:pt x="817689" y="905192"/>
                  </a:lnTo>
                  <a:lnTo>
                    <a:pt x="816444" y="903960"/>
                  </a:lnTo>
                  <a:lnTo>
                    <a:pt x="814578" y="902716"/>
                  </a:lnTo>
                  <a:lnTo>
                    <a:pt x="814578" y="916724"/>
                  </a:lnTo>
                  <a:lnTo>
                    <a:pt x="814514" y="919619"/>
                  </a:lnTo>
                  <a:lnTo>
                    <a:pt x="810221" y="919619"/>
                  </a:lnTo>
                  <a:lnTo>
                    <a:pt x="798207" y="894219"/>
                  </a:lnTo>
                  <a:lnTo>
                    <a:pt x="787946" y="881519"/>
                  </a:lnTo>
                  <a:lnTo>
                    <a:pt x="778852" y="868819"/>
                  </a:lnTo>
                  <a:lnTo>
                    <a:pt x="770356" y="856119"/>
                  </a:lnTo>
                  <a:lnTo>
                    <a:pt x="766787" y="843419"/>
                  </a:lnTo>
                  <a:lnTo>
                    <a:pt x="763346" y="843419"/>
                  </a:lnTo>
                  <a:lnTo>
                    <a:pt x="759675" y="830719"/>
                  </a:lnTo>
                  <a:lnTo>
                    <a:pt x="749020" y="830719"/>
                  </a:lnTo>
                  <a:lnTo>
                    <a:pt x="741553" y="818019"/>
                  </a:lnTo>
                  <a:lnTo>
                    <a:pt x="719137" y="818019"/>
                  </a:lnTo>
                  <a:lnTo>
                    <a:pt x="711504" y="805319"/>
                  </a:lnTo>
                  <a:lnTo>
                    <a:pt x="704354" y="792619"/>
                  </a:lnTo>
                  <a:lnTo>
                    <a:pt x="698131" y="792619"/>
                  </a:lnTo>
                  <a:lnTo>
                    <a:pt x="701903" y="782967"/>
                  </a:lnTo>
                  <a:lnTo>
                    <a:pt x="706132" y="789660"/>
                  </a:lnTo>
                  <a:lnTo>
                    <a:pt x="716483" y="801090"/>
                  </a:lnTo>
                  <a:lnTo>
                    <a:pt x="728243" y="811250"/>
                  </a:lnTo>
                  <a:lnTo>
                    <a:pt x="740473" y="816330"/>
                  </a:lnTo>
                  <a:lnTo>
                    <a:pt x="745451" y="817600"/>
                  </a:lnTo>
                  <a:lnTo>
                    <a:pt x="750430" y="820140"/>
                  </a:lnTo>
                  <a:lnTo>
                    <a:pt x="755421" y="820140"/>
                  </a:lnTo>
                  <a:lnTo>
                    <a:pt x="769112" y="841730"/>
                  </a:lnTo>
                  <a:lnTo>
                    <a:pt x="781875" y="865860"/>
                  </a:lnTo>
                  <a:lnTo>
                    <a:pt x="796048" y="887450"/>
                  </a:lnTo>
                  <a:lnTo>
                    <a:pt x="812584" y="902703"/>
                  </a:lnTo>
                  <a:lnTo>
                    <a:pt x="810221" y="902703"/>
                  </a:lnTo>
                  <a:lnTo>
                    <a:pt x="813689" y="908939"/>
                  </a:lnTo>
                  <a:lnTo>
                    <a:pt x="813790" y="909129"/>
                  </a:lnTo>
                  <a:lnTo>
                    <a:pt x="814578" y="916724"/>
                  </a:lnTo>
                  <a:lnTo>
                    <a:pt x="814578" y="902716"/>
                  </a:lnTo>
                  <a:lnTo>
                    <a:pt x="812711" y="901458"/>
                  </a:lnTo>
                  <a:lnTo>
                    <a:pt x="812711" y="902652"/>
                  </a:lnTo>
                  <a:lnTo>
                    <a:pt x="801941" y="891260"/>
                  </a:lnTo>
                  <a:lnTo>
                    <a:pt x="791679" y="876020"/>
                  </a:lnTo>
                  <a:lnTo>
                    <a:pt x="782599" y="860780"/>
                  </a:lnTo>
                  <a:lnTo>
                    <a:pt x="774103" y="844270"/>
                  </a:lnTo>
                  <a:lnTo>
                    <a:pt x="770534" y="839190"/>
                  </a:lnTo>
                  <a:lnTo>
                    <a:pt x="737603" y="811250"/>
                  </a:lnTo>
                  <a:lnTo>
                    <a:pt x="730504" y="808710"/>
                  </a:lnTo>
                  <a:lnTo>
                    <a:pt x="715238" y="796010"/>
                  </a:lnTo>
                  <a:lnTo>
                    <a:pt x="708075" y="788390"/>
                  </a:lnTo>
                  <a:lnTo>
                    <a:pt x="702754" y="780796"/>
                  </a:lnTo>
                  <a:lnTo>
                    <a:pt x="703097" y="779919"/>
                  </a:lnTo>
                  <a:lnTo>
                    <a:pt x="706831" y="779919"/>
                  </a:lnTo>
                  <a:lnTo>
                    <a:pt x="708647" y="770686"/>
                  </a:lnTo>
                  <a:lnTo>
                    <a:pt x="710577" y="768070"/>
                  </a:lnTo>
                  <a:lnTo>
                    <a:pt x="713054" y="761720"/>
                  </a:lnTo>
                  <a:lnTo>
                    <a:pt x="710577" y="755370"/>
                  </a:lnTo>
                  <a:lnTo>
                    <a:pt x="708075" y="747750"/>
                  </a:lnTo>
                  <a:lnTo>
                    <a:pt x="708075" y="752830"/>
                  </a:lnTo>
                  <a:lnTo>
                    <a:pt x="706691" y="759180"/>
                  </a:lnTo>
                  <a:lnTo>
                    <a:pt x="705777" y="761822"/>
                  </a:lnTo>
                  <a:lnTo>
                    <a:pt x="704354" y="754519"/>
                  </a:lnTo>
                  <a:lnTo>
                    <a:pt x="690651" y="754519"/>
                  </a:lnTo>
                  <a:lnTo>
                    <a:pt x="694296" y="747598"/>
                  </a:lnTo>
                  <a:lnTo>
                    <a:pt x="694385" y="747750"/>
                  </a:lnTo>
                  <a:lnTo>
                    <a:pt x="701852" y="750290"/>
                  </a:lnTo>
                  <a:lnTo>
                    <a:pt x="708075" y="752830"/>
                  </a:lnTo>
                  <a:lnTo>
                    <a:pt x="708075" y="747750"/>
                  </a:lnTo>
                  <a:lnTo>
                    <a:pt x="700608" y="745210"/>
                  </a:lnTo>
                  <a:lnTo>
                    <a:pt x="696442" y="743521"/>
                  </a:lnTo>
                  <a:lnTo>
                    <a:pt x="697344" y="741819"/>
                  </a:lnTo>
                  <a:lnTo>
                    <a:pt x="704037" y="741819"/>
                  </a:lnTo>
                  <a:lnTo>
                    <a:pt x="710260" y="729119"/>
                  </a:lnTo>
                  <a:lnTo>
                    <a:pt x="715556" y="729119"/>
                  </a:lnTo>
                  <a:lnTo>
                    <a:pt x="714159" y="722071"/>
                  </a:lnTo>
                  <a:lnTo>
                    <a:pt x="719302" y="713460"/>
                  </a:lnTo>
                  <a:lnTo>
                    <a:pt x="716800" y="712190"/>
                  </a:lnTo>
                  <a:lnTo>
                    <a:pt x="716800" y="709650"/>
                  </a:lnTo>
                  <a:lnTo>
                    <a:pt x="711822" y="692416"/>
                  </a:lnTo>
                  <a:lnTo>
                    <a:pt x="711822" y="712190"/>
                  </a:lnTo>
                  <a:lnTo>
                    <a:pt x="711377" y="712812"/>
                  </a:lnTo>
                  <a:lnTo>
                    <a:pt x="707199" y="703719"/>
                  </a:lnTo>
                  <a:lnTo>
                    <a:pt x="707644" y="692619"/>
                  </a:lnTo>
                  <a:lnTo>
                    <a:pt x="711822" y="712190"/>
                  </a:lnTo>
                  <a:lnTo>
                    <a:pt x="711822" y="692416"/>
                  </a:lnTo>
                  <a:lnTo>
                    <a:pt x="710933" y="689330"/>
                  </a:lnTo>
                  <a:lnTo>
                    <a:pt x="711365" y="680440"/>
                  </a:lnTo>
                  <a:lnTo>
                    <a:pt x="711479" y="677900"/>
                  </a:lnTo>
                  <a:lnTo>
                    <a:pt x="711606" y="675360"/>
                  </a:lnTo>
                  <a:lnTo>
                    <a:pt x="711720" y="672820"/>
                  </a:lnTo>
                  <a:lnTo>
                    <a:pt x="711847" y="670280"/>
                  </a:lnTo>
                  <a:lnTo>
                    <a:pt x="711962" y="667740"/>
                  </a:lnTo>
                  <a:lnTo>
                    <a:pt x="716965" y="644880"/>
                  </a:lnTo>
                  <a:lnTo>
                    <a:pt x="722134" y="627519"/>
                  </a:lnTo>
                  <a:lnTo>
                    <a:pt x="766622" y="627519"/>
                  </a:lnTo>
                  <a:lnTo>
                    <a:pt x="769962" y="640219"/>
                  </a:lnTo>
                  <a:lnTo>
                    <a:pt x="772845" y="640219"/>
                  </a:lnTo>
                  <a:lnTo>
                    <a:pt x="775728" y="652919"/>
                  </a:lnTo>
                  <a:lnTo>
                    <a:pt x="779081" y="652919"/>
                  </a:lnTo>
                  <a:lnTo>
                    <a:pt x="783628" y="665619"/>
                  </a:lnTo>
                  <a:lnTo>
                    <a:pt x="795540" y="665619"/>
                  </a:lnTo>
                  <a:lnTo>
                    <a:pt x="801497" y="678319"/>
                  </a:lnTo>
                  <a:lnTo>
                    <a:pt x="815568" y="691019"/>
                  </a:lnTo>
                  <a:lnTo>
                    <a:pt x="826249" y="703719"/>
                  </a:lnTo>
                  <a:lnTo>
                    <a:pt x="839508" y="716419"/>
                  </a:lnTo>
                  <a:lnTo>
                    <a:pt x="861288" y="716419"/>
                  </a:lnTo>
                  <a:lnTo>
                    <a:pt x="873493" y="698385"/>
                  </a:lnTo>
                  <a:lnTo>
                    <a:pt x="882218" y="686790"/>
                  </a:lnTo>
                  <a:lnTo>
                    <a:pt x="904430" y="638886"/>
                  </a:lnTo>
                  <a:lnTo>
                    <a:pt x="919822" y="627519"/>
                  </a:lnTo>
                  <a:lnTo>
                    <a:pt x="1011364" y="627519"/>
                  </a:lnTo>
                  <a:lnTo>
                    <a:pt x="1012228" y="624560"/>
                  </a:lnTo>
                  <a:lnTo>
                    <a:pt x="1013231" y="624560"/>
                  </a:lnTo>
                  <a:lnTo>
                    <a:pt x="1014717" y="619480"/>
                  </a:lnTo>
                  <a:lnTo>
                    <a:pt x="1016088" y="614819"/>
                  </a:lnTo>
                  <a:lnTo>
                    <a:pt x="1035037" y="614819"/>
                  </a:lnTo>
                  <a:lnTo>
                    <a:pt x="1043940" y="627519"/>
                  </a:lnTo>
                  <a:lnTo>
                    <a:pt x="1053096" y="627519"/>
                  </a:lnTo>
                  <a:lnTo>
                    <a:pt x="1065276" y="640219"/>
                  </a:lnTo>
                  <a:lnTo>
                    <a:pt x="1077696" y="640219"/>
                  </a:lnTo>
                  <a:lnTo>
                    <a:pt x="1090574" y="652919"/>
                  </a:lnTo>
                  <a:lnTo>
                    <a:pt x="1111631" y="652919"/>
                  </a:lnTo>
                  <a:lnTo>
                    <a:pt x="1133017" y="640219"/>
                  </a:lnTo>
                  <a:lnTo>
                    <a:pt x="1151953" y="652919"/>
                  </a:lnTo>
                  <a:lnTo>
                    <a:pt x="1170660" y="652919"/>
                  </a:lnTo>
                  <a:lnTo>
                    <a:pt x="1191348" y="665619"/>
                  </a:lnTo>
                  <a:lnTo>
                    <a:pt x="1198257" y="665619"/>
                  </a:lnTo>
                  <a:lnTo>
                    <a:pt x="1228140" y="652919"/>
                  </a:lnTo>
                  <a:lnTo>
                    <a:pt x="1236192" y="652919"/>
                  </a:lnTo>
                  <a:lnTo>
                    <a:pt x="1246466" y="665619"/>
                  </a:lnTo>
                  <a:lnTo>
                    <a:pt x="1267015" y="665619"/>
                  </a:lnTo>
                  <a:lnTo>
                    <a:pt x="1277289" y="678319"/>
                  </a:lnTo>
                  <a:lnTo>
                    <a:pt x="1299832" y="678319"/>
                  </a:lnTo>
                  <a:lnTo>
                    <a:pt x="1313726" y="665619"/>
                  </a:lnTo>
                  <a:lnTo>
                    <a:pt x="1325283" y="652919"/>
                  </a:lnTo>
                  <a:lnTo>
                    <a:pt x="1340815" y="640219"/>
                  </a:lnTo>
                  <a:lnTo>
                    <a:pt x="1348155" y="652919"/>
                  </a:lnTo>
                  <a:lnTo>
                    <a:pt x="1355610" y="665619"/>
                  </a:lnTo>
                  <a:lnTo>
                    <a:pt x="1397546" y="665619"/>
                  </a:lnTo>
                  <a:lnTo>
                    <a:pt x="1404340" y="652919"/>
                  </a:lnTo>
                  <a:lnTo>
                    <a:pt x="1425181" y="652919"/>
                  </a:lnTo>
                  <a:lnTo>
                    <a:pt x="1444967" y="665619"/>
                  </a:lnTo>
                  <a:lnTo>
                    <a:pt x="1464068" y="665619"/>
                  </a:lnTo>
                  <a:lnTo>
                    <a:pt x="1482801" y="678319"/>
                  </a:lnTo>
                  <a:lnTo>
                    <a:pt x="1487779" y="678319"/>
                  </a:lnTo>
                  <a:lnTo>
                    <a:pt x="1491157" y="666838"/>
                  </a:lnTo>
                  <a:lnTo>
                    <a:pt x="1491526" y="666470"/>
                  </a:lnTo>
                  <a:lnTo>
                    <a:pt x="1491881" y="665619"/>
                  </a:lnTo>
                  <a:lnTo>
                    <a:pt x="1503984" y="665619"/>
                  </a:lnTo>
                  <a:lnTo>
                    <a:pt x="1510207" y="678319"/>
                  </a:lnTo>
                  <a:lnTo>
                    <a:pt x="1527378" y="678319"/>
                  </a:lnTo>
                  <a:lnTo>
                    <a:pt x="1545082" y="716419"/>
                  </a:lnTo>
                  <a:lnTo>
                    <a:pt x="1552549" y="741819"/>
                  </a:lnTo>
                  <a:lnTo>
                    <a:pt x="1571447" y="741819"/>
                  </a:lnTo>
                  <a:lnTo>
                    <a:pt x="1590687" y="754519"/>
                  </a:lnTo>
                  <a:lnTo>
                    <a:pt x="1629778" y="754519"/>
                  </a:lnTo>
                  <a:lnTo>
                    <a:pt x="1629778" y="741400"/>
                  </a:lnTo>
                  <a:lnTo>
                    <a:pt x="1633524" y="741400"/>
                  </a:lnTo>
                  <a:lnTo>
                    <a:pt x="1633524" y="738860"/>
                  </a:lnTo>
                  <a:lnTo>
                    <a:pt x="1633524" y="729119"/>
                  </a:lnTo>
                  <a:lnTo>
                    <a:pt x="1650796" y="729119"/>
                  </a:lnTo>
                  <a:lnTo>
                    <a:pt x="1656245" y="716419"/>
                  </a:lnTo>
                  <a:lnTo>
                    <a:pt x="1660296" y="716419"/>
                  </a:lnTo>
                  <a:lnTo>
                    <a:pt x="1663420" y="703719"/>
                  </a:lnTo>
                  <a:lnTo>
                    <a:pt x="1663204" y="703326"/>
                  </a:lnTo>
                  <a:lnTo>
                    <a:pt x="1664030" y="702030"/>
                  </a:lnTo>
                  <a:lnTo>
                    <a:pt x="1667141" y="694410"/>
                  </a:lnTo>
                  <a:lnTo>
                    <a:pt x="1660918" y="679157"/>
                  </a:lnTo>
                  <a:lnTo>
                    <a:pt x="1660918" y="698220"/>
                  </a:lnTo>
                  <a:lnTo>
                    <a:pt x="1660740" y="698677"/>
                  </a:lnTo>
                  <a:lnTo>
                    <a:pt x="1656676" y="691019"/>
                  </a:lnTo>
                  <a:lnTo>
                    <a:pt x="1654390" y="673100"/>
                  </a:lnTo>
                  <a:lnTo>
                    <a:pt x="1654632" y="673100"/>
                  </a:lnTo>
                  <a:lnTo>
                    <a:pt x="1654784" y="673049"/>
                  </a:lnTo>
                  <a:lnTo>
                    <a:pt x="1655927" y="680440"/>
                  </a:lnTo>
                  <a:lnTo>
                    <a:pt x="1660918" y="698220"/>
                  </a:lnTo>
                  <a:lnTo>
                    <a:pt x="1660918" y="679157"/>
                  </a:lnTo>
                  <a:lnTo>
                    <a:pt x="1660410" y="677900"/>
                  </a:lnTo>
                  <a:lnTo>
                    <a:pt x="1659178" y="671626"/>
                  </a:lnTo>
                  <a:lnTo>
                    <a:pt x="1678114" y="665480"/>
                  </a:lnTo>
                  <a:lnTo>
                    <a:pt x="1685010" y="661670"/>
                  </a:lnTo>
                  <a:lnTo>
                    <a:pt x="1690116" y="657860"/>
                  </a:lnTo>
                  <a:lnTo>
                    <a:pt x="1703857" y="657860"/>
                  </a:lnTo>
                  <a:lnTo>
                    <a:pt x="1721700" y="655320"/>
                  </a:lnTo>
                  <a:lnTo>
                    <a:pt x="1731543" y="652780"/>
                  </a:lnTo>
                  <a:lnTo>
                    <a:pt x="1741957" y="650240"/>
                  </a:lnTo>
                  <a:lnTo>
                    <a:pt x="1774710" y="628650"/>
                  </a:lnTo>
                  <a:lnTo>
                    <a:pt x="1797710" y="589280"/>
                  </a:lnTo>
                  <a:lnTo>
                    <a:pt x="1801202" y="568960"/>
                  </a:lnTo>
                  <a:lnTo>
                    <a:pt x="1801304" y="567347"/>
                  </a:lnTo>
                  <a:lnTo>
                    <a:pt x="1801368" y="566420"/>
                  </a:lnTo>
                  <a:lnTo>
                    <a:pt x="1801456" y="565150"/>
                  </a:lnTo>
                  <a:lnTo>
                    <a:pt x="1801558" y="562610"/>
                  </a:lnTo>
                  <a:lnTo>
                    <a:pt x="1801647" y="558914"/>
                  </a:lnTo>
                  <a:close/>
                </a:path>
              </a:pathLst>
            </a:custGeom>
            <a:solidFill>
              <a:srgbClr val="066B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121761" y="1525421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59">
                  <a:moveTo>
                    <a:pt x="13543" y="2124"/>
                  </a:moveTo>
                  <a:lnTo>
                    <a:pt x="9969" y="4991"/>
                  </a:lnTo>
                  <a:lnTo>
                    <a:pt x="0" y="4991"/>
                  </a:lnTo>
                  <a:lnTo>
                    <a:pt x="2489" y="7467"/>
                  </a:lnTo>
                  <a:lnTo>
                    <a:pt x="3746" y="9969"/>
                  </a:lnTo>
                  <a:lnTo>
                    <a:pt x="7467" y="9969"/>
                  </a:lnTo>
                  <a:lnTo>
                    <a:pt x="11214" y="7467"/>
                  </a:lnTo>
                  <a:lnTo>
                    <a:pt x="12471" y="3746"/>
                  </a:lnTo>
                  <a:lnTo>
                    <a:pt x="13543" y="2124"/>
                  </a:lnTo>
                  <a:close/>
                </a:path>
                <a:path w="16510" h="10159">
                  <a:moveTo>
                    <a:pt x="16192" y="0"/>
                  </a:moveTo>
                  <a:lnTo>
                    <a:pt x="14947" y="0"/>
                  </a:lnTo>
                  <a:lnTo>
                    <a:pt x="13543" y="2124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0D5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081908" y="1314931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3703" y="0"/>
                  </a:moveTo>
                  <a:lnTo>
                    <a:pt x="7467" y="0"/>
                  </a:lnTo>
                  <a:lnTo>
                    <a:pt x="0" y="9956"/>
                  </a:lnTo>
                  <a:lnTo>
                    <a:pt x="3733" y="11201"/>
                  </a:lnTo>
                  <a:lnTo>
                    <a:pt x="4978" y="9956"/>
                  </a:lnTo>
                  <a:lnTo>
                    <a:pt x="8724" y="8724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21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4061982" y="1398370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7480" y="0"/>
                  </a:moveTo>
                  <a:lnTo>
                    <a:pt x="2476" y="0"/>
                  </a:lnTo>
                  <a:lnTo>
                    <a:pt x="3733" y="1257"/>
                  </a:lnTo>
                  <a:lnTo>
                    <a:pt x="1231" y="3746"/>
                  </a:lnTo>
                  <a:lnTo>
                    <a:pt x="0" y="6642"/>
                  </a:lnTo>
                  <a:lnTo>
                    <a:pt x="0" y="9982"/>
                  </a:lnTo>
                  <a:lnTo>
                    <a:pt x="2476" y="9982"/>
                  </a:lnTo>
                  <a:lnTo>
                    <a:pt x="4978" y="12458"/>
                  </a:lnTo>
                  <a:lnTo>
                    <a:pt x="4978" y="4978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F8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4069462" y="1361006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90">
                  <a:moveTo>
                    <a:pt x="16179" y="0"/>
                  </a:moveTo>
                  <a:lnTo>
                    <a:pt x="2476" y="0"/>
                  </a:lnTo>
                  <a:lnTo>
                    <a:pt x="0" y="4991"/>
                  </a:lnTo>
                  <a:lnTo>
                    <a:pt x="0" y="7467"/>
                  </a:lnTo>
                  <a:lnTo>
                    <a:pt x="4965" y="8724"/>
                  </a:lnTo>
                  <a:lnTo>
                    <a:pt x="9944" y="4991"/>
                  </a:lnTo>
                  <a:lnTo>
                    <a:pt x="16179" y="4991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4120516" y="1314931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9969" y="0"/>
                  </a:moveTo>
                  <a:lnTo>
                    <a:pt x="9969" y="1244"/>
                  </a:lnTo>
                  <a:lnTo>
                    <a:pt x="7467" y="3721"/>
                  </a:lnTo>
                  <a:lnTo>
                    <a:pt x="6235" y="3721"/>
                  </a:lnTo>
                  <a:lnTo>
                    <a:pt x="4991" y="7467"/>
                  </a:lnTo>
                  <a:lnTo>
                    <a:pt x="4991" y="9956"/>
                  </a:lnTo>
                  <a:lnTo>
                    <a:pt x="0" y="9956"/>
                  </a:lnTo>
                  <a:lnTo>
                    <a:pt x="1244" y="12446"/>
                  </a:lnTo>
                  <a:lnTo>
                    <a:pt x="6235" y="17424"/>
                  </a:lnTo>
                  <a:lnTo>
                    <a:pt x="16192" y="17424"/>
                  </a:lnTo>
                  <a:lnTo>
                    <a:pt x="19939" y="16192"/>
                  </a:lnTo>
                  <a:lnTo>
                    <a:pt x="18681" y="16192"/>
                  </a:lnTo>
                  <a:lnTo>
                    <a:pt x="19939" y="13690"/>
                  </a:lnTo>
                  <a:lnTo>
                    <a:pt x="18681" y="8724"/>
                  </a:lnTo>
                  <a:lnTo>
                    <a:pt x="16192" y="7467"/>
                  </a:lnTo>
                  <a:lnTo>
                    <a:pt x="13716" y="3721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26752" y="1314931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4356" y="618"/>
                  </a:moveTo>
                  <a:lnTo>
                    <a:pt x="2476" y="2489"/>
                  </a:lnTo>
                  <a:lnTo>
                    <a:pt x="1231" y="2489"/>
                  </a:lnTo>
                  <a:lnTo>
                    <a:pt x="0" y="6223"/>
                  </a:lnTo>
                  <a:lnTo>
                    <a:pt x="0" y="9956"/>
                  </a:lnTo>
                  <a:lnTo>
                    <a:pt x="1231" y="9956"/>
                  </a:lnTo>
                  <a:lnTo>
                    <a:pt x="2895" y="12446"/>
                  </a:lnTo>
                  <a:lnTo>
                    <a:pt x="4978" y="13690"/>
                  </a:lnTo>
                  <a:lnTo>
                    <a:pt x="7480" y="13690"/>
                  </a:lnTo>
                  <a:lnTo>
                    <a:pt x="8712" y="9956"/>
                  </a:lnTo>
                  <a:lnTo>
                    <a:pt x="7480" y="7467"/>
                  </a:lnTo>
                  <a:lnTo>
                    <a:pt x="7480" y="3721"/>
                  </a:lnTo>
                  <a:lnTo>
                    <a:pt x="4356" y="618"/>
                  </a:lnTo>
                  <a:close/>
                </a:path>
                <a:path w="8889" h="13969">
                  <a:moveTo>
                    <a:pt x="4978" y="0"/>
                  </a:moveTo>
                  <a:lnTo>
                    <a:pt x="3733" y="0"/>
                  </a:lnTo>
                  <a:lnTo>
                    <a:pt x="4356" y="61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1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4071938" y="1339836"/>
              <a:ext cx="22860" cy="20320"/>
            </a:xfrm>
            <a:custGeom>
              <a:avLst/>
              <a:gdLst/>
              <a:ahLst/>
              <a:cxnLst/>
              <a:rect l="l" t="t" r="r" b="b"/>
              <a:pathLst>
                <a:path w="22860" h="20319">
                  <a:moveTo>
                    <a:pt x="14947" y="0"/>
                  </a:moveTo>
                  <a:lnTo>
                    <a:pt x="12471" y="2489"/>
                  </a:lnTo>
                  <a:lnTo>
                    <a:pt x="9969" y="7467"/>
                  </a:lnTo>
                  <a:lnTo>
                    <a:pt x="7467" y="9969"/>
                  </a:lnTo>
                  <a:lnTo>
                    <a:pt x="2489" y="17437"/>
                  </a:lnTo>
                  <a:lnTo>
                    <a:pt x="0" y="19939"/>
                  </a:lnTo>
                  <a:lnTo>
                    <a:pt x="13703" y="18694"/>
                  </a:lnTo>
                  <a:lnTo>
                    <a:pt x="17437" y="18694"/>
                  </a:lnTo>
                  <a:lnTo>
                    <a:pt x="17437" y="13690"/>
                  </a:lnTo>
                  <a:lnTo>
                    <a:pt x="14947" y="9969"/>
                  </a:lnTo>
                  <a:lnTo>
                    <a:pt x="22415" y="3746"/>
                  </a:lnTo>
                  <a:lnTo>
                    <a:pt x="14947" y="1244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073183" y="1349805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4947" y="0"/>
                  </a:moveTo>
                  <a:lnTo>
                    <a:pt x="11226" y="4978"/>
                  </a:lnTo>
                  <a:lnTo>
                    <a:pt x="8724" y="7467"/>
                  </a:lnTo>
                  <a:lnTo>
                    <a:pt x="2501" y="8724"/>
                  </a:lnTo>
                  <a:lnTo>
                    <a:pt x="2501" y="7467"/>
                  </a:lnTo>
                  <a:lnTo>
                    <a:pt x="0" y="9969"/>
                  </a:lnTo>
                  <a:lnTo>
                    <a:pt x="13703" y="8724"/>
                  </a:lnTo>
                  <a:lnTo>
                    <a:pt x="17449" y="8724"/>
                  </a:lnTo>
                  <a:lnTo>
                    <a:pt x="17449" y="3721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0F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110559" y="1272576"/>
              <a:ext cx="21590" cy="22860"/>
            </a:xfrm>
            <a:custGeom>
              <a:avLst/>
              <a:gdLst/>
              <a:ahLst/>
              <a:cxnLst/>
              <a:rect l="l" t="t" r="r" b="b"/>
              <a:pathLst>
                <a:path w="21589" h="22859">
                  <a:moveTo>
                    <a:pt x="6223" y="0"/>
                  </a:moveTo>
                  <a:lnTo>
                    <a:pt x="4978" y="0"/>
                  </a:lnTo>
                  <a:lnTo>
                    <a:pt x="3721" y="3733"/>
                  </a:lnTo>
                  <a:lnTo>
                    <a:pt x="2476" y="6235"/>
                  </a:lnTo>
                  <a:lnTo>
                    <a:pt x="0" y="9956"/>
                  </a:lnTo>
                  <a:lnTo>
                    <a:pt x="0" y="19926"/>
                  </a:lnTo>
                  <a:lnTo>
                    <a:pt x="9956" y="19926"/>
                  </a:lnTo>
                  <a:lnTo>
                    <a:pt x="12446" y="22428"/>
                  </a:lnTo>
                  <a:lnTo>
                    <a:pt x="18669" y="22428"/>
                  </a:lnTo>
                  <a:lnTo>
                    <a:pt x="21170" y="21183"/>
                  </a:lnTo>
                  <a:lnTo>
                    <a:pt x="6223" y="1257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186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111804" y="1282533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1231" y="0"/>
                  </a:moveTo>
                  <a:lnTo>
                    <a:pt x="0" y="0"/>
                  </a:lnTo>
                  <a:lnTo>
                    <a:pt x="0" y="9969"/>
                  </a:lnTo>
                  <a:lnTo>
                    <a:pt x="2476" y="8724"/>
                  </a:lnTo>
                  <a:lnTo>
                    <a:pt x="6222" y="8724"/>
                  </a:lnTo>
                  <a:lnTo>
                    <a:pt x="6222" y="3746"/>
                  </a:lnTo>
                  <a:lnTo>
                    <a:pt x="1231" y="124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0A6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113036" y="1272576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3746" y="0"/>
                  </a:moveTo>
                  <a:lnTo>
                    <a:pt x="2501" y="3733"/>
                  </a:lnTo>
                  <a:lnTo>
                    <a:pt x="0" y="6235"/>
                  </a:lnTo>
                  <a:lnTo>
                    <a:pt x="0" y="9956"/>
                  </a:lnTo>
                  <a:lnTo>
                    <a:pt x="4991" y="12458"/>
                  </a:lnTo>
                  <a:lnTo>
                    <a:pt x="7480" y="6235"/>
                  </a:lnTo>
                  <a:lnTo>
                    <a:pt x="3746" y="1257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0F6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4078161" y="1322398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3703" y="0"/>
                  </a:moveTo>
                  <a:lnTo>
                    <a:pt x="9969" y="1257"/>
                  </a:lnTo>
                  <a:lnTo>
                    <a:pt x="6248" y="1257"/>
                  </a:lnTo>
                  <a:lnTo>
                    <a:pt x="0" y="7480"/>
                  </a:lnTo>
                  <a:lnTo>
                    <a:pt x="6248" y="9956"/>
                  </a:lnTo>
                  <a:lnTo>
                    <a:pt x="11214" y="8724"/>
                  </a:lnTo>
                  <a:lnTo>
                    <a:pt x="17449" y="4978"/>
                  </a:lnTo>
                  <a:lnTo>
                    <a:pt x="14947" y="3733"/>
                  </a:lnTo>
                  <a:lnTo>
                    <a:pt x="13703" y="2489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2176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4088131" y="1292503"/>
              <a:ext cx="16510" cy="22860"/>
            </a:xfrm>
            <a:custGeom>
              <a:avLst/>
              <a:gdLst/>
              <a:ahLst/>
              <a:cxnLst/>
              <a:rect l="l" t="t" r="r" b="b"/>
              <a:pathLst>
                <a:path w="16510" h="22859">
                  <a:moveTo>
                    <a:pt x="16192" y="1257"/>
                  </a:moveTo>
                  <a:lnTo>
                    <a:pt x="7731" y="1257"/>
                  </a:lnTo>
                  <a:lnTo>
                    <a:pt x="8724" y="6222"/>
                  </a:lnTo>
                  <a:lnTo>
                    <a:pt x="0" y="22428"/>
                  </a:lnTo>
                  <a:lnTo>
                    <a:pt x="8724" y="22428"/>
                  </a:lnTo>
                  <a:lnTo>
                    <a:pt x="13703" y="14947"/>
                  </a:lnTo>
                  <a:lnTo>
                    <a:pt x="16192" y="9969"/>
                  </a:lnTo>
                  <a:lnTo>
                    <a:pt x="16192" y="1257"/>
                  </a:lnTo>
                  <a:close/>
                </a:path>
                <a:path w="16510" h="22859">
                  <a:moveTo>
                    <a:pt x="1244" y="4483"/>
                  </a:moveTo>
                  <a:lnTo>
                    <a:pt x="0" y="4978"/>
                  </a:lnTo>
                  <a:lnTo>
                    <a:pt x="1244" y="4978"/>
                  </a:lnTo>
                  <a:lnTo>
                    <a:pt x="1244" y="4483"/>
                  </a:lnTo>
                  <a:close/>
                </a:path>
                <a:path w="16510" h="22859">
                  <a:moveTo>
                    <a:pt x="6637" y="1676"/>
                  </a:moveTo>
                  <a:lnTo>
                    <a:pt x="4978" y="2501"/>
                  </a:lnTo>
                  <a:lnTo>
                    <a:pt x="1244" y="3733"/>
                  </a:lnTo>
                  <a:lnTo>
                    <a:pt x="1244" y="4483"/>
                  </a:lnTo>
                  <a:lnTo>
                    <a:pt x="6223" y="2501"/>
                  </a:lnTo>
                  <a:lnTo>
                    <a:pt x="6637" y="1676"/>
                  </a:lnTo>
                  <a:close/>
                </a:path>
                <a:path w="16510" h="22859">
                  <a:moveTo>
                    <a:pt x="7480" y="0"/>
                  </a:moveTo>
                  <a:lnTo>
                    <a:pt x="6637" y="1676"/>
                  </a:lnTo>
                  <a:lnTo>
                    <a:pt x="7480" y="1257"/>
                  </a:lnTo>
                  <a:lnTo>
                    <a:pt x="7731" y="1257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4047034" y="1504250"/>
              <a:ext cx="21590" cy="24130"/>
            </a:xfrm>
            <a:custGeom>
              <a:avLst/>
              <a:gdLst/>
              <a:ahLst/>
              <a:cxnLst/>
              <a:rect l="l" t="t" r="r" b="b"/>
              <a:pathLst>
                <a:path w="21589" h="24130">
                  <a:moveTo>
                    <a:pt x="14947" y="0"/>
                  </a:moveTo>
                  <a:lnTo>
                    <a:pt x="8724" y="6222"/>
                  </a:lnTo>
                  <a:lnTo>
                    <a:pt x="1244" y="12445"/>
                  </a:lnTo>
                  <a:lnTo>
                    <a:pt x="0" y="19913"/>
                  </a:lnTo>
                  <a:lnTo>
                    <a:pt x="0" y="22415"/>
                  </a:lnTo>
                  <a:lnTo>
                    <a:pt x="9956" y="22415"/>
                  </a:lnTo>
                  <a:lnTo>
                    <a:pt x="11201" y="22415"/>
                  </a:lnTo>
                  <a:lnTo>
                    <a:pt x="11201" y="19913"/>
                  </a:lnTo>
                  <a:lnTo>
                    <a:pt x="13703" y="19913"/>
                  </a:lnTo>
                  <a:lnTo>
                    <a:pt x="16179" y="23660"/>
                  </a:lnTo>
                  <a:lnTo>
                    <a:pt x="19926" y="23660"/>
                  </a:lnTo>
                  <a:lnTo>
                    <a:pt x="21170" y="18681"/>
                  </a:lnTo>
                  <a:lnTo>
                    <a:pt x="21170" y="11214"/>
                  </a:lnTo>
                  <a:lnTo>
                    <a:pt x="12445" y="11214"/>
                  </a:lnTo>
                  <a:lnTo>
                    <a:pt x="14947" y="7467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25A1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4052012" y="1515464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4947" y="1231"/>
                  </a:moveTo>
                  <a:lnTo>
                    <a:pt x="6229" y="1231"/>
                  </a:lnTo>
                  <a:lnTo>
                    <a:pt x="4978" y="2476"/>
                  </a:lnTo>
                  <a:lnTo>
                    <a:pt x="2501" y="6222"/>
                  </a:lnTo>
                  <a:lnTo>
                    <a:pt x="0" y="9956"/>
                  </a:lnTo>
                  <a:lnTo>
                    <a:pt x="7467" y="9956"/>
                  </a:lnTo>
                  <a:lnTo>
                    <a:pt x="9969" y="13703"/>
                  </a:lnTo>
                  <a:lnTo>
                    <a:pt x="13703" y="13703"/>
                  </a:lnTo>
                  <a:lnTo>
                    <a:pt x="14947" y="8699"/>
                  </a:lnTo>
                  <a:lnTo>
                    <a:pt x="14947" y="1231"/>
                  </a:lnTo>
                  <a:close/>
                </a:path>
                <a:path w="15239" h="13969">
                  <a:moveTo>
                    <a:pt x="7467" y="0"/>
                  </a:moveTo>
                  <a:lnTo>
                    <a:pt x="6223" y="0"/>
                  </a:lnTo>
                  <a:lnTo>
                    <a:pt x="6223" y="123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176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065715" y="1512962"/>
              <a:ext cx="24130" cy="21590"/>
            </a:xfrm>
            <a:custGeom>
              <a:avLst/>
              <a:gdLst/>
              <a:ahLst/>
              <a:cxnLst/>
              <a:rect l="l" t="t" r="r" b="b"/>
              <a:pathLst>
                <a:path w="24129" h="21590">
                  <a:moveTo>
                    <a:pt x="8712" y="0"/>
                  </a:moveTo>
                  <a:lnTo>
                    <a:pt x="6223" y="1257"/>
                  </a:lnTo>
                  <a:lnTo>
                    <a:pt x="3746" y="3733"/>
                  </a:lnTo>
                  <a:lnTo>
                    <a:pt x="1244" y="3733"/>
                  </a:lnTo>
                  <a:lnTo>
                    <a:pt x="0" y="3733"/>
                  </a:lnTo>
                  <a:lnTo>
                    <a:pt x="0" y="9969"/>
                  </a:lnTo>
                  <a:lnTo>
                    <a:pt x="4978" y="9969"/>
                  </a:lnTo>
                  <a:lnTo>
                    <a:pt x="4978" y="13284"/>
                  </a:lnTo>
                  <a:lnTo>
                    <a:pt x="6642" y="16205"/>
                  </a:lnTo>
                  <a:lnTo>
                    <a:pt x="9969" y="18681"/>
                  </a:lnTo>
                  <a:lnTo>
                    <a:pt x="12446" y="18681"/>
                  </a:lnTo>
                  <a:lnTo>
                    <a:pt x="14947" y="21183"/>
                  </a:lnTo>
                  <a:lnTo>
                    <a:pt x="18694" y="18681"/>
                  </a:lnTo>
                  <a:lnTo>
                    <a:pt x="23660" y="14947"/>
                  </a:lnTo>
                  <a:lnTo>
                    <a:pt x="19926" y="4978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65715" y="1512962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12446" y="9969"/>
                  </a:moveTo>
                  <a:lnTo>
                    <a:pt x="13690" y="12458"/>
                  </a:lnTo>
                  <a:lnTo>
                    <a:pt x="13066" y="10587"/>
                  </a:lnTo>
                  <a:lnTo>
                    <a:pt x="12446" y="9969"/>
                  </a:lnTo>
                  <a:close/>
                </a:path>
                <a:path w="20320" h="12700">
                  <a:moveTo>
                    <a:pt x="8712" y="0"/>
                  </a:moveTo>
                  <a:lnTo>
                    <a:pt x="6223" y="1257"/>
                  </a:lnTo>
                  <a:lnTo>
                    <a:pt x="3746" y="3733"/>
                  </a:lnTo>
                  <a:lnTo>
                    <a:pt x="0" y="3733"/>
                  </a:lnTo>
                  <a:lnTo>
                    <a:pt x="0" y="8724"/>
                  </a:lnTo>
                  <a:lnTo>
                    <a:pt x="12446" y="8724"/>
                  </a:lnTo>
                  <a:lnTo>
                    <a:pt x="13066" y="10587"/>
                  </a:lnTo>
                  <a:lnTo>
                    <a:pt x="14947" y="12458"/>
                  </a:lnTo>
                  <a:lnTo>
                    <a:pt x="14947" y="9969"/>
                  </a:lnTo>
                  <a:lnTo>
                    <a:pt x="16192" y="7480"/>
                  </a:lnTo>
                  <a:lnTo>
                    <a:pt x="18694" y="4978"/>
                  </a:lnTo>
                  <a:lnTo>
                    <a:pt x="19926" y="4978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0B4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4064458" y="151296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9969" y="0"/>
                  </a:moveTo>
                  <a:lnTo>
                    <a:pt x="7480" y="1257"/>
                  </a:lnTo>
                  <a:lnTo>
                    <a:pt x="5003" y="3733"/>
                  </a:lnTo>
                  <a:lnTo>
                    <a:pt x="2501" y="3733"/>
                  </a:lnTo>
                  <a:lnTo>
                    <a:pt x="2501" y="2501"/>
                  </a:lnTo>
                  <a:lnTo>
                    <a:pt x="0" y="2501"/>
                  </a:lnTo>
                  <a:lnTo>
                    <a:pt x="0" y="9969"/>
                  </a:lnTo>
                  <a:lnTo>
                    <a:pt x="12471" y="9969"/>
                  </a:lnTo>
                  <a:lnTo>
                    <a:pt x="9969" y="6235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145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4063214" y="1389658"/>
              <a:ext cx="29209" cy="19050"/>
            </a:xfrm>
            <a:custGeom>
              <a:avLst/>
              <a:gdLst/>
              <a:ahLst/>
              <a:cxnLst/>
              <a:rect l="l" t="t" r="r" b="b"/>
              <a:pathLst>
                <a:path w="29210" h="19050">
                  <a:moveTo>
                    <a:pt x="22428" y="0"/>
                  </a:moveTo>
                  <a:lnTo>
                    <a:pt x="17449" y="0"/>
                  </a:lnTo>
                  <a:lnTo>
                    <a:pt x="7480" y="0"/>
                  </a:lnTo>
                  <a:lnTo>
                    <a:pt x="4991" y="1244"/>
                  </a:lnTo>
                  <a:lnTo>
                    <a:pt x="2501" y="3746"/>
                  </a:lnTo>
                  <a:lnTo>
                    <a:pt x="0" y="7467"/>
                  </a:lnTo>
                  <a:lnTo>
                    <a:pt x="4991" y="7467"/>
                  </a:lnTo>
                  <a:lnTo>
                    <a:pt x="3746" y="11214"/>
                  </a:lnTo>
                  <a:lnTo>
                    <a:pt x="3746" y="18694"/>
                  </a:lnTo>
                  <a:lnTo>
                    <a:pt x="12471" y="16192"/>
                  </a:lnTo>
                  <a:lnTo>
                    <a:pt x="14947" y="16192"/>
                  </a:lnTo>
                  <a:lnTo>
                    <a:pt x="18694" y="13690"/>
                  </a:lnTo>
                  <a:lnTo>
                    <a:pt x="21196" y="11214"/>
                  </a:lnTo>
                  <a:lnTo>
                    <a:pt x="28651" y="11214"/>
                  </a:lnTo>
                  <a:lnTo>
                    <a:pt x="28651" y="3746"/>
                  </a:lnTo>
                  <a:lnTo>
                    <a:pt x="26162" y="3746"/>
                  </a:lnTo>
                  <a:lnTo>
                    <a:pt x="22428" y="0"/>
                  </a:lnTo>
                  <a:close/>
                </a:path>
              </a:pathLst>
            </a:custGeom>
            <a:solidFill>
              <a:srgbClr val="1350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066960" y="1403348"/>
              <a:ext cx="15240" cy="7620"/>
            </a:xfrm>
            <a:custGeom>
              <a:avLst/>
              <a:gdLst/>
              <a:ahLst/>
              <a:cxnLst/>
              <a:rect l="l" t="t" r="r" b="b"/>
              <a:pathLst>
                <a:path w="15239" h="7619">
                  <a:moveTo>
                    <a:pt x="14947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8724" y="5003"/>
                  </a:lnTo>
                  <a:lnTo>
                    <a:pt x="11201" y="5003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1D6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4063214" y="1389658"/>
              <a:ext cx="26670" cy="8890"/>
            </a:xfrm>
            <a:custGeom>
              <a:avLst/>
              <a:gdLst/>
              <a:ahLst/>
              <a:cxnLst/>
              <a:rect l="l" t="t" r="r" b="b"/>
              <a:pathLst>
                <a:path w="26670" h="8890">
                  <a:moveTo>
                    <a:pt x="22428" y="0"/>
                  </a:moveTo>
                  <a:lnTo>
                    <a:pt x="17449" y="0"/>
                  </a:lnTo>
                  <a:lnTo>
                    <a:pt x="16192" y="1244"/>
                  </a:lnTo>
                  <a:lnTo>
                    <a:pt x="7480" y="1244"/>
                  </a:lnTo>
                  <a:lnTo>
                    <a:pt x="4991" y="2489"/>
                  </a:lnTo>
                  <a:lnTo>
                    <a:pt x="2501" y="4991"/>
                  </a:lnTo>
                  <a:lnTo>
                    <a:pt x="0" y="8712"/>
                  </a:lnTo>
                  <a:lnTo>
                    <a:pt x="4991" y="8712"/>
                  </a:lnTo>
                  <a:lnTo>
                    <a:pt x="26162" y="3746"/>
                  </a:lnTo>
                  <a:lnTo>
                    <a:pt x="22428" y="0"/>
                  </a:lnTo>
                  <a:close/>
                </a:path>
              </a:pathLst>
            </a:custGeom>
            <a:solidFill>
              <a:srgbClr val="259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4090633" y="1265109"/>
              <a:ext cx="26670" cy="31750"/>
            </a:xfrm>
            <a:custGeom>
              <a:avLst/>
              <a:gdLst/>
              <a:ahLst/>
              <a:cxnLst/>
              <a:rect l="l" t="t" r="r" b="b"/>
              <a:pathLst>
                <a:path w="26670" h="31750">
                  <a:moveTo>
                    <a:pt x="19926" y="0"/>
                  </a:moveTo>
                  <a:lnTo>
                    <a:pt x="17424" y="0"/>
                  </a:lnTo>
                  <a:lnTo>
                    <a:pt x="15443" y="4978"/>
                  </a:lnTo>
                  <a:lnTo>
                    <a:pt x="16179" y="4978"/>
                  </a:lnTo>
                  <a:lnTo>
                    <a:pt x="11899" y="10989"/>
                  </a:lnTo>
                  <a:lnTo>
                    <a:pt x="7151" y="17586"/>
                  </a:lnTo>
                  <a:lnTo>
                    <a:pt x="2872" y="24416"/>
                  </a:lnTo>
                  <a:lnTo>
                    <a:pt x="0" y="31127"/>
                  </a:lnTo>
                  <a:lnTo>
                    <a:pt x="3721" y="29895"/>
                  </a:lnTo>
                  <a:lnTo>
                    <a:pt x="14947" y="29895"/>
                  </a:lnTo>
                  <a:lnTo>
                    <a:pt x="16179" y="27393"/>
                  </a:lnTo>
                  <a:lnTo>
                    <a:pt x="18669" y="26149"/>
                  </a:lnTo>
                  <a:lnTo>
                    <a:pt x="21170" y="26149"/>
                  </a:lnTo>
                  <a:lnTo>
                    <a:pt x="22402" y="21170"/>
                  </a:lnTo>
                  <a:lnTo>
                    <a:pt x="22402" y="18669"/>
                  </a:lnTo>
                  <a:lnTo>
                    <a:pt x="23647" y="14947"/>
                  </a:lnTo>
                  <a:lnTo>
                    <a:pt x="26149" y="12446"/>
                  </a:lnTo>
                  <a:lnTo>
                    <a:pt x="26149" y="8724"/>
                  </a:lnTo>
                  <a:lnTo>
                    <a:pt x="22402" y="2489"/>
                  </a:lnTo>
                  <a:lnTo>
                    <a:pt x="19926" y="0"/>
                  </a:lnTo>
                  <a:close/>
                </a:path>
                <a:path w="26670" h="31750">
                  <a:moveTo>
                    <a:pt x="15443" y="4978"/>
                  </a:moveTo>
                  <a:lnTo>
                    <a:pt x="14947" y="4978"/>
                  </a:lnTo>
                  <a:lnTo>
                    <a:pt x="14947" y="6223"/>
                  </a:lnTo>
                  <a:lnTo>
                    <a:pt x="15443" y="4978"/>
                  </a:lnTo>
                  <a:close/>
                </a:path>
              </a:pathLst>
            </a:custGeom>
            <a:solidFill>
              <a:srgbClr val="138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4104323" y="1265109"/>
              <a:ext cx="12700" cy="21590"/>
            </a:xfrm>
            <a:custGeom>
              <a:avLst/>
              <a:gdLst/>
              <a:ahLst/>
              <a:cxnLst/>
              <a:rect l="l" t="t" r="r" b="b"/>
              <a:pathLst>
                <a:path w="12700" h="21590">
                  <a:moveTo>
                    <a:pt x="6235" y="0"/>
                  </a:moveTo>
                  <a:lnTo>
                    <a:pt x="3733" y="0"/>
                  </a:lnTo>
                  <a:lnTo>
                    <a:pt x="1504" y="5600"/>
                  </a:lnTo>
                  <a:lnTo>
                    <a:pt x="3733" y="11201"/>
                  </a:lnTo>
                  <a:lnTo>
                    <a:pt x="0" y="14947"/>
                  </a:lnTo>
                  <a:lnTo>
                    <a:pt x="1257" y="21170"/>
                  </a:lnTo>
                  <a:lnTo>
                    <a:pt x="8712" y="21170"/>
                  </a:lnTo>
                  <a:lnTo>
                    <a:pt x="8712" y="18669"/>
                  </a:lnTo>
                  <a:lnTo>
                    <a:pt x="9956" y="14947"/>
                  </a:lnTo>
                  <a:lnTo>
                    <a:pt x="12458" y="12446"/>
                  </a:lnTo>
                  <a:lnTo>
                    <a:pt x="12458" y="8724"/>
                  </a:lnTo>
                  <a:lnTo>
                    <a:pt x="8712" y="2489"/>
                  </a:lnTo>
                  <a:lnTo>
                    <a:pt x="6235" y="0"/>
                  </a:lnTo>
                  <a:close/>
                </a:path>
                <a:path w="12700" h="21590">
                  <a:moveTo>
                    <a:pt x="1257" y="4978"/>
                  </a:moveTo>
                  <a:lnTo>
                    <a:pt x="1257" y="6223"/>
                  </a:lnTo>
                  <a:lnTo>
                    <a:pt x="1504" y="5600"/>
                  </a:lnTo>
                  <a:lnTo>
                    <a:pt x="1257" y="4978"/>
                  </a:lnTo>
                  <a:close/>
                </a:path>
              </a:pathLst>
            </a:custGeom>
            <a:solidFill>
              <a:srgbClr val="179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4105581" y="1267598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7454" y="0"/>
                  </a:moveTo>
                  <a:lnTo>
                    <a:pt x="7454" y="6235"/>
                  </a:lnTo>
                  <a:lnTo>
                    <a:pt x="2476" y="12458"/>
                  </a:lnTo>
                  <a:lnTo>
                    <a:pt x="0" y="18681"/>
                  </a:lnTo>
                  <a:lnTo>
                    <a:pt x="7454" y="18681"/>
                  </a:lnTo>
                  <a:lnTo>
                    <a:pt x="7454" y="16179"/>
                  </a:lnTo>
                  <a:lnTo>
                    <a:pt x="8699" y="12458"/>
                  </a:lnTo>
                  <a:lnTo>
                    <a:pt x="11201" y="9956"/>
                  </a:lnTo>
                  <a:lnTo>
                    <a:pt x="11201" y="6235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1F97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4085642" y="1291258"/>
              <a:ext cx="29209" cy="52705"/>
            </a:xfrm>
            <a:custGeom>
              <a:avLst/>
              <a:gdLst/>
              <a:ahLst/>
              <a:cxnLst/>
              <a:rect l="l" t="t" r="r" b="b"/>
              <a:pathLst>
                <a:path w="29210" h="52705">
                  <a:moveTo>
                    <a:pt x="28638" y="0"/>
                  </a:moveTo>
                  <a:lnTo>
                    <a:pt x="26161" y="0"/>
                  </a:lnTo>
                  <a:lnTo>
                    <a:pt x="21170" y="2501"/>
                  </a:lnTo>
                  <a:lnTo>
                    <a:pt x="19938" y="3746"/>
                  </a:lnTo>
                  <a:lnTo>
                    <a:pt x="18681" y="3746"/>
                  </a:lnTo>
                  <a:lnTo>
                    <a:pt x="18681" y="12446"/>
                  </a:lnTo>
                  <a:lnTo>
                    <a:pt x="16192" y="17449"/>
                  </a:lnTo>
                  <a:lnTo>
                    <a:pt x="11214" y="24917"/>
                  </a:lnTo>
                  <a:lnTo>
                    <a:pt x="8712" y="24917"/>
                  </a:lnTo>
                  <a:lnTo>
                    <a:pt x="3733" y="31140"/>
                  </a:lnTo>
                  <a:lnTo>
                    <a:pt x="4991" y="32397"/>
                  </a:lnTo>
                  <a:lnTo>
                    <a:pt x="7467" y="37363"/>
                  </a:lnTo>
                  <a:lnTo>
                    <a:pt x="7467" y="42341"/>
                  </a:lnTo>
                  <a:lnTo>
                    <a:pt x="2489" y="46088"/>
                  </a:lnTo>
                  <a:lnTo>
                    <a:pt x="0" y="49822"/>
                  </a:lnTo>
                  <a:lnTo>
                    <a:pt x="7467" y="52324"/>
                  </a:lnTo>
                  <a:lnTo>
                    <a:pt x="12458" y="47345"/>
                  </a:lnTo>
                  <a:lnTo>
                    <a:pt x="13690" y="47345"/>
                  </a:lnTo>
                  <a:lnTo>
                    <a:pt x="17437" y="44843"/>
                  </a:lnTo>
                  <a:lnTo>
                    <a:pt x="17437" y="29895"/>
                  </a:lnTo>
                  <a:lnTo>
                    <a:pt x="21170" y="26162"/>
                  </a:lnTo>
                  <a:lnTo>
                    <a:pt x="24917" y="19926"/>
                  </a:lnTo>
                  <a:lnTo>
                    <a:pt x="26161" y="13703"/>
                  </a:lnTo>
                  <a:lnTo>
                    <a:pt x="26161" y="6223"/>
                  </a:lnTo>
                  <a:lnTo>
                    <a:pt x="22415" y="6223"/>
                  </a:lnTo>
                  <a:lnTo>
                    <a:pt x="28638" y="0"/>
                  </a:lnTo>
                  <a:close/>
                </a:path>
              </a:pathLst>
            </a:custGeom>
            <a:solidFill>
              <a:srgbClr val="29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4090633" y="1314931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467" y="0"/>
                  </a:moveTo>
                  <a:lnTo>
                    <a:pt x="7467" y="1244"/>
                  </a:lnTo>
                  <a:lnTo>
                    <a:pt x="4978" y="1244"/>
                  </a:lnTo>
                  <a:lnTo>
                    <a:pt x="0" y="7467"/>
                  </a:lnTo>
                  <a:lnTo>
                    <a:pt x="3721" y="12446"/>
                  </a:lnTo>
                  <a:lnTo>
                    <a:pt x="7467" y="11201"/>
                  </a:lnTo>
                  <a:lnTo>
                    <a:pt x="8699" y="7467"/>
                  </a:lnTo>
                  <a:lnTo>
                    <a:pt x="11201" y="4978"/>
                  </a:lnTo>
                  <a:lnTo>
                    <a:pt x="9956" y="2489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176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4098100" y="1291258"/>
              <a:ext cx="16510" cy="29209"/>
            </a:xfrm>
            <a:custGeom>
              <a:avLst/>
              <a:gdLst/>
              <a:ahLst/>
              <a:cxnLst/>
              <a:rect l="l" t="t" r="r" b="b"/>
              <a:pathLst>
                <a:path w="16510" h="29209">
                  <a:moveTo>
                    <a:pt x="16179" y="0"/>
                  </a:moveTo>
                  <a:lnTo>
                    <a:pt x="13703" y="0"/>
                  </a:lnTo>
                  <a:lnTo>
                    <a:pt x="8712" y="2501"/>
                  </a:lnTo>
                  <a:lnTo>
                    <a:pt x="7480" y="3746"/>
                  </a:lnTo>
                  <a:lnTo>
                    <a:pt x="7480" y="11214"/>
                  </a:lnTo>
                  <a:lnTo>
                    <a:pt x="4978" y="17449"/>
                  </a:lnTo>
                  <a:lnTo>
                    <a:pt x="0" y="23672"/>
                  </a:lnTo>
                  <a:lnTo>
                    <a:pt x="1231" y="24917"/>
                  </a:lnTo>
                  <a:lnTo>
                    <a:pt x="3733" y="26162"/>
                  </a:lnTo>
                  <a:lnTo>
                    <a:pt x="3733" y="28651"/>
                  </a:lnTo>
                  <a:lnTo>
                    <a:pt x="8712" y="13703"/>
                  </a:lnTo>
                  <a:lnTo>
                    <a:pt x="9956" y="6223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107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4100590" y="1529167"/>
              <a:ext cx="17780" cy="59055"/>
            </a:xfrm>
            <a:custGeom>
              <a:avLst/>
              <a:gdLst/>
              <a:ahLst/>
              <a:cxnLst/>
              <a:rect l="l" t="t" r="r" b="b"/>
              <a:pathLst>
                <a:path w="17779" h="59055">
                  <a:moveTo>
                    <a:pt x="9969" y="0"/>
                  </a:moveTo>
                  <a:lnTo>
                    <a:pt x="8712" y="0"/>
                  </a:lnTo>
                  <a:lnTo>
                    <a:pt x="7467" y="2476"/>
                  </a:lnTo>
                  <a:lnTo>
                    <a:pt x="0" y="2476"/>
                  </a:lnTo>
                  <a:lnTo>
                    <a:pt x="0" y="58534"/>
                  </a:lnTo>
                  <a:lnTo>
                    <a:pt x="4991" y="57289"/>
                  </a:lnTo>
                  <a:lnTo>
                    <a:pt x="12445" y="57289"/>
                  </a:lnTo>
                  <a:lnTo>
                    <a:pt x="17437" y="53543"/>
                  </a:lnTo>
                  <a:lnTo>
                    <a:pt x="16811" y="52298"/>
                  </a:lnTo>
                  <a:lnTo>
                    <a:pt x="9969" y="52298"/>
                  </a:lnTo>
                  <a:lnTo>
                    <a:pt x="9969" y="39852"/>
                  </a:lnTo>
                  <a:lnTo>
                    <a:pt x="9792" y="30294"/>
                  </a:lnTo>
                  <a:lnTo>
                    <a:pt x="9498" y="20388"/>
                  </a:lnTo>
                  <a:lnTo>
                    <a:pt x="9439" y="10250"/>
                  </a:lnTo>
                  <a:lnTo>
                    <a:pt x="9969" y="0"/>
                  </a:lnTo>
                  <a:close/>
                </a:path>
                <a:path w="17779" h="59055">
                  <a:moveTo>
                    <a:pt x="9969" y="43586"/>
                  </a:moveTo>
                  <a:lnTo>
                    <a:pt x="9969" y="52298"/>
                  </a:lnTo>
                  <a:lnTo>
                    <a:pt x="16811" y="52298"/>
                  </a:lnTo>
                  <a:lnTo>
                    <a:pt x="16192" y="51066"/>
                  </a:lnTo>
                  <a:lnTo>
                    <a:pt x="13690" y="48564"/>
                  </a:lnTo>
                  <a:lnTo>
                    <a:pt x="12445" y="46075"/>
                  </a:lnTo>
                  <a:lnTo>
                    <a:pt x="9969" y="43586"/>
                  </a:lnTo>
                  <a:close/>
                </a:path>
              </a:pathLst>
            </a:custGeom>
            <a:solidFill>
              <a:srgbClr val="76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4085642" y="1317420"/>
              <a:ext cx="25400" cy="56515"/>
            </a:xfrm>
            <a:custGeom>
              <a:avLst/>
              <a:gdLst/>
              <a:ahLst/>
              <a:cxnLst/>
              <a:rect l="l" t="t" r="r" b="b"/>
              <a:pathLst>
                <a:path w="25400" h="56515">
                  <a:moveTo>
                    <a:pt x="17023" y="46075"/>
                  </a:moveTo>
                  <a:lnTo>
                    <a:pt x="7467" y="46075"/>
                  </a:lnTo>
                  <a:lnTo>
                    <a:pt x="12458" y="53555"/>
                  </a:lnTo>
                  <a:lnTo>
                    <a:pt x="14947" y="56057"/>
                  </a:lnTo>
                  <a:lnTo>
                    <a:pt x="16192" y="56057"/>
                  </a:lnTo>
                  <a:lnTo>
                    <a:pt x="16192" y="48577"/>
                  </a:lnTo>
                  <a:lnTo>
                    <a:pt x="17023" y="46075"/>
                  </a:lnTo>
                  <a:close/>
                </a:path>
                <a:path w="25400" h="56515">
                  <a:moveTo>
                    <a:pt x="19938" y="18681"/>
                  </a:moveTo>
                  <a:lnTo>
                    <a:pt x="17437" y="21183"/>
                  </a:lnTo>
                  <a:lnTo>
                    <a:pt x="16192" y="21183"/>
                  </a:lnTo>
                  <a:lnTo>
                    <a:pt x="11214" y="27406"/>
                  </a:lnTo>
                  <a:lnTo>
                    <a:pt x="3733" y="31127"/>
                  </a:lnTo>
                  <a:lnTo>
                    <a:pt x="6222" y="34874"/>
                  </a:lnTo>
                  <a:lnTo>
                    <a:pt x="6222" y="39852"/>
                  </a:lnTo>
                  <a:lnTo>
                    <a:pt x="0" y="41109"/>
                  </a:lnTo>
                  <a:lnTo>
                    <a:pt x="1244" y="46075"/>
                  </a:lnTo>
                  <a:lnTo>
                    <a:pt x="1244" y="52311"/>
                  </a:lnTo>
                  <a:lnTo>
                    <a:pt x="7467" y="46075"/>
                  </a:lnTo>
                  <a:lnTo>
                    <a:pt x="17023" y="46075"/>
                  </a:lnTo>
                  <a:lnTo>
                    <a:pt x="17437" y="44830"/>
                  </a:lnTo>
                  <a:lnTo>
                    <a:pt x="19938" y="42354"/>
                  </a:lnTo>
                  <a:lnTo>
                    <a:pt x="22415" y="38607"/>
                  </a:lnTo>
                  <a:lnTo>
                    <a:pt x="24917" y="36106"/>
                  </a:lnTo>
                  <a:lnTo>
                    <a:pt x="24917" y="27406"/>
                  </a:lnTo>
                  <a:lnTo>
                    <a:pt x="19938" y="22415"/>
                  </a:lnTo>
                  <a:lnTo>
                    <a:pt x="19938" y="18681"/>
                  </a:lnTo>
                  <a:close/>
                </a:path>
                <a:path w="25400" h="56515">
                  <a:moveTo>
                    <a:pt x="21170" y="11201"/>
                  </a:moveTo>
                  <a:lnTo>
                    <a:pt x="19938" y="11201"/>
                  </a:lnTo>
                  <a:lnTo>
                    <a:pt x="19938" y="14935"/>
                  </a:lnTo>
                  <a:lnTo>
                    <a:pt x="21170" y="11201"/>
                  </a:lnTo>
                  <a:close/>
                </a:path>
                <a:path w="25400" h="56515">
                  <a:moveTo>
                    <a:pt x="21170" y="0"/>
                  </a:moveTo>
                  <a:lnTo>
                    <a:pt x="17437" y="3733"/>
                  </a:lnTo>
                  <a:lnTo>
                    <a:pt x="17437" y="11201"/>
                  </a:lnTo>
                  <a:lnTo>
                    <a:pt x="19938" y="11201"/>
                  </a:lnTo>
                  <a:lnTo>
                    <a:pt x="19938" y="9956"/>
                  </a:lnTo>
                  <a:lnTo>
                    <a:pt x="21170" y="9956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25A1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4095611" y="1338604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4421" y="695"/>
                  </a:moveTo>
                  <a:lnTo>
                    <a:pt x="0" y="6223"/>
                  </a:lnTo>
                  <a:lnTo>
                    <a:pt x="7467" y="6223"/>
                  </a:lnTo>
                  <a:lnTo>
                    <a:pt x="7467" y="3721"/>
                  </a:lnTo>
                  <a:lnTo>
                    <a:pt x="4421" y="695"/>
                  </a:lnTo>
                  <a:close/>
                </a:path>
                <a:path w="7620" h="6350">
                  <a:moveTo>
                    <a:pt x="4978" y="0"/>
                  </a:moveTo>
                  <a:lnTo>
                    <a:pt x="3721" y="0"/>
                  </a:lnTo>
                  <a:lnTo>
                    <a:pt x="4421" y="69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31A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4089375" y="134980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6235" y="0"/>
                  </a:moveTo>
                  <a:lnTo>
                    <a:pt x="0" y="3721"/>
                  </a:lnTo>
                  <a:lnTo>
                    <a:pt x="1257" y="3721"/>
                  </a:lnTo>
                  <a:lnTo>
                    <a:pt x="1257" y="8724"/>
                  </a:lnTo>
                  <a:lnTo>
                    <a:pt x="6235" y="872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06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4085642" y="134730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712" y="0"/>
                  </a:moveTo>
                  <a:lnTo>
                    <a:pt x="7467" y="0"/>
                  </a:lnTo>
                  <a:lnTo>
                    <a:pt x="0" y="3746"/>
                  </a:lnTo>
                  <a:lnTo>
                    <a:pt x="2489" y="7480"/>
                  </a:lnTo>
                  <a:lnTo>
                    <a:pt x="8712" y="3746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4084410" y="1359775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11201" y="0"/>
                  </a:moveTo>
                  <a:lnTo>
                    <a:pt x="4965" y="0"/>
                  </a:lnTo>
                  <a:lnTo>
                    <a:pt x="4965" y="2476"/>
                  </a:lnTo>
                  <a:lnTo>
                    <a:pt x="6223" y="2476"/>
                  </a:lnTo>
                  <a:lnTo>
                    <a:pt x="0" y="2476"/>
                  </a:lnTo>
                  <a:lnTo>
                    <a:pt x="1231" y="7454"/>
                  </a:lnTo>
                  <a:lnTo>
                    <a:pt x="1231" y="13703"/>
                  </a:lnTo>
                  <a:lnTo>
                    <a:pt x="9944" y="4978"/>
                  </a:lnTo>
                  <a:lnTo>
                    <a:pt x="11201" y="2476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1350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4103079" y="1338604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3733" y="0"/>
                  </a:moveTo>
                  <a:lnTo>
                    <a:pt x="1244" y="3721"/>
                  </a:lnTo>
                  <a:lnTo>
                    <a:pt x="0" y="6222"/>
                  </a:lnTo>
                  <a:lnTo>
                    <a:pt x="1244" y="11201"/>
                  </a:lnTo>
                  <a:lnTo>
                    <a:pt x="6222" y="17424"/>
                  </a:lnTo>
                  <a:lnTo>
                    <a:pt x="8724" y="14922"/>
                  </a:lnTo>
                  <a:lnTo>
                    <a:pt x="8724" y="6222"/>
                  </a:lnTo>
                  <a:lnTo>
                    <a:pt x="3733" y="123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4071938" y="1363496"/>
              <a:ext cx="34925" cy="38735"/>
            </a:xfrm>
            <a:custGeom>
              <a:avLst/>
              <a:gdLst/>
              <a:ahLst/>
              <a:cxnLst/>
              <a:rect l="l" t="t" r="r" b="b"/>
              <a:pathLst>
                <a:path w="34925" h="38734">
                  <a:moveTo>
                    <a:pt x="19926" y="0"/>
                  </a:moveTo>
                  <a:lnTo>
                    <a:pt x="12471" y="6235"/>
                  </a:lnTo>
                  <a:lnTo>
                    <a:pt x="12471" y="3733"/>
                  </a:lnTo>
                  <a:lnTo>
                    <a:pt x="10169" y="9867"/>
                  </a:lnTo>
                  <a:lnTo>
                    <a:pt x="7169" y="15414"/>
                  </a:lnTo>
                  <a:lnTo>
                    <a:pt x="3702" y="20728"/>
                  </a:lnTo>
                  <a:lnTo>
                    <a:pt x="0" y="26162"/>
                  </a:lnTo>
                  <a:lnTo>
                    <a:pt x="3746" y="28651"/>
                  </a:lnTo>
                  <a:lnTo>
                    <a:pt x="4991" y="28651"/>
                  </a:lnTo>
                  <a:lnTo>
                    <a:pt x="8724" y="26162"/>
                  </a:lnTo>
                  <a:lnTo>
                    <a:pt x="13703" y="27406"/>
                  </a:lnTo>
                  <a:lnTo>
                    <a:pt x="14947" y="26162"/>
                  </a:lnTo>
                  <a:lnTo>
                    <a:pt x="17437" y="31153"/>
                  </a:lnTo>
                  <a:lnTo>
                    <a:pt x="18694" y="31153"/>
                  </a:lnTo>
                  <a:lnTo>
                    <a:pt x="18694" y="38620"/>
                  </a:lnTo>
                  <a:lnTo>
                    <a:pt x="21170" y="38620"/>
                  </a:lnTo>
                  <a:lnTo>
                    <a:pt x="27393" y="36131"/>
                  </a:lnTo>
                  <a:lnTo>
                    <a:pt x="31140" y="36131"/>
                  </a:lnTo>
                  <a:lnTo>
                    <a:pt x="34874" y="29908"/>
                  </a:lnTo>
                  <a:lnTo>
                    <a:pt x="34874" y="27406"/>
                  </a:lnTo>
                  <a:lnTo>
                    <a:pt x="33642" y="27406"/>
                  </a:lnTo>
                  <a:lnTo>
                    <a:pt x="33642" y="8724"/>
                  </a:lnTo>
                  <a:lnTo>
                    <a:pt x="29895" y="3733"/>
                  </a:lnTo>
                  <a:lnTo>
                    <a:pt x="29895" y="12458"/>
                  </a:lnTo>
                  <a:lnTo>
                    <a:pt x="28651" y="12458"/>
                  </a:lnTo>
                  <a:lnTo>
                    <a:pt x="26162" y="9982"/>
                  </a:lnTo>
                  <a:lnTo>
                    <a:pt x="26162" y="7480"/>
                  </a:lnTo>
                  <a:lnTo>
                    <a:pt x="24917" y="7480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188D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4085642" y="1365998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6223" y="0"/>
                  </a:moveTo>
                  <a:lnTo>
                    <a:pt x="0" y="6223"/>
                  </a:lnTo>
                  <a:lnTo>
                    <a:pt x="0" y="9956"/>
                  </a:lnTo>
                  <a:lnTo>
                    <a:pt x="3733" y="7480"/>
                  </a:lnTo>
                  <a:lnTo>
                    <a:pt x="11214" y="7480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4DB3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4093109" y="1389658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16192" y="0"/>
                  </a:moveTo>
                  <a:lnTo>
                    <a:pt x="3746" y="0"/>
                  </a:lnTo>
                  <a:lnTo>
                    <a:pt x="0" y="2489"/>
                  </a:lnTo>
                  <a:lnTo>
                    <a:pt x="0" y="11214"/>
                  </a:lnTo>
                  <a:lnTo>
                    <a:pt x="2501" y="11214"/>
                  </a:lnTo>
                  <a:lnTo>
                    <a:pt x="8724" y="8712"/>
                  </a:lnTo>
                  <a:lnTo>
                    <a:pt x="12471" y="8712"/>
                  </a:lnTo>
                  <a:lnTo>
                    <a:pt x="16192" y="2489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259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4071938" y="1368474"/>
              <a:ext cx="29209" cy="22860"/>
            </a:xfrm>
            <a:custGeom>
              <a:avLst/>
              <a:gdLst/>
              <a:ahLst/>
              <a:cxnLst/>
              <a:rect l="l" t="t" r="r" b="b"/>
              <a:pathLst>
                <a:path w="29210" h="22859">
                  <a:moveTo>
                    <a:pt x="1244" y="20601"/>
                  </a:moveTo>
                  <a:lnTo>
                    <a:pt x="0" y="22428"/>
                  </a:lnTo>
                  <a:lnTo>
                    <a:pt x="1244" y="21183"/>
                  </a:lnTo>
                  <a:lnTo>
                    <a:pt x="1244" y="20601"/>
                  </a:lnTo>
                  <a:close/>
                </a:path>
                <a:path w="29210" h="22859">
                  <a:moveTo>
                    <a:pt x="1244" y="17449"/>
                  </a:moveTo>
                  <a:lnTo>
                    <a:pt x="1244" y="20601"/>
                  </a:lnTo>
                  <a:lnTo>
                    <a:pt x="2720" y="18435"/>
                  </a:lnTo>
                  <a:lnTo>
                    <a:pt x="1244" y="17449"/>
                  </a:lnTo>
                  <a:close/>
                </a:path>
                <a:path w="29210" h="22859">
                  <a:moveTo>
                    <a:pt x="12471" y="0"/>
                  </a:moveTo>
                  <a:lnTo>
                    <a:pt x="10113" y="6235"/>
                  </a:lnTo>
                  <a:lnTo>
                    <a:pt x="7169" y="11680"/>
                  </a:lnTo>
                  <a:lnTo>
                    <a:pt x="3702" y="16994"/>
                  </a:lnTo>
                  <a:lnTo>
                    <a:pt x="2720" y="18435"/>
                  </a:lnTo>
                  <a:lnTo>
                    <a:pt x="4991" y="19951"/>
                  </a:lnTo>
                  <a:lnTo>
                    <a:pt x="6223" y="19951"/>
                  </a:lnTo>
                  <a:lnTo>
                    <a:pt x="9969" y="17449"/>
                  </a:lnTo>
                  <a:lnTo>
                    <a:pt x="9969" y="13703"/>
                  </a:lnTo>
                  <a:lnTo>
                    <a:pt x="28651" y="13703"/>
                  </a:lnTo>
                  <a:lnTo>
                    <a:pt x="28651" y="12471"/>
                  </a:lnTo>
                  <a:lnTo>
                    <a:pt x="18694" y="12471"/>
                  </a:lnTo>
                  <a:lnTo>
                    <a:pt x="13703" y="9982"/>
                  </a:lnTo>
                  <a:lnTo>
                    <a:pt x="12471" y="6235"/>
                  </a:lnTo>
                  <a:lnTo>
                    <a:pt x="12471" y="0"/>
                  </a:lnTo>
                  <a:close/>
                </a:path>
                <a:path w="29210" h="22859">
                  <a:moveTo>
                    <a:pt x="26162" y="13703"/>
                  </a:moveTo>
                  <a:lnTo>
                    <a:pt x="14947" y="13703"/>
                  </a:lnTo>
                  <a:lnTo>
                    <a:pt x="21170" y="16205"/>
                  </a:lnTo>
                  <a:lnTo>
                    <a:pt x="26162" y="13703"/>
                  </a:lnTo>
                  <a:close/>
                </a:path>
                <a:path w="29210" h="22859">
                  <a:moveTo>
                    <a:pt x="28651" y="9982"/>
                  </a:moveTo>
                  <a:lnTo>
                    <a:pt x="23672" y="9982"/>
                  </a:lnTo>
                  <a:lnTo>
                    <a:pt x="18694" y="12471"/>
                  </a:lnTo>
                  <a:lnTo>
                    <a:pt x="28651" y="12471"/>
                  </a:lnTo>
                  <a:lnTo>
                    <a:pt x="28651" y="9982"/>
                  </a:lnTo>
                  <a:close/>
                </a:path>
              </a:pathLst>
            </a:custGeom>
            <a:solidFill>
              <a:srgbClr val="27A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4105581" y="1290013"/>
              <a:ext cx="24130" cy="56515"/>
            </a:xfrm>
            <a:custGeom>
              <a:avLst/>
              <a:gdLst/>
              <a:ahLst/>
              <a:cxnLst/>
              <a:rect l="l" t="t" r="r" b="b"/>
              <a:pathLst>
                <a:path w="24129" h="56515">
                  <a:moveTo>
                    <a:pt x="12446" y="0"/>
                  </a:moveTo>
                  <a:lnTo>
                    <a:pt x="8699" y="0"/>
                  </a:lnTo>
                  <a:lnTo>
                    <a:pt x="2476" y="6223"/>
                  </a:lnTo>
                  <a:lnTo>
                    <a:pt x="6223" y="6223"/>
                  </a:lnTo>
                  <a:lnTo>
                    <a:pt x="4978" y="12458"/>
                  </a:lnTo>
                  <a:lnTo>
                    <a:pt x="4978" y="18694"/>
                  </a:lnTo>
                  <a:lnTo>
                    <a:pt x="1231" y="26162"/>
                  </a:lnTo>
                  <a:lnTo>
                    <a:pt x="1231" y="36118"/>
                  </a:lnTo>
                  <a:lnTo>
                    <a:pt x="0" y="36118"/>
                  </a:lnTo>
                  <a:lnTo>
                    <a:pt x="0" y="47332"/>
                  </a:lnTo>
                  <a:lnTo>
                    <a:pt x="4978" y="52311"/>
                  </a:lnTo>
                  <a:lnTo>
                    <a:pt x="9956" y="56045"/>
                  </a:lnTo>
                  <a:lnTo>
                    <a:pt x="9956" y="42341"/>
                  </a:lnTo>
                  <a:lnTo>
                    <a:pt x="13703" y="39865"/>
                  </a:lnTo>
                  <a:lnTo>
                    <a:pt x="19926" y="39865"/>
                  </a:lnTo>
                  <a:lnTo>
                    <a:pt x="17424" y="37363"/>
                  </a:lnTo>
                  <a:lnTo>
                    <a:pt x="16179" y="34874"/>
                  </a:lnTo>
                  <a:lnTo>
                    <a:pt x="13703" y="32385"/>
                  </a:lnTo>
                  <a:lnTo>
                    <a:pt x="19926" y="32385"/>
                  </a:lnTo>
                  <a:lnTo>
                    <a:pt x="19926" y="29895"/>
                  </a:lnTo>
                  <a:lnTo>
                    <a:pt x="21170" y="27406"/>
                  </a:lnTo>
                  <a:lnTo>
                    <a:pt x="21170" y="26162"/>
                  </a:lnTo>
                  <a:lnTo>
                    <a:pt x="23647" y="23660"/>
                  </a:lnTo>
                  <a:lnTo>
                    <a:pt x="21170" y="18694"/>
                  </a:lnTo>
                  <a:lnTo>
                    <a:pt x="17424" y="13690"/>
                  </a:lnTo>
                  <a:lnTo>
                    <a:pt x="14935" y="8712"/>
                  </a:lnTo>
                  <a:lnTo>
                    <a:pt x="14935" y="1244"/>
                  </a:lnTo>
                  <a:lnTo>
                    <a:pt x="11201" y="1244"/>
                  </a:lnTo>
                  <a:lnTo>
                    <a:pt x="11201" y="0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1886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109302" y="1318652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20" h="19050">
                  <a:moveTo>
                    <a:pt x="1257" y="0"/>
                  </a:moveTo>
                  <a:lnTo>
                    <a:pt x="0" y="0"/>
                  </a:lnTo>
                  <a:lnTo>
                    <a:pt x="0" y="18694"/>
                  </a:lnTo>
                  <a:lnTo>
                    <a:pt x="1257" y="18694"/>
                  </a:lnTo>
                  <a:lnTo>
                    <a:pt x="2501" y="16205"/>
                  </a:lnTo>
                  <a:lnTo>
                    <a:pt x="4978" y="14947"/>
                  </a:lnTo>
                  <a:lnTo>
                    <a:pt x="4978" y="12471"/>
                  </a:lnTo>
                  <a:lnTo>
                    <a:pt x="7480" y="9969"/>
                  </a:lnTo>
                  <a:lnTo>
                    <a:pt x="6235" y="5003"/>
                  </a:lnTo>
                  <a:lnTo>
                    <a:pt x="4978" y="250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136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108057" y="129125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458" y="0"/>
                  </a:moveTo>
                  <a:lnTo>
                    <a:pt x="6223" y="0"/>
                  </a:lnTo>
                  <a:lnTo>
                    <a:pt x="0" y="6223"/>
                  </a:lnTo>
                  <a:lnTo>
                    <a:pt x="3746" y="6223"/>
                  </a:lnTo>
                  <a:lnTo>
                    <a:pt x="9969" y="11214"/>
                  </a:lnTo>
                  <a:lnTo>
                    <a:pt x="9969" y="12446"/>
                  </a:lnTo>
                  <a:lnTo>
                    <a:pt x="12458" y="7467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4106813" y="1327377"/>
              <a:ext cx="10160" cy="20320"/>
            </a:xfrm>
            <a:custGeom>
              <a:avLst/>
              <a:gdLst/>
              <a:ahLst/>
              <a:cxnLst/>
              <a:rect l="l" t="t" r="r" b="b"/>
              <a:pathLst>
                <a:path w="10160" h="20319">
                  <a:moveTo>
                    <a:pt x="1244" y="0"/>
                  </a:moveTo>
                  <a:lnTo>
                    <a:pt x="0" y="0"/>
                  </a:lnTo>
                  <a:lnTo>
                    <a:pt x="0" y="11226"/>
                  </a:lnTo>
                  <a:lnTo>
                    <a:pt x="4991" y="16205"/>
                  </a:lnTo>
                  <a:lnTo>
                    <a:pt x="9969" y="19926"/>
                  </a:lnTo>
                  <a:lnTo>
                    <a:pt x="7467" y="6223"/>
                  </a:lnTo>
                  <a:lnTo>
                    <a:pt x="7467" y="2501"/>
                  </a:lnTo>
                  <a:lnTo>
                    <a:pt x="6223" y="4978"/>
                  </a:lnTo>
                  <a:lnTo>
                    <a:pt x="4991" y="6223"/>
                  </a:lnTo>
                  <a:lnTo>
                    <a:pt x="3746" y="8724"/>
                  </a:lnTo>
                  <a:lnTo>
                    <a:pt x="1244" y="872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218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4116782" y="1299983"/>
              <a:ext cx="12700" cy="24130"/>
            </a:xfrm>
            <a:custGeom>
              <a:avLst/>
              <a:gdLst/>
              <a:ahLst/>
              <a:cxnLst/>
              <a:rect l="l" t="t" r="r" b="b"/>
              <a:pathLst>
                <a:path w="12700" h="24130">
                  <a:moveTo>
                    <a:pt x="3733" y="0"/>
                  </a:moveTo>
                  <a:lnTo>
                    <a:pt x="1244" y="3721"/>
                  </a:lnTo>
                  <a:lnTo>
                    <a:pt x="1244" y="13690"/>
                  </a:lnTo>
                  <a:lnTo>
                    <a:pt x="0" y="12445"/>
                  </a:lnTo>
                  <a:lnTo>
                    <a:pt x="0" y="14947"/>
                  </a:lnTo>
                  <a:lnTo>
                    <a:pt x="2501" y="23672"/>
                  </a:lnTo>
                  <a:lnTo>
                    <a:pt x="8724" y="23672"/>
                  </a:lnTo>
                  <a:lnTo>
                    <a:pt x="8724" y="21170"/>
                  </a:lnTo>
                  <a:lnTo>
                    <a:pt x="9969" y="18668"/>
                  </a:lnTo>
                  <a:lnTo>
                    <a:pt x="9969" y="17437"/>
                  </a:lnTo>
                  <a:lnTo>
                    <a:pt x="12446" y="14947"/>
                  </a:lnTo>
                  <a:lnTo>
                    <a:pt x="9969" y="9969"/>
                  </a:lnTo>
                  <a:lnTo>
                    <a:pt x="6223" y="497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4116782" y="1314931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1244" y="0"/>
                  </a:moveTo>
                  <a:lnTo>
                    <a:pt x="0" y="0"/>
                  </a:lnTo>
                  <a:lnTo>
                    <a:pt x="2501" y="8724"/>
                  </a:lnTo>
                  <a:lnTo>
                    <a:pt x="8724" y="8724"/>
                  </a:lnTo>
                  <a:lnTo>
                    <a:pt x="8724" y="6223"/>
                  </a:lnTo>
                  <a:lnTo>
                    <a:pt x="7467" y="2489"/>
                  </a:lnTo>
                  <a:lnTo>
                    <a:pt x="4978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110559" y="1507984"/>
              <a:ext cx="60325" cy="24130"/>
            </a:xfrm>
            <a:custGeom>
              <a:avLst/>
              <a:gdLst/>
              <a:ahLst/>
              <a:cxnLst/>
              <a:rect l="l" t="t" r="r" b="b"/>
              <a:pathLst>
                <a:path w="60325" h="24130">
                  <a:moveTo>
                    <a:pt x="59155" y="17437"/>
                  </a:moveTo>
                  <a:lnTo>
                    <a:pt x="29895" y="17437"/>
                  </a:lnTo>
                  <a:lnTo>
                    <a:pt x="35905" y="19459"/>
                  </a:lnTo>
                  <a:lnTo>
                    <a:pt x="42498" y="21482"/>
                  </a:lnTo>
                  <a:lnTo>
                    <a:pt x="49328" y="23037"/>
                  </a:lnTo>
                  <a:lnTo>
                    <a:pt x="56045" y="23660"/>
                  </a:lnTo>
                  <a:lnTo>
                    <a:pt x="57289" y="23660"/>
                  </a:lnTo>
                  <a:lnTo>
                    <a:pt x="59766" y="21183"/>
                  </a:lnTo>
                  <a:lnTo>
                    <a:pt x="59155" y="17437"/>
                  </a:lnTo>
                  <a:close/>
                </a:path>
                <a:path w="60325" h="24130">
                  <a:moveTo>
                    <a:pt x="47320" y="0"/>
                  </a:moveTo>
                  <a:lnTo>
                    <a:pt x="41097" y="2489"/>
                  </a:lnTo>
                  <a:lnTo>
                    <a:pt x="26149" y="2489"/>
                  </a:lnTo>
                  <a:lnTo>
                    <a:pt x="23672" y="4978"/>
                  </a:lnTo>
                  <a:lnTo>
                    <a:pt x="17424" y="4978"/>
                  </a:lnTo>
                  <a:lnTo>
                    <a:pt x="3721" y="8712"/>
                  </a:lnTo>
                  <a:lnTo>
                    <a:pt x="2476" y="12458"/>
                  </a:lnTo>
                  <a:lnTo>
                    <a:pt x="2476" y="17437"/>
                  </a:lnTo>
                  <a:lnTo>
                    <a:pt x="0" y="22428"/>
                  </a:lnTo>
                  <a:lnTo>
                    <a:pt x="17424" y="22428"/>
                  </a:lnTo>
                  <a:lnTo>
                    <a:pt x="22415" y="21183"/>
                  </a:lnTo>
                  <a:lnTo>
                    <a:pt x="27393" y="17437"/>
                  </a:lnTo>
                  <a:lnTo>
                    <a:pt x="59155" y="17437"/>
                  </a:lnTo>
                  <a:lnTo>
                    <a:pt x="58546" y="13703"/>
                  </a:lnTo>
                  <a:lnTo>
                    <a:pt x="51066" y="7480"/>
                  </a:lnTo>
                  <a:lnTo>
                    <a:pt x="47320" y="1257"/>
                  </a:lnTo>
                  <a:lnTo>
                    <a:pt x="47320" y="0"/>
                  </a:lnTo>
                  <a:close/>
                </a:path>
              </a:pathLst>
            </a:custGeom>
            <a:solidFill>
              <a:srgbClr val="1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135464" y="1509241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3733" y="0"/>
                  </a:moveTo>
                  <a:lnTo>
                    <a:pt x="1244" y="0"/>
                  </a:lnTo>
                  <a:lnTo>
                    <a:pt x="0" y="1231"/>
                  </a:lnTo>
                  <a:lnTo>
                    <a:pt x="2489" y="8699"/>
                  </a:lnTo>
                  <a:lnTo>
                    <a:pt x="6223" y="2476"/>
                  </a:lnTo>
                  <a:lnTo>
                    <a:pt x="3733" y="247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B6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4137953" y="151296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733" y="0"/>
                  </a:moveTo>
                  <a:lnTo>
                    <a:pt x="3733" y="1257"/>
                  </a:lnTo>
                  <a:lnTo>
                    <a:pt x="0" y="6235"/>
                  </a:lnTo>
                  <a:lnTo>
                    <a:pt x="9969" y="6235"/>
                  </a:lnTo>
                  <a:lnTo>
                    <a:pt x="8724" y="2501"/>
                  </a:lnTo>
                  <a:lnTo>
                    <a:pt x="7480" y="250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95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4053257" y="1399627"/>
              <a:ext cx="64135" cy="129539"/>
            </a:xfrm>
            <a:custGeom>
              <a:avLst/>
              <a:gdLst/>
              <a:ahLst/>
              <a:cxnLst/>
              <a:rect l="l" t="t" r="r" b="b"/>
              <a:pathLst>
                <a:path w="64135" h="129540">
                  <a:moveTo>
                    <a:pt x="52939" y="112090"/>
                  </a:moveTo>
                  <a:lnTo>
                    <a:pt x="21170" y="112090"/>
                  </a:lnTo>
                  <a:lnTo>
                    <a:pt x="32384" y="117068"/>
                  </a:lnTo>
                  <a:lnTo>
                    <a:pt x="36118" y="127038"/>
                  </a:lnTo>
                  <a:lnTo>
                    <a:pt x="47332" y="129540"/>
                  </a:lnTo>
                  <a:lnTo>
                    <a:pt x="54800" y="129540"/>
                  </a:lnTo>
                  <a:lnTo>
                    <a:pt x="57302" y="125793"/>
                  </a:lnTo>
                  <a:lnTo>
                    <a:pt x="58546" y="120815"/>
                  </a:lnTo>
                  <a:lnTo>
                    <a:pt x="58546" y="115836"/>
                  </a:lnTo>
                  <a:lnTo>
                    <a:pt x="57302" y="115836"/>
                  </a:lnTo>
                  <a:lnTo>
                    <a:pt x="54800" y="114592"/>
                  </a:lnTo>
                  <a:lnTo>
                    <a:pt x="53555" y="113334"/>
                  </a:lnTo>
                  <a:lnTo>
                    <a:pt x="52939" y="112090"/>
                  </a:lnTo>
                  <a:close/>
                </a:path>
                <a:path w="64135" h="129540">
                  <a:moveTo>
                    <a:pt x="55418" y="43586"/>
                  </a:moveTo>
                  <a:lnTo>
                    <a:pt x="26149" y="43586"/>
                  </a:lnTo>
                  <a:lnTo>
                    <a:pt x="20493" y="51901"/>
                  </a:lnTo>
                  <a:lnTo>
                    <a:pt x="11679" y="64300"/>
                  </a:lnTo>
                  <a:lnTo>
                    <a:pt x="3562" y="75994"/>
                  </a:lnTo>
                  <a:lnTo>
                    <a:pt x="0" y="82194"/>
                  </a:lnTo>
                  <a:lnTo>
                    <a:pt x="3733" y="84696"/>
                  </a:lnTo>
                  <a:lnTo>
                    <a:pt x="6222" y="87185"/>
                  </a:lnTo>
                  <a:lnTo>
                    <a:pt x="16205" y="87185"/>
                  </a:lnTo>
                  <a:lnTo>
                    <a:pt x="14947" y="93408"/>
                  </a:lnTo>
                  <a:lnTo>
                    <a:pt x="11201" y="99644"/>
                  </a:lnTo>
                  <a:lnTo>
                    <a:pt x="7480" y="104622"/>
                  </a:lnTo>
                  <a:lnTo>
                    <a:pt x="7480" y="108356"/>
                  </a:lnTo>
                  <a:lnTo>
                    <a:pt x="4978" y="115836"/>
                  </a:lnTo>
                  <a:lnTo>
                    <a:pt x="13703" y="115836"/>
                  </a:lnTo>
                  <a:lnTo>
                    <a:pt x="16205" y="114592"/>
                  </a:lnTo>
                  <a:lnTo>
                    <a:pt x="18681" y="112090"/>
                  </a:lnTo>
                  <a:lnTo>
                    <a:pt x="52939" y="112090"/>
                  </a:lnTo>
                  <a:lnTo>
                    <a:pt x="52323" y="110845"/>
                  </a:lnTo>
                  <a:lnTo>
                    <a:pt x="52323" y="100888"/>
                  </a:lnTo>
                  <a:lnTo>
                    <a:pt x="50216" y="91642"/>
                  </a:lnTo>
                  <a:lnTo>
                    <a:pt x="49637" y="82194"/>
                  </a:lnTo>
                  <a:lnTo>
                    <a:pt x="49514" y="80178"/>
                  </a:lnTo>
                  <a:lnTo>
                    <a:pt x="50216" y="68481"/>
                  </a:lnTo>
                  <a:lnTo>
                    <a:pt x="52323" y="58534"/>
                  </a:lnTo>
                  <a:lnTo>
                    <a:pt x="56045" y="57289"/>
                  </a:lnTo>
                  <a:lnTo>
                    <a:pt x="59778" y="54800"/>
                  </a:lnTo>
                  <a:lnTo>
                    <a:pt x="63525" y="51066"/>
                  </a:lnTo>
                  <a:lnTo>
                    <a:pt x="58546" y="47320"/>
                  </a:lnTo>
                  <a:lnTo>
                    <a:pt x="56045" y="44843"/>
                  </a:lnTo>
                  <a:lnTo>
                    <a:pt x="55418" y="43586"/>
                  </a:lnTo>
                  <a:close/>
                </a:path>
                <a:path w="64135" h="129540">
                  <a:moveTo>
                    <a:pt x="49822" y="0"/>
                  </a:moveTo>
                  <a:lnTo>
                    <a:pt x="46075" y="0"/>
                  </a:lnTo>
                  <a:lnTo>
                    <a:pt x="39852" y="2489"/>
                  </a:lnTo>
                  <a:lnTo>
                    <a:pt x="29895" y="2489"/>
                  </a:lnTo>
                  <a:lnTo>
                    <a:pt x="26149" y="7467"/>
                  </a:lnTo>
                  <a:lnTo>
                    <a:pt x="23672" y="7467"/>
                  </a:lnTo>
                  <a:lnTo>
                    <a:pt x="22428" y="12446"/>
                  </a:lnTo>
                  <a:lnTo>
                    <a:pt x="18681" y="16192"/>
                  </a:lnTo>
                  <a:lnTo>
                    <a:pt x="16205" y="19926"/>
                  </a:lnTo>
                  <a:lnTo>
                    <a:pt x="8724" y="33616"/>
                  </a:lnTo>
                  <a:lnTo>
                    <a:pt x="4978" y="39852"/>
                  </a:lnTo>
                  <a:lnTo>
                    <a:pt x="4978" y="43586"/>
                  </a:lnTo>
                  <a:lnTo>
                    <a:pt x="7480" y="46075"/>
                  </a:lnTo>
                  <a:lnTo>
                    <a:pt x="8724" y="46075"/>
                  </a:lnTo>
                  <a:lnTo>
                    <a:pt x="12458" y="47320"/>
                  </a:lnTo>
                  <a:lnTo>
                    <a:pt x="16205" y="46075"/>
                  </a:lnTo>
                  <a:lnTo>
                    <a:pt x="19926" y="43586"/>
                  </a:lnTo>
                  <a:lnTo>
                    <a:pt x="55418" y="43586"/>
                  </a:lnTo>
                  <a:lnTo>
                    <a:pt x="53555" y="39852"/>
                  </a:lnTo>
                  <a:lnTo>
                    <a:pt x="51066" y="39852"/>
                  </a:lnTo>
                  <a:lnTo>
                    <a:pt x="51066" y="33616"/>
                  </a:lnTo>
                  <a:lnTo>
                    <a:pt x="52323" y="28638"/>
                  </a:lnTo>
                  <a:lnTo>
                    <a:pt x="52323" y="27393"/>
                  </a:lnTo>
                  <a:lnTo>
                    <a:pt x="57302" y="23672"/>
                  </a:lnTo>
                  <a:lnTo>
                    <a:pt x="58546" y="19926"/>
                  </a:lnTo>
                  <a:lnTo>
                    <a:pt x="56045" y="16192"/>
                  </a:lnTo>
                  <a:lnTo>
                    <a:pt x="54800" y="13690"/>
                  </a:lnTo>
                  <a:lnTo>
                    <a:pt x="51066" y="9969"/>
                  </a:lnTo>
                  <a:lnTo>
                    <a:pt x="49822" y="6223"/>
                  </a:lnTo>
                  <a:lnTo>
                    <a:pt x="49822" y="0"/>
                  </a:lnTo>
                  <a:close/>
                </a:path>
                <a:path w="64135" h="129540">
                  <a:moveTo>
                    <a:pt x="38607" y="0"/>
                  </a:moveTo>
                  <a:lnTo>
                    <a:pt x="34874" y="2489"/>
                  </a:lnTo>
                  <a:lnTo>
                    <a:pt x="38607" y="2489"/>
                  </a:lnTo>
                  <a:lnTo>
                    <a:pt x="38607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4061982" y="1420798"/>
              <a:ext cx="16510" cy="13970"/>
            </a:xfrm>
            <a:custGeom>
              <a:avLst/>
              <a:gdLst/>
              <a:ahLst/>
              <a:cxnLst/>
              <a:rect l="l" t="t" r="r" b="b"/>
              <a:pathLst>
                <a:path w="16510" h="13969">
                  <a:moveTo>
                    <a:pt x="12445" y="0"/>
                  </a:moveTo>
                  <a:lnTo>
                    <a:pt x="7480" y="0"/>
                  </a:lnTo>
                  <a:lnTo>
                    <a:pt x="0" y="13703"/>
                  </a:lnTo>
                  <a:lnTo>
                    <a:pt x="7480" y="13703"/>
                  </a:lnTo>
                  <a:lnTo>
                    <a:pt x="11201" y="8724"/>
                  </a:lnTo>
                  <a:lnTo>
                    <a:pt x="16179" y="3721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218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4080663" y="1465642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8712" y="0"/>
                  </a:moveTo>
                  <a:lnTo>
                    <a:pt x="7467" y="0"/>
                  </a:lnTo>
                  <a:lnTo>
                    <a:pt x="4978" y="3733"/>
                  </a:lnTo>
                  <a:lnTo>
                    <a:pt x="3746" y="8712"/>
                  </a:lnTo>
                  <a:lnTo>
                    <a:pt x="0" y="12446"/>
                  </a:lnTo>
                  <a:lnTo>
                    <a:pt x="0" y="18681"/>
                  </a:lnTo>
                  <a:lnTo>
                    <a:pt x="6222" y="18681"/>
                  </a:lnTo>
                  <a:lnTo>
                    <a:pt x="11201" y="12446"/>
                  </a:lnTo>
                  <a:lnTo>
                    <a:pt x="9969" y="7467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22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4101834" y="1509241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4978" y="0"/>
                  </a:moveTo>
                  <a:lnTo>
                    <a:pt x="0" y="18669"/>
                  </a:lnTo>
                  <a:lnTo>
                    <a:pt x="7467" y="18669"/>
                  </a:lnTo>
                  <a:lnTo>
                    <a:pt x="9969" y="14922"/>
                  </a:lnTo>
                  <a:lnTo>
                    <a:pt x="11201" y="9956"/>
                  </a:lnTo>
                  <a:lnTo>
                    <a:pt x="11201" y="4978"/>
                  </a:lnTo>
                  <a:lnTo>
                    <a:pt x="9969" y="4978"/>
                  </a:lnTo>
                  <a:lnTo>
                    <a:pt x="7467" y="3721"/>
                  </a:lnTo>
                  <a:lnTo>
                    <a:pt x="6222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07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4074428" y="1433244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14" y="0"/>
                  </a:moveTo>
                  <a:lnTo>
                    <a:pt x="7480" y="0"/>
                  </a:lnTo>
                  <a:lnTo>
                    <a:pt x="3733" y="1257"/>
                  </a:lnTo>
                  <a:lnTo>
                    <a:pt x="0" y="3746"/>
                  </a:lnTo>
                  <a:lnTo>
                    <a:pt x="0" y="9969"/>
                  </a:lnTo>
                  <a:lnTo>
                    <a:pt x="6235" y="9969"/>
                  </a:lnTo>
                  <a:lnTo>
                    <a:pt x="13703" y="7480"/>
                  </a:lnTo>
                  <a:lnTo>
                    <a:pt x="13703" y="5003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19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4058235" y="1436991"/>
              <a:ext cx="16510" cy="10160"/>
            </a:xfrm>
            <a:custGeom>
              <a:avLst/>
              <a:gdLst/>
              <a:ahLst/>
              <a:cxnLst/>
              <a:rect l="l" t="t" r="r" b="b"/>
              <a:pathLst>
                <a:path w="16510" h="10159">
                  <a:moveTo>
                    <a:pt x="16192" y="0"/>
                  </a:moveTo>
                  <a:lnTo>
                    <a:pt x="9969" y="1257"/>
                  </a:lnTo>
                  <a:lnTo>
                    <a:pt x="4978" y="3733"/>
                  </a:lnTo>
                  <a:lnTo>
                    <a:pt x="0" y="3733"/>
                  </a:lnTo>
                  <a:lnTo>
                    <a:pt x="0" y="7480"/>
                  </a:lnTo>
                  <a:lnTo>
                    <a:pt x="2501" y="9956"/>
                  </a:lnTo>
                  <a:lnTo>
                    <a:pt x="16192" y="9956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4101834" y="1439480"/>
              <a:ext cx="15240" cy="19050"/>
            </a:xfrm>
            <a:custGeom>
              <a:avLst/>
              <a:gdLst/>
              <a:ahLst/>
              <a:cxnLst/>
              <a:rect l="l" t="t" r="r" b="b"/>
              <a:pathLst>
                <a:path w="15239" h="19050">
                  <a:moveTo>
                    <a:pt x="4978" y="0"/>
                  </a:moveTo>
                  <a:lnTo>
                    <a:pt x="3746" y="0"/>
                  </a:lnTo>
                  <a:lnTo>
                    <a:pt x="1244" y="6223"/>
                  </a:lnTo>
                  <a:lnTo>
                    <a:pt x="0" y="13690"/>
                  </a:lnTo>
                  <a:lnTo>
                    <a:pt x="3746" y="18681"/>
                  </a:lnTo>
                  <a:lnTo>
                    <a:pt x="7467" y="17437"/>
                  </a:lnTo>
                  <a:lnTo>
                    <a:pt x="11201" y="14947"/>
                  </a:lnTo>
                  <a:lnTo>
                    <a:pt x="14947" y="11214"/>
                  </a:lnTo>
                  <a:lnTo>
                    <a:pt x="9969" y="7467"/>
                  </a:lnTo>
                  <a:lnTo>
                    <a:pt x="7467" y="499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D6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068205" y="1409597"/>
              <a:ext cx="16510" cy="16510"/>
            </a:xfrm>
            <a:custGeom>
              <a:avLst/>
              <a:gdLst/>
              <a:ahLst/>
              <a:cxnLst/>
              <a:rect l="l" t="t" r="r" b="b"/>
              <a:pathLst>
                <a:path w="16510" h="16509">
                  <a:moveTo>
                    <a:pt x="13703" y="0"/>
                  </a:moveTo>
                  <a:lnTo>
                    <a:pt x="7480" y="0"/>
                  </a:lnTo>
                  <a:lnTo>
                    <a:pt x="6222" y="4978"/>
                  </a:lnTo>
                  <a:lnTo>
                    <a:pt x="2489" y="8699"/>
                  </a:lnTo>
                  <a:lnTo>
                    <a:pt x="0" y="12446"/>
                  </a:lnTo>
                  <a:lnTo>
                    <a:pt x="3733" y="12446"/>
                  </a:lnTo>
                  <a:lnTo>
                    <a:pt x="4978" y="13703"/>
                  </a:lnTo>
                  <a:lnTo>
                    <a:pt x="8724" y="16179"/>
                  </a:lnTo>
                  <a:lnTo>
                    <a:pt x="13703" y="11201"/>
                  </a:lnTo>
                  <a:lnTo>
                    <a:pt x="16205" y="7467"/>
                  </a:lnTo>
                  <a:lnTo>
                    <a:pt x="16205" y="2476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1886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054514" y="1441969"/>
              <a:ext cx="34925" cy="46355"/>
            </a:xfrm>
            <a:custGeom>
              <a:avLst/>
              <a:gdLst/>
              <a:ahLst/>
              <a:cxnLst/>
              <a:rect l="l" t="t" r="r" b="b"/>
              <a:pathLst>
                <a:path w="34925" h="46355">
                  <a:moveTo>
                    <a:pt x="32215" y="469"/>
                  </a:moveTo>
                  <a:lnTo>
                    <a:pt x="26149" y="2501"/>
                  </a:lnTo>
                  <a:lnTo>
                    <a:pt x="20488" y="10809"/>
                  </a:lnTo>
                  <a:lnTo>
                    <a:pt x="11674" y="23204"/>
                  </a:lnTo>
                  <a:lnTo>
                    <a:pt x="3560" y="34897"/>
                  </a:lnTo>
                  <a:lnTo>
                    <a:pt x="0" y="41097"/>
                  </a:lnTo>
                  <a:lnTo>
                    <a:pt x="3721" y="43599"/>
                  </a:lnTo>
                  <a:lnTo>
                    <a:pt x="6222" y="46101"/>
                  </a:lnTo>
                  <a:lnTo>
                    <a:pt x="16179" y="46101"/>
                  </a:lnTo>
                  <a:lnTo>
                    <a:pt x="19913" y="43599"/>
                  </a:lnTo>
                  <a:lnTo>
                    <a:pt x="27393" y="43599"/>
                  </a:lnTo>
                  <a:lnTo>
                    <a:pt x="27393" y="36118"/>
                  </a:lnTo>
                  <a:lnTo>
                    <a:pt x="29895" y="32384"/>
                  </a:lnTo>
                  <a:lnTo>
                    <a:pt x="32372" y="27406"/>
                  </a:lnTo>
                  <a:lnTo>
                    <a:pt x="34861" y="23672"/>
                  </a:lnTo>
                  <a:lnTo>
                    <a:pt x="32372" y="19926"/>
                  </a:lnTo>
                  <a:lnTo>
                    <a:pt x="27393" y="17449"/>
                  </a:lnTo>
                  <a:lnTo>
                    <a:pt x="27393" y="13703"/>
                  </a:lnTo>
                  <a:lnTo>
                    <a:pt x="26149" y="9969"/>
                  </a:lnTo>
                  <a:lnTo>
                    <a:pt x="31127" y="3733"/>
                  </a:lnTo>
                  <a:lnTo>
                    <a:pt x="32215" y="469"/>
                  </a:lnTo>
                  <a:close/>
                </a:path>
                <a:path w="34925" h="46355">
                  <a:moveTo>
                    <a:pt x="33616" y="0"/>
                  </a:moveTo>
                  <a:lnTo>
                    <a:pt x="32372" y="0"/>
                  </a:lnTo>
                  <a:lnTo>
                    <a:pt x="32215" y="469"/>
                  </a:lnTo>
                  <a:lnTo>
                    <a:pt x="33616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4064458" y="1476843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7449" y="0"/>
                  </a:moveTo>
                  <a:lnTo>
                    <a:pt x="9969" y="2501"/>
                  </a:lnTo>
                  <a:lnTo>
                    <a:pt x="5003" y="3746"/>
                  </a:lnTo>
                  <a:lnTo>
                    <a:pt x="0" y="9969"/>
                  </a:lnTo>
                  <a:lnTo>
                    <a:pt x="6235" y="9969"/>
                  </a:lnTo>
                  <a:lnTo>
                    <a:pt x="9969" y="7480"/>
                  </a:lnTo>
                  <a:lnTo>
                    <a:pt x="17449" y="7480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1C5F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4104323" y="1333600"/>
              <a:ext cx="68580" cy="182245"/>
            </a:xfrm>
            <a:custGeom>
              <a:avLst/>
              <a:gdLst/>
              <a:ahLst/>
              <a:cxnLst/>
              <a:rect l="l" t="t" r="r" b="b"/>
              <a:pathLst>
                <a:path w="68579" h="182244">
                  <a:moveTo>
                    <a:pt x="8712" y="13703"/>
                  </a:moveTo>
                  <a:lnTo>
                    <a:pt x="8712" y="21183"/>
                  </a:lnTo>
                  <a:lnTo>
                    <a:pt x="6235" y="26174"/>
                  </a:lnTo>
                  <a:lnTo>
                    <a:pt x="3733" y="28651"/>
                  </a:lnTo>
                  <a:lnTo>
                    <a:pt x="1257" y="31153"/>
                  </a:lnTo>
                  <a:lnTo>
                    <a:pt x="0" y="34874"/>
                  </a:lnTo>
                  <a:lnTo>
                    <a:pt x="3733" y="39877"/>
                  </a:lnTo>
                  <a:lnTo>
                    <a:pt x="2489" y="44856"/>
                  </a:lnTo>
                  <a:lnTo>
                    <a:pt x="3733" y="48577"/>
                  </a:lnTo>
                  <a:lnTo>
                    <a:pt x="3733" y="54825"/>
                  </a:lnTo>
                  <a:lnTo>
                    <a:pt x="4978" y="58546"/>
                  </a:lnTo>
                  <a:lnTo>
                    <a:pt x="4978" y="61048"/>
                  </a:lnTo>
                  <a:lnTo>
                    <a:pt x="1257" y="67271"/>
                  </a:lnTo>
                  <a:lnTo>
                    <a:pt x="2489" y="71005"/>
                  </a:lnTo>
                  <a:lnTo>
                    <a:pt x="3733" y="75996"/>
                  </a:lnTo>
                  <a:lnTo>
                    <a:pt x="6235" y="79717"/>
                  </a:lnTo>
                  <a:lnTo>
                    <a:pt x="7480" y="83464"/>
                  </a:lnTo>
                  <a:lnTo>
                    <a:pt x="8712" y="85953"/>
                  </a:lnTo>
                  <a:lnTo>
                    <a:pt x="8712" y="89700"/>
                  </a:lnTo>
                  <a:lnTo>
                    <a:pt x="3733" y="92176"/>
                  </a:lnTo>
                  <a:lnTo>
                    <a:pt x="3608" y="94049"/>
                  </a:lnTo>
                  <a:lnTo>
                    <a:pt x="2489" y="99644"/>
                  </a:lnTo>
                  <a:lnTo>
                    <a:pt x="2489" y="104647"/>
                  </a:lnTo>
                  <a:lnTo>
                    <a:pt x="4978" y="104647"/>
                  </a:lnTo>
                  <a:lnTo>
                    <a:pt x="7480" y="110870"/>
                  </a:lnTo>
                  <a:lnTo>
                    <a:pt x="9956" y="112102"/>
                  </a:lnTo>
                  <a:lnTo>
                    <a:pt x="14960" y="117093"/>
                  </a:lnTo>
                  <a:lnTo>
                    <a:pt x="11214" y="119570"/>
                  </a:lnTo>
                  <a:lnTo>
                    <a:pt x="8712" y="123316"/>
                  </a:lnTo>
                  <a:lnTo>
                    <a:pt x="3733" y="125818"/>
                  </a:lnTo>
                  <a:lnTo>
                    <a:pt x="1633" y="134489"/>
                  </a:lnTo>
                  <a:lnTo>
                    <a:pt x="933" y="145735"/>
                  </a:lnTo>
                  <a:lnTo>
                    <a:pt x="1547" y="155599"/>
                  </a:lnTo>
                  <a:lnTo>
                    <a:pt x="1633" y="156987"/>
                  </a:lnTo>
                  <a:lnTo>
                    <a:pt x="3733" y="165671"/>
                  </a:lnTo>
                  <a:lnTo>
                    <a:pt x="3733" y="175640"/>
                  </a:lnTo>
                  <a:lnTo>
                    <a:pt x="6235" y="178117"/>
                  </a:lnTo>
                  <a:lnTo>
                    <a:pt x="6235" y="179362"/>
                  </a:lnTo>
                  <a:lnTo>
                    <a:pt x="8712" y="181863"/>
                  </a:lnTo>
                  <a:lnTo>
                    <a:pt x="9956" y="181863"/>
                  </a:lnTo>
                  <a:lnTo>
                    <a:pt x="23660" y="178117"/>
                  </a:lnTo>
                  <a:lnTo>
                    <a:pt x="26161" y="176872"/>
                  </a:lnTo>
                  <a:lnTo>
                    <a:pt x="29883" y="174383"/>
                  </a:lnTo>
                  <a:lnTo>
                    <a:pt x="47332" y="174383"/>
                  </a:lnTo>
                  <a:lnTo>
                    <a:pt x="53555" y="171894"/>
                  </a:lnTo>
                  <a:lnTo>
                    <a:pt x="50391" y="166461"/>
                  </a:lnTo>
                  <a:lnTo>
                    <a:pt x="46870" y="161147"/>
                  </a:lnTo>
                  <a:lnTo>
                    <a:pt x="43581" y="155599"/>
                  </a:lnTo>
                  <a:lnTo>
                    <a:pt x="41109" y="149466"/>
                  </a:lnTo>
                  <a:lnTo>
                    <a:pt x="67080" y="149466"/>
                  </a:lnTo>
                  <a:lnTo>
                    <a:pt x="65468" y="146632"/>
                  </a:lnTo>
                  <a:lnTo>
                    <a:pt x="57296" y="136396"/>
                  </a:lnTo>
                  <a:lnTo>
                    <a:pt x="48190" y="124291"/>
                  </a:lnTo>
                  <a:lnTo>
                    <a:pt x="42354" y="113347"/>
                  </a:lnTo>
                  <a:lnTo>
                    <a:pt x="47332" y="110870"/>
                  </a:lnTo>
                  <a:lnTo>
                    <a:pt x="61083" y="110870"/>
                  </a:lnTo>
                  <a:lnTo>
                    <a:pt x="58350" y="105216"/>
                  </a:lnTo>
                  <a:lnTo>
                    <a:pt x="50449" y="94049"/>
                  </a:lnTo>
                  <a:lnTo>
                    <a:pt x="41612" y="82882"/>
                  </a:lnTo>
                  <a:lnTo>
                    <a:pt x="34874" y="74752"/>
                  </a:lnTo>
                  <a:lnTo>
                    <a:pt x="57003" y="74752"/>
                  </a:lnTo>
                  <a:lnTo>
                    <a:pt x="56453" y="72967"/>
                  </a:lnTo>
                  <a:lnTo>
                    <a:pt x="50287" y="64931"/>
                  </a:lnTo>
                  <a:lnTo>
                    <a:pt x="42951" y="57129"/>
                  </a:lnTo>
                  <a:lnTo>
                    <a:pt x="37363" y="51079"/>
                  </a:lnTo>
                  <a:lnTo>
                    <a:pt x="29908" y="41109"/>
                  </a:lnTo>
                  <a:lnTo>
                    <a:pt x="27406" y="36131"/>
                  </a:lnTo>
                  <a:lnTo>
                    <a:pt x="46088" y="36131"/>
                  </a:lnTo>
                  <a:lnTo>
                    <a:pt x="46088" y="33629"/>
                  </a:lnTo>
                  <a:lnTo>
                    <a:pt x="42021" y="26456"/>
                  </a:lnTo>
                  <a:lnTo>
                    <a:pt x="35157" y="17449"/>
                  </a:lnTo>
                  <a:lnTo>
                    <a:pt x="13703" y="17449"/>
                  </a:lnTo>
                  <a:lnTo>
                    <a:pt x="8712" y="13703"/>
                  </a:lnTo>
                  <a:close/>
                </a:path>
                <a:path w="68579" h="182244">
                  <a:moveTo>
                    <a:pt x="67080" y="149466"/>
                  </a:moveTo>
                  <a:lnTo>
                    <a:pt x="41109" y="149466"/>
                  </a:lnTo>
                  <a:lnTo>
                    <a:pt x="48365" y="152320"/>
                  </a:lnTo>
                  <a:lnTo>
                    <a:pt x="54340" y="153531"/>
                  </a:lnTo>
                  <a:lnTo>
                    <a:pt x="60548" y="153336"/>
                  </a:lnTo>
                  <a:lnTo>
                    <a:pt x="68503" y="151968"/>
                  </a:lnTo>
                  <a:lnTo>
                    <a:pt x="67080" y="149466"/>
                  </a:lnTo>
                  <a:close/>
                </a:path>
                <a:path w="68579" h="182244">
                  <a:moveTo>
                    <a:pt x="61083" y="110870"/>
                  </a:moveTo>
                  <a:lnTo>
                    <a:pt x="47332" y="110870"/>
                  </a:lnTo>
                  <a:lnTo>
                    <a:pt x="54800" y="118338"/>
                  </a:lnTo>
                  <a:lnTo>
                    <a:pt x="62280" y="115849"/>
                  </a:lnTo>
                  <a:lnTo>
                    <a:pt x="62280" y="113347"/>
                  </a:lnTo>
                  <a:lnTo>
                    <a:pt x="61083" y="110870"/>
                  </a:lnTo>
                  <a:close/>
                </a:path>
                <a:path w="68579" h="182244">
                  <a:moveTo>
                    <a:pt x="57003" y="74752"/>
                  </a:moveTo>
                  <a:lnTo>
                    <a:pt x="34874" y="74752"/>
                  </a:lnTo>
                  <a:lnTo>
                    <a:pt x="38607" y="77228"/>
                  </a:lnTo>
                  <a:lnTo>
                    <a:pt x="43599" y="79717"/>
                  </a:lnTo>
                  <a:lnTo>
                    <a:pt x="51079" y="79717"/>
                  </a:lnTo>
                  <a:lnTo>
                    <a:pt x="54800" y="82219"/>
                  </a:lnTo>
                  <a:lnTo>
                    <a:pt x="58534" y="79717"/>
                  </a:lnTo>
                  <a:lnTo>
                    <a:pt x="57003" y="74752"/>
                  </a:lnTo>
                  <a:close/>
                </a:path>
                <a:path w="68579" h="182244">
                  <a:moveTo>
                    <a:pt x="21183" y="0"/>
                  </a:moveTo>
                  <a:lnTo>
                    <a:pt x="14960" y="0"/>
                  </a:lnTo>
                  <a:lnTo>
                    <a:pt x="11214" y="1257"/>
                  </a:lnTo>
                  <a:lnTo>
                    <a:pt x="13703" y="3746"/>
                  </a:lnTo>
                  <a:lnTo>
                    <a:pt x="13703" y="17449"/>
                  </a:lnTo>
                  <a:lnTo>
                    <a:pt x="35157" y="17449"/>
                  </a:lnTo>
                  <a:lnTo>
                    <a:pt x="27350" y="7887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4108057" y="1464397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6223" y="0"/>
                  </a:moveTo>
                  <a:lnTo>
                    <a:pt x="2501" y="2476"/>
                  </a:lnTo>
                  <a:lnTo>
                    <a:pt x="0" y="2476"/>
                  </a:lnTo>
                  <a:lnTo>
                    <a:pt x="0" y="9956"/>
                  </a:lnTo>
                  <a:lnTo>
                    <a:pt x="3746" y="7467"/>
                  </a:lnTo>
                  <a:lnTo>
                    <a:pt x="9969" y="1244"/>
                  </a:lnTo>
                  <a:lnTo>
                    <a:pt x="6223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277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4115538" y="1354783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4978" y="0"/>
                  </a:moveTo>
                  <a:lnTo>
                    <a:pt x="0" y="0"/>
                  </a:lnTo>
                  <a:lnTo>
                    <a:pt x="1244" y="1244"/>
                  </a:lnTo>
                  <a:lnTo>
                    <a:pt x="1244" y="8712"/>
                  </a:lnTo>
                  <a:lnTo>
                    <a:pt x="3746" y="11214"/>
                  </a:lnTo>
                  <a:lnTo>
                    <a:pt x="9969" y="11214"/>
                  </a:lnTo>
                  <a:lnTo>
                    <a:pt x="9969" y="8712"/>
                  </a:lnTo>
                  <a:lnTo>
                    <a:pt x="7467" y="499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076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4123005" y="136475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4109302" y="1397125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0" y="0"/>
                  </a:moveTo>
                  <a:lnTo>
                    <a:pt x="0" y="7480"/>
                  </a:lnTo>
                  <a:lnTo>
                    <a:pt x="8724" y="7480"/>
                  </a:lnTo>
                  <a:lnTo>
                    <a:pt x="12458" y="4991"/>
                  </a:lnTo>
                  <a:lnTo>
                    <a:pt x="12458" y="2501"/>
                  </a:lnTo>
                  <a:lnTo>
                    <a:pt x="1257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5F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4106813" y="1344827"/>
              <a:ext cx="10160" cy="17780"/>
            </a:xfrm>
            <a:custGeom>
              <a:avLst/>
              <a:gdLst/>
              <a:ahLst/>
              <a:cxnLst/>
              <a:rect l="l" t="t" r="r" b="b"/>
              <a:pathLst>
                <a:path w="10160" h="17780">
                  <a:moveTo>
                    <a:pt x="4991" y="0"/>
                  </a:moveTo>
                  <a:lnTo>
                    <a:pt x="4991" y="1231"/>
                  </a:lnTo>
                  <a:lnTo>
                    <a:pt x="2489" y="1231"/>
                  </a:lnTo>
                  <a:lnTo>
                    <a:pt x="2489" y="8699"/>
                  </a:lnTo>
                  <a:lnTo>
                    <a:pt x="0" y="13703"/>
                  </a:lnTo>
                  <a:lnTo>
                    <a:pt x="2489" y="14947"/>
                  </a:lnTo>
                  <a:lnTo>
                    <a:pt x="4991" y="17424"/>
                  </a:lnTo>
                  <a:lnTo>
                    <a:pt x="9969" y="17424"/>
                  </a:lnTo>
                  <a:lnTo>
                    <a:pt x="9969" y="372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4101834" y="1393404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>
                  <a:moveTo>
                    <a:pt x="4978" y="0"/>
                  </a:moveTo>
                  <a:lnTo>
                    <a:pt x="3746" y="0"/>
                  </a:lnTo>
                  <a:lnTo>
                    <a:pt x="0" y="6223"/>
                  </a:lnTo>
                  <a:lnTo>
                    <a:pt x="1244" y="9944"/>
                  </a:lnTo>
                  <a:lnTo>
                    <a:pt x="2489" y="14947"/>
                  </a:lnTo>
                  <a:lnTo>
                    <a:pt x="4978" y="18669"/>
                  </a:lnTo>
                  <a:lnTo>
                    <a:pt x="8724" y="12446"/>
                  </a:lnTo>
                  <a:lnTo>
                    <a:pt x="8724" y="496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E5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4106813" y="1436991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8724" y="0"/>
                  </a:moveTo>
                  <a:lnTo>
                    <a:pt x="2489" y="0"/>
                  </a:lnTo>
                  <a:lnTo>
                    <a:pt x="0" y="2489"/>
                  </a:lnTo>
                  <a:lnTo>
                    <a:pt x="1244" y="2489"/>
                  </a:lnTo>
                  <a:lnTo>
                    <a:pt x="3746" y="8712"/>
                  </a:lnTo>
                  <a:lnTo>
                    <a:pt x="6223" y="9956"/>
                  </a:lnTo>
                  <a:lnTo>
                    <a:pt x="11214" y="14947"/>
                  </a:lnTo>
                  <a:lnTo>
                    <a:pt x="14947" y="12458"/>
                  </a:lnTo>
                  <a:lnTo>
                    <a:pt x="11214" y="7480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1F8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111804" y="1486813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2476" y="0"/>
                  </a:moveTo>
                  <a:lnTo>
                    <a:pt x="0" y="4978"/>
                  </a:lnTo>
                  <a:lnTo>
                    <a:pt x="0" y="12458"/>
                  </a:lnTo>
                  <a:lnTo>
                    <a:pt x="13703" y="12458"/>
                  </a:lnTo>
                  <a:lnTo>
                    <a:pt x="11201" y="7480"/>
                  </a:lnTo>
                  <a:lnTo>
                    <a:pt x="8712" y="3733"/>
                  </a:lnTo>
                  <a:lnTo>
                    <a:pt x="7480" y="1257"/>
                  </a:lnTo>
                  <a:lnTo>
                    <a:pt x="2476" y="125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49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4142931" y="1480590"/>
              <a:ext cx="30480" cy="8255"/>
            </a:xfrm>
            <a:custGeom>
              <a:avLst/>
              <a:gdLst/>
              <a:ahLst/>
              <a:cxnLst/>
              <a:rect l="l" t="t" r="r" b="b"/>
              <a:pathLst>
                <a:path w="30479" h="8255">
                  <a:moveTo>
                    <a:pt x="0" y="0"/>
                  </a:moveTo>
                  <a:lnTo>
                    <a:pt x="0" y="3733"/>
                  </a:lnTo>
                  <a:lnTo>
                    <a:pt x="2501" y="3733"/>
                  </a:lnTo>
                  <a:lnTo>
                    <a:pt x="9757" y="6573"/>
                  </a:lnTo>
                  <a:lnTo>
                    <a:pt x="15732" y="7778"/>
                  </a:lnTo>
                  <a:lnTo>
                    <a:pt x="21940" y="7584"/>
                  </a:lnTo>
                  <a:lnTo>
                    <a:pt x="29895" y="6222"/>
                  </a:lnTo>
                  <a:lnTo>
                    <a:pt x="23301" y="2625"/>
                  </a:lnTo>
                  <a:lnTo>
                    <a:pt x="15419" y="777"/>
                  </a:lnTo>
                  <a:lnTo>
                    <a:pt x="7301" y="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4104323" y="1448192"/>
              <a:ext cx="20320" cy="19050"/>
            </a:xfrm>
            <a:custGeom>
              <a:avLst/>
              <a:gdLst/>
              <a:ahLst/>
              <a:cxnLst/>
              <a:rect l="l" t="t" r="r" b="b"/>
              <a:pathLst>
                <a:path w="20320" h="19050">
                  <a:moveTo>
                    <a:pt x="16192" y="0"/>
                  </a:moveTo>
                  <a:lnTo>
                    <a:pt x="14960" y="0"/>
                  </a:lnTo>
                  <a:lnTo>
                    <a:pt x="7480" y="4978"/>
                  </a:lnTo>
                  <a:lnTo>
                    <a:pt x="4978" y="8724"/>
                  </a:lnTo>
                  <a:lnTo>
                    <a:pt x="0" y="11226"/>
                  </a:lnTo>
                  <a:lnTo>
                    <a:pt x="3733" y="13703"/>
                  </a:lnTo>
                  <a:lnTo>
                    <a:pt x="6235" y="14947"/>
                  </a:lnTo>
                  <a:lnTo>
                    <a:pt x="8712" y="18681"/>
                  </a:lnTo>
                  <a:lnTo>
                    <a:pt x="12458" y="18681"/>
                  </a:lnTo>
                  <a:lnTo>
                    <a:pt x="12458" y="14947"/>
                  </a:lnTo>
                  <a:lnTo>
                    <a:pt x="11214" y="13703"/>
                  </a:lnTo>
                  <a:lnTo>
                    <a:pt x="12458" y="9969"/>
                  </a:lnTo>
                  <a:lnTo>
                    <a:pt x="19926" y="9969"/>
                  </a:lnTo>
                  <a:lnTo>
                    <a:pt x="19926" y="7480"/>
                  </a:lnTo>
                  <a:lnTo>
                    <a:pt x="16192" y="1257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49A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4103079" y="1423300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6223" y="0"/>
                  </a:moveTo>
                  <a:lnTo>
                    <a:pt x="1244" y="2476"/>
                  </a:lnTo>
                  <a:lnTo>
                    <a:pt x="1244" y="3721"/>
                  </a:lnTo>
                  <a:lnTo>
                    <a:pt x="0" y="9944"/>
                  </a:lnTo>
                  <a:lnTo>
                    <a:pt x="0" y="12446"/>
                  </a:lnTo>
                  <a:lnTo>
                    <a:pt x="2501" y="12446"/>
                  </a:lnTo>
                  <a:lnTo>
                    <a:pt x="6223" y="13690"/>
                  </a:lnTo>
                  <a:lnTo>
                    <a:pt x="17437" y="12446"/>
                  </a:lnTo>
                  <a:lnTo>
                    <a:pt x="19926" y="9944"/>
                  </a:lnTo>
                  <a:lnTo>
                    <a:pt x="19926" y="7467"/>
                  </a:lnTo>
                  <a:lnTo>
                    <a:pt x="14947" y="4965"/>
                  </a:lnTo>
                  <a:lnTo>
                    <a:pt x="11201" y="247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19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4104012" y="1459419"/>
              <a:ext cx="12065" cy="42545"/>
            </a:xfrm>
            <a:custGeom>
              <a:avLst/>
              <a:gdLst/>
              <a:ahLst/>
              <a:cxnLst/>
              <a:rect l="l" t="t" r="r" b="b"/>
              <a:pathLst>
                <a:path w="12064" h="42544">
                  <a:moveTo>
                    <a:pt x="2800" y="0"/>
                  </a:moveTo>
                  <a:lnTo>
                    <a:pt x="2800" y="2476"/>
                  </a:lnTo>
                  <a:lnTo>
                    <a:pt x="700" y="11159"/>
                  </a:lnTo>
                  <a:lnTo>
                    <a:pt x="77" y="21170"/>
                  </a:lnTo>
                  <a:lnTo>
                    <a:pt x="0" y="22409"/>
                  </a:lnTo>
                  <a:lnTo>
                    <a:pt x="700" y="33658"/>
                  </a:lnTo>
                  <a:lnTo>
                    <a:pt x="2800" y="42341"/>
                  </a:lnTo>
                  <a:lnTo>
                    <a:pt x="7791" y="42341"/>
                  </a:lnTo>
                  <a:lnTo>
                    <a:pt x="6795" y="37350"/>
                  </a:lnTo>
                  <a:lnTo>
                    <a:pt x="2800" y="37350"/>
                  </a:lnTo>
                  <a:lnTo>
                    <a:pt x="4044" y="31127"/>
                  </a:lnTo>
                  <a:lnTo>
                    <a:pt x="2800" y="21170"/>
                  </a:lnTo>
                  <a:lnTo>
                    <a:pt x="5289" y="16179"/>
                  </a:lnTo>
                  <a:lnTo>
                    <a:pt x="5289" y="13690"/>
                  </a:lnTo>
                  <a:lnTo>
                    <a:pt x="6546" y="8699"/>
                  </a:lnTo>
                  <a:lnTo>
                    <a:pt x="7791" y="8699"/>
                  </a:lnTo>
                  <a:lnTo>
                    <a:pt x="11525" y="6223"/>
                  </a:lnTo>
                  <a:lnTo>
                    <a:pt x="9023" y="3721"/>
                  </a:lnTo>
                  <a:lnTo>
                    <a:pt x="6546" y="2476"/>
                  </a:lnTo>
                  <a:lnTo>
                    <a:pt x="2800" y="0"/>
                  </a:lnTo>
                  <a:close/>
                </a:path>
                <a:path w="12064" h="42544">
                  <a:moveTo>
                    <a:pt x="10267" y="29883"/>
                  </a:moveTo>
                  <a:lnTo>
                    <a:pt x="4044" y="31127"/>
                  </a:lnTo>
                  <a:lnTo>
                    <a:pt x="6546" y="34874"/>
                  </a:lnTo>
                  <a:lnTo>
                    <a:pt x="2800" y="37350"/>
                  </a:lnTo>
                  <a:lnTo>
                    <a:pt x="6795" y="37350"/>
                  </a:lnTo>
                  <a:lnTo>
                    <a:pt x="6546" y="36106"/>
                  </a:lnTo>
                  <a:lnTo>
                    <a:pt x="7791" y="34874"/>
                  </a:lnTo>
                  <a:lnTo>
                    <a:pt x="10267" y="29883"/>
                  </a:lnTo>
                  <a:close/>
                </a:path>
              </a:pathLst>
            </a:custGeom>
            <a:solidFill>
              <a:srgbClr val="136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" name="object 75" descr=""/>
            <p:cNvSpPr/>
            <p:nvPr/>
          </p:nvSpPr>
          <p:spPr>
            <a:xfrm>
              <a:off x="4106812" y="1364754"/>
              <a:ext cx="26670" cy="152400"/>
            </a:xfrm>
            <a:custGeom>
              <a:avLst/>
              <a:gdLst/>
              <a:ahLst/>
              <a:cxnLst/>
              <a:rect l="l" t="t" r="r" b="b"/>
              <a:pathLst>
                <a:path w="26670" h="152400">
                  <a:moveTo>
                    <a:pt x="21170" y="148209"/>
                  </a:moveTo>
                  <a:lnTo>
                    <a:pt x="20548" y="146354"/>
                  </a:lnTo>
                  <a:lnTo>
                    <a:pt x="18694" y="144487"/>
                  </a:lnTo>
                  <a:lnTo>
                    <a:pt x="18694" y="134518"/>
                  </a:lnTo>
                  <a:lnTo>
                    <a:pt x="0" y="134518"/>
                  </a:lnTo>
                  <a:lnTo>
                    <a:pt x="0" y="135763"/>
                  </a:lnTo>
                  <a:lnTo>
                    <a:pt x="1244" y="135763"/>
                  </a:lnTo>
                  <a:lnTo>
                    <a:pt x="1244" y="145719"/>
                  </a:lnTo>
                  <a:lnTo>
                    <a:pt x="3746" y="148209"/>
                  </a:lnTo>
                  <a:lnTo>
                    <a:pt x="3746" y="149466"/>
                  </a:lnTo>
                  <a:lnTo>
                    <a:pt x="6223" y="151942"/>
                  </a:lnTo>
                  <a:lnTo>
                    <a:pt x="7467" y="151942"/>
                  </a:lnTo>
                  <a:lnTo>
                    <a:pt x="21170" y="148209"/>
                  </a:lnTo>
                  <a:close/>
                </a:path>
                <a:path w="26670" h="152400">
                  <a:moveTo>
                    <a:pt x="21170" y="146964"/>
                  </a:moveTo>
                  <a:lnTo>
                    <a:pt x="19939" y="144487"/>
                  </a:lnTo>
                  <a:lnTo>
                    <a:pt x="20548" y="146354"/>
                  </a:lnTo>
                  <a:lnTo>
                    <a:pt x="21170" y="146964"/>
                  </a:lnTo>
                  <a:close/>
                </a:path>
                <a:path w="26670" h="152400">
                  <a:moveTo>
                    <a:pt x="26162" y="6223"/>
                  </a:moveTo>
                  <a:lnTo>
                    <a:pt x="22415" y="2476"/>
                  </a:lnTo>
                  <a:lnTo>
                    <a:pt x="18694" y="0"/>
                  </a:lnTo>
                  <a:lnTo>
                    <a:pt x="14947" y="0"/>
                  </a:lnTo>
                  <a:lnTo>
                    <a:pt x="14947" y="9956"/>
                  </a:lnTo>
                  <a:lnTo>
                    <a:pt x="13703" y="16192"/>
                  </a:lnTo>
                  <a:lnTo>
                    <a:pt x="14947" y="18669"/>
                  </a:lnTo>
                  <a:lnTo>
                    <a:pt x="11214" y="23672"/>
                  </a:lnTo>
                  <a:lnTo>
                    <a:pt x="17437" y="23672"/>
                  </a:lnTo>
                  <a:lnTo>
                    <a:pt x="19939" y="22415"/>
                  </a:lnTo>
                  <a:lnTo>
                    <a:pt x="26162" y="16192"/>
                  </a:lnTo>
                  <a:lnTo>
                    <a:pt x="26162" y="6223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" name="object 76" descr=""/>
            <p:cNvSpPr/>
            <p:nvPr/>
          </p:nvSpPr>
          <p:spPr>
            <a:xfrm>
              <a:off x="4106813" y="1499271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40">
                  <a:moveTo>
                    <a:pt x="4991" y="0"/>
                  </a:moveTo>
                  <a:lnTo>
                    <a:pt x="0" y="0"/>
                  </a:lnTo>
                  <a:lnTo>
                    <a:pt x="0" y="9969"/>
                  </a:lnTo>
                  <a:lnTo>
                    <a:pt x="2489" y="12446"/>
                  </a:lnTo>
                  <a:lnTo>
                    <a:pt x="2489" y="14947"/>
                  </a:lnTo>
                  <a:lnTo>
                    <a:pt x="4991" y="14947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95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" name="object 77" descr=""/>
            <p:cNvSpPr/>
            <p:nvPr/>
          </p:nvSpPr>
          <p:spPr>
            <a:xfrm>
              <a:off x="4108057" y="1407095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30">
                  <a:moveTo>
                    <a:pt x="11226" y="0"/>
                  </a:moveTo>
                  <a:lnTo>
                    <a:pt x="2501" y="0"/>
                  </a:lnTo>
                  <a:lnTo>
                    <a:pt x="0" y="6223"/>
                  </a:lnTo>
                  <a:lnTo>
                    <a:pt x="1244" y="9969"/>
                  </a:lnTo>
                  <a:lnTo>
                    <a:pt x="2501" y="12458"/>
                  </a:lnTo>
                  <a:lnTo>
                    <a:pt x="2501" y="16205"/>
                  </a:lnTo>
                  <a:lnTo>
                    <a:pt x="7480" y="18681"/>
                  </a:lnTo>
                  <a:lnTo>
                    <a:pt x="11226" y="21170"/>
                  </a:lnTo>
                  <a:lnTo>
                    <a:pt x="16192" y="23672"/>
                  </a:lnTo>
                  <a:lnTo>
                    <a:pt x="19926" y="12458"/>
                  </a:lnTo>
                  <a:lnTo>
                    <a:pt x="16192" y="6223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29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" name="object 78" descr=""/>
            <p:cNvSpPr/>
            <p:nvPr/>
          </p:nvSpPr>
          <p:spPr>
            <a:xfrm>
              <a:off x="4103079" y="1358530"/>
              <a:ext cx="17780" cy="34925"/>
            </a:xfrm>
            <a:custGeom>
              <a:avLst/>
              <a:gdLst/>
              <a:ahLst/>
              <a:cxnLst/>
              <a:rect l="l" t="t" r="r" b="b"/>
              <a:pathLst>
                <a:path w="17779" h="34925">
                  <a:moveTo>
                    <a:pt x="7480" y="0"/>
                  </a:moveTo>
                  <a:lnTo>
                    <a:pt x="4978" y="0"/>
                  </a:lnTo>
                  <a:lnTo>
                    <a:pt x="4978" y="1244"/>
                  </a:lnTo>
                  <a:lnTo>
                    <a:pt x="6222" y="1244"/>
                  </a:lnTo>
                  <a:lnTo>
                    <a:pt x="1244" y="6223"/>
                  </a:lnTo>
                  <a:lnTo>
                    <a:pt x="0" y="9944"/>
                  </a:lnTo>
                  <a:lnTo>
                    <a:pt x="3733" y="14947"/>
                  </a:lnTo>
                  <a:lnTo>
                    <a:pt x="2501" y="19926"/>
                  </a:lnTo>
                  <a:lnTo>
                    <a:pt x="3733" y="23647"/>
                  </a:lnTo>
                  <a:lnTo>
                    <a:pt x="3733" y="34874"/>
                  </a:lnTo>
                  <a:lnTo>
                    <a:pt x="4978" y="34874"/>
                  </a:lnTo>
                  <a:lnTo>
                    <a:pt x="14947" y="29895"/>
                  </a:lnTo>
                  <a:lnTo>
                    <a:pt x="17437" y="26149"/>
                  </a:lnTo>
                  <a:lnTo>
                    <a:pt x="17437" y="7467"/>
                  </a:lnTo>
                  <a:lnTo>
                    <a:pt x="14947" y="3721"/>
                  </a:lnTo>
                  <a:lnTo>
                    <a:pt x="12458" y="3721"/>
                  </a:lnTo>
                  <a:lnTo>
                    <a:pt x="9956" y="2476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4101834" y="135853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8724" y="0"/>
                  </a:moveTo>
                  <a:lnTo>
                    <a:pt x="6223" y="0"/>
                  </a:lnTo>
                  <a:lnTo>
                    <a:pt x="6223" y="1244"/>
                  </a:lnTo>
                  <a:lnTo>
                    <a:pt x="1244" y="6223"/>
                  </a:lnTo>
                  <a:lnTo>
                    <a:pt x="0" y="9944"/>
                  </a:lnTo>
                  <a:lnTo>
                    <a:pt x="3746" y="14947"/>
                  </a:lnTo>
                  <a:lnTo>
                    <a:pt x="8724" y="11201"/>
                  </a:lnTo>
                  <a:lnTo>
                    <a:pt x="11201" y="8699"/>
                  </a:lnTo>
                  <a:lnTo>
                    <a:pt x="13703" y="3721"/>
                  </a:lnTo>
                  <a:lnTo>
                    <a:pt x="11201" y="247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164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4113036" y="1370976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80">
                  <a:moveTo>
                    <a:pt x="4367" y="16826"/>
                  </a:moveTo>
                  <a:lnTo>
                    <a:pt x="3746" y="17449"/>
                  </a:lnTo>
                  <a:lnTo>
                    <a:pt x="4991" y="17449"/>
                  </a:lnTo>
                  <a:lnTo>
                    <a:pt x="4367" y="16826"/>
                  </a:lnTo>
                  <a:close/>
                </a:path>
                <a:path w="7620" h="17780">
                  <a:moveTo>
                    <a:pt x="4991" y="0"/>
                  </a:moveTo>
                  <a:lnTo>
                    <a:pt x="2501" y="0"/>
                  </a:lnTo>
                  <a:lnTo>
                    <a:pt x="0" y="3733"/>
                  </a:lnTo>
                  <a:lnTo>
                    <a:pt x="0" y="11201"/>
                  </a:lnTo>
                  <a:lnTo>
                    <a:pt x="1244" y="13703"/>
                  </a:lnTo>
                  <a:lnTo>
                    <a:pt x="4367" y="16826"/>
                  </a:lnTo>
                  <a:lnTo>
                    <a:pt x="7480" y="13703"/>
                  </a:lnTo>
                  <a:lnTo>
                    <a:pt x="7480" y="49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2D9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4032086" y="1544115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703" y="0"/>
                  </a:moveTo>
                  <a:lnTo>
                    <a:pt x="8724" y="3721"/>
                  </a:lnTo>
                  <a:lnTo>
                    <a:pt x="0" y="3721"/>
                  </a:lnTo>
                  <a:lnTo>
                    <a:pt x="1244" y="6223"/>
                  </a:lnTo>
                  <a:lnTo>
                    <a:pt x="3733" y="8699"/>
                  </a:lnTo>
                  <a:lnTo>
                    <a:pt x="6223" y="8699"/>
                  </a:lnTo>
                  <a:lnTo>
                    <a:pt x="9956" y="6223"/>
                  </a:lnTo>
                  <a:lnTo>
                    <a:pt x="11201" y="3721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0D5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3998456" y="135602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6235" y="0"/>
                  </a:moveTo>
                  <a:lnTo>
                    <a:pt x="0" y="8724"/>
                  </a:lnTo>
                  <a:lnTo>
                    <a:pt x="7480" y="8724"/>
                  </a:lnTo>
                  <a:lnTo>
                    <a:pt x="11201" y="1244"/>
                  </a:lnTo>
                  <a:lnTo>
                    <a:pt x="6235" y="124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1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3978517" y="1430768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7480" y="0"/>
                  </a:moveTo>
                  <a:lnTo>
                    <a:pt x="2501" y="0"/>
                  </a:lnTo>
                  <a:lnTo>
                    <a:pt x="0" y="2476"/>
                  </a:lnTo>
                  <a:lnTo>
                    <a:pt x="0" y="7480"/>
                  </a:lnTo>
                  <a:lnTo>
                    <a:pt x="2501" y="9956"/>
                  </a:lnTo>
                  <a:lnTo>
                    <a:pt x="4991" y="9956"/>
                  </a:lnTo>
                  <a:lnTo>
                    <a:pt x="4991" y="373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F8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3987242" y="1398370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3703" y="0"/>
                  </a:moveTo>
                  <a:lnTo>
                    <a:pt x="2489" y="0"/>
                  </a:lnTo>
                  <a:lnTo>
                    <a:pt x="0" y="4978"/>
                  </a:lnTo>
                  <a:lnTo>
                    <a:pt x="0" y="7480"/>
                  </a:lnTo>
                  <a:lnTo>
                    <a:pt x="3746" y="8724"/>
                  </a:lnTo>
                  <a:lnTo>
                    <a:pt x="8724" y="4978"/>
                  </a:lnTo>
                  <a:lnTo>
                    <a:pt x="13703" y="4978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4030841" y="1357273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8712" y="0"/>
                  </a:moveTo>
                  <a:lnTo>
                    <a:pt x="7467" y="2501"/>
                  </a:lnTo>
                  <a:lnTo>
                    <a:pt x="6222" y="3733"/>
                  </a:lnTo>
                  <a:lnTo>
                    <a:pt x="4978" y="6223"/>
                  </a:lnTo>
                  <a:lnTo>
                    <a:pt x="4978" y="8724"/>
                  </a:lnTo>
                  <a:lnTo>
                    <a:pt x="0" y="8724"/>
                  </a:lnTo>
                  <a:lnTo>
                    <a:pt x="6222" y="14947"/>
                  </a:lnTo>
                  <a:lnTo>
                    <a:pt x="16192" y="14947"/>
                  </a:lnTo>
                  <a:lnTo>
                    <a:pt x="17437" y="12458"/>
                  </a:lnTo>
                  <a:lnTo>
                    <a:pt x="16192" y="8724"/>
                  </a:lnTo>
                  <a:lnTo>
                    <a:pt x="11201" y="3733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4035820" y="1357273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3733" y="0"/>
                  </a:moveTo>
                  <a:lnTo>
                    <a:pt x="2489" y="2501"/>
                  </a:lnTo>
                  <a:lnTo>
                    <a:pt x="1244" y="3733"/>
                  </a:lnTo>
                  <a:lnTo>
                    <a:pt x="0" y="6223"/>
                  </a:lnTo>
                  <a:lnTo>
                    <a:pt x="0" y="9956"/>
                  </a:lnTo>
                  <a:lnTo>
                    <a:pt x="1663" y="11620"/>
                  </a:lnTo>
                  <a:lnTo>
                    <a:pt x="3733" y="12458"/>
                  </a:lnTo>
                  <a:lnTo>
                    <a:pt x="6222" y="12458"/>
                  </a:lnTo>
                  <a:lnTo>
                    <a:pt x="7467" y="8724"/>
                  </a:lnTo>
                  <a:lnTo>
                    <a:pt x="6222" y="7480"/>
                  </a:lnTo>
                  <a:lnTo>
                    <a:pt x="6222" y="373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217D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3990989" y="1380945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79" h="16509">
                  <a:moveTo>
                    <a:pt x="11201" y="0"/>
                  </a:moveTo>
                  <a:lnTo>
                    <a:pt x="9956" y="0"/>
                  </a:lnTo>
                  <a:lnTo>
                    <a:pt x="7467" y="2476"/>
                  </a:lnTo>
                  <a:lnTo>
                    <a:pt x="6223" y="6223"/>
                  </a:lnTo>
                  <a:lnTo>
                    <a:pt x="3721" y="8712"/>
                  </a:lnTo>
                  <a:lnTo>
                    <a:pt x="0" y="16179"/>
                  </a:lnTo>
                  <a:lnTo>
                    <a:pt x="13703" y="16179"/>
                  </a:lnTo>
                  <a:lnTo>
                    <a:pt x="13703" y="11201"/>
                  </a:lnTo>
                  <a:lnTo>
                    <a:pt x="11201" y="7480"/>
                  </a:lnTo>
                  <a:lnTo>
                    <a:pt x="17424" y="2476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3989731" y="1388426"/>
              <a:ext cx="16510" cy="8890"/>
            </a:xfrm>
            <a:custGeom>
              <a:avLst/>
              <a:gdLst/>
              <a:ahLst/>
              <a:cxnLst/>
              <a:rect l="l" t="t" r="r" b="b"/>
              <a:pathLst>
                <a:path w="16510" h="8890">
                  <a:moveTo>
                    <a:pt x="13703" y="0"/>
                  </a:moveTo>
                  <a:lnTo>
                    <a:pt x="9956" y="4978"/>
                  </a:lnTo>
                  <a:lnTo>
                    <a:pt x="7480" y="7454"/>
                  </a:lnTo>
                  <a:lnTo>
                    <a:pt x="2489" y="7454"/>
                  </a:lnTo>
                  <a:lnTo>
                    <a:pt x="0" y="8699"/>
                  </a:lnTo>
                  <a:lnTo>
                    <a:pt x="16205" y="8699"/>
                  </a:lnTo>
                  <a:lnTo>
                    <a:pt x="16205" y="3721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0F76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4025863" y="1318652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10" h="20319">
                  <a:moveTo>
                    <a:pt x="2476" y="2501"/>
                  </a:moveTo>
                  <a:lnTo>
                    <a:pt x="0" y="6235"/>
                  </a:lnTo>
                  <a:lnTo>
                    <a:pt x="0" y="16205"/>
                  </a:lnTo>
                  <a:lnTo>
                    <a:pt x="3721" y="16205"/>
                  </a:lnTo>
                  <a:lnTo>
                    <a:pt x="6222" y="19951"/>
                  </a:lnTo>
                  <a:lnTo>
                    <a:pt x="16179" y="19951"/>
                  </a:lnTo>
                  <a:lnTo>
                    <a:pt x="12445" y="16205"/>
                  </a:lnTo>
                  <a:lnTo>
                    <a:pt x="9956" y="12471"/>
                  </a:lnTo>
                  <a:lnTo>
                    <a:pt x="2476" y="2501"/>
                  </a:lnTo>
                  <a:close/>
                </a:path>
                <a:path w="16510" h="20319">
                  <a:moveTo>
                    <a:pt x="3721" y="0"/>
                  </a:moveTo>
                  <a:lnTo>
                    <a:pt x="2476" y="2501"/>
                  </a:lnTo>
                  <a:lnTo>
                    <a:pt x="3721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186D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4023361" y="1328621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1244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4978" y="8724"/>
                  </a:lnTo>
                  <a:lnTo>
                    <a:pt x="4978" y="3733"/>
                  </a:lnTo>
                  <a:lnTo>
                    <a:pt x="1244" y="125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0A6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4025863" y="1321154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3225" y="995"/>
                  </a:moveTo>
                  <a:lnTo>
                    <a:pt x="2476" y="2501"/>
                  </a:lnTo>
                  <a:lnTo>
                    <a:pt x="0" y="6223"/>
                  </a:lnTo>
                  <a:lnTo>
                    <a:pt x="0" y="8724"/>
                  </a:lnTo>
                  <a:lnTo>
                    <a:pt x="3721" y="11201"/>
                  </a:lnTo>
                  <a:lnTo>
                    <a:pt x="6222" y="4978"/>
                  </a:lnTo>
                  <a:lnTo>
                    <a:pt x="3225" y="995"/>
                  </a:lnTo>
                  <a:close/>
                </a:path>
                <a:path w="6350" h="11430">
                  <a:moveTo>
                    <a:pt x="3721" y="0"/>
                  </a:moveTo>
                  <a:lnTo>
                    <a:pt x="2476" y="0"/>
                  </a:lnTo>
                  <a:lnTo>
                    <a:pt x="3225" y="995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0F6F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3993465" y="1365998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39" h="10159">
                  <a:moveTo>
                    <a:pt x="12471" y="0"/>
                  </a:moveTo>
                  <a:lnTo>
                    <a:pt x="4991" y="0"/>
                  </a:lnTo>
                  <a:lnTo>
                    <a:pt x="4991" y="2476"/>
                  </a:lnTo>
                  <a:lnTo>
                    <a:pt x="0" y="7480"/>
                  </a:lnTo>
                  <a:lnTo>
                    <a:pt x="4991" y="9956"/>
                  </a:lnTo>
                  <a:lnTo>
                    <a:pt x="14947" y="4978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2176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4004692" y="1337346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19">
                  <a:moveTo>
                    <a:pt x="13690" y="1257"/>
                  </a:moveTo>
                  <a:lnTo>
                    <a:pt x="8699" y="1257"/>
                  </a:lnTo>
                  <a:lnTo>
                    <a:pt x="8699" y="4978"/>
                  </a:lnTo>
                  <a:lnTo>
                    <a:pt x="1244" y="19926"/>
                  </a:lnTo>
                  <a:lnTo>
                    <a:pt x="7467" y="19926"/>
                  </a:lnTo>
                  <a:lnTo>
                    <a:pt x="12446" y="13703"/>
                  </a:lnTo>
                  <a:lnTo>
                    <a:pt x="13690" y="8712"/>
                  </a:lnTo>
                  <a:lnTo>
                    <a:pt x="13690" y="1257"/>
                  </a:lnTo>
                  <a:close/>
                </a:path>
                <a:path w="13970" h="20319">
                  <a:moveTo>
                    <a:pt x="7448" y="1257"/>
                  </a:moveTo>
                  <a:lnTo>
                    <a:pt x="4965" y="1257"/>
                  </a:lnTo>
                  <a:lnTo>
                    <a:pt x="3721" y="2489"/>
                  </a:lnTo>
                  <a:lnTo>
                    <a:pt x="0" y="3733"/>
                  </a:lnTo>
                  <a:lnTo>
                    <a:pt x="1244" y="3733"/>
                  </a:lnTo>
                  <a:lnTo>
                    <a:pt x="6223" y="2489"/>
                  </a:lnTo>
                  <a:lnTo>
                    <a:pt x="7448" y="1257"/>
                  </a:lnTo>
                  <a:close/>
                </a:path>
                <a:path w="13970" h="20319">
                  <a:moveTo>
                    <a:pt x="8699" y="0"/>
                  </a:moveTo>
                  <a:lnTo>
                    <a:pt x="7448" y="1257"/>
                  </a:lnTo>
                  <a:lnTo>
                    <a:pt x="8699" y="125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3966071" y="1525421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12446" y="0"/>
                  </a:moveTo>
                  <a:lnTo>
                    <a:pt x="8724" y="4991"/>
                  </a:lnTo>
                  <a:lnTo>
                    <a:pt x="1244" y="11214"/>
                  </a:lnTo>
                  <a:lnTo>
                    <a:pt x="0" y="17437"/>
                  </a:lnTo>
                  <a:lnTo>
                    <a:pt x="0" y="19926"/>
                  </a:lnTo>
                  <a:lnTo>
                    <a:pt x="8724" y="19926"/>
                  </a:lnTo>
                  <a:lnTo>
                    <a:pt x="7467" y="19926"/>
                  </a:lnTo>
                  <a:lnTo>
                    <a:pt x="9969" y="19926"/>
                  </a:lnTo>
                  <a:lnTo>
                    <a:pt x="12446" y="22415"/>
                  </a:lnTo>
                  <a:lnTo>
                    <a:pt x="16192" y="22415"/>
                  </a:lnTo>
                  <a:lnTo>
                    <a:pt x="17437" y="17437"/>
                  </a:lnTo>
                  <a:lnTo>
                    <a:pt x="17437" y="9969"/>
                  </a:lnTo>
                  <a:lnTo>
                    <a:pt x="9969" y="9969"/>
                  </a:lnTo>
                  <a:lnTo>
                    <a:pt x="12446" y="6223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25A1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3969818" y="1536635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14947" y="0"/>
                  </a:moveTo>
                  <a:lnTo>
                    <a:pt x="7467" y="0"/>
                  </a:lnTo>
                  <a:lnTo>
                    <a:pt x="7467" y="1257"/>
                  </a:lnTo>
                  <a:lnTo>
                    <a:pt x="6223" y="1257"/>
                  </a:lnTo>
                  <a:lnTo>
                    <a:pt x="3721" y="4978"/>
                  </a:lnTo>
                  <a:lnTo>
                    <a:pt x="2476" y="7480"/>
                  </a:lnTo>
                  <a:lnTo>
                    <a:pt x="0" y="9956"/>
                  </a:lnTo>
                  <a:lnTo>
                    <a:pt x="7467" y="9956"/>
                  </a:lnTo>
                  <a:lnTo>
                    <a:pt x="9944" y="12458"/>
                  </a:lnTo>
                  <a:lnTo>
                    <a:pt x="13690" y="12458"/>
                  </a:lnTo>
                  <a:lnTo>
                    <a:pt x="14947" y="7480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176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3982264" y="1534146"/>
              <a:ext cx="21590" cy="16510"/>
            </a:xfrm>
            <a:custGeom>
              <a:avLst/>
              <a:gdLst/>
              <a:ahLst/>
              <a:cxnLst/>
              <a:rect l="l" t="t" r="r" b="b"/>
              <a:pathLst>
                <a:path w="21589" h="16509">
                  <a:moveTo>
                    <a:pt x="8724" y="0"/>
                  </a:moveTo>
                  <a:lnTo>
                    <a:pt x="6223" y="0"/>
                  </a:lnTo>
                  <a:lnTo>
                    <a:pt x="4978" y="2489"/>
                  </a:lnTo>
                  <a:lnTo>
                    <a:pt x="2501" y="2489"/>
                  </a:lnTo>
                  <a:lnTo>
                    <a:pt x="0" y="2489"/>
                  </a:lnTo>
                  <a:lnTo>
                    <a:pt x="0" y="8712"/>
                  </a:lnTo>
                  <a:lnTo>
                    <a:pt x="3733" y="8712"/>
                  </a:lnTo>
                  <a:lnTo>
                    <a:pt x="4559" y="12026"/>
                  </a:lnTo>
                  <a:lnTo>
                    <a:pt x="6223" y="14528"/>
                  </a:lnTo>
                  <a:lnTo>
                    <a:pt x="8724" y="16192"/>
                  </a:lnTo>
                  <a:lnTo>
                    <a:pt x="17424" y="16192"/>
                  </a:lnTo>
                  <a:lnTo>
                    <a:pt x="21170" y="12446"/>
                  </a:lnTo>
                  <a:lnTo>
                    <a:pt x="18681" y="374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3983508" y="1534146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257" y="1244"/>
                  </a:moveTo>
                  <a:lnTo>
                    <a:pt x="0" y="1244"/>
                  </a:lnTo>
                  <a:lnTo>
                    <a:pt x="0" y="7467"/>
                  </a:lnTo>
                  <a:lnTo>
                    <a:pt x="9956" y="7467"/>
                  </a:lnTo>
                  <a:lnTo>
                    <a:pt x="11201" y="9969"/>
                  </a:lnTo>
                  <a:lnTo>
                    <a:pt x="12458" y="9969"/>
                  </a:lnTo>
                  <a:lnTo>
                    <a:pt x="13703" y="7467"/>
                  </a:lnTo>
                  <a:lnTo>
                    <a:pt x="13703" y="6223"/>
                  </a:lnTo>
                  <a:lnTo>
                    <a:pt x="16179" y="3746"/>
                  </a:lnTo>
                  <a:lnTo>
                    <a:pt x="17437" y="3746"/>
                  </a:lnTo>
                  <a:lnTo>
                    <a:pt x="14095" y="2489"/>
                  </a:lnTo>
                  <a:lnTo>
                    <a:pt x="1257" y="2489"/>
                  </a:lnTo>
                  <a:lnTo>
                    <a:pt x="1257" y="1244"/>
                  </a:lnTo>
                  <a:close/>
                </a:path>
                <a:path w="17779" h="10159">
                  <a:moveTo>
                    <a:pt x="7480" y="0"/>
                  </a:moveTo>
                  <a:lnTo>
                    <a:pt x="4978" y="0"/>
                  </a:lnTo>
                  <a:lnTo>
                    <a:pt x="3733" y="2489"/>
                  </a:lnTo>
                  <a:lnTo>
                    <a:pt x="14095" y="2489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0B4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3983508" y="1534146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7480" y="0"/>
                  </a:moveTo>
                  <a:lnTo>
                    <a:pt x="4978" y="0"/>
                  </a:lnTo>
                  <a:lnTo>
                    <a:pt x="3733" y="2489"/>
                  </a:lnTo>
                  <a:lnTo>
                    <a:pt x="1257" y="2489"/>
                  </a:lnTo>
                  <a:lnTo>
                    <a:pt x="0" y="2489"/>
                  </a:lnTo>
                  <a:lnTo>
                    <a:pt x="0" y="8712"/>
                  </a:lnTo>
                  <a:lnTo>
                    <a:pt x="9956" y="8712"/>
                  </a:lnTo>
                  <a:lnTo>
                    <a:pt x="7480" y="4965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45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3981019" y="1423300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70" h="17780">
                  <a:moveTo>
                    <a:pt x="21170" y="0"/>
                  </a:moveTo>
                  <a:lnTo>
                    <a:pt x="16192" y="0"/>
                  </a:lnTo>
                  <a:lnTo>
                    <a:pt x="14947" y="1219"/>
                  </a:lnTo>
                  <a:lnTo>
                    <a:pt x="6222" y="1219"/>
                  </a:lnTo>
                  <a:lnTo>
                    <a:pt x="4978" y="3721"/>
                  </a:lnTo>
                  <a:lnTo>
                    <a:pt x="0" y="8699"/>
                  </a:lnTo>
                  <a:lnTo>
                    <a:pt x="3746" y="8699"/>
                  </a:lnTo>
                  <a:lnTo>
                    <a:pt x="3746" y="17424"/>
                  </a:lnTo>
                  <a:lnTo>
                    <a:pt x="11201" y="14947"/>
                  </a:lnTo>
                  <a:lnTo>
                    <a:pt x="13690" y="14947"/>
                  </a:lnTo>
                  <a:lnTo>
                    <a:pt x="17437" y="12446"/>
                  </a:lnTo>
                  <a:lnTo>
                    <a:pt x="19926" y="9944"/>
                  </a:lnTo>
                  <a:lnTo>
                    <a:pt x="26149" y="9944"/>
                  </a:lnTo>
                  <a:lnTo>
                    <a:pt x="26149" y="2476"/>
                  </a:lnTo>
                  <a:lnTo>
                    <a:pt x="23672" y="2476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1350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3983508" y="1435746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13703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7480" y="3733"/>
                  </a:lnTo>
                  <a:lnTo>
                    <a:pt x="9956" y="3733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1D6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3982264" y="1423300"/>
              <a:ext cx="22860" cy="7620"/>
            </a:xfrm>
            <a:custGeom>
              <a:avLst/>
              <a:gdLst/>
              <a:ahLst/>
              <a:cxnLst/>
              <a:rect l="l" t="t" r="r" b="b"/>
              <a:pathLst>
                <a:path w="22860" h="7619">
                  <a:moveTo>
                    <a:pt x="19926" y="0"/>
                  </a:moveTo>
                  <a:lnTo>
                    <a:pt x="14947" y="0"/>
                  </a:lnTo>
                  <a:lnTo>
                    <a:pt x="6223" y="0"/>
                  </a:lnTo>
                  <a:lnTo>
                    <a:pt x="4978" y="2476"/>
                  </a:lnTo>
                  <a:lnTo>
                    <a:pt x="0" y="7467"/>
                  </a:lnTo>
                  <a:lnTo>
                    <a:pt x="3733" y="7467"/>
                  </a:lnTo>
                  <a:lnTo>
                    <a:pt x="22428" y="2476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259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003435" y="1312429"/>
              <a:ext cx="24130" cy="27940"/>
            </a:xfrm>
            <a:custGeom>
              <a:avLst/>
              <a:gdLst/>
              <a:ahLst/>
              <a:cxnLst/>
              <a:rect l="l" t="t" r="r" b="b"/>
              <a:pathLst>
                <a:path w="24129" h="27940">
                  <a:moveTo>
                    <a:pt x="18681" y="0"/>
                  </a:moveTo>
                  <a:lnTo>
                    <a:pt x="17437" y="0"/>
                  </a:lnTo>
                  <a:lnTo>
                    <a:pt x="14947" y="4991"/>
                  </a:lnTo>
                  <a:lnTo>
                    <a:pt x="13703" y="4991"/>
                  </a:lnTo>
                  <a:lnTo>
                    <a:pt x="10333" y="10072"/>
                  </a:lnTo>
                  <a:lnTo>
                    <a:pt x="6384" y="15732"/>
                  </a:lnTo>
                  <a:lnTo>
                    <a:pt x="2669" y="21625"/>
                  </a:lnTo>
                  <a:lnTo>
                    <a:pt x="0" y="27406"/>
                  </a:lnTo>
                  <a:lnTo>
                    <a:pt x="2501" y="26174"/>
                  </a:lnTo>
                  <a:lnTo>
                    <a:pt x="13703" y="26174"/>
                  </a:lnTo>
                  <a:lnTo>
                    <a:pt x="16205" y="24917"/>
                  </a:lnTo>
                  <a:lnTo>
                    <a:pt x="17437" y="23672"/>
                  </a:lnTo>
                  <a:lnTo>
                    <a:pt x="19926" y="23672"/>
                  </a:lnTo>
                  <a:lnTo>
                    <a:pt x="19926" y="16192"/>
                  </a:lnTo>
                  <a:lnTo>
                    <a:pt x="21170" y="13703"/>
                  </a:lnTo>
                  <a:lnTo>
                    <a:pt x="23672" y="9969"/>
                  </a:lnTo>
                  <a:lnTo>
                    <a:pt x="23672" y="7480"/>
                  </a:lnTo>
                  <a:lnTo>
                    <a:pt x="18681" y="2501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1387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015893" y="1312429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6223" y="0"/>
                  </a:moveTo>
                  <a:lnTo>
                    <a:pt x="4978" y="0"/>
                  </a:lnTo>
                  <a:lnTo>
                    <a:pt x="2489" y="4991"/>
                  </a:lnTo>
                  <a:lnTo>
                    <a:pt x="1244" y="3746"/>
                  </a:lnTo>
                  <a:lnTo>
                    <a:pt x="3746" y="9969"/>
                  </a:lnTo>
                  <a:lnTo>
                    <a:pt x="0" y="12458"/>
                  </a:lnTo>
                  <a:lnTo>
                    <a:pt x="1244" y="18694"/>
                  </a:lnTo>
                  <a:lnTo>
                    <a:pt x="7467" y="18694"/>
                  </a:lnTo>
                  <a:lnTo>
                    <a:pt x="7467" y="16192"/>
                  </a:lnTo>
                  <a:lnTo>
                    <a:pt x="8712" y="13703"/>
                  </a:lnTo>
                  <a:lnTo>
                    <a:pt x="11214" y="9969"/>
                  </a:lnTo>
                  <a:lnTo>
                    <a:pt x="11214" y="7480"/>
                  </a:lnTo>
                  <a:lnTo>
                    <a:pt x="6223" y="250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1790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018382" y="1314931"/>
              <a:ext cx="10160" cy="16510"/>
            </a:xfrm>
            <a:custGeom>
              <a:avLst/>
              <a:gdLst/>
              <a:ahLst/>
              <a:cxnLst/>
              <a:rect l="l" t="t" r="r" b="b"/>
              <a:pathLst>
                <a:path w="10160" h="16509">
                  <a:moveTo>
                    <a:pt x="6223" y="0"/>
                  </a:moveTo>
                  <a:lnTo>
                    <a:pt x="6223" y="4978"/>
                  </a:lnTo>
                  <a:lnTo>
                    <a:pt x="2489" y="9956"/>
                  </a:lnTo>
                  <a:lnTo>
                    <a:pt x="0" y="16192"/>
                  </a:lnTo>
                  <a:lnTo>
                    <a:pt x="6223" y="16192"/>
                  </a:lnTo>
                  <a:lnTo>
                    <a:pt x="6223" y="13690"/>
                  </a:lnTo>
                  <a:lnTo>
                    <a:pt x="7480" y="11201"/>
                  </a:lnTo>
                  <a:lnTo>
                    <a:pt x="9956" y="7467"/>
                  </a:lnTo>
                  <a:lnTo>
                    <a:pt x="9956" y="4978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1F97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003435" y="1336102"/>
              <a:ext cx="22860" cy="48895"/>
            </a:xfrm>
            <a:custGeom>
              <a:avLst/>
              <a:gdLst/>
              <a:ahLst/>
              <a:cxnLst/>
              <a:rect l="l" t="t" r="r" b="b"/>
              <a:pathLst>
                <a:path w="22860" h="48894">
                  <a:moveTo>
                    <a:pt x="22428" y="0"/>
                  </a:moveTo>
                  <a:lnTo>
                    <a:pt x="18681" y="0"/>
                  </a:lnTo>
                  <a:lnTo>
                    <a:pt x="16205" y="1244"/>
                  </a:lnTo>
                  <a:lnTo>
                    <a:pt x="14947" y="2501"/>
                  </a:lnTo>
                  <a:lnTo>
                    <a:pt x="14947" y="11201"/>
                  </a:lnTo>
                  <a:lnTo>
                    <a:pt x="13703" y="16192"/>
                  </a:lnTo>
                  <a:lnTo>
                    <a:pt x="8724" y="22428"/>
                  </a:lnTo>
                  <a:lnTo>
                    <a:pt x="7480" y="22428"/>
                  </a:lnTo>
                  <a:lnTo>
                    <a:pt x="3733" y="28651"/>
                  </a:lnTo>
                  <a:lnTo>
                    <a:pt x="3733" y="31127"/>
                  </a:lnTo>
                  <a:lnTo>
                    <a:pt x="6223" y="32372"/>
                  </a:lnTo>
                  <a:lnTo>
                    <a:pt x="6223" y="38608"/>
                  </a:lnTo>
                  <a:lnTo>
                    <a:pt x="2501" y="42354"/>
                  </a:lnTo>
                  <a:lnTo>
                    <a:pt x="0" y="46075"/>
                  </a:lnTo>
                  <a:lnTo>
                    <a:pt x="6223" y="48577"/>
                  </a:lnTo>
                  <a:lnTo>
                    <a:pt x="9956" y="43599"/>
                  </a:lnTo>
                  <a:lnTo>
                    <a:pt x="11201" y="43599"/>
                  </a:lnTo>
                  <a:lnTo>
                    <a:pt x="13703" y="41097"/>
                  </a:lnTo>
                  <a:lnTo>
                    <a:pt x="13703" y="34874"/>
                  </a:lnTo>
                  <a:lnTo>
                    <a:pt x="14947" y="31127"/>
                  </a:lnTo>
                  <a:lnTo>
                    <a:pt x="14947" y="26149"/>
                  </a:lnTo>
                  <a:lnTo>
                    <a:pt x="17437" y="23672"/>
                  </a:lnTo>
                  <a:lnTo>
                    <a:pt x="21170" y="18681"/>
                  </a:lnTo>
                  <a:lnTo>
                    <a:pt x="21170" y="6223"/>
                  </a:lnTo>
                  <a:lnTo>
                    <a:pt x="17437" y="6223"/>
                  </a:lnTo>
                  <a:lnTo>
                    <a:pt x="22428" y="0"/>
                  </a:lnTo>
                  <a:close/>
                </a:path>
              </a:pathLst>
            </a:custGeom>
            <a:solidFill>
              <a:srgbClr val="29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005936" y="1357273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4978" y="0"/>
                  </a:moveTo>
                  <a:lnTo>
                    <a:pt x="3721" y="0"/>
                  </a:lnTo>
                  <a:lnTo>
                    <a:pt x="0" y="6223"/>
                  </a:lnTo>
                  <a:lnTo>
                    <a:pt x="0" y="8724"/>
                  </a:lnTo>
                  <a:lnTo>
                    <a:pt x="2476" y="11201"/>
                  </a:lnTo>
                  <a:lnTo>
                    <a:pt x="4978" y="9956"/>
                  </a:lnTo>
                  <a:lnTo>
                    <a:pt x="6222" y="7480"/>
                  </a:lnTo>
                  <a:lnTo>
                    <a:pt x="8699" y="4978"/>
                  </a:lnTo>
                  <a:lnTo>
                    <a:pt x="7454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765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4012159" y="1336102"/>
              <a:ext cx="13970" cy="26670"/>
            </a:xfrm>
            <a:custGeom>
              <a:avLst/>
              <a:gdLst/>
              <a:ahLst/>
              <a:cxnLst/>
              <a:rect l="l" t="t" r="r" b="b"/>
              <a:pathLst>
                <a:path w="13970" h="26669">
                  <a:moveTo>
                    <a:pt x="13703" y="0"/>
                  </a:moveTo>
                  <a:lnTo>
                    <a:pt x="9956" y="0"/>
                  </a:lnTo>
                  <a:lnTo>
                    <a:pt x="7480" y="1244"/>
                  </a:lnTo>
                  <a:lnTo>
                    <a:pt x="6223" y="2501"/>
                  </a:lnTo>
                  <a:lnTo>
                    <a:pt x="6223" y="9956"/>
                  </a:lnTo>
                  <a:lnTo>
                    <a:pt x="4978" y="14947"/>
                  </a:lnTo>
                  <a:lnTo>
                    <a:pt x="0" y="21170"/>
                  </a:lnTo>
                  <a:lnTo>
                    <a:pt x="1231" y="23672"/>
                  </a:lnTo>
                  <a:lnTo>
                    <a:pt x="3733" y="23672"/>
                  </a:lnTo>
                  <a:lnTo>
                    <a:pt x="3733" y="26149"/>
                  </a:lnTo>
                  <a:lnTo>
                    <a:pt x="6223" y="19926"/>
                  </a:lnTo>
                  <a:lnTo>
                    <a:pt x="7480" y="12446"/>
                  </a:lnTo>
                  <a:lnTo>
                    <a:pt x="8712" y="6223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107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4013391" y="1547836"/>
              <a:ext cx="16510" cy="52705"/>
            </a:xfrm>
            <a:custGeom>
              <a:avLst/>
              <a:gdLst/>
              <a:ahLst/>
              <a:cxnLst/>
              <a:rect l="l" t="t" r="r" b="b"/>
              <a:pathLst>
                <a:path w="16510" h="52705">
                  <a:moveTo>
                    <a:pt x="9969" y="0"/>
                  </a:moveTo>
                  <a:lnTo>
                    <a:pt x="8724" y="0"/>
                  </a:lnTo>
                  <a:lnTo>
                    <a:pt x="6248" y="1257"/>
                  </a:lnTo>
                  <a:lnTo>
                    <a:pt x="0" y="1257"/>
                  </a:lnTo>
                  <a:lnTo>
                    <a:pt x="0" y="52324"/>
                  </a:lnTo>
                  <a:lnTo>
                    <a:pt x="4991" y="51079"/>
                  </a:lnTo>
                  <a:lnTo>
                    <a:pt x="12471" y="49822"/>
                  </a:lnTo>
                  <a:lnTo>
                    <a:pt x="14331" y="48577"/>
                  </a:lnTo>
                  <a:lnTo>
                    <a:pt x="9969" y="48577"/>
                  </a:lnTo>
                  <a:lnTo>
                    <a:pt x="9969" y="36131"/>
                  </a:lnTo>
                  <a:lnTo>
                    <a:pt x="9794" y="26981"/>
                  </a:lnTo>
                  <a:lnTo>
                    <a:pt x="9502" y="18065"/>
                  </a:lnTo>
                  <a:lnTo>
                    <a:pt x="9444" y="9149"/>
                  </a:lnTo>
                  <a:lnTo>
                    <a:pt x="9897" y="1257"/>
                  </a:lnTo>
                  <a:lnTo>
                    <a:pt x="9969" y="0"/>
                  </a:lnTo>
                  <a:close/>
                </a:path>
                <a:path w="16510" h="52705">
                  <a:moveTo>
                    <a:pt x="9969" y="39865"/>
                  </a:moveTo>
                  <a:lnTo>
                    <a:pt x="9969" y="48577"/>
                  </a:lnTo>
                  <a:lnTo>
                    <a:pt x="14331" y="48577"/>
                  </a:lnTo>
                  <a:lnTo>
                    <a:pt x="16192" y="47332"/>
                  </a:lnTo>
                  <a:lnTo>
                    <a:pt x="14947" y="44843"/>
                  </a:lnTo>
                  <a:lnTo>
                    <a:pt x="13716" y="43599"/>
                  </a:lnTo>
                  <a:lnTo>
                    <a:pt x="12471" y="41097"/>
                  </a:lnTo>
                  <a:lnTo>
                    <a:pt x="9969" y="39865"/>
                  </a:lnTo>
                  <a:close/>
                </a:path>
              </a:pathLst>
            </a:custGeom>
            <a:solidFill>
              <a:srgbClr val="76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3999688" y="1358530"/>
              <a:ext cx="22860" cy="51435"/>
            </a:xfrm>
            <a:custGeom>
              <a:avLst/>
              <a:gdLst/>
              <a:ahLst/>
              <a:cxnLst/>
              <a:rect l="l" t="t" r="r" b="b"/>
              <a:pathLst>
                <a:path w="22860" h="51434">
                  <a:moveTo>
                    <a:pt x="19951" y="0"/>
                  </a:moveTo>
                  <a:lnTo>
                    <a:pt x="16205" y="3721"/>
                  </a:lnTo>
                  <a:lnTo>
                    <a:pt x="16205" y="11201"/>
                  </a:lnTo>
                  <a:lnTo>
                    <a:pt x="16205" y="9944"/>
                  </a:lnTo>
                  <a:lnTo>
                    <a:pt x="16205" y="16179"/>
                  </a:lnTo>
                  <a:lnTo>
                    <a:pt x="13703" y="18669"/>
                  </a:lnTo>
                  <a:lnTo>
                    <a:pt x="12471" y="18669"/>
                  </a:lnTo>
                  <a:lnTo>
                    <a:pt x="8724" y="24892"/>
                  </a:lnTo>
                  <a:lnTo>
                    <a:pt x="2501" y="28638"/>
                  </a:lnTo>
                  <a:lnTo>
                    <a:pt x="5003" y="32372"/>
                  </a:lnTo>
                  <a:lnTo>
                    <a:pt x="5003" y="37350"/>
                  </a:lnTo>
                  <a:lnTo>
                    <a:pt x="0" y="37350"/>
                  </a:lnTo>
                  <a:lnTo>
                    <a:pt x="1257" y="42341"/>
                  </a:lnTo>
                  <a:lnTo>
                    <a:pt x="1257" y="47320"/>
                  </a:lnTo>
                  <a:lnTo>
                    <a:pt x="7480" y="42341"/>
                  </a:lnTo>
                  <a:lnTo>
                    <a:pt x="12471" y="48564"/>
                  </a:lnTo>
                  <a:lnTo>
                    <a:pt x="14947" y="51066"/>
                  </a:lnTo>
                  <a:lnTo>
                    <a:pt x="16205" y="51066"/>
                  </a:lnTo>
                  <a:lnTo>
                    <a:pt x="16205" y="43586"/>
                  </a:lnTo>
                  <a:lnTo>
                    <a:pt x="17449" y="39839"/>
                  </a:lnTo>
                  <a:lnTo>
                    <a:pt x="18694" y="38595"/>
                  </a:lnTo>
                  <a:lnTo>
                    <a:pt x="21183" y="34874"/>
                  </a:lnTo>
                  <a:lnTo>
                    <a:pt x="22428" y="32372"/>
                  </a:lnTo>
                  <a:lnTo>
                    <a:pt x="22428" y="24892"/>
                  </a:lnTo>
                  <a:lnTo>
                    <a:pt x="18694" y="19926"/>
                  </a:lnTo>
                  <a:lnTo>
                    <a:pt x="18694" y="8699"/>
                  </a:lnTo>
                  <a:lnTo>
                    <a:pt x="19951" y="8699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25A1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4009658" y="137845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149" y="973"/>
                  </a:moveTo>
                  <a:lnTo>
                    <a:pt x="0" y="6223"/>
                  </a:lnTo>
                  <a:lnTo>
                    <a:pt x="4978" y="3721"/>
                  </a:lnTo>
                  <a:lnTo>
                    <a:pt x="3149" y="973"/>
                  </a:lnTo>
                  <a:close/>
                </a:path>
                <a:path w="5079" h="6350">
                  <a:moveTo>
                    <a:pt x="3733" y="0"/>
                  </a:moveTo>
                  <a:lnTo>
                    <a:pt x="2501" y="0"/>
                  </a:lnTo>
                  <a:lnTo>
                    <a:pt x="3149" y="97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31AD9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4004692" y="138842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65" y="0"/>
                  </a:moveTo>
                  <a:lnTo>
                    <a:pt x="0" y="3721"/>
                  </a:lnTo>
                  <a:lnTo>
                    <a:pt x="0" y="7454"/>
                  </a:lnTo>
                  <a:lnTo>
                    <a:pt x="4965" y="745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2066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4000945" y="138467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467" y="0"/>
                  </a:moveTo>
                  <a:lnTo>
                    <a:pt x="6223" y="0"/>
                  </a:lnTo>
                  <a:lnTo>
                    <a:pt x="0" y="3746"/>
                  </a:lnTo>
                  <a:lnTo>
                    <a:pt x="2489" y="7467"/>
                  </a:lnTo>
                  <a:lnTo>
                    <a:pt x="7467" y="374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3999688" y="139712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11226" y="0"/>
                  </a:moveTo>
                  <a:lnTo>
                    <a:pt x="5003" y="0"/>
                  </a:lnTo>
                  <a:lnTo>
                    <a:pt x="5003" y="1244"/>
                  </a:lnTo>
                  <a:lnTo>
                    <a:pt x="0" y="1244"/>
                  </a:lnTo>
                  <a:lnTo>
                    <a:pt x="1257" y="6223"/>
                  </a:lnTo>
                  <a:lnTo>
                    <a:pt x="1257" y="11226"/>
                  </a:lnTo>
                  <a:lnTo>
                    <a:pt x="7480" y="6223"/>
                  </a:lnTo>
                  <a:lnTo>
                    <a:pt x="11226" y="2501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1350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4017138" y="1378456"/>
              <a:ext cx="5080" cy="16510"/>
            </a:xfrm>
            <a:custGeom>
              <a:avLst/>
              <a:gdLst/>
              <a:ahLst/>
              <a:cxnLst/>
              <a:rect l="l" t="t" r="r" b="b"/>
              <a:pathLst>
                <a:path w="5079" h="16509">
                  <a:moveTo>
                    <a:pt x="1466" y="1540"/>
                  </a:moveTo>
                  <a:lnTo>
                    <a:pt x="0" y="3721"/>
                  </a:lnTo>
                  <a:lnTo>
                    <a:pt x="0" y="12446"/>
                  </a:lnTo>
                  <a:lnTo>
                    <a:pt x="3733" y="16192"/>
                  </a:lnTo>
                  <a:lnTo>
                    <a:pt x="4978" y="13690"/>
                  </a:lnTo>
                  <a:lnTo>
                    <a:pt x="4978" y="6223"/>
                  </a:lnTo>
                  <a:lnTo>
                    <a:pt x="1466" y="1540"/>
                  </a:lnTo>
                  <a:close/>
                </a:path>
                <a:path w="5079" h="16509">
                  <a:moveTo>
                    <a:pt x="2501" y="0"/>
                  </a:moveTo>
                  <a:lnTo>
                    <a:pt x="1244" y="0"/>
                  </a:lnTo>
                  <a:lnTo>
                    <a:pt x="1244" y="1244"/>
                  </a:lnTo>
                  <a:lnTo>
                    <a:pt x="1466" y="1540"/>
                  </a:lnTo>
                  <a:lnTo>
                    <a:pt x="0" y="372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3985998" y="1402116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5">
                  <a:moveTo>
                    <a:pt x="17437" y="0"/>
                  </a:moveTo>
                  <a:lnTo>
                    <a:pt x="11214" y="4978"/>
                  </a:lnTo>
                  <a:lnTo>
                    <a:pt x="11214" y="2489"/>
                  </a:lnTo>
                  <a:lnTo>
                    <a:pt x="8712" y="9956"/>
                  </a:lnTo>
                  <a:lnTo>
                    <a:pt x="3733" y="16179"/>
                  </a:lnTo>
                  <a:lnTo>
                    <a:pt x="0" y="22402"/>
                  </a:lnTo>
                  <a:lnTo>
                    <a:pt x="13690" y="22402"/>
                  </a:lnTo>
                  <a:lnTo>
                    <a:pt x="16192" y="26149"/>
                  </a:lnTo>
                  <a:lnTo>
                    <a:pt x="17437" y="26149"/>
                  </a:lnTo>
                  <a:lnTo>
                    <a:pt x="17437" y="33629"/>
                  </a:lnTo>
                  <a:lnTo>
                    <a:pt x="28638" y="33629"/>
                  </a:lnTo>
                  <a:lnTo>
                    <a:pt x="32384" y="27406"/>
                  </a:lnTo>
                  <a:lnTo>
                    <a:pt x="32384" y="7480"/>
                  </a:lnTo>
                  <a:lnTo>
                    <a:pt x="28638" y="2489"/>
                  </a:lnTo>
                  <a:lnTo>
                    <a:pt x="28638" y="9956"/>
                  </a:lnTo>
                  <a:lnTo>
                    <a:pt x="27393" y="9956"/>
                  </a:lnTo>
                  <a:lnTo>
                    <a:pt x="24917" y="7480"/>
                  </a:lnTo>
                  <a:lnTo>
                    <a:pt x="24917" y="6235"/>
                  </a:lnTo>
                  <a:lnTo>
                    <a:pt x="22415" y="6235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188D7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4002190" y="1403348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4978" y="0"/>
                  </a:moveTo>
                  <a:lnTo>
                    <a:pt x="0" y="5003"/>
                  </a:lnTo>
                  <a:lnTo>
                    <a:pt x="0" y="8724"/>
                  </a:lnTo>
                  <a:lnTo>
                    <a:pt x="3746" y="6248"/>
                  </a:lnTo>
                  <a:lnTo>
                    <a:pt x="9969" y="624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4DB3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4003435" y="1424519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14947" y="0"/>
                  </a:moveTo>
                  <a:lnTo>
                    <a:pt x="6222" y="0"/>
                  </a:lnTo>
                  <a:lnTo>
                    <a:pt x="4559" y="838"/>
                  </a:lnTo>
                  <a:lnTo>
                    <a:pt x="3733" y="2082"/>
                  </a:lnTo>
                  <a:lnTo>
                    <a:pt x="3733" y="3746"/>
                  </a:lnTo>
                  <a:lnTo>
                    <a:pt x="3733" y="1257"/>
                  </a:lnTo>
                  <a:lnTo>
                    <a:pt x="0" y="1257"/>
                  </a:lnTo>
                  <a:lnTo>
                    <a:pt x="0" y="8724"/>
                  </a:lnTo>
                  <a:lnTo>
                    <a:pt x="11201" y="8724"/>
                  </a:lnTo>
                  <a:lnTo>
                    <a:pt x="14947" y="2501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259D8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3987242" y="1405850"/>
              <a:ext cx="26670" cy="20320"/>
            </a:xfrm>
            <a:custGeom>
              <a:avLst/>
              <a:gdLst/>
              <a:ahLst/>
              <a:cxnLst/>
              <a:rect l="l" t="t" r="r" b="b"/>
              <a:pathLst>
                <a:path w="26670" h="20319">
                  <a:moveTo>
                    <a:pt x="3484" y="16192"/>
                  </a:moveTo>
                  <a:lnTo>
                    <a:pt x="0" y="16192"/>
                  </a:lnTo>
                  <a:lnTo>
                    <a:pt x="0" y="18669"/>
                  </a:lnTo>
                  <a:lnTo>
                    <a:pt x="1244" y="19926"/>
                  </a:lnTo>
                  <a:lnTo>
                    <a:pt x="3484" y="16192"/>
                  </a:lnTo>
                  <a:close/>
                </a:path>
                <a:path w="26670" h="20319">
                  <a:moveTo>
                    <a:pt x="12446" y="0"/>
                  </a:moveTo>
                  <a:lnTo>
                    <a:pt x="9969" y="7467"/>
                  </a:lnTo>
                  <a:lnTo>
                    <a:pt x="4978" y="13703"/>
                  </a:lnTo>
                  <a:lnTo>
                    <a:pt x="3484" y="16192"/>
                  </a:lnTo>
                  <a:lnTo>
                    <a:pt x="8724" y="16192"/>
                  </a:lnTo>
                  <a:lnTo>
                    <a:pt x="8724" y="12446"/>
                  </a:lnTo>
                  <a:lnTo>
                    <a:pt x="23672" y="12446"/>
                  </a:lnTo>
                  <a:lnTo>
                    <a:pt x="26149" y="11214"/>
                  </a:lnTo>
                  <a:lnTo>
                    <a:pt x="17449" y="11214"/>
                  </a:lnTo>
                  <a:lnTo>
                    <a:pt x="12446" y="8724"/>
                  </a:lnTo>
                  <a:lnTo>
                    <a:pt x="12446" y="0"/>
                  </a:lnTo>
                  <a:close/>
                </a:path>
                <a:path w="26670" h="20319">
                  <a:moveTo>
                    <a:pt x="26149" y="8724"/>
                  </a:moveTo>
                  <a:lnTo>
                    <a:pt x="21170" y="8724"/>
                  </a:lnTo>
                  <a:lnTo>
                    <a:pt x="17449" y="11214"/>
                  </a:lnTo>
                  <a:lnTo>
                    <a:pt x="26149" y="11214"/>
                  </a:lnTo>
                  <a:lnTo>
                    <a:pt x="26149" y="8724"/>
                  </a:lnTo>
                  <a:close/>
                </a:path>
              </a:pathLst>
            </a:custGeom>
            <a:solidFill>
              <a:srgbClr val="27A4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4020872" y="1336102"/>
              <a:ext cx="19050" cy="50165"/>
            </a:xfrm>
            <a:custGeom>
              <a:avLst/>
              <a:gdLst/>
              <a:ahLst/>
              <a:cxnLst/>
              <a:rect l="l" t="t" r="r" b="b"/>
              <a:pathLst>
                <a:path w="19050" h="50165">
                  <a:moveTo>
                    <a:pt x="9969" y="0"/>
                  </a:moveTo>
                  <a:lnTo>
                    <a:pt x="7467" y="0"/>
                  </a:lnTo>
                  <a:lnTo>
                    <a:pt x="7467" y="1244"/>
                  </a:lnTo>
                  <a:lnTo>
                    <a:pt x="8712" y="1244"/>
                  </a:lnTo>
                  <a:lnTo>
                    <a:pt x="6235" y="1244"/>
                  </a:lnTo>
                  <a:lnTo>
                    <a:pt x="1244" y="6223"/>
                  </a:lnTo>
                  <a:lnTo>
                    <a:pt x="4991" y="6223"/>
                  </a:lnTo>
                  <a:lnTo>
                    <a:pt x="4991" y="11201"/>
                  </a:lnTo>
                  <a:lnTo>
                    <a:pt x="3733" y="17424"/>
                  </a:lnTo>
                  <a:lnTo>
                    <a:pt x="1244" y="23672"/>
                  </a:lnTo>
                  <a:lnTo>
                    <a:pt x="1244" y="32372"/>
                  </a:lnTo>
                  <a:lnTo>
                    <a:pt x="0" y="32372"/>
                  </a:lnTo>
                  <a:lnTo>
                    <a:pt x="0" y="42354"/>
                  </a:lnTo>
                  <a:lnTo>
                    <a:pt x="3733" y="47320"/>
                  </a:lnTo>
                  <a:lnTo>
                    <a:pt x="7467" y="49822"/>
                  </a:lnTo>
                  <a:lnTo>
                    <a:pt x="7467" y="37376"/>
                  </a:lnTo>
                  <a:lnTo>
                    <a:pt x="9969" y="34874"/>
                  </a:lnTo>
                  <a:lnTo>
                    <a:pt x="16192" y="34874"/>
                  </a:lnTo>
                  <a:lnTo>
                    <a:pt x="13716" y="33629"/>
                  </a:lnTo>
                  <a:lnTo>
                    <a:pt x="11214" y="31127"/>
                  </a:lnTo>
                  <a:lnTo>
                    <a:pt x="9969" y="28651"/>
                  </a:lnTo>
                  <a:lnTo>
                    <a:pt x="14947" y="28651"/>
                  </a:lnTo>
                  <a:lnTo>
                    <a:pt x="14947" y="26149"/>
                  </a:lnTo>
                  <a:lnTo>
                    <a:pt x="16192" y="23672"/>
                  </a:lnTo>
                  <a:lnTo>
                    <a:pt x="17437" y="22428"/>
                  </a:lnTo>
                  <a:lnTo>
                    <a:pt x="18681" y="19926"/>
                  </a:lnTo>
                  <a:lnTo>
                    <a:pt x="14947" y="14947"/>
                  </a:lnTo>
                  <a:lnTo>
                    <a:pt x="12458" y="11201"/>
                  </a:lnTo>
                  <a:lnTo>
                    <a:pt x="9969" y="6223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1886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4020872" y="1361006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2489" y="0"/>
                  </a:moveTo>
                  <a:lnTo>
                    <a:pt x="0" y="0"/>
                  </a:lnTo>
                  <a:lnTo>
                    <a:pt x="0" y="16192"/>
                  </a:lnTo>
                  <a:lnTo>
                    <a:pt x="1244" y="16192"/>
                  </a:lnTo>
                  <a:lnTo>
                    <a:pt x="2489" y="13703"/>
                  </a:lnTo>
                  <a:lnTo>
                    <a:pt x="4991" y="12471"/>
                  </a:lnTo>
                  <a:lnTo>
                    <a:pt x="4991" y="8724"/>
                  </a:lnTo>
                  <a:lnTo>
                    <a:pt x="7467" y="8724"/>
                  </a:lnTo>
                  <a:lnTo>
                    <a:pt x="6235" y="4991"/>
                  </a:lnTo>
                  <a:lnTo>
                    <a:pt x="4991" y="248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36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019640" y="1336102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11201" y="0"/>
                  </a:moveTo>
                  <a:lnTo>
                    <a:pt x="8699" y="0"/>
                  </a:lnTo>
                  <a:lnTo>
                    <a:pt x="8699" y="1244"/>
                  </a:lnTo>
                  <a:lnTo>
                    <a:pt x="4965" y="1244"/>
                  </a:lnTo>
                  <a:lnTo>
                    <a:pt x="0" y="6223"/>
                  </a:lnTo>
                  <a:lnTo>
                    <a:pt x="3721" y="6223"/>
                  </a:lnTo>
                  <a:lnTo>
                    <a:pt x="8699" y="9956"/>
                  </a:lnTo>
                  <a:lnTo>
                    <a:pt x="11201" y="6223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4019640" y="1369731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1231" y="0"/>
                  </a:moveTo>
                  <a:lnTo>
                    <a:pt x="0" y="0"/>
                  </a:lnTo>
                  <a:lnTo>
                    <a:pt x="0" y="9969"/>
                  </a:lnTo>
                  <a:lnTo>
                    <a:pt x="3721" y="14947"/>
                  </a:lnTo>
                  <a:lnTo>
                    <a:pt x="8699" y="17437"/>
                  </a:lnTo>
                  <a:lnTo>
                    <a:pt x="6470" y="6223"/>
                  </a:lnTo>
                  <a:lnTo>
                    <a:pt x="1231" y="6223"/>
                  </a:lnTo>
                  <a:lnTo>
                    <a:pt x="1231" y="0"/>
                  </a:lnTo>
                  <a:close/>
                </a:path>
                <a:path w="8889" h="17780">
                  <a:moveTo>
                    <a:pt x="6222" y="1244"/>
                  </a:moveTo>
                  <a:lnTo>
                    <a:pt x="2476" y="6223"/>
                  </a:lnTo>
                  <a:lnTo>
                    <a:pt x="6470" y="6223"/>
                  </a:lnTo>
                  <a:lnTo>
                    <a:pt x="6222" y="4978"/>
                  </a:lnTo>
                  <a:lnTo>
                    <a:pt x="6222" y="1244"/>
                  </a:lnTo>
                  <a:close/>
                </a:path>
              </a:pathLst>
            </a:custGeom>
            <a:solidFill>
              <a:srgbClr val="218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4029584" y="1343582"/>
              <a:ext cx="11430" cy="22860"/>
            </a:xfrm>
            <a:custGeom>
              <a:avLst/>
              <a:gdLst/>
              <a:ahLst/>
              <a:cxnLst/>
              <a:rect l="l" t="t" r="r" b="b"/>
              <a:pathLst>
                <a:path w="11429" h="22859">
                  <a:moveTo>
                    <a:pt x="2501" y="0"/>
                  </a:moveTo>
                  <a:lnTo>
                    <a:pt x="0" y="3721"/>
                  </a:lnTo>
                  <a:lnTo>
                    <a:pt x="0" y="12446"/>
                  </a:lnTo>
                  <a:lnTo>
                    <a:pt x="0" y="14947"/>
                  </a:lnTo>
                  <a:lnTo>
                    <a:pt x="2501" y="22415"/>
                  </a:lnTo>
                  <a:lnTo>
                    <a:pt x="7480" y="22415"/>
                  </a:lnTo>
                  <a:lnTo>
                    <a:pt x="7480" y="19913"/>
                  </a:lnTo>
                  <a:lnTo>
                    <a:pt x="8724" y="17424"/>
                  </a:lnTo>
                  <a:lnTo>
                    <a:pt x="9969" y="16192"/>
                  </a:lnTo>
                  <a:lnTo>
                    <a:pt x="11226" y="13690"/>
                  </a:lnTo>
                  <a:lnTo>
                    <a:pt x="7480" y="8712"/>
                  </a:lnTo>
                  <a:lnTo>
                    <a:pt x="5003" y="4965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4029584" y="135727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0" y="0"/>
                  </a:moveTo>
                  <a:lnTo>
                    <a:pt x="2501" y="7480"/>
                  </a:lnTo>
                  <a:lnTo>
                    <a:pt x="7480" y="7480"/>
                  </a:lnTo>
                  <a:lnTo>
                    <a:pt x="7480" y="4978"/>
                  </a:lnTo>
                  <a:lnTo>
                    <a:pt x="5003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4022116" y="1525421"/>
              <a:ext cx="52705" cy="24130"/>
            </a:xfrm>
            <a:custGeom>
              <a:avLst/>
              <a:gdLst/>
              <a:ahLst/>
              <a:cxnLst/>
              <a:rect l="l" t="t" r="r" b="b"/>
              <a:pathLst>
                <a:path w="52704" h="24130">
                  <a:moveTo>
                    <a:pt x="51377" y="17437"/>
                  </a:moveTo>
                  <a:lnTo>
                    <a:pt x="26162" y="17437"/>
                  </a:lnTo>
                  <a:lnTo>
                    <a:pt x="32397" y="21170"/>
                  </a:lnTo>
                  <a:lnTo>
                    <a:pt x="41097" y="23672"/>
                  </a:lnTo>
                  <a:lnTo>
                    <a:pt x="49822" y="23672"/>
                  </a:lnTo>
                  <a:lnTo>
                    <a:pt x="52311" y="21170"/>
                  </a:lnTo>
                  <a:lnTo>
                    <a:pt x="51377" y="17437"/>
                  </a:lnTo>
                  <a:close/>
                </a:path>
                <a:path w="52704" h="24130">
                  <a:moveTo>
                    <a:pt x="42341" y="0"/>
                  </a:moveTo>
                  <a:lnTo>
                    <a:pt x="36118" y="2489"/>
                  </a:lnTo>
                  <a:lnTo>
                    <a:pt x="22415" y="2489"/>
                  </a:lnTo>
                  <a:lnTo>
                    <a:pt x="19926" y="4991"/>
                  </a:lnTo>
                  <a:lnTo>
                    <a:pt x="14947" y="4991"/>
                  </a:lnTo>
                  <a:lnTo>
                    <a:pt x="2489" y="8724"/>
                  </a:lnTo>
                  <a:lnTo>
                    <a:pt x="2489" y="12471"/>
                  </a:lnTo>
                  <a:lnTo>
                    <a:pt x="1244" y="17437"/>
                  </a:lnTo>
                  <a:lnTo>
                    <a:pt x="0" y="21170"/>
                  </a:lnTo>
                  <a:lnTo>
                    <a:pt x="14947" y="21170"/>
                  </a:lnTo>
                  <a:lnTo>
                    <a:pt x="18694" y="19926"/>
                  </a:lnTo>
                  <a:lnTo>
                    <a:pt x="23672" y="17437"/>
                  </a:lnTo>
                  <a:lnTo>
                    <a:pt x="51377" y="17437"/>
                  </a:lnTo>
                  <a:lnTo>
                    <a:pt x="51066" y="16192"/>
                  </a:lnTo>
                  <a:lnTo>
                    <a:pt x="44843" y="9969"/>
                  </a:lnTo>
                  <a:lnTo>
                    <a:pt x="42341" y="2489"/>
                  </a:lnTo>
                  <a:lnTo>
                    <a:pt x="42341" y="0"/>
                  </a:lnTo>
                  <a:close/>
                </a:path>
              </a:pathLst>
            </a:custGeom>
            <a:solidFill>
              <a:srgbClr val="135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4044532" y="1527910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3746" y="2501"/>
                  </a:moveTo>
                  <a:lnTo>
                    <a:pt x="1257" y="2501"/>
                  </a:lnTo>
                  <a:lnTo>
                    <a:pt x="1257" y="7480"/>
                  </a:lnTo>
                  <a:lnTo>
                    <a:pt x="3746" y="2501"/>
                  </a:lnTo>
                  <a:close/>
                </a:path>
                <a:path w="3810" h="7619">
                  <a:moveTo>
                    <a:pt x="1257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1257" y="250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1B61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4048278" y="1532888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1231" y="0"/>
                  </a:moveTo>
                  <a:lnTo>
                    <a:pt x="1231" y="2501"/>
                  </a:lnTo>
                  <a:lnTo>
                    <a:pt x="2489" y="2501"/>
                  </a:lnTo>
                  <a:lnTo>
                    <a:pt x="0" y="6223"/>
                  </a:lnTo>
                  <a:lnTo>
                    <a:pt x="7480" y="6223"/>
                  </a:lnTo>
                  <a:lnTo>
                    <a:pt x="5816" y="3746"/>
                  </a:lnTo>
                  <a:lnTo>
                    <a:pt x="3733" y="1663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195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3972294" y="1431999"/>
              <a:ext cx="55244" cy="116205"/>
            </a:xfrm>
            <a:custGeom>
              <a:avLst/>
              <a:gdLst/>
              <a:ahLst/>
              <a:cxnLst/>
              <a:rect l="l" t="t" r="r" b="b"/>
              <a:pathLst>
                <a:path w="55245" h="116205">
                  <a:moveTo>
                    <a:pt x="47339" y="102146"/>
                  </a:moveTo>
                  <a:lnTo>
                    <a:pt x="18694" y="102146"/>
                  </a:lnTo>
                  <a:lnTo>
                    <a:pt x="28651" y="105892"/>
                  </a:lnTo>
                  <a:lnTo>
                    <a:pt x="31140" y="114592"/>
                  </a:lnTo>
                  <a:lnTo>
                    <a:pt x="41097" y="115836"/>
                  </a:lnTo>
                  <a:lnTo>
                    <a:pt x="47345" y="115836"/>
                  </a:lnTo>
                  <a:lnTo>
                    <a:pt x="49822" y="108369"/>
                  </a:lnTo>
                  <a:lnTo>
                    <a:pt x="49822" y="103390"/>
                  </a:lnTo>
                  <a:lnTo>
                    <a:pt x="48577" y="103390"/>
                  </a:lnTo>
                  <a:lnTo>
                    <a:pt x="47339" y="102146"/>
                  </a:lnTo>
                  <a:close/>
                </a:path>
                <a:path w="55245" h="116205">
                  <a:moveTo>
                    <a:pt x="51066" y="42354"/>
                  </a:moveTo>
                  <a:lnTo>
                    <a:pt x="22415" y="42354"/>
                  </a:lnTo>
                  <a:lnTo>
                    <a:pt x="17862" y="49364"/>
                  </a:lnTo>
                  <a:lnTo>
                    <a:pt x="10274" y="60107"/>
                  </a:lnTo>
                  <a:lnTo>
                    <a:pt x="3152" y="70381"/>
                  </a:lnTo>
                  <a:lnTo>
                    <a:pt x="0" y="75984"/>
                  </a:lnTo>
                  <a:lnTo>
                    <a:pt x="3746" y="77241"/>
                  </a:lnTo>
                  <a:lnTo>
                    <a:pt x="6222" y="79717"/>
                  </a:lnTo>
                  <a:lnTo>
                    <a:pt x="14947" y="79717"/>
                  </a:lnTo>
                  <a:lnTo>
                    <a:pt x="13703" y="84696"/>
                  </a:lnTo>
                  <a:lnTo>
                    <a:pt x="11214" y="89687"/>
                  </a:lnTo>
                  <a:lnTo>
                    <a:pt x="7467" y="94665"/>
                  </a:lnTo>
                  <a:lnTo>
                    <a:pt x="7467" y="97167"/>
                  </a:lnTo>
                  <a:lnTo>
                    <a:pt x="4991" y="104635"/>
                  </a:lnTo>
                  <a:lnTo>
                    <a:pt x="12471" y="104635"/>
                  </a:lnTo>
                  <a:lnTo>
                    <a:pt x="13703" y="102146"/>
                  </a:lnTo>
                  <a:lnTo>
                    <a:pt x="47339" y="102146"/>
                  </a:lnTo>
                  <a:lnTo>
                    <a:pt x="46088" y="100888"/>
                  </a:lnTo>
                  <a:lnTo>
                    <a:pt x="44843" y="98412"/>
                  </a:lnTo>
                  <a:lnTo>
                    <a:pt x="44843" y="89687"/>
                  </a:lnTo>
                  <a:lnTo>
                    <a:pt x="42911" y="81570"/>
                  </a:lnTo>
                  <a:lnTo>
                    <a:pt x="42835" y="79717"/>
                  </a:lnTo>
                  <a:lnTo>
                    <a:pt x="42735" y="77241"/>
                  </a:lnTo>
                  <a:lnTo>
                    <a:pt x="42684" y="75984"/>
                  </a:lnTo>
                  <a:lnTo>
                    <a:pt x="42580" y="70381"/>
                  </a:lnTo>
                  <a:lnTo>
                    <a:pt x="43261" y="61140"/>
                  </a:lnTo>
                  <a:lnTo>
                    <a:pt x="44843" y="52324"/>
                  </a:lnTo>
                  <a:lnTo>
                    <a:pt x="48577" y="51066"/>
                  </a:lnTo>
                  <a:lnTo>
                    <a:pt x="51066" y="48590"/>
                  </a:lnTo>
                  <a:lnTo>
                    <a:pt x="54813" y="46088"/>
                  </a:lnTo>
                  <a:lnTo>
                    <a:pt x="51066" y="42354"/>
                  </a:lnTo>
                  <a:close/>
                </a:path>
                <a:path w="55245" h="116205">
                  <a:moveTo>
                    <a:pt x="43599" y="0"/>
                  </a:moveTo>
                  <a:lnTo>
                    <a:pt x="39865" y="0"/>
                  </a:lnTo>
                  <a:lnTo>
                    <a:pt x="33642" y="2501"/>
                  </a:lnTo>
                  <a:lnTo>
                    <a:pt x="32397" y="2501"/>
                  </a:lnTo>
                  <a:lnTo>
                    <a:pt x="32397" y="3746"/>
                  </a:lnTo>
                  <a:lnTo>
                    <a:pt x="29895" y="6248"/>
                  </a:lnTo>
                  <a:lnTo>
                    <a:pt x="24917" y="6248"/>
                  </a:lnTo>
                  <a:lnTo>
                    <a:pt x="21170" y="9969"/>
                  </a:lnTo>
                  <a:lnTo>
                    <a:pt x="18694" y="9969"/>
                  </a:lnTo>
                  <a:lnTo>
                    <a:pt x="17437" y="14947"/>
                  </a:lnTo>
                  <a:lnTo>
                    <a:pt x="14947" y="17449"/>
                  </a:lnTo>
                  <a:lnTo>
                    <a:pt x="12471" y="21170"/>
                  </a:lnTo>
                  <a:lnTo>
                    <a:pt x="3746" y="38620"/>
                  </a:lnTo>
                  <a:lnTo>
                    <a:pt x="3746" y="42354"/>
                  </a:lnTo>
                  <a:lnTo>
                    <a:pt x="6222" y="44843"/>
                  </a:lnTo>
                  <a:lnTo>
                    <a:pt x="13703" y="44843"/>
                  </a:lnTo>
                  <a:lnTo>
                    <a:pt x="17437" y="42354"/>
                  </a:lnTo>
                  <a:lnTo>
                    <a:pt x="51066" y="42354"/>
                  </a:lnTo>
                  <a:lnTo>
                    <a:pt x="48577" y="41109"/>
                  </a:lnTo>
                  <a:lnTo>
                    <a:pt x="46088" y="36118"/>
                  </a:lnTo>
                  <a:lnTo>
                    <a:pt x="43599" y="36118"/>
                  </a:lnTo>
                  <a:lnTo>
                    <a:pt x="43599" y="31140"/>
                  </a:lnTo>
                  <a:lnTo>
                    <a:pt x="44843" y="24917"/>
                  </a:lnTo>
                  <a:lnTo>
                    <a:pt x="46088" y="23672"/>
                  </a:lnTo>
                  <a:lnTo>
                    <a:pt x="49822" y="21170"/>
                  </a:lnTo>
                  <a:lnTo>
                    <a:pt x="49822" y="17449"/>
                  </a:lnTo>
                  <a:lnTo>
                    <a:pt x="47345" y="14947"/>
                  </a:lnTo>
                  <a:lnTo>
                    <a:pt x="47345" y="12471"/>
                  </a:lnTo>
                  <a:lnTo>
                    <a:pt x="44843" y="8724"/>
                  </a:lnTo>
                  <a:lnTo>
                    <a:pt x="43599" y="4991"/>
                  </a:lnTo>
                  <a:lnTo>
                    <a:pt x="43599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3978517" y="1451938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12471" y="0"/>
                  </a:moveTo>
                  <a:lnTo>
                    <a:pt x="7480" y="0"/>
                  </a:lnTo>
                  <a:lnTo>
                    <a:pt x="6248" y="0"/>
                  </a:lnTo>
                  <a:lnTo>
                    <a:pt x="0" y="12458"/>
                  </a:lnTo>
                  <a:lnTo>
                    <a:pt x="7480" y="12458"/>
                  </a:lnTo>
                  <a:lnTo>
                    <a:pt x="11214" y="8712"/>
                  </a:lnTo>
                  <a:lnTo>
                    <a:pt x="14947" y="3733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218E7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3998456" y="1490546"/>
              <a:ext cx="8890" cy="16510"/>
            </a:xfrm>
            <a:custGeom>
              <a:avLst/>
              <a:gdLst/>
              <a:ahLst/>
              <a:cxnLst/>
              <a:rect l="l" t="t" r="r" b="b"/>
              <a:pathLst>
                <a:path w="8889" h="16509">
                  <a:moveTo>
                    <a:pt x="6235" y="0"/>
                  </a:moveTo>
                  <a:lnTo>
                    <a:pt x="4978" y="3746"/>
                  </a:lnTo>
                  <a:lnTo>
                    <a:pt x="0" y="11214"/>
                  </a:lnTo>
                  <a:lnTo>
                    <a:pt x="0" y="16192"/>
                  </a:lnTo>
                  <a:lnTo>
                    <a:pt x="4978" y="16192"/>
                  </a:lnTo>
                  <a:lnTo>
                    <a:pt x="8712" y="11214"/>
                  </a:lnTo>
                  <a:lnTo>
                    <a:pt x="6235" y="622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225C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4015893" y="1530412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4528" y="1573"/>
                  </a:moveTo>
                  <a:lnTo>
                    <a:pt x="0" y="17424"/>
                  </a:lnTo>
                  <a:lnTo>
                    <a:pt x="6223" y="17424"/>
                  </a:lnTo>
                  <a:lnTo>
                    <a:pt x="8712" y="9956"/>
                  </a:lnTo>
                  <a:lnTo>
                    <a:pt x="8712" y="4978"/>
                  </a:lnTo>
                  <a:lnTo>
                    <a:pt x="7467" y="4978"/>
                  </a:lnTo>
                  <a:lnTo>
                    <a:pt x="4978" y="3733"/>
                  </a:lnTo>
                  <a:lnTo>
                    <a:pt x="4978" y="2476"/>
                  </a:lnTo>
                  <a:lnTo>
                    <a:pt x="4528" y="1573"/>
                  </a:lnTo>
                  <a:close/>
                </a:path>
                <a:path w="8889" h="17780">
                  <a:moveTo>
                    <a:pt x="4978" y="0"/>
                  </a:moveTo>
                  <a:lnTo>
                    <a:pt x="3746" y="0"/>
                  </a:lnTo>
                  <a:lnTo>
                    <a:pt x="4528" y="157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07E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3989731" y="1461895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1214" y="0"/>
                  </a:moveTo>
                  <a:lnTo>
                    <a:pt x="7480" y="0"/>
                  </a:lnTo>
                  <a:lnTo>
                    <a:pt x="4978" y="3746"/>
                  </a:lnTo>
                  <a:lnTo>
                    <a:pt x="0" y="3746"/>
                  </a:lnTo>
                  <a:lnTo>
                    <a:pt x="0" y="9969"/>
                  </a:lnTo>
                  <a:lnTo>
                    <a:pt x="4978" y="9969"/>
                  </a:lnTo>
                  <a:lnTo>
                    <a:pt x="12458" y="7480"/>
                  </a:lnTo>
                  <a:lnTo>
                    <a:pt x="12458" y="4978"/>
                  </a:lnTo>
                  <a:lnTo>
                    <a:pt x="13703" y="2501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19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3976041" y="1465642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0" y="2476"/>
                  </a:moveTo>
                  <a:lnTo>
                    <a:pt x="0" y="6222"/>
                  </a:lnTo>
                  <a:lnTo>
                    <a:pt x="2476" y="8712"/>
                  </a:lnTo>
                  <a:lnTo>
                    <a:pt x="14947" y="8712"/>
                  </a:lnTo>
                  <a:lnTo>
                    <a:pt x="14947" y="3733"/>
                  </a:lnTo>
                  <a:lnTo>
                    <a:pt x="1244" y="3733"/>
                  </a:lnTo>
                  <a:lnTo>
                    <a:pt x="0" y="2476"/>
                  </a:lnTo>
                  <a:close/>
                </a:path>
                <a:path w="15239" h="8890">
                  <a:moveTo>
                    <a:pt x="14947" y="0"/>
                  </a:moveTo>
                  <a:lnTo>
                    <a:pt x="9956" y="1231"/>
                  </a:lnTo>
                  <a:lnTo>
                    <a:pt x="6223" y="3733"/>
                  </a:lnTo>
                  <a:lnTo>
                    <a:pt x="14947" y="3733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4013391" y="1468118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4991" y="0"/>
                  </a:moveTo>
                  <a:lnTo>
                    <a:pt x="3746" y="0"/>
                  </a:lnTo>
                  <a:lnTo>
                    <a:pt x="2501" y="4991"/>
                  </a:lnTo>
                  <a:lnTo>
                    <a:pt x="0" y="11226"/>
                  </a:lnTo>
                  <a:lnTo>
                    <a:pt x="3746" y="16205"/>
                  </a:lnTo>
                  <a:lnTo>
                    <a:pt x="7480" y="14947"/>
                  </a:lnTo>
                  <a:lnTo>
                    <a:pt x="9969" y="12471"/>
                  </a:lnTo>
                  <a:lnTo>
                    <a:pt x="13716" y="9969"/>
                  </a:lnTo>
                  <a:lnTo>
                    <a:pt x="9969" y="6235"/>
                  </a:lnTo>
                  <a:lnTo>
                    <a:pt x="7480" y="499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D6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3987242" y="143948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40">
                  <a:moveTo>
                    <a:pt x="9969" y="1244"/>
                  </a:moveTo>
                  <a:lnTo>
                    <a:pt x="5912" y="1244"/>
                  </a:lnTo>
                  <a:lnTo>
                    <a:pt x="4978" y="4991"/>
                  </a:lnTo>
                  <a:lnTo>
                    <a:pt x="2489" y="7467"/>
                  </a:lnTo>
                  <a:lnTo>
                    <a:pt x="0" y="11214"/>
                  </a:lnTo>
                  <a:lnTo>
                    <a:pt x="3746" y="11214"/>
                  </a:lnTo>
                  <a:lnTo>
                    <a:pt x="7467" y="14947"/>
                  </a:lnTo>
                  <a:lnTo>
                    <a:pt x="9969" y="12458"/>
                  </a:lnTo>
                  <a:lnTo>
                    <a:pt x="11214" y="9969"/>
                  </a:lnTo>
                  <a:lnTo>
                    <a:pt x="13703" y="7467"/>
                  </a:lnTo>
                  <a:lnTo>
                    <a:pt x="12445" y="3733"/>
                  </a:lnTo>
                  <a:lnTo>
                    <a:pt x="9969" y="1244"/>
                  </a:lnTo>
                  <a:close/>
                </a:path>
                <a:path w="13970" h="15240">
                  <a:moveTo>
                    <a:pt x="6222" y="0"/>
                  </a:moveTo>
                  <a:lnTo>
                    <a:pt x="4978" y="0"/>
                  </a:lnTo>
                  <a:lnTo>
                    <a:pt x="4978" y="1244"/>
                  </a:lnTo>
                  <a:lnTo>
                    <a:pt x="5912" y="1244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18867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3972294" y="1470620"/>
              <a:ext cx="31750" cy="41275"/>
            </a:xfrm>
            <a:custGeom>
              <a:avLst/>
              <a:gdLst/>
              <a:ahLst/>
              <a:cxnLst/>
              <a:rect l="l" t="t" r="r" b="b"/>
              <a:pathLst>
                <a:path w="31750" h="41275">
                  <a:moveTo>
                    <a:pt x="29149" y="1493"/>
                  </a:moveTo>
                  <a:lnTo>
                    <a:pt x="22415" y="3733"/>
                  </a:lnTo>
                  <a:lnTo>
                    <a:pt x="17862" y="10744"/>
                  </a:lnTo>
                  <a:lnTo>
                    <a:pt x="10274" y="21486"/>
                  </a:lnTo>
                  <a:lnTo>
                    <a:pt x="3152" y="31760"/>
                  </a:lnTo>
                  <a:lnTo>
                    <a:pt x="0" y="37363"/>
                  </a:lnTo>
                  <a:lnTo>
                    <a:pt x="3746" y="38620"/>
                  </a:lnTo>
                  <a:lnTo>
                    <a:pt x="6222" y="41097"/>
                  </a:lnTo>
                  <a:lnTo>
                    <a:pt x="14947" y="41097"/>
                  </a:lnTo>
                  <a:lnTo>
                    <a:pt x="17437" y="38620"/>
                  </a:lnTo>
                  <a:lnTo>
                    <a:pt x="24917" y="38620"/>
                  </a:lnTo>
                  <a:lnTo>
                    <a:pt x="24917" y="32372"/>
                  </a:lnTo>
                  <a:lnTo>
                    <a:pt x="27393" y="28651"/>
                  </a:lnTo>
                  <a:lnTo>
                    <a:pt x="28651" y="24904"/>
                  </a:lnTo>
                  <a:lnTo>
                    <a:pt x="31140" y="21170"/>
                  </a:lnTo>
                  <a:lnTo>
                    <a:pt x="28651" y="18681"/>
                  </a:lnTo>
                  <a:lnTo>
                    <a:pt x="24917" y="16192"/>
                  </a:lnTo>
                  <a:lnTo>
                    <a:pt x="24917" y="8724"/>
                  </a:lnTo>
                  <a:lnTo>
                    <a:pt x="28651" y="2489"/>
                  </a:lnTo>
                  <a:lnTo>
                    <a:pt x="29149" y="1493"/>
                  </a:lnTo>
                  <a:close/>
                </a:path>
                <a:path w="31750" h="41275">
                  <a:moveTo>
                    <a:pt x="29895" y="0"/>
                  </a:moveTo>
                  <a:lnTo>
                    <a:pt x="29273" y="1244"/>
                  </a:lnTo>
                  <a:lnTo>
                    <a:pt x="29149" y="1493"/>
                  </a:lnTo>
                  <a:lnTo>
                    <a:pt x="29895" y="1244"/>
                  </a:lnTo>
                  <a:lnTo>
                    <a:pt x="29895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3982264" y="1501761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14947" y="0"/>
                  </a:moveTo>
                  <a:lnTo>
                    <a:pt x="8724" y="2489"/>
                  </a:lnTo>
                  <a:lnTo>
                    <a:pt x="3733" y="3733"/>
                  </a:lnTo>
                  <a:lnTo>
                    <a:pt x="0" y="8712"/>
                  </a:lnTo>
                  <a:lnTo>
                    <a:pt x="4978" y="8712"/>
                  </a:lnTo>
                  <a:lnTo>
                    <a:pt x="7467" y="6222"/>
                  </a:lnTo>
                  <a:lnTo>
                    <a:pt x="14947" y="6222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1C5F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4015573" y="1374710"/>
              <a:ext cx="60325" cy="164465"/>
            </a:xfrm>
            <a:custGeom>
              <a:avLst/>
              <a:gdLst/>
              <a:ahLst/>
              <a:cxnLst/>
              <a:rect l="l" t="t" r="r" b="b"/>
              <a:pathLst>
                <a:path w="60325" h="164465">
                  <a:moveTo>
                    <a:pt x="20246" y="0"/>
                  </a:moveTo>
                  <a:lnTo>
                    <a:pt x="11534" y="0"/>
                  </a:lnTo>
                  <a:lnTo>
                    <a:pt x="11534" y="2489"/>
                  </a:lnTo>
                  <a:lnTo>
                    <a:pt x="14011" y="2489"/>
                  </a:lnTo>
                  <a:lnTo>
                    <a:pt x="14011" y="14947"/>
                  </a:lnTo>
                  <a:lnTo>
                    <a:pt x="9032" y="12458"/>
                  </a:lnTo>
                  <a:lnTo>
                    <a:pt x="9032" y="16192"/>
                  </a:lnTo>
                  <a:lnTo>
                    <a:pt x="10290" y="19938"/>
                  </a:lnTo>
                  <a:lnTo>
                    <a:pt x="7788" y="22415"/>
                  </a:lnTo>
                  <a:lnTo>
                    <a:pt x="6543" y="24917"/>
                  </a:lnTo>
                  <a:lnTo>
                    <a:pt x="4067" y="26162"/>
                  </a:lnTo>
                  <a:lnTo>
                    <a:pt x="2809" y="29895"/>
                  </a:lnTo>
                  <a:lnTo>
                    <a:pt x="6543" y="34886"/>
                  </a:lnTo>
                  <a:lnTo>
                    <a:pt x="5299" y="39865"/>
                  </a:lnTo>
                  <a:lnTo>
                    <a:pt x="6543" y="42354"/>
                  </a:lnTo>
                  <a:lnTo>
                    <a:pt x="6543" y="54813"/>
                  </a:lnTo>
                  <a:lnTo>
                    <a:pt x="2809" y="61036"/>
                  </a:lnTo>
                  <a:lnTo>
                    <a:pt x="4067" y="64769"/>
                  </a:lnTo>
                  <a:lnTo>
                    <a:pt x="4067" y="68503"/>
                  </a:lnTo>
                  <a:lnTo>
                    <a:pt x="6543" y="72237"/>
                  </a:lnTo>
                  <a:lnTo>
                    <a:pt x="7788" y="74739"/>
                  </a:lnTo>
                  <a:lnTo>
                    <a:pt x="9032" y="78460"/>
                  </a:lnTo>
                  <a:lnTo>
                    <a:pt x="9032" y="80962"/>
                  </a:lnTo>
                  <a:lnTo>
                    <a:pt x="4067" y="84709"/>
                  </a:lnTo>
                  <a:lnTo>
                    <a:pt x="2809" y="85940"/>
                  </a:lnTo>
                  <a:lnTo>
                    <a:pt x="2809" y="95910"/>
                  </a:lnTo>
                  <a:lnTo>
                    <a:pt x="4067" y="95910"/>
                  </a:lnTo>
                  <a:lnTo>
                    <a:pt x="6543" y="100888"/>
                  </a:lnTo>
                  <a:lnTo>
                    <a:pt x="12766" y="107111"/>
                  </a:lnTo>
                  <a:lnTo>
                    <a:pt x="10290" y="109613"/>
                  </a:lnTo>
                  <a:lnTo>
                    <a:pt x="2809" y="114592"/>
                  </a:lnTo>
                  <a:lnTo>
                    <a:pt x="702" y="122684"/>
                  </a:lnTo>
                  <a:lnTo>
                    <a:pt x="0" y="132646"/>
                  </a:lnTo>
                  <a:lnTo>
                    <a:pt x="702" y="142611"/>
                  </a:lnTo>
                  <a:lnTo>
                    <a:pt x="2809" y="150710"/>
                  </a:lnTo>
                  <a:lnTo>
                    <a:pt x="2809" y="159435"/>
                  </a:lnTo>
                  <a:lnTo>
                    <a:pt x="3648" y="161099"/>
                  </a:lnTo>
                  <a:lnTo>
                    <a:pt x="4892" y="162763"/>
                  </a:lnTo>
                  <a:lnTo>
                    <a:pt x="6543" y="164401"/>
                  </a:lnTo>
                  <a:lnTo>
                    <a:pt x="7788" y="164401"/>
                  </a:lnTo>
                  <a:lnTo>
                    <a:pt x="20246" y="160680"/>
                  </a:lnTo>
                  <a:lnTo>
                    <a:pt x="22736" y="159435"/>
                  </a:lnTo>
                  <a:lnTo>
                    <a:pt x="25238" y="156933"/>
                  </a:lnTo>
                  <a:lnTo>
                    <a:pt x="30216" y="156933"/>
                  </a:lnTo>
                  <a:lnTo>
                    <a:pt x="36439" y="159435"/>
                  </a:lnTo>
                  <a:lnTo>
                    <a:pt x="41417" y="159435"/>
                  </a:lnTo>
                  <a:lnTo>
                    <a:pt x="47640" y="156933"/>
                  </a:lnTo>
                  <a:lnTo>
                    <a:pt x="43907" y="150710"/>
                  </a:lnTo>
                  <a:lnTo>
                    <a:pt x="38941" y="144487"/>
                  </a:lnTo>
                  <a:lnTo>
                    <a:pt x="36439" y="137007"/>
                  </a:lnTo>
                  <a:lnTo>
                    <a:pt x="45164" y="141986"/>
                  </a:lnTo>
                  <a:lnTo>
                    <a:pt x="50142" y="141986"/>
                  </a:lnTo>
                  <a:lnTo>
                    <a:pt x="60112" y="139509"/>
                  </a:lnTo>
                  <a:lnTo>
                    <a:pt x="57484" y="134580"/>
                  </a:lnTo>
                  <a:lnTo>
                    <a:pt x="50303" y="125334"/>
                  </a:lnTo>
                  <a:lnTo>
                    <a:pt x="42418" y="114458"/>
                  </a:lnTo>
                  <a:lnTo>
                    <a:pt x="37684" y="104635"/>
                  </a:lnTo>
                  <a:lnTo>
                    <a:pt x="42662" y="100888"/>
                  </a:lnTo>
                  <a:lnTo>
                    <a:pt x="48885" y="104635"/>
                  </a:lnTo>
                  <a:lnTo>
                    <a:pt x="55121" y="104635"/>
                  </a:lnTo>
                  <a:lnTo>
                    <a:pt x="55121" y="102133"/>
                  </a:lnTo>
                  <a:lnTo>
                    <a:pt x="51604" y="95305"/>
                  </a:lnTo>
                  <a:lnTo>
                    <a:pt x="44696" y="85790"/>
                  </a:lnTo>
                  <a:lnTo>
                    <a:pt x="31461" y="68503"/>
                  </a:lnTo>
                  <a:lnTo>
                    <a:pt x="35194" y="69761"/>
                  </a:lnTo>
                  <a:lnTo>
                    <a:pt x="38941" y="72237"/>
                  </a:lnTo>
                  <a:lnTo>
                    <a:pt x="52631" y="72237"/>
                  </a:lnTo>
                  <a:lnTo>
                    <a:pt x="50414" y="65876"/>
                  </a:lnTo>
                  <a:lnTo>
                    <a:pt x="45161" y="58696"/>
                  </a:lnTo>
                  <a:lnTo>
                    <a:pt x="33937" y="46088"/>
                  </a:lnTo>
                  <a:lnTo>
                    <a:pt x="30216" y="41109"/>
                  </a:lnTo>
                  <a:lnTo>
                    <a:pt x="27714" y="37363"/>
                  </a:lnTo>
                  <a:lnTo>
                    <a:pt x="25238" y="32384"/>
                  </a:lnTo>
                  <a:lnTo>
                    <a:pt x="41417" y="32384"/>
                  </a:lnTo>
                  <a:lnTo>
                    <a:pt x="41417" y="29895"/>
                  </a:lnTo>
                  <a:lnTo>
                    <a:pt x="38292" y="23819"/>
                  </a:lnTo>
                  <a:lnTo>
                    <a:pt x="32242" y="15876"/>
                  </a:lnTo>
                  <a:lnTo>
                    <a:pt x="25487" y="7469"/>
                  </a:lnTo>
                  <a:lnTo>
                    <a:pt x="20246" y="0"/>
                  </a:lnTo>
                  <a:close/>
                </a:path>
              </a:pathLst>
            </a:custGeom>
            <a:solidFill>
              <a:srgbClr val="126E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4020872" y="149179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712" y="0"/>
                  </a:moveTo>
                  <a:lnTo>
                    <a:pt x="4991" y="0"/>
                  </a:lnTo>
                  <a:lnTo>
                    <a:pt x="2489" y="2501"/>
                  </a:lnTo>
                  <a:lnTo>
                    <a:pt x="0" y="2501"/>
                  </a:lnTo>
                  <a:lnTo>
                    <a:pt x="0" y="7480"/>
                  </a:lnTo>
                  <a:lnTo>
                    <a:pt x="3733" y="6223"/>
                  </a:lnTo>
                  <a:lnTo>
                    <a:pt x="6235" y="3733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2774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0" name="object 140" descr=""/>
            <p:cNvSpPr/>
            <p:nvPr/>
          </p:nvSpPr>
          <p:spPr>
            <a:xfrm>
              <a:off x="4027107" y="1392147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3733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476" y="1257"/>
                  </a:lnTo>
                  <a:lnTo>
                    <a:pt x="2476" y="7480"/>
                  </a:lnTo>
                  <a:lnTo>
                    <a:pt x="4978" y="9969"/>
                  </a:lnTo>
                  <a:lnTo>
                    <a:pt x="8712" y="9969"/>
                  </a:lnTo>
                  <a:lnTo>
                    <a:pt x="8712" y="7480"/>
                  </a:lnTo>
                  <a:lnTo>
                    <a:pt x="6223" y="497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768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1" name="object 141" descr=""/>
            <p:cNvSpPr/>
            <p:nvPr/>
          </p:nvSpPr>
          <p:spPr>
            <a:xfrm>
              <a:off x="4032086" y="140087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  <a:lnTo>
                    <a:pt x="1244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E6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2" name="object 142" descr=""/>
            <p:cNvSpPr/>
            <p:nvPr/>
          </p:nvSpPr>
          <p:spPr>
            <a:xfrm>
              <a:off x="4022116" y="1428266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1244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7467" y="7480"/>
                  </a:lnTo>
                  <a:lnTo>
                    <a:pt x="9969" y="3733"/>
                  </a:lnTo>
                  <a:lnTo>
                    <a:pt x="1244" y="373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C5F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3" name="object 143" descr=""/>
            <p:cNvSpPr/>
            <p:nvPr/>
          </p:nvSpPr>
          <p:spPr>
            <a:xfrm>
              <a:off x="4020872" y="138467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2489" y="0"/>
                  </a:moveTo>
                  <a:lnTo>
                    <a:pt x="2489" y="1244"/>
                  </a:lnTo>
                  <a:lnTo>
                    <a:pt x="1244" y="1244"/>
                  </a:lnTo>
                  <a:lnTo>
                    <a:pt x="1244" y="4978"/>
                  </a:lnTo>
                  <a:lnTo>
                    <a:pt x="2489" y="8724"/>
                  </a:lnTo>
                  <a:lnTo>
                    <a:pt x="0" y="11201"/>
                  </a:lnTo>
                  <a:lnTo>
                    <a:pt x="2489" y="11201"/>
                  </a:lnTo>
                  <a:lnTo>
                    <a:pt x="3733" y="13690"/>
                  </a:lnTo>
                  <a:lnTo>
                    <a:pt x="7467" y="13690"/>
                  </a:lnTo>
                  <a:lnTo>
                    <a:pt x="7467" y="248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98D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4" name="object 144" descr=""/>
            <p:cNvSpPr/>
            <p:nvPr/>
          </p:nvSpPr>
          <p:spPr>
            <a:xfrm>
              <a:off x="4015893" y="1427021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80">
                  <a:moveTo>
                    <a:pt x="3746" y="0"/>
                  </a:moveTo>
                  <a:lnTo>
                    <a:pt x="0" y="6223"/>
                  </a:lnTo>
                  <a:lnTo>
                    <a:pt x="1244" y="9969"/>
                  </a:lnTo>
                  <a:lnTo>
                    <a:pt x="1244" y="13703"/>
                  </a:lnTo>
                  <a:lnTo>
                    <a:pt x="3746" y="17449"/>
                  </a:lnTo>
                  <a:lnTo>
                    <a:pt x="7467" y="12458"/>
                  </a:lnTo>
                  <a:lnTo>
                    <a:pt x="7467" y="497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1E57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5" name="object 145" descr=""/>
            <p:cNvSpPr/>
            <p:nvPr/>
          </p:nvSpPr>
          <p:spPr>
            <a:xfrm>
              <a:off x="4019640" y="1464397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7467" y="0"/>
                  </a:moveTo>
                  <a:lnTo>
                    <a:pt x="2476" y="0"/>
                  </a:lnTo>
                  <a:lnTo>
                    <a:pt x="409" y="2067"/>
                  </a:lnTo>
                  <a:lnTo>
                    <a:pt x="2476" y="6222"/>
                  </a:lnTo>
                  <a:lnTo>
                    <a:pt x="4965" y="7467"/>
                  </a:lnTo>
                  <a:lnTo>
                    <a:pt x="8699" y="11201"/>
                  </a:lnTo>
                  <a:lnTo>
                    <a:pt x="12446" y="11201"/>
                  </a:lnTo>
                  <a:lnTo>
                    <a:pt x="9944" y="6222"/>
                  </a:lnTo>
                  <a:lnTo>
                    <a:pt x="7467" y="0"/>
                  </a:lnTo>
                  <a:close/>
                </a:path>
                <a:path w="12700" h="11430">
                  <a:moveTo>
                    <a:pt x="0" y="1244"/>
                  </a:moveTo>
                  <a:lnTo>
                    <a:pt x="0" y="2476"/>
                  </a:lnTo>
                  <a:lnTo>
                    <a:pt x="409" y="2067"/>
                  </a:lnTo>
                  <a:lnTo>
                    <a:pt x="0" y="1244"/>
                  </a:lnTo>
                  <a:close/>
                </a:path>
              </a:pathLst>
            </a:custGeom>
            <a:solidFill>
              <a:srgbClr val="1F80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6" name="object 146" descr=""/>
            <p:cNvSpPr/>
            <p:nvPr/>
          </p:nvSpPr>
          <p:spPr>
            <a:xfrm>
              <a:off x="4023361" y="1509241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2501" y="0"/>
                  </a:moveTo>
                  <a:lnTo>
                    <a:pt x="0" y="4978"/>
                  </a:lnTo>
                  <a:lnTo>
                    <a:pt x="0" y="11201"/>
                  </a:lnTo>
                  <a:lnTo>
                    <a:pt x="12458" y="11201"/>
                  </a:lnTo>
                  <a:lnTo>
                    <a:pt x="7480" y="3721"/>
                  </a:lnTo>
                  <a:lnTo>
                    <a:pt x="6223" y="1231"/>
                  </a:lnTo>
                  <a:lnTo>
                    <a:pt x="2501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49D8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7" name="object 147" descr=""/>
            <p:cNvSpPr/>
            <p:nvPr/>
          </p:nvSpPr>
          <p:spPr>
            <a:xfrm>
              <a:off x="4050768" y="1505494"/>
              <a:ext cx="26670" cy="7620"/>
            </a:xfrm>
            <a:custGeom>
              <a:avLst/>
              <a:gdLst/>
              <a:ahLst/>
              <a:cxnLst/>
              <a:rect l="l" t="t" r="r" b="b"/>
              <a:pathLst>
                <a:path w="26670" h="7619">
                  <a:moveTo>
                    <a:pt x="0" y="0"/>
                  </a:moveTo>
                  <a:lnTo>
                    <a:pt x="0" y="2489"/>
                  </a:lnTo>
                  <a:lnTo>
                    <a:pt x="2489" y="2489"/>
                  </a:lnTo>
                  <a:lnTo>
                    <a:pt x="11214" y="7467"/>
                  </a:lnTo>
                  <a:lnTo>
                    <a:pt x="16192" y="7467"/>
                  </a:lnTo>
                  <a:lnTo>
                    <a:pt x="26162" y="4978"/>
                  </a:lnTo>
                  <a:lnTo>
                    <a:pt x="20668" y="2100"/>
                  </a:lnTo>
                  <a:lnTo>
                    <a:pt x="14009" y="622"/>
                  </a:lnTo>
                  <a:lnTo>
                    <a:pt x="6886" y="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61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8" name="object 148" descr=""/>
            <p:cNvSpPr/>
            <p:nvPr/>
          </p:nvSpPr>
          <p:spPr>
            <a:xfrm>
              <a:off x="4019640" y="1476843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40">
                  <a:moveTo>
                    <a:pt x="13379" y="1244"/>
                  </a:moveTo>
                  <a:lnTo>
                    <a:pt x="9944" y="1244"/>
                  </a:lnTo>
                  <a:lnTo>
                    <a:pt x="7467" y="3746"/>
                  </a:lnTo>
                  <a:lnTo>
                    <a:pt x="3721" y="6223"/>
                  </a:lnTo>
                  <a:lnTo>
                    <a:pt x="0" y="8724"/>
                  </a:lnTo>
                  <a:lnTo>
                    <a:pt x="2476" y="9969"/>
                  </a:lnTo>
                  <a:lnTo>
                    <a:pt x="7467" y="14947"/>
                  </a:lnTo>
                  <a:lnTo>
                    <a:pt x="11201" y="14947"/>
                  </a:lnTo>
                  <a:lnTo>
                    <a:pt x="11201" y="11226"/>
                  </a:lnTo>
                  <a:lnTo>
                    <a:pt x="9944" y="11226"/>
                  </a:lnTo>
                  <a:lnTo>
                    <a:pt x="11201" y="7480"/>
                  </a:lnTo>
                  <a:lnTo>
                    <a:pt x="16179" y="4978"/>
                  </a:lnTo>
                  <a:lnTo>
                    <a:pt x="13379" y="1244"/>
                  </a:lnTo>
                  <a:close/>
                </a:path>
                <a:path w="16510" h="15240">
                  <a:moveTo>
                    <a:pt x="12446" y="0"/>
                  </a:moveTo>
                  <a:lnTo>
                    <a:pt x="13379" y="1244"/>
                  </a:lnTo>
                  <a:lnTo>
                    <a:pt x="13690" y="1244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49A7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9" name="object 149" descr=""/>
            <p:cNvSpPr/>
            <p:nvPr/>
          </p:nvSpPr>
          <p:spPr>
            <a:xfrm>
              <a:off x="4017138" y="1453170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6223" y="0"/>
                  </a:moveTo>
                  <a:lnTo>
                    <a:pt x="1244" y="3746"/>
                  </a:lnTo>
                  <a:lnTo>
                    <a:pt x="0" y="4991"/>
                  </a:lnTo>
                  <a:lnTo>
                    <a:pt x="0" y="9969"/>
                  </a:lnTo>
                  <a:lnTo>
                    <a:pt x="1244" y="9969"/>
                  </a:lnTo>
                  <a:lnTo>
                    <a:pt x="4978" y="11226"/>
                  </a:lnTo>
                  <a:lnTo>
                    <a:pt x="14947" y="9969"/>
                  </a:lnTo>
                  <a:lnTo>
                    <a:pt x="17449" y="6248"/>
                  </a:lnTo>
                  <a:lnTo>
                    <a:pt x="13703" y="499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195D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0" name="object 150" descr=""/>
            <p:cNvSpPr/>
            <p:nvPr/>
          </p:nvSpPr>
          <p:spPr>
            <a:xfrm>
              <a:off x="4017297" y="1485568"/>
              <a:ext cx="8890" cy="36195"/>
            </a:xfrm>
            <a:custGeom>
              <a:avLst/>
              <a:gdLst/>
              <a:ahLst/>
              <a:cxnLst/>
              <a:rect l="l" t="t" r="r" b="b"/>
              <a:pathLst>
                <a:path w="8889" h="36194">
                  <a:moveTo>
                    <a:pt x="3575" y="0"/>
                  </a:moveTo>
                  <a:lnTo>
                    <a:pt x="2343" y="0"/>
                  </a:lnTo>
                  <a:lnTo>
                    <a:pt x="760" y="8097"/>
                  </a:lnTo>
                  <a:lnTo>
                    <a:pt x="0" y="18059"/>
                  </a:lnTo>
                  <a:lnTo>
                    <a:pt x="282" y="24904"/>
                  </a:lnTo>
                  <a:lnTo>
                    <a:pt x="333" y="26149"/>
                  </a:lnTo>
                  <a:lnTo>
                    <a:pt x="410" y="28021"/>
                  </a:lnTo>
                  <a:lnTo>
                    <a:pt x="2343" y="36118"/>
                  </a:lnTo>
                  <a:lnTo>
                    <a:pt x="6064" y="36118"/>
                  </a:lnTo>
                  <a:lnTo>
                    <a:pt x="6064" y="32372"/>
                  </a:lnTo>
                  <a:lnTo>
                    <a:pt x="2343" y="32372"/>
                  </a:lnTo>
                  <a:lnTo>
                    <a:pt x="2343" y="26149"/>
                  </a:lnTo>
                  <a:lnTo>
                    <a:pt x="1085" y="18681"/>
                  </a:lnTo>
                  <a:lnTo>
                    <a:pt x="3575" y="12446"/>
                  </a:lnTo>
                  <a:lnTo>
                    <a:pt x="3575" y="8724"/>
                  </a:lnTo>
                  <a:lnTo>
                    <a:pt x="4819" y="8724"/>
                  </a:lnTo>
                  <a:lnTo>
                    <a:pt x="8566" y="6223"/>
                  </a:lnTo>
                  <a:lnTo>
                    <a:pt x="6064" y="3733"/>
                  </a:lnTo>
                  <a:lnTo>
                    <a:pt x="3575" y="0"/>
                  </a:lnTo>
                  <a:close/>
                </a:path>
                <a:path w="8889" h="36194">
                  <a:moveTo>
                    <a:pt x="6064" y="29895"/>
                  </a:moveTo>
                  <a:lnTo>
                    <a:pt x="2343" y="32372"/>
                  </a:lnTo>
                  <a:lnTo>
                    <a:pt x="6064" y="32372"/>
                  </a:lnTo>
                  <a:lnTo>
                    <a:pt x="6064" y="29895"/>
                  </a:lnTo>
                  <a:close/>
                </a:path>
                <a:path w="8889" h="36194">
                  <a:moveTo>
                    <a:pt x="8566" y="24904"/>
                  </a:moveTo>
                  <a:lnTo>
                    <a:pt x="3575" y="26149"/>
                  </a:lnTo>
                  <a:lnTo>
                    <a:pt x="6064" y="29895"/>
                  </a:lnTo>
                  <a:lnTo>
                    <a:pt x="6064" y="28651"/>
                  </a:lnTo>
                  <a:lnTo>
                    <a:pt x="8566" y="24904"/>
                  </a:lnTo>
                  <a:close/>
                </a:path>
              </a:pathLst>
            </a:custGeom>
            <a:solidFill>
              <a:srgbClr val="136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1" name="object 151" descr=""/>
            <p:cNvSpPr/>
            <p:nvPr/>
          </p:nvSpPr>
          <p:spPr>
            <a:xfrm>
              <a:off x="4018381" y="1402117"/>
              <a:ext cx="24130" cy="134620"/>
            </a:xfrm>
            <a:custGeom>
              <a:avLst/>
              <a:gdLst/>
              <a:ahLst/>
              <a:cxnLst/>
              <a:rect l="l" t="t" r="r" b="b"/>
              <a:pathLst>
                <a:path w="24129" h="134619">
                  <a:moveTo>
                    <a:pt x="18681" y="130771"/>
                  </a:moveTo>
                  <a:lnTo>
                    <a:pt x="17437" y="128295"/>
                  </a:lnTo>
                  <a:lnTo>
                    <a:pt x="17437" y="130771"/>
                  </a:lnTo>
                  <a:lnTo>
                    <a:pt x="16205" y="128295"/>
                  </a:lnTo>
                  <a:lnTo>
                    <a:pt x="16205" y="119570"/>
                  </a:lnTo>
                  <a:lnTo>
                    <a:pt x="0" y="119570"/>
                  </a:lnTo>
                  <a:lnTo>
                    <a:pt x="0" y="120815"/>
                  </a:lnTo>
                  <a:lnTo>
                    <a:pt x="1257" y="120815"/>
                  </a:lnTo>
                  <a:lnTo>
                    <a:pt x="1257" y="129527"/>
                  </a:lnTo>
                  <a:lnTo>
                    <a:pt x="2082" y="131191"/>
                  </a:lnTo>
                  <a:lnTo>
                    <a:pt x="3314" y="132854"/>
                  </a:lnTo>
                  <a:lnTo>
                    <a:pt x="4978" y="134518"/>
                  </a:lnTo>
                  <a:lnTo>
                    <a:pt x="6223" y="134518"/>
                  </a:lnTo>
                  <a:lnTo>
                    <a:pt x="18681" y="130771"/>
                  </a:lnTo>
                  <a:close/>
                </a:path>
                <a:path w="24129" h="134619">
                  <a:moveTo>
                    <a:pt x="23660" y="6235"/>
                  </a:moveTo>
                  <a:lnTo>
                    <a:pt x="17437" y="0"/>
                  </a:lnTo>
                  <a:lnTo>
                    <a:pt x="13703" y="0"/>
                  </a:lnTo>
                  <a:lnTo>
                    <a:pt x="13703" y="16179"/>
                  </a:lnTo>
                  <a:lnTo>
                    <a:pt x="11201" y="21183"/>
                  </a:lnTo>
                  <a:lnTo>
                    <a:pt x="14947" y="19926"/>
                  </a:lnTo>
                  <a:lnTo>
                    <a:pt x="17437" y="19926"/>
                  </a:lnTo>
                  <a:lnTo>
                    <a:pt x="21170" y="16179"/>
                  </a:lnTo>
                  <a:lnTo>
                    <a:pt x="23660" y="14947"/>
                  </a:lnTo>
                  <a:lnTo>
                    <a:pt x="23660" y="6235"/>
                  </a:lnTo>
                  <a:close/>
                </a:path>
              </a:pathLst>
            </a:custGeom>
            <a:solidFill>
              <a:srgbClr val="1883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2" name="object 152" descr=""/>
            <p:cNvSpPr/>
            <p:nvPr/>
          </p:nvSpPr>
          <p:spPr>
            <a:xfrm>
              <a:off x="4018382" y="1521687"/>
              <a:ext cx="3810" cy="13970"/>
            </a:xfrm>
            <a:custGeom>
              <a:avLst/>
              <a:gdLst/>
              <a:ahLst/>
              <a:cxnLst/>
              <a:rect l="l" t="t" r="r" b="b"/>
              <a:pathLst>
                <a:path w="3810" h="13969">
                  <a:moveTo>
                    <a:pt x="3733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1257" y="11201"/>
                  </a:lnTo>
                  <a:lnTo>
                    <a:pt x="1257" y="13703"/>
                  </a:lnTo>
                  <a:lnTo>
                    <a:pt x="3733" y="1370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95E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3" name="object 153" descr=""/>
            <p:cNvSpPr/>
            <p:nvPr/>
          </p:nvSpPr>
          <p:spPr>
            <a:xfrm>
              <a:off x="4020872" y="1439480"/>
              <a:ext cx="16510" cy="22860"/>
            </a:xfrm>
            <a:custGeom>
              <a:avLst/>
              <a:gdLst/>
              <a:ahLst/>
              <a:cxnLst/>
              <a:rect l="l" t="t" r="r" b="b"/>
              <a:pathLst>
                <a:path w="16510" h="22859">
                  <a:moveTo>
                    <a:pt x="8712" y="0"/>
                  </a:moveTo>
                  <a:lnTo>
                    <a:pt x="1244" y="0"/>
                  </a:lnTo>
                  <a:lnTo>
                    <a:pt x="1244" y="2489"/>
                  </a:lnTo>
                  <a:lnTo>
                    <a:pt x="2489" y="2489"/>
                  </a:lnTo>
                  <a:lnTo>
                    <a:pt x="0" y="7467"/>
                  </a:lnTo>
                  <a:lnTo>
                    <a:pt x="1244" y="9969"/>
                  </a:lnTo>
                  <a:lnTo>
                    <a:pt x="2489" y="13690"/>
                  </a:lnTo>
                  <a:lnTo>
                    <a:pt x="2489" y="16192"/>
                  </a:lnTo>
                  <a:lnTo>
                    <a:pt x="6235" y="18681"/>
                  </a:lnTo>
                  <a:lnTo>
                    <a:pt x="9969" y="22415"/>
                  </a:lnTo>
                  <a:lnTo>
                    <a:pt x="13716" y="22415"/>
                  </a:lnTo>
                  <a:lnTo>
                    <a:pt x="14947" y="18681"/>
                  </a:lnTo>
                  <a:lnTo>
                    <a:pt x="16192" y="11214"/>
                  </a:lnTo>
                  <a:lnTo>
                    <a:pt x="12458" y="499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299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4" name="object 154" descr=""/>
            <p:cNvSpPr/>
            <p:nvPr/>
          </p:nvSpPr>
          <p:spPr>
            <a:xfrm>
              <a:off x="4015893" y="1394649"/>
              <a:ext cx="15240" cy="31750"/>
            </a:xfrm>
            <a:custGeom>
              <a:avLst/>
              <a:gdLst/>
              <a:ahLst/>
              <a:cxnLst/>
              <a:rect l="l" t="t" r="r" b="b"/>
              <a:pathLst>
                <a:path w="15239" h="31750">
                  <a:moveTo>
                    <a:pt x="4978" y="0"/>
                  </a:moveTo>
                  <a:lnTo>
                    <a:pt x="3746" y="2476"/>
                  </a:lnTo>
                  <a:lnTo>
                    <a:pt x="1244" y="3721"/>
                  </a:lnTo>
                  <a:lnTo>
                    <a:pt x="0" y="7467"/>
                  </a:lnTo>
                  <a:lnTo>
                    <a:pt x="3746" y="12445"/>
                  </a:lnTo>
                  <a:lnTo>
                    <a:pt x="2489" y="17424"/>
                  </a:lnTo>
                  <a:lnTo>
                    <a:pt x="3746" y="19926"/>
                  </a:lnTo>
                  <a:lnTo>
                    <a:pt x="3746" y="31127"/>
                  </a:lnTo>
                  <a:lnTo>
                    <a:pt x="12445" y="27393"/>
                  </a:lnTo>
                  <a:lnTo>
                    <a:pt x="14947" y="23647"/>
                  </a:lnTo>
                  <a:lnTo>
                    <a:pt x="14947" y="7467"/>
                  </a:lnTo>
                  <a:lnTo>
                    <a:pt x="12445" y="4978"/>
                  </a:lnTo>
                  <a:lnTo>
                    <a:pt x="11214" y="4978"/>
                  </a:lnTo>
                  <a:lnTo>
                    <a:pt x="7467" y="1231"/>
                  </a:lnTo>
                  <a:lnTo>
                    <a:pt x="4978" y="123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595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5" name="object 155" descr=""/>
            <p:cNvSpPr/>
            <p:nvPr/>
          </p:nvSpPr>
          <p:spPr>
            <a:xfrm>
              <a:off x="4014636" y="1395881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8724" y="0"/>
                  </a:moveTo>
                  <a:lnTo>
                    <a:pt x="6235" y="0"/>
                  </a:lnTo>
                  <a:lnTo>
                    <a:pt x="6235" y="1244"/>
                  </a:lnTo>
                  <a:lnTo>
                    <a:pt x="5003" y="1244"/>
                  </a:lnTo>
                  <a:lnTo>
                    <a:pt x="3746" y="3746"/>
                  </a:lnTo>
                  <a:lnTo>
                    <a:pt x="1257" y="4991"/>
                  </a:lnTo>
                  <a:lnTo>
                    <a:pt x="0" y="8724"/>
                  </a:lnTo>
                  <a:lnTo>
                    <a:pt x="3746" y="13716"/>
                  </a:lnTo>
                  <a:lnTo>
                    <a:pt x="7480" y="9969"/>
                  </a:lnTo>
                  <a:lnTo>
                    <a:pt x="9969" y="8724"/>
                  </a:lnTo>
                  <a:lnTo>
                    <a:pt x="12471" y="374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164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6" name="object 156" descr=""/>
            <p:cNvSpPr/>
            <p:nvPr/>
          </p:nvSpPr>
          <p:spPr>
            <a:xfrm>
              <a:off x="4024605" y="1405850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4978" y="0"/>
                  </a:moveTo>
                  <a:lnTo>
                    <a:pt x="2501" y="0"/>
                  </a:lnTo>
                  <a:lnTo>
                    <a:pt x="0" y="2501"/>
                  </a:lnTo>
                  <a:lnTo>
                    <a:pt x="0" y="12445"/>
                  </a:lnTo>
                  <a:lnTo>
                    <a:pt x="1257" y="16192"/>
                  </a:lnTo>
                  <a:lnTo>
                    <a:pt x="3733" y="16192"/>
                  </a:lnTo>
                  <a:lnTo>
                    <a:pt x="4978" y="16192"/>
                  </a:lnTo>
                  <a:lnTo>
                    <a:pt x="7480" y="12445"/>
                  </a:lnTo>
                  <a:lnTo>
                    <a:pt x="7480" y="497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D9F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7" name="object 157" descr=""/>
            <p:cNvSpPr/>
            <p:nvPr/>
          </p:nvSpPr>
          <p:spPr>
            <a:xfrm>
              <a:off x="4357168" y="1521687"/>
              <a:ext cx="27940" cy="27940"/>
            </a:xfrm>
            <a:custGeom>
              <a:avLst/>
              <a:gdLst/>
              <a:ahLst/>
              <a:cxnLst/>
              <a:rect l="l" t="t" r="r" b="b"/>
              <a:pathLst>
                <a:path w="27939" h="27940">
                  <a:moveTo>
                    <a:pt x="13703" y="0"/>
                  </a:moveTo>
                  <a:lnTo>
                    <a:pt x="12446" y="0"/>
                  </a:lnTo>
                  <a:lnTo>
                    <a:pt x="13703" y="7480"/>
                  </a:lnTo>
                  <a:lnTo>
                    <a:pt x="8724" y="16205"/>
                  </a:lnTo>
                  <a:lnTo>
                    <a:pt x="4978" y="21170"/>
                  </a:lnTo>
                  <a:lnTo>
                    <a:pt x="3746" y="24904"/>
                  </a:lnTo>
                  <a:lnTo>
                    <a:pt x="0" y="24904"/>
                  </a:lnTo>
                  <a:lnTo>
                    <a:pt x="2501" y="27406"/>
                  </a:lnTo>
                  <a:lnTo>
                    <a:pt x="11214" y="27406"/>
                  </a:lnTo>
                  <a:lnTo>
                    <a:pt x="21170" y="26149"/>
                  </a:lnTo>
                  <a:lnTo>
                    <a:pt x="24917" y="23660"/>
                  </a:lnTo>
                  <a:lnTo>
                    <a:pt x="27393" y="21170"/>
                  </a:lnTo>
                  <a:lnTo>
                    <a:pt x="27393" y="11201"/>
                  </a:lnTo>
                  <a:lnTo>
                    <a:pt x="18694" y="3733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B01F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8" name="object 158" descr=""/>
            <p:cNvSpPr/>
            <p:nvPr/>
          </p:nvSpPr>
          <p:spPr>
            <a:xfrm>
              <a:off x="4318560" y="1544115"/>
              <a:ext cx="20320" cy="57785"/>
            </a:xfrm>
            <a:custGeom>
              <a:avLst/>
              <a:gdLst/>
              <a:ahLst/>
              <a:cxnLst/>
              <a:rect l="l" t="t" r="r" b="b"/>
              <a:pathLst>
                <a:path w="20320" h="57784">
                  <a:moveTo>
                    <a:pt x="13703" y="0"/>
                  </a:moveTo>
                  <a:lnTo>
                    <a:pt x="8712" y="0"/>
                  </a:lnTo>
                  <a:lnTo>
                    <a:pt x="3733" y="2476"/>
                  </a:lnTo>
                  <a:lnTo>
                    <a:pt x="0" y="2476"/>
                  </a:lnTo>
                  <a:lnTo>
                    <a:pt x="1439" y="14426"/>
                  </a:lnTo>
                  <a:lnTo>
                    <a:pt x="2178" y="26144"/>
                  </a:lnTo>
                  <a:lnTo>
                    <a:pt x="2450" y="37864"/>
                  </a:lnTo>
                  <a:lnTo>
                    <a:pt x="2489" y="57289"/>
                  </a:lnTo>
                  <a:lnTo>
                    <a:pt x="9956" y="57289"/>
                  </a:lnTo>
                  <a:lnTo>
                    <a:pt x="9956" y="49822"/>
                  </a:lnTo>
                  <a:lnTo>
                    <a:pt x="9608" y="39889"/>
                  </a:lnTo>
                  <a:lnTo>
                    <a:pt x="9028" y="29260"/>
                  </a:lnTo>
                  <a:lnTo>
                    <a:pt x="8912" y="18632"/>
                  </a:lnTo>
                  <a:lnTo>
                    <a:pt x="9956" y="8699"/>
                  </a:lnTo>
                  <a:lnTo>
                    <a:pt x="11214" y="6222"/>
                  </a:lnTo>
                  <a:lnTo>
                    <a:pt x="11214" y="3721"/>
                  </a:lnTo>
                  <a:lnTo>
                    <a:pt x="17437" y="3721"/>
                  </a:lnTo>
                  <a:lnTo>
                    <a:pt x="17437" y="4978"/>
                  </a:lnTo>
                  <a:lnTo>
                    <a:pt x="19926" y="7467"/>
                  </a:lnTo>
                  <a:lnTo>
                    <a:pt x="18681" y="3721"/>
                  </a:lnTo>
                  <a:lnTo>
                    <a:pt x="18681" y="1231"/>
                  </a:lnTo>
                  <a:lnTo>
                    <a:pt x="14947" y="1231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6F20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9" name="object 159" descr=""/>
            <p:cNvSpPr/>
            <p:nvPr/>
          </p:nvSpPr>
          <p:spPr>
            <a:xfrm>
              <a:off x="4271227" y="1491791"/>
              <a:ext cx="98425" cy="62865"/>
            </a:xfrm>
            <a:custGeom>
              <a:avLst/>
              <a:gdLst/>
              <a:ahLst/>
              <a:cxnLst/>
              <a:rect l="l" t="t" r="r" b="b"/>
              <a:pathLst>
                <a:path w="98425" h="62865">
                  <a:moveTo>
                    <a:pt x="54813" y="0"/>
                  </a:moveTo>
                  <a:lnTo>
                    <a:pt x="54813" y="1244"/>
                  </a:lnTo>
                  <a:lnTo>
                    <a:pt x="57289" y="1244"/>
                  </a:lnTo>
                  <a:lnTo>
                    <a:pt x="40639" y="8039"/>
                  </a:lnTo>
                  <a:lnTo>
                    <a:pt x="25849" y="18216"/>
                  </a:lnTo>
                  <a:lnTo>
                    <a:pt x="12457" y="30496"/>
                  </a:lnTo>
                  <a:lnTo>
                    <a:pt x="0" y="43599"/>
                  </a:lnTo>
                  <a:lnTo>
                    <a:pt x="0" y="51066"/>
                  </a:lnTo>
                  <a:lnTo>
                    <a:pt x="1244" y="56045"/>
                  </a:lnTo>
                  <a:lnTo>
                    <a:pt x="7467" y="56045"/>
                  </a:lnTo>
                  <a:lnTo>
                    <a:pt x="15390" y="56362"/>
                  </a:lnTo>
                  <a:lnTo>
                    <a:pt x="22731" y="56362"/>
                  </a:lnTo>
                  <a:lnTo>
                    <a:pt x="30593" y="57802"/>
                  </a:lnTo>
                  <a:lnTo>
                    <a:pt x="36118" y="62280"/>
                  </a:lnTo>
                  <a:lnTo>
                    <a:pt x="39865" y="61023"/>
                  </a:lnTo>
                  <a:lnTo>
                    <a:pt x="43586" y="57302"/>
                  </a:lnTo>
                  <a:lnTo>
                    <a:pt x="48564" y="57302"/>
                  </a:lnTo>
                  <a:lnTo>
                    <a:pt x="52311" y="54800"/>
                  </a:lnTo>
                  <a:lnTo>
                    <a:pt x="85940" y="54800"/>
                  </a:lnTo>
                  <a:lnTo>
                    <a:pt x="88442" y="53555"/>
                  </a:lnTo>
                  <a:lnTo>
                    <a:pt x="90919" y="53555"/>
                  </a:lnTo>
                  <a:lnTo>
                    <a:pt x="90919" y="51066"/>
                  </a:lnTo>
                  <a:lnTo>
                    <a:pt x="94665" y="44843"/>
                  </a:lnTo>
                  <a:lnTo>
                    <a:pt x="98386" y="37376"/>
                  </a:lnTo>
                  <a:lnTo>
                    <a:pt x="98386" y="29895"/>
                  </a:lnTo>
                  <a:lnTo>
                    <a:pt x="88954" y="20674"/>
                  </a:lnTo>
                  <a:lnTo>
                    <a:pt x="78938" y="12147"/>
                  </a:lnTo>
                  <a:lnTo>
                    <a:pt x="67752" y="5021"/>
                  </a:lnTo>
                  <a:lnTo>
                    <a:pt x="54813" y="0"/>
                  </a:lnTo>
                  <a:close/>
                </a:path>
                <a:path w="98425" h="62865">
                  <a:moveTo>
                    <a:pt x="85940" y="54800"/>
                  </a:moveTo>
                  <a:lnTo>
                    <a:pt x="62280" y="54800"/>
                  </a:lnTo>
                  <a:lnTo>
                    <a:pt x="67259" y="56045"/>
                  </a:lnTo>
                  <a:lnTo>
                    <a:pt x="67259" y="61023"/>
                  </a:lnTo>
                  <a:lnTo>
                    <a:pt x="69748" y="61023"/>
                  </a:lnTo>
                  <a:lnTo>
                    <a:pt x="72237" y="59791"/>
                  </a:lnTo>
                  <a:lnTo>
                    <a:pt x="74739" y="57302"/>
                  </a:lnTo>
                  <a:lnTo>
                    <a:pt x="85940" y="57302"/>
                  </a:lnTo>
                  <a:lnTo>
                    <a:pt x="85940" y="54800"/>
                  </a:lnTo>
                  <a:close/>
                </a:path>
              </a:pathLst>
            </a:custGeom>
            <a:solidFill>
              <a:srgbClr val="DA40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0" name="object 160" descr=""/>
            <p:cNvSpPr/>
            <p:nvPr/>
          </p:nvSpPr>
          <p:spPr>
            <a:xfrm>
              <a:off x="4268738" y="1534146"/>
              <a:ext cx="64769" cy="19050"/>
            </a:xfrm>
            <a:custGeom>
              <a:avLst/>
              <a:gdLst/>
              <a:ahLst/>
              <a:cxnLst/>
              <a:rect l="l" t="t" r="r" b="b"/>
              <a:pathLst>
                <a:path w="64770" h="19050">
                  <a:moveTo>
                    <a:pt x="2489" y="683"/>
                  </a:moveTo>
                  <a:lnTo>
                    <a:pt x="2489" y="7467"/>
                  </a:lnTo>
                  <a:lnTo>
                    <a:pt x="3733" y="12446"/>
                  </a:lnTo>
                  <a:lnTo>
                    <a:pt x="9956" y="12446"/>
                  </a:lnTo>
                  <a:lnTo>
                    <a:pt x="17948" y="12761"/>
                  </a:lnTo>
                  <a:lnTo>
                    <a:pt x="25220" y="12761"/>
                  </a:lnTo>
                  <a:lnTo>
                    <a:pt x="33082" y="14201"/>
                  </a:lnTo>
                  <a:lnTo>
                    <a:pt x="38608" y="18669"/>
                  </a:lnTo>
                  <a:lnTo>
                    <a:pt x="42354" y="17437"/>
                  </a:lnTo>
                  <a:lnTo>
                    <a:pt x="46075" y="13690"/>
                  </a:lnTo>
                  <a:lnTo>
                    <a:pt x="51053" y="13690"/>
                  </a:lnTo>
                  <a:lnTo>
                    <a:pt x="54800" y="11201"/>
                  </a:lnTo>
                  <a:lnTo>
                    <a:pt x="64769" y="11201"/>
                  </a:lnTo>
                  <a:lnTo>
                    <a:pt x="56057" y="8712"/>
                  </a:lnTo>
                  <a:lnTo>
                    <a:pt x="39852" y="8712"/>
                  </a:lnTo>
                  <a:lnTo>
                    <a:pt x="30628" y="7467"/>
                  </a:lnTo>
                  <a:lnTo>
                    <a:pt x="30326" y="7467"/>
                  </a:lnTo>
                  <a:lnTo>
                    <a:pt x="19931" y="5294"/>
                  </a:lnTo>
                  <a:lnTo>
                    <a:pt x="10082" y="2766"/>
                  </a:lnTo>
                  <a:lnTo>
                    <a:pt x="2489" y="683"/>
                  </a:lnTo>
                  <a:close/>
                </a:path>
                <a:path w="64770" h="19050">
                  <a:moveTo>
                    <a:pt x="2489" y="0"/>
                  </a:moveTo>
                  <a:lnTo>
                    <a:pt x="0" y="0"/>
                  </a:lnTo>
                  <a:lnTo>
                    <a:pt x="2489" y="68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E2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1" name="object 161" descr=""/>
            <p:cNvSpPr/>
            <p:nvPr/>
          </p:nvSpPr>
          <p:spPr>
            <a:xfrm>
              <a:off x="4998619" y="1351050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09">
                  <a:moveTo>
                    <a:pt x="6235" y="1244"/>
                  </a:moveTo>
                  <a:lnTo>
                    <a:pt x="2501" y="1244"/>
                  </a:lnTo>
                  <a:lnTo>
                    <a:pt x="2501" y="3733"/>
                  </a:lnTo>
                  <a:lnTo>
                    <a:pt x="8724" y="3733"/>
                  </a:lnTo>
                  <a:lnTo>
                    <a:pt x="6235" y="1244"/>
                  </a:lnTo>
                  <a:close/>
                </a:path>
                <a:path w="8889" h="3809">
                  <a:moveTo>
                    <a:pt x="1257" y="625"/>
                  </a:moveTo>
                  <a:lnTo>
                    <a:pt x="1257" y="1244"/>
                  </a:lnTo>
                  <a:lnTo>
                    <a:pt x="2501" y="1244"/>
                  </a:lnTo>
                  <a:lnTo>
                    <a:pt x="1257" y="625"/>
                  </a:lnTo>
                  <a:close/>
                </a:path>
                <a:path w="8889" h="3809">
                  <a:moveTo>
                    <a:pt x="1257" y="0"/>
                  </a:moveTo>
                  <a:lnTo>
                    <a:pt x="0" y="0"/>
                  </a:lnTo>
                  <a:lnTo>
                    <a:pt x="1257" y="62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1541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2" name="object 162" descr=""/>
            <p:cNvSpPr/>
            <p:nvPr/>
          </p:nvSpPr>
          <p:spPr>
            <a:xfrm>
              <a:off x="5011078" y="1348548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89" y="0"/>
                  </a:moveTo>
                  <a:lnTo>
                    <a:pt x="0" y="1257"/>
                  </a:lnTo>
                  <a:lnTo>
                    <a:pt x="0" y="4978"/>
                  </a:lnTo>
                  <a:lnTo>
                    <a:pt x="6223" y="4978"/>
                  </a:lnTo>
                  <a:lnTo>
                    <a:pt x="2489" y="12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053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3" name="object 163" descr=""/>
            <p:cNvSpPr/>
            <p:nvPr/>
          </p:nvSpPr>
          <p:spPr>
            <a:xfrm>
              <a:off x="4951299" y="1357273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0" y="0"/>
                  </a:moveTo>
                  <a:lnTo>
                    <a:pt x="0" y="1257"/>
                  </a:lnTo>
                  <a:lnTo>
                    <a:pt x="4978" y="4978"/>
                  </a:lnTo>
                  <a:lnTo>
                    <a:pt x="4978" y="1257"/>
                  </a:lnTo>
                  <a:lnTo>
                    <a:pt x="2476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4" name="object 164" descr=""/>
            <p:cNvSpPr/>
            <p:nvPr/>
          </p:nvSpPr>
          <p:spPr>
            <a:xfrm>
              <a:off x="4977448" y="130247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0"/>
                  </a:moveTo>
                  <a:lnTo>
                    <a:pt x="0" y="6235"/>
                  </a:lnTo>
                  <a:lnTo>
                    <a:pt x="4978" y="6235"/>
                  </a:lnTo>
                  <a:lnTo>
                    <a:pt x="4978" y="3733"/>
                  </a:lnTo>
                  <a:lnTo>
                    <a:pt x="2501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5" name="object 165" descr=""/>
            <p:cNvSpPr/>
            <p:nvPr/>
          </p:nvSpPr>
          <p:spPr>
            <a:xfrm>
              <a:off x="4837952" y="133610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480" y="0"/>
                  </a:moveTo>
                  <a:lnTo>
                    <a:pt x="6222" y="0"/>
                  </a:lnTo>
                  <a:lnTo>
                    <a:pt x="3733" y="1244"/>
                  </a:lnTo>
                  <a:lnTo>
                    <a:pt x="0" y="2501"/>
                  </a:lnTo>
                  <a:lnTo>
                    <a:pt x="0" y="4978"/>
                  </a:lnTo>
                  <a:lnTo>
                    <a:pt x="9956" y="4978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9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6" name="object 166" descr=""/>
            <p:cNvSpPr/>
            <p:nvPr/>
          </p:nvSpPr>
          <p:spPr>
            <a:xfrm>
              <a:off x="5024769" y="121278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480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2501" y="7480"/>
                  </a:lnTo>
                  <a:lnTo>
                    <a:pt x="7480" y="2501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0B4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7" name="object 167" descr=""/>
            <p:cNvSpPr/>
            <p:nvPr/>
          </p:nvSpPr>
          <p:spPr>
            <a:xfrm>
              <a:off x="4876560" y="1172932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3746" y="8724"/>
                  </a:moveTo>
                  <a:lnTo>
                    <a:pt x="2489" y="8724"/>
                  </a:lnTo>
                  <a:lnTo>
                    <a:pt x="2489" y="11214"/>
                  </a:lnTo>
                  <a:lnTo>
                    <a:pt x="3746" y="11214"/>
                  </a:lnTo>
                  <a:lnTo>
                    <a:pt x="3746" y="8724"/>
                  </a:lnTo>
                  <a:close/>
                </a:path>
                <a:path w="16510" h="11430">
                  <a:moveTo>
                    <a:pt x="1244" y="8102"/>
                  </a:moveTo>
                  <a:lnTo>
                    <a:pt x="1244" y="8724"/>
                  </a:lnTo>
                  <a:lnTo>
                    <a:pt x="2489" y="8724"/>
                  </a:lnTo>
                  <a:lnTo>
                    <a:pt x="1244" y="8102"/>
                  </a:lnTo>
                  <a:close/>
                </a:path>
                <a:path w="16510" h="11430">
                  <a:moveTo>
                    <a:pt x="1244" y="1257"/>
                  </a:moveTo>
                  <a:lnTo>
                    <a:pt x="0" y="1257"/>
                  </a:lnTo>
                  <a:lnTo>
                    <a:pt x="0" y="7480"/>
                  </a:lnTo>
                  <a:lnTo>
                    <a:pt x="1244" y="8102"/>
                  </a:lnTo>
                  <a:lnTo>
                    <a:pt x="1244" y="1257"/>
                  </a:lnTo>
                  <a:close/>
                </a:path>
                <a:path w="16510" h="11430">
                  <a:moveTo>
                    <a:pt x="3746" y="0"/>
                  </a:moveTo>
                  <a:lnTo>
                    <a:pt x="1244" y="1257"/>
                  </a:lnTo>
                  <a:lnTo>
                    <a:pt x="2489" y="1257"/>
                  </a:lnTo>
                  <a:lnTo>
                    <a:pt x="3746" y="6235"/>
                  </a:lnTo>
                  <a:lnTo>
                    <a:pt x="8724" y="6235"/>
                  </a:lnTo>
                  <a:lnTo>
                    <a:pt x="9350" y="4978"/>
                  </a:lnTo>
                  <a:lnTo>
                    <a:pt x="6223" y="4978"/>
                  </a:lnTo>
                  <a:lnTo>
                    <a:pt x="3746" y="3733"/>
                  </a:lnTo>
                  <a:lnTo>
                    <a:pt x="3746" y="0"/>
                  </a:lnTo>
                  <a:close/>
                </a:path>
                <a:path w="16510" h="11430">
                  <a:moveTo>
                    <a:pt x="14325" y="3733"/>
                  </a:moveTo>
                  <a:lnTo>
                    <a:pt x="11214" y="3733"/>
                  </a:lnTo>
                  <a:lnTo>
                    <a:pt x="16192" y="6235"/>
                  </a:lnTo>
                  <a:lnTo>
                    <a:pt x="14947" y="4978"/>
                  </a:lnTo>
                  <a:lnTo>
                    <a:pt x="14325" y="3733"/>
                  </a:lnTo>
                  <a:close/>
                </a:path>
                <a:path w="16510" h="11430">
                  <a:moveTo>
                    <a:pt x="13703" y="2489"/>
                  </a:moveTo>
                  <a:lnTo>
                    <a:pt x="8724" y="2489"/>
                  </a:lnTo>
                  <a:lnTo>
                    <a:pt x="8724" y="4978"/>
                  </a:lnTo>
                  <a:lnTo>
                    <a:pt x="9350" y="4978"/>
                  </a:lnTo>
                  <a:lnTo>
                    <a:pt x="9969" y="3733"/>
                  </a:lnTo>
                  <a:lnTo>
                    <a:pt x="14325" y="3733"/>
                  </a:lnTo>
                  <a:lnTo>
                    <a:pt x="13703" y="2489"/>
                  </a:lnTo>
                  <a:close/>
                </a:path>
              </a:pathLst>
            </a:custGeom>
            <a:solidFill>
              <a:srgbClr val="1850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8" name="object 168" descr=""/>
            <p:cNvSpPr/>
            <p:nvPr/>
          </p:nvSpPr>
          <p:spPr>
            <a:xfrm>
              <a:off x="4935107" y="1116891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7467" y="0"/>
                  </a:moveTo>
                  <a:lnTo>
                    <a:pt x="6223" y="0"/>
                  </a:lnTo>
                  <a:lnTo>
                    <a:pt x="3721" y="7480"/>
                  </a:lnTo>
                  <a:lnTo>
                    <a:pt x="0" y="13703"/>
                  </a:lnTo>
                  <a:lnTo>
                    <a:pt x="0" y="21170"/>
                  </a:lnTo>
                  <a:lnTo>
                    <a:pt x="2489" y="19926"/>
                  </a:lnTo>
                  <a:lnTo>
                    <a:pt x="3721" y="16179"/>
                  </a:lnTo>
                  <a:lnTo>
                    <a:pt x="6223" y="14947"/>
                  </a:lnTo>
                  <a:lnTo>
                    <a:pt x="11201" y="14947"/>
                  </a:lnTo>
                  <a:lnTo>
                    <a:pt x="11201" y="9956"/>
                  </a:lnTo>
                  <a:lnTo>
                    <a:pt x="7467" y="497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123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9" name="object 169" descr=""/>
            <p:cNvSpPr/>
            <p:nvPr/>
          </p:nvSpPr>
          <p:spPr>
            <a:xfrm>
              <a:off x="4839183" y="1253882"/>
              <a:ext cx="26670" cy="11430"/>
            </a:xfrm>
            <a:custGeom>
              <a:avLst/>
              <a:gdLst/>
              <a:ahLst/>
              <a:cxnLst/>
              <a:rect l="l" t="t" r="r" b="b"/>
              <a:pathLst>
                <a:path w="26670" h="11430">
                  <a:moveTo>
                    <a:pt x="2501" y="1257"/>
                  </a:moveTo>
                  <a:lnTo>
                    <a:pt x="0" y="2501"/>
                  </a:lnTo>
                  <a:lnTo>
                    <a:pt x="90" y="5184"/>
                  </a:lnTo>
                  <a:lnTo>
                    <a:pt x="2501" y="9982"/>
                  </a:lnTo>
                  <a:lnTo>
                    <a:pt x="6248" y="11226"/>
                  </a:lnTo>
                  <a:lnTo>
                    <a:pt x="6248" y="8724"/>
                  </a:lnTo>
                  <a:lnTo>
                    <a:pt x="2501" y="5003"/>
                  </a:lnTo>
                  <a:lnTo>
                    <a:pt x="2501" y="1257"/>
                  </a:lnTo>
                  <a:close/>
                </a:path>
                <a:path w="26670" h="11430">
                  <a:moveTo>
                    <a:pt x="8944" y="6320"/>
                  </a:moveTo>
                  <a:lnTo>
                    <a:pt x="9969" y="8724"/>
                  </a:lnTo>
                  <a:lnTo>
                    <a:pt x="14947" y="8724"/>
                  </a:lnTo>
                  <a:lnTo>
                    <a:pt x="14947" y="7480"/>
                  </a:lnTo>
                  <a:lnTo>
                    <a:pt x="12471" y="7480"/>
                  </a:lnTo>
                  <a:lnTo>
                    <a:pt x="8944" y="6320"/>
                  </a:lnTo>
                  <a:close/>
                </a:path>
                <a:path w="26670" h="11430">
                  <a:moveTo>
                    <a:pt x="14947" y="0"/>
                  </a:moveTo>
                  <a:lnTo>
                    <a:pt x="13309" y="838"/>
                  </a:lnTo>
                  <a:lnTo>
                    <a:pt x="12471" y="2082"/>
                  </a:lnTo>
                  <a:lnTo>
                    <a:pt x="12471" y="7480"/>
                  </a:lnTo>
                  <a:lnTo>
                    <a:pt x="14947" y="7480"/>
                  </a:lnTo>
                  <a:lnTo>
                    <a:pt x="14947" y="0"/>
                  </a:lnTo>
                  <a:close/>
                </a:path>
                <a:path w="26670" h="11430">
                  <a:moveTo>
                    <a:pt x="8459" y="5184"/>
                  </a:moveTo>
                  <a:lnTo>
                    <a:pt x="8742" y="6320"/>
                  </a:lnTo>
                  <a:lnTo>
                    <a:pt x="8944" y="6320"/>
                  </a:lnTo>
                  <a:lnTo>
                    <a:pt x="8459" y="5184"/>
                  </a:lnTo>
                  <a:close/>
                </a:path>
                <a:path w="26670" h="11430">
                  <a:moveTo>
                    <a:pt x="17449" y="0"/>
                  </a:moveTo>
                  <a:lnTo>
                    <a:pt x="14947" y="0"/>
                  </a:lnTo>
                  <a:lnTo>
                    <a:pt x="16205" y="2501"/>
                  </a:lnTo>
                  <a:lnTo>
                    <a:pt x="18742" y="6320"/>
                  </a:lnTo>
                  <a:lnTo>
                    <a:pt x="23527" y="6320"/>
                  </a:lnTo>
                  <a:lnTo>
                    <a:pt x="26174" y="5003"/>
                  </a:lnTo>
                  <a:lnTo>
                    <a:pt x="19951" y="5003"/>
                  </a:lnTo>
                  <a:lnTo>
                    <a:pt x="17449" y="3746"/>
                  </a:lnTo>
                  <a:lnTo>
                    <a:pt x="17449" y="0"/>
                  </a:lnTo>
                  <a:close/>
                </a:path>
                <a:path w="26670" h="11430">
                  <a:moveTo>
                    <a:pt x="7480" y="1257"/>
                  </a:moveTo>
                  <a:lnTo>
                    <a:pt x="6784" y="1257"/>
                  </a:lnTo>
                  <a:lnTo>
                    <a:pt x="8382" y="5003"/>
                  </a:lnTo>
                  <a:lnTo>
                    <a:pt x="8101" y="3746"/>
                  </a:lnTo>
                  <a:lnTo>
                    <a:pt x="7480" y="1257"/>
                  </a:lnTo>
                  <a:close/>
                </a:path>
                <a:path w="26670" h="11430">
                  <a:moveTo>
                    <a:pt x="24917" y="3746"/>
                  </a:moveTo>
                  <a:lnTo>
                    <a:pt x="22428" y="5003"/>
                  </a:lnTo>
                  <a:lnTo>
                    <a:pt x="24917" y="5003"/>
                  </a:lnTo>
                  <a:lnTo>
                    <a:pt x="24917" y="3746"/>
                  </a:lnTo>
                  <a:close/>
                </a:path>
                <a:path w="26670" h="11430">
                  <a:moveTo>
                    <a:pt x="6248" y="0"/>
                  </a:moveTo>
                  <a:lnTo>
                    <a:pt x="2501" y="1257"/>
                  </a:lnTo>
                  <a:lnTo>
                    <a:pt x="6784" y="1257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0E40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0" name="object 170" descr=""/>
            <p:cNvSpPr/>
            <p:nvPr/>
          </p:nvSpPr>
          <p:spPr>
            <a:xfrm>
              <a:off x="4907700" y="1153012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3733" y="0"/>
                  </a:moveTo>
                  <a:lnTo>
                    <a:pt x="0" y="1231"/>
                  </a:lnTo>
                  <a:lnTo>
                    <a:pt x="0" y="3733"/>
                  </a:lnTo>
                  <a:lnTo>
                    <a:pt x="1257" y="6222"/>
                  </a:lnTo>
                  <a:lnTo>
                    <a:pt x="6222" y="11201"/>
                  </a:lnTo>
                  <a:lnTo>
                    <a:pt x="8724" y="11201"/>
                  </a:lnTo>
                  <a:lnTo>
                    <a:pt x="8724" y="8712"/>
                  </a:lnTo>
                  <a:lnTo>
                    <a:pt x="12458" y="7467"/>
                  </a:lnTo>
                  <a:lnTo>
                    <a:pt x="12458" y="4978"/>
                  </a:lnTo>
                  <a:lnTo>
                    <a:pt x="7480" y="2476"/>
                  </a:lnTo>
                  <a:lnTo>
                    <a:pt x="7480" y="1231"/>
                  </a:lnTo>
                  <a:lnTo>
                    <a:pt x="3733" y="123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0E5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5018546" y="1256384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19926" y="0"/>
                  </a:moveTo>
                  <a:lnTo>
                    <a:pt x="18694" y="0"/>
                  </a:lnTo>
                  <a:lnTo>
                    <a:pt x="9969" y="3746"/>
                  </a:lnTo>
                  <a:lnTo>
                    <a:pt x="3746" y="3746"/>
                  </a:lnTo>
                  <a:lnTo>
                    <a:pt x="2501" y="2501"/>
                  </a:lnTo>
                  <a:lnTo>
                    <a:pt x="0" y="2501"/>
                  </a:lnTo>
                  <a:lnTo>
                    <a:pt x="0" y="6223"/>
                  </a:lnTo>
                  <a:lnTo>
                    <a:pt x="8724" y="9969"/>
                  </a:lnTo>
                  <a:lnTo>
                    <a:pt x="8724" y="14947"/>
                  </a:lnTo>
                  <a:lnTo>
                    <a:pt x="9969" y="13703"/>
                  </a:lnTo>
                  <a:lnTo>
                    <a:pt x="14947" y="12446"/>
                  </a:lnTo>
                  <a:lnTo>
                    <a:pt x="14947" y="8724"/>
                  </a:lnTo>
                  <a:lnTo>
                    <a:pt x="19100" y="4559"/>
                  </a:lnTo>
                  <a:lnTo>
                    <a:pt x="19926" y="2501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063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4921403" y="1157991"/>
              <a:ext cx="20320" cy="12700"/>
            </a:xfrm>
            <a:custGeom>
              <a:avLst/>
              <a:gdLst/>
              <a:ahLst/>
              <a:cxnLst/>
              <a:rect l="l" t="t" r="r" b="b"/>
              <a:pathLst>
                <a:path w="20320" h="12700">
                  <a:moveTo>
                    <a:pt x="3119" y="1871"/>
                  </a:moveTo>
                  <a:lnTo>
                    <a:pt x="0" y="4978"/>
                  </a:lnTo>
                  <a:lnTo>
                    <a:pt x="0" y="7480"/>
                  </a:lnTo>
                  <a:lnTo>
                    <a:pt x="1244" y="8724"/>
                  </a:lnTo>
                  <a:lnTo>
                    <a:pt x="1244" y="9969"/>
                  </a:lnTo>
                  <a:lnTo>
                    <a:pt x="6223" y="9969"/>
                  </a:lnTo>
                  <a:lnTo>
                    <a:pt x="8724" y="11201"/>
                  </a:lnTo>
                  <a:lnTo>
                    <a:pt x="8724" y="12458"/>
                  </a:lnTo>
                  <a:lnTo>
                    <a:pt x="11201" y="12458"/>
                  </a:lnTo>
                  <a:lnTo>
                    <a:pt x="12446" y="11201"/>
                  </a:lnTo>
                  <a:lnTo>
                    <a:pt x="12446" y="8724"/>
                  </a:lnTo>
                  <a:lnTo>
                    <a:pt x="17424" y="8724"/>
                  </a:lnTo>
                  <a:lnTo>
                    <a:pt x="17424" y="6235"/>
                  </a:lnTo>
                  <a:lnTo>
                    <a:pt x="19926" y="6235"/>
                  </a:lnTo>
                  <a:lnTo>
                    <a:pt x="17429" y="3733"/>
                  </a:lnTo>
                  <a:lnTo>
                    <a:pt x="6223" y="3733"/>
                  </a:lnTo>
                  <a:lnTo>
                    <a:pt x="3119" y="1871"/>
                  </a:lnTo>
                  <a:close/>
                </a:path>
                <a:path w="20320" h="12700">
                  <a:moveTo>
                    <a:pt x="17424" y="8724"/>
                  </a:moveTo>
                  <a:lnTo>
                    <a:pt x="14947" y="8724"/>
                  </a:lnTo>
                  <a:lnTo>
                    <a:pt x="17424" y="9969"/>
                  </a:lnTo>
                  <a:lnTo>
                    <a:pt x="17424" y="8724"/>
                  </a:lnTo>
                  <a:close/>
                </a:path>
                <a:path w="20320" h="12700">
                  <a:moveTo>
                    <a:pt x="13703" y="0"/>
                  </a:moveTo>
                  <a:lnTo>
                    <a:pt x="6223" y="3733"/>
                  </a:lnTo>
                  <a:lnTo>
                    <a:pt x="17429" y="3733"/>
                  </a:lnTo>
                  <a:lnTo>
                    <a:pt x="13703" y="0"/>
                  </a:lnTo>
                  <a:close/>
                </a:path>
                <a:path w="20320" h="12700">
                  <a:moveTo>
                    <a:pt x="3733" y="1244"/>
                  </a:moveTo>
                  <a:lnTo>
                    <a:pt x="2074" y="1244"/>
                  </a:lnTo>
                  <a:lnTo>
                    <a:pt x="3119" y="1871"/>
                  </a:lnTo>
                  <a:lnTo>
                    <a:pt x="3733" y="1244"/>
                  </a:lnTo>
                  <a:close/>
                </a:path>
                <a:path w="20320" h="12700">
                  <a:moveTo>
                    <a:pt x="0" y="0"/>
                  </a:moveTo>
                  <a:lnTo>
                    <a:pt x="0" y="1244"/>
                  </a:lnTo>
                  <a:lnTo>
                    <a:pt x="2074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5003598" y="1281301"/>
              <a:ext cx="21590" cy="16510"/>
            </a:xfrm>
            <a:custGeom>
              <a:avLst/>
              <a:gdLst/>
              <a:ahLst/>
              <a:cxnLst/>
              <a:rect l="l" t="t" r="r" b="b"/>
              <a:pathLst>
                <a:path w="21589" h="16509">
                  <a:moveTo>
                    <a:pt x="7480" y="0"/>
                  </a:moveTo>
                  <a:lnTo>
                    <a:pt x="5003" y="0"/>
                  </a:lnTo>
                  <a:lnTo>
                    <a:pt x="5003" y="4978"/>
                  </a:lnTo>
                  <a:lnTo>
                    <a:pt x="3746" y="4978"/>
                  </a:lnTo>
                  <a:lnTo>
                    <a:pt x="2501" y="7480"/>
                  </a:lnTo>
                  <a:lnTo>
                    <a:pt x="0" y="9956"/>
                  </a:lnTo>
                  <a:lnTo>
                    <a:pt x="0" y="12458"/>
                  </a:lnTo>
                  <a:lnTo>
                    <a:pt x="2501" y="13703"/>
                  </a:lnTo>
                  <a:lnTo>
                    <a:pt x="8724" y="13703"/>
                  </a:lnTo>
                  <a:lnTo>
                    <a:pt x="11226" y="14935"/>
                  </a:lnTo>
                  <a:lnTo>
                    <a:pt x="16205" y="14935"/>
                  </a:lnTo>
                  <a:lnTo>
                    <a:pt x="17449" y="16179"/>
                  </a:lnTo>
                  <a:lnTo>
                    <a:pt x="18694" y="16179"/>
                  </a:lnTo>
                  <a:lnTo>
                    <a:pt x="21170" y="14935"/>
                  </a:lnTo>
                  <a:lnTo>
                    <a:pt x="21170" y="8712"/>
                  </a:lnTo>
                  <a:lnTo>
                    <a:pt x="18694" y="7480"/>
                  </a:lnTo>
                  <a:lnTo>
                    <a:pt x="18694" y="6222"/>
                  </a:lnTo>
                  <a:lnTo>
                    <a:pt x="12471" y="6222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0A38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5012323" y="128130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2501" y="2501"/>
                  </a:moveTo>
                  <a:lnTo>
                    <a:pt x="2501" y="4978"/>
                  </a:lnTo>
                  <a:lnTo>
                    <a:pt x="4978" y="4978"/>
                  </a:lnTo>
                  <a:lnTo>
                    <a:pt x="2501" y="2501"/>
                  </a:lnTo>
                  <a:close/>
                </a:path>
                <a:path w="5079" h="5080">
                  <a:moveTo>
                    <a:pt x="2501" y="0"/>
                  </a:moveTo>
                  <a:lnTo>
                    <a:pt x="0" y="0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92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5006100" y="128628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2501" y="2501"/>
                  </a:moveTo>
                  <a:lnTo>
                    <a:pt x="0" y="4978"/>
                  </a:lnTo>
                  <a:lnTo>
                    <a:pt x="0" y="7480"/>
                  </a:lnTo>
                  <a:lnTo>
                    <a:pt x="2501" y="8724"/>
                  </a:lnTo>
                  <a:lnTo>
                    <a:pt x="8724" y="8724"/>
                  </a:lnTo>
                  <a:lnTo>
                    <a:pt x="7467" y="6223"/>
                  </a:lnTo>
                  <a:lnTo>
                    <a:pt x="2501" y="3733"/>
                  </a:lnTo>
                  <a:lnTo>
                    <a:pt x="2501" y="2501"/>
                  </a:lnTo>
                  <a:close/>
                </a:path>
                <a:path w="8889" h="8890">
                  <a:moveTo>
                    <a:pt x="3721" y="0"/>
                  </a:moveTo>
                  <a:lnTo>
                    <a:pt x="2501" y="0"/>
                  </a:lnTo>
                  <a:lnTo>
                    <a:pt x="2501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0A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4967479" y="1238959"/>
              <a:ext cx="46355" cy="22860"/>
            </a:xfrm>
            <a:custGeom>
              <a:avLst/>
              <a:gdLst/>
              <a:ahLst/>
              <a:cxnLst/>
              <a:rect l="l" t="t" r="r" b="b"/>
              <a:pathLst>
                <a:path w="46354" h="22859">
                  <a:moveTo>
                    <a:pt x="0" y="17424"/>
                  </a:moveTo>
                  <a:lnTo>
                    <a:pt x="0" y="22402"/>
                  </a:lnTo>
                  <a:lnTo>
                    <a:pt x="1244" y="18668"/>
                  </a:lnTo>
                  <a:lnTo>
                    <a:pt x="0" y="17424"/>
                  </a:lnTo>
                  <a:close/>
                </a:path>
                <a:path w="46354" h="22859">
                  <a:moveTo>
                    <a:pt x="17449" y="14922"/>
                  </a:moveTo>
                  <a:lnTo>
                    <a:pt x="6223" y="14922"/>
                  </a:lnTo>
                  <a:lnTo>
                    <a:pt x="7467" y="18668"/>
                  </a:lnTo>
                  <a:lnTo>
                    <a:pt x="13703" y="18668"/>
                  </a:lnTo>
                  <a:lnTo>
                    <a:pt x="17449" y="14922"/>
                  </a:lnTo>
                  <a:close/>
                </a:path>
                <a:path w="46354" h="22859">
                  <a:moveTo>
                    <a:pt x="41122" y="1231"/>
                  </a:moveTo>
                  <a:lnTo>
                    <a:pt x="29882" y="1231"/>
                  </a:lnTo>
                  <a:lnTo>
                    <a:pt x="25755" y="2584"/>
                  </a:lnTo>
                  <a:lnTo>
                    <a:pt x="16349" y="2949"/>
                  </a:lnTo>
                  <a:lnTo>
                    <a:pt x="7180" y="4014"/>
                  </a:lnTo>
                  <a:lnTo>
                    <a:pt x="0" y="8699"/>
                  </a:lnTo>
                  <a:lnTo>
                    <a:pt x="0" y="17424"/>
                  </a:lnTo>
                  <a:lnTo>
                    <a:pt x="3746" y="14922"/>
                  </a:lnTo>
                  <a:lnTo>
                    <a:pt x="17449" y="14922"/>
                  </a:lnTo>
                  <a:lnTo>
                    <a:pt x="22428" y="11201"/>
                  </a:lnTo>
                  <a:lnTo>
                    <a:pt x="43599" y="11201"/>
                  </a:lnTo>
                  <a:lnTo>
                    <a:pt x="46088" y="9956"/>
                  </a:lnTo>
                  <a:lnTo>
                    <a:pt x="46088" y="3721"/>
                  </a:lnTo>
                  <a:lnTo>
                    <a:pt x="41122" y="1231"/>
                  </a:lnTo>
                  <a:close/>
                </a:path>
                <a:path w="46354" h="22859">
                  <a:moveTo>
                    <a:pt x="32397" y="11201"/>
                  </a:moveTo>
                  <a:lnTo>
                    <a:pt x="22428" y="11201"/>
                  </a:lnTo>
                  <a:lnTo>
                    <a:pt x="27393" y="16179"/>
                  </a:lnTo>
                  <a:lnTo>
                    <a:pt x="32397" y="16179"/>
                  </a:lnTo>
                  <a:lnTo>
                    <a:pt x="32397" y="11201"/>
                  </a:lnTo>
                  <a:close/>
                </a:path>
                <a:path w="46354" h="22859">
                  <a:moveTo>
                    <a:pt x="33642" y="0"/>
                  </a:moveTo>
                  <a:lnTo>
                    <a:pt x="29895" y="0"/>
                  </a:lnTo>
                  <a:lnTo>
                    <a:pt x="28651" y="1231"/>
                  </a:lnTo>
                  <a:lnTo>
                    <a:pt x="29882" y="1231"/>
                  </a:lnTo>
                  <a:lnTo>
                    <a:pt x="33642" y="0"/>
                  </a:lnTo>
                  <a:close/>
                </a:path>
              </a:pathLst>
            </a:custGeom>
            <a:solidFill>
              <a:srgbClr val="073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4996130" y="123895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11214" y="1231"/>
                  </a:moveTo>
                  <a:lnTo>
                    <a:pt x="619" y="1231"/>
                  </a:lnTo>
                  <a:lnTo>
                    <a:pt x="1244" y="2476"/>
                  </a:lnTo>
                  <a:lnTo>
                    <a:pt x="4991" y="2476"/>
                  </a:lnTo>
                  <a:lnTo>
                    <a:pt x="7467" y="3721"/>
                  </a:lnTo>
                  <a:lnTo>
                    <a:pt x="8724" y="2476"/>
                  </a:lnTo>
                  <a:lnTo>
                    <a:pt x="11214" y="1231"/>
                  </a:lnTo>
                  <a:close/>
                </a:path>
                <a:path w="11429" h="3809">
                  <a:moveTo>
                    <a:pt x="0" y="0"/>
                  </a:moveTo>
                  <a:lnTo>
                    <a:pt x="0" y="1231"/>
                  </a:lnTo>
                  <a:lnTo>
                    <a:pt x="619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38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4936351" y="1134315"/>
              <a:ext cx="41275" cy="48895"/>
            </a:xfrm>
            <a:custGeom>
              <a:avLst/>
              <a:gdLst/>
              <a:ahLst/>
              <a:cxnLst/>
              <a:rect l="l" t="t" r="r" b="b"/>
              <a:pathLst>
                <a:path w="41275" h="48894">
                  <a:moveTo>
                    <a:pt x="13703" y="19926"/>
                  </a:moveTo>
                  <a:lnTo>
                    <a:pt x="8724" y="21170"/>
                  </a:lnTo>
                  <a:lnTo>
                    <a:pt x="7467" y="28651"/>
                  </a:lnTo>
                  <a:lnTo>
                    <a:pt x="0" y="28651"/>
                  </a:lnTo>
                  <a:lnTo>
                    <a:pt x="0" y="48577"/>
                  </a:lnTo>
                  <a:lnTo>
                    <a:pt x="11201" y="48577"/>
                  </a:lnTo>
                  <a:lnTo>
                    <a:pt x="11201" y="36131"/>
                  </a:lnTo>
                  <a:lnTo>
                    <a:pt x="12445" y="34874"/>
                  </a:lnTo>
                  <a:lnTo>
                    <a:pt x="13703" y="31153"/>
                  </a:lnTo>
                  <a:lnTo>
                    <a:pt x="22415" y="31153"/>
                  </a:lnTo>
                  <a:lnTo>
                    <a:pt x="23647" y="27406"/>
                  </a:lnTo>
                  <a:lnTo>
                    <a:pt x="28651" y="26174"/>
                  </a:lnTo>
                  <a:lnTo>
                    <a:pt x="32372" y="23672"/>
                  </a:lnTo>
                  <a:lnTo>
                    <a:pt x="13703" y="23672"/>
                  </a:lnTo>
                  <a:lnTo>
                    <a:pt x="13703" y="19926"/>
                  </a:lnTo>
                  <a:close/>
                </a:path>
                <a:path w="41275" h="48894">
                  <a:moveTo>
                    <a:pt x="22415" y="31153"/>
                  </a:moveTo>
                  <a:lnTo>
                    <a:pt x="16179" y="31153"/>
                  </a:lnTo>
                  <a:lnTo>
                    <a:pt x="18681" y="32397"/>
                  </a:lnTo>
                  <a:lnTo>
                    <a:pt x="16179" y="33642"/>
                  </a:lnTo>
                  <a:lnTo>
                    <a:pt x="18681" y="36131"/>
                  </a:lnTo>
                  <a:lnTo>
                    <a:pt x="22415" y="33642"/>
                  </a:lnTo>
                  <a:lnTo>
                    <a:pt x="22415" y="31153"/>
                  </a:lnTo>
                  <a:close/>
                </a:path>
                <a:path w="41275" h="48894">
                  <a:moveTo>
                    <a:pt x="41097" y="0"/>
                  </a:moveTo>
                  <a:lnTo>
                    <a:pt x="36118" y="0"/>
                  </a:lnTo>
                  <a:lnTo>
                    <a:pt x="33629" y="2501"/>
                  </a:lnTo>
                  <a:lnTo>
                    <a:pt x="32372" y="6223"/>
                  </a:lnTo>
                  <a:lnTo>
                    <a:pt x="29895" y="8724"/>
                  </a:lnTo>
                  <a:lnTo>
                    <a:pt x="25730" y="10807"/>
                  </a:lnTo>
                  <a:lnTo>
                    <a:pt x="24904" y="12052"/>
                  </a:lnTo>
                  <a:lnTo>
                    <a:pt x="24904" y="13703"/>
                  </a:lnTo>
                  <a:lnTo>
                    <a:pt x="22415" y="17449"/>
                  </a:lnTo>
                  <a:lnTo>
                    <a:pt x="24904" y="21170"/>
                  </a:lnTo>
                  <a:lnTo>
                    <a:pt x="24904" y="23672"/>
                  </a:lnTo>
                  <a:lnTo>
                    <a:pt x="32372" y="23672"/>
                  </a:lnTo>
                  <a:lnTo>
                    <a:pt x="34035" y="22847"/>
                  </a:lnTo>
                  <a:lnTo>
                    <a:pt x="34874" y="21590"/>
                  </a:lnTo>
                  <a:lnTo>
                    <a:pt x="34874" y="17449"/>
                  </a:lnTo>
                  <a:lnTo>
                    <a:pt x="41097" y="12471"/>
                  </a:lnTo>
                  <a:lnTo>
                    <a:pt x="41097" y="0"/>
                  </a:lnTo>
                  <a:close/>
                </a:path>
              </a:pathLst>
            </a:custGeom>
            <a:solidFill>
              <a:srgbClr val="0F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4942574" y="1161718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11201" y="0"/>
                  </a:moveTo>
                  <a:lnTo>
                    <a:pt x="3733" y="4991"/>
                  </a:lnTo>
                  <a:lnTo>
                    <a:pt x="2501" y="6235"/>
                  </a:lnTo>
                  <a:lnTo>
                    <a:pt x="0" y="6235"/>
                  </a:lnTo>
                  <a:lnTo>
                    <a:pt x="0" y="11214"/>
                  </a:lnTo>
                  <a:lnTo>
                    <a:pt x="2501" y="12471"/>
                  </a:lnTo>
                  <a:lnTo>
                    <a:pt x="2501" y="13703"/>
                  </a:lnTo>
                  <a:lnTo>
                    <a:pt x="3733" y="13703"/>
                  </a:lnTo>
                  <a:lnTo>
                    <a:pt x="3733" y="8724"/>
                  </a:lnTo>
                  <a:lnTo>
                    <a:pt x="4978" y="7467"/>
                  </a:lnTo>
                  <a:lnTo>
                    <a:pt x="6223" y="3746"/>
                  </a:lnTo>
                  <a:lnTo>
                    <a:pt x="10267" y="3746"/>
                  </a:lnTo>
                  <a:lnTo>
                    <a:pt x="11201" y="0"/>
                  </a:lnTo>
                  <a:close/>
                </a:path>
                <a:path w="15239" h="13969">
                  <a:moveTo>
                    <a:pt x="11201" y="5301"/>
                  </a:moveTo>
                  <a:lnTo>
                    <a:pt x="11201" y="8724"/>
                  </a:lnTo>
                  <a:lnTo>
                    <a:pt x="14947" y="6235"/>
                  </a:lnTo>
                  <a:lnTo>
                    <a:pt x="11201" y="5301"/>
                  </a:lnTo>
                  <a:close/>
                </a:path>
                <a:path w="15239" h="13969">
                  <a:moveTo>
                    <a:pt x="10095" y="4435"/>
                  </a:moveTo>
                  <a:lnTo>
                    <a:pt x="9956" y="4991"/>
                  </a:lnTo>
                  <a:lnTo>
                    <a:pt x="11201" y="5301"/>
                  </a:lnTo>
                  <a:lnTo>
                    <a:pt x="11201" y="4991"/>
                  </a:lnTo>
                  <a:lnTo>
                    <a:pt x="10095" y="4435"/>
                  </a:lnTo>
                  <a:close/>
                </a:path>
                <a:path w="15239" h="13969">
                  <a:moveTo>
                    <a:pt x="10267" y="3746"/>
                  </a:moveTo>
                  <a:lnTo>
                    <a:pt x="8724" y="3746"/>
                  </a:lnTo>
                  <a:lnTo>
                    <a:pt x="10095" y="4435"/>
                  </a:lnTo>
                  <a:lnTo>
                    <a:pt x="10267" y="3746"/>
                  </a:lnTo>
                  <a:close/>
                </a:path>
              </a:pathLst>
            </a:custGeom>
            <a:solidFill>
              <a:srgbClr val="0B4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4931360" y="1354783"/>
              <a:ext cx="25400" cy="36195"/>
            </a:xfrm>
            <a:custGeom>
              <a:avLst/>
              <a:gdLst/>
              <a:ahLst/>
              <a:cxnLst/>
              <a:rect l="l" t="t" r="r" b="b"/>
              <a:pathLst>
                <a:path w="25400" h="36194">
                  <a:moveTo>
                    <a:pt x="9969" y="0"/>
                  </a:moveTo>
                  <a:lnTo>
                    <a:pt x="3746" y="0"/>
                  </a:lnTo>
                  <a:lnTo>
                    <a:pt x="2630" y="6555"/>
                  </a:lnTo>
                  <a:lnTo>
                    <a:pt x="1401" y="13230"/>
                  </a:lnTo>
                  <a:lnTo>
                    <a:pt x="408" y="20138"/>
                  </a:lnTo>
                  <a:lnTo>
                    <a:pt x="0" y="27393"/>
                  </a:lnTo>
                  <a:lnTo>
                    <a:pt x="0" y="36118"/>
                  </a:lnTo>
                  <a:lnTo>
                    <a:pt x="22415" y="36118"/>
                  </a:lnTo>
                  <a:lnTo>
                    <a:pt x="24917" y="34874"/>
                  </a:lnTo>
                  <a:lnTo>
                    <a:pt x="22415" y="29895"/>
                  </a:lnTo>
                  <a:lnTo>
                    <a:pt x="22415" y="13690"/>
                  </a:lnTo>
                  <a:lnTo>
                    <a:pt x="19938" y="8712"/>
                  </a:lnTo>
                  <a:lnTo>
                    <a:pt x="19938" y="2489"/>
                  </a:lnTo>
                  <a:lnTo>
                    <a:pt x="9969" y="2489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4E1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4955033" y="138592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0" y="0"/>
                  </a:moveTo>
                  <a:lnTo>
                    <a:pt x="0" y="6222"/>
                  </a:lnTo>
                  <a:lnTo>
                    <a:pt x="2489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13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4942574" y="1356028"/>
              <a:ext cx="11430" cy="17780"/>
            </a:xfrm>
            <a:custGeom>
              <a:avLst/>
              <a:gdLst/>
              <a:ahLst/>
              <a:cxnLst/>
              <a:rect l="l" t="t" r="r" b="b"/>
              <a:pathLst>
                <a:path w="11429" h="17780">
                  <a:moveTo>
                    <a:pt x="10582" y="11201"/>
                  </a:moveTo>
                  <a:lnTo>
                    <a:pt x="7480" y="11201"/>
                  </a:lnTo>
                  <a:lnTo>
                    <a:pt x="8724" y="12446"/>
                  </a:lnTo>
                  <a:lnTo>
                    <a:pt x="8724" y="17449"/>
                  </a:lnTo>
                  <a:lnTo>
                    <a:pt x="11201" y="17449"/>
                  </a:lnTo>
                  <a:lnTo>
                    <a:pt x="11201" y="12446"/>
                  </a:lnTo>
                  <a:lnTo>
                    <a:pt x="10582" y="11201"/>
                  </a:lnTo>
                  <a:close/>
                </a:path>
                <a:path w="11429" h="17780">
                  <a:moveTo>
                    <a:pt x="8724" y="1244"/>
                  </a:moveTo>
                  <a:lnTo>
                    <a:pt x="3733" y="1244"/>
                  </a:lnTo>
                  <a:lnTo>
                    <a:pt x="3733" y="14947"/>
                  </a:lnTo>
                  <a:lnTo>
                    <a:pt x="4978" y="13703"/>
                  </a:lnTo>
                  <a:lnTo>
                    <a:pt x="4978" y="11201"/>
                  </a:lnTo>
                  <a:lnTo>
                    <a:pt x="10582" y="11201"/>
                  </a:lnTo>
                  <a:lnTo>
                    <a:pt x="8724" y="7467"/>
                  </a:lnTo>
                  <a:lnTo>
                    <a:pt x="8724" y="1244"/>
                  </a:lnTo>
                  <a:close/>
                </a:path>
                <a:path w="11429" h="17780">
                  <a:moveTo>
                    <a:pt x="3733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3733" y="124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3C121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4940085" y="1378456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40">
                  <a:moveTo>
                    <a:pt x="4991" y="0"/>
                  </a:moveTo>
                  <a:lnTo>
                    <a:pt x="2489" y="3721"/>
                  </a:lnTo>
                  <a:lnTo>
                    <a:pt x="0" y="14947"/>
                  </a:lnTo>
                  <a:lnTo>
                    <a:pt x="9969" y="14947"/>
                  </a:lnTo>
                  <a:lnTo>
                    <a:pt x="9969" y="11201"/>
                  </a:lnTo>
                  <a:lnTo>
                    <a:pt x="8712" y="7467"/>
                  </a:lnTo>
                  <a:lnTo>
                    <a:pt x="4991" y="372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6518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4932605" y="1356028"/>
              <a:ext cx="10160" cy="36195"/>
            </a:xfrm>
            <a:custGeom>
              <a:avLst/>
              <a:gdLst/>
              <a:ahLst/>
              <a:cxnLst/>
              <a:rect l="l" t="t" r="r" b="b"/>
              <a:pathLst>
                <a:path w="10160" h="36194">
                  <a:moveTo>
                    <a:pt x="3746" y="0"/>
                  </a:moveTo>
                  <a:lnTo>
                    <a:pt x="2636" y="6562"/>
                  </a:lnTo>
                  <a:lnTo>
                    <a:pt x="1406" y="13239"/>
                  </a:lnTo>
                  <a:lnTo>
                    <a:pt x="410" y="20145"/>
                  </a:lnTo>
                  <a:lnTo>
                    <a:pt x="0" y="27393"/>
                  </a:lnTo>
                  <a:lnTo>
                    <a:pt x="0" y="36118"/>
                  </a:lnTo>
                  <a:lnTo>
                    <a:pt x="6223" y="36118"/>
                  </a:lnTo>
                  <a:lnTo>
                    <a:pt x="8388" y="29915"/>
                  </a:lnTo>
                  <a:lnTo>
                    <a:pt x="9501" y="22893"/>
                  </a:lnTo>
                  <a:lnTo>
                    <a:pt x="9910" y="15635"/>
                  </a:lnTo>
                  <a:lnTo>
                    <a:pt x="9969" y="1244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58121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4932605" y="1382177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1244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3746" y="8724"/>
                  </a:lnTo>
                  <a:lnTo>
                    <a:pt x="2082" y="7886"/>
                  </a:lnTo>
                  <a:lnTo>
                    <a:pt x="1809" y="7480"/>
                  </a:lnTo>
                  <a:lnTo>
                    <a:pt x="1244" y="7480"/>
                  </a:lnTo>
                  <a:lnTo>
                    <a:pt x="1244" y="0"/>
                  </a:lnTo>
                  <a:close/>
                </a:path>
                <a:path w="3810" h="8890">
                  <a:moveTo>
                    <a:pt x="1244" y="6642"/>
                  </a:moveTo>
                  <a:lnTo>
                    <a:pt x="1244" y="7480"/>
                  </a:lnTo>
                  <a:lnTo>
                    <a:pt x="1809" y="7480"/>
                  </a:lnTo>
                  <a:lnTo>
                    <a:pt x="1244" y="6642"/>
                  </a:lnTo>
                  <a:close/>
                </a:path>
              </a:pathLst>
            </a:custGeom>
            <a:solidFill>
              <a:srgbClr val="5817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6" name="object 186" descr=""/>
            <p:cNvSpPr/>
            <p:nvPr/>
          </p:nvSpPr>
          <p:spPr>
            <a:xfrm>
              <a:off x="4910189" y="1189137"/>
              <a:ext cx="90170" cy="34925"/>
            </a:xfrm>
            <a:custGeom>
              <a:avLst/>
              <a:gdLst/>
              <a:ahLst/>
              <a:cxnLst/>
              <a:rect l="l" t="t" r="r" b="b"/>
              <a:pathLst>
                <a:path w="90170" h="34925">
                  <a:moveTo>
                    <a:pt x="42354" y="23647"/>
                  </a:moveTo>
                  <a:lnTo>
                    <a:pt x="27406" y="23647"/>
                  </a:lnTo>
                  <a:lnTo>
                    <a:pt x="27406" y="32372"/>
                  </a:lnTo>
                  <a:lnTo>
                    <a:pt x="31140" y="33616"/>
                  </a:lnTo>
                  <a:lnTo>
                    <a:pt x="32384" y="34874"/>
                  </a:lnTo>
                  <a:lnTo>
                    <a:pt x="38607" y="34874"/>
                  </a:lnTo>
                  <a:lnTo>
                    <a:pt x="38607" y="26149"/>
                  </a:lnTo>
                  <a:lnTo>
                    <a:pt x="41109" y="24904"/>
                  </a:lnTo>
                  <a:lnTo>
                    <a:pt x="42354" y="23647"/>
                  </a:lnTo>
                  <a:close/>
                </a:path>
                <a:path w="90170" h="34925">
                  <a:moveTo>
                    <a:pt x="21170" y="14922"/>
                  </a:moveTo>
                  <a:lnTo>
                    <a:pt x="7467" y="14922"/>
                  </a:lnTo>
                  <a:lnTo>
                    <a:pt x="4991" y="17424"/>
                  </a:lnTo>
                  <a:lnTo>
                    <a:pt x="4991" y="21170"/>
                  </a:lnTo>
                  <a:lnTo>
                    <a:pt x="2489" y="23647"/>
                  </a:lnTo>
                  <a:lnTo>
                    <a:pt x="0" y="24904"/>
                  </a:lnTo>
                  <a:lnTo>
                    <a:pt x="0" y="28651"/>
                  </a:lnTo>
                  <a:lnTo>
                    <a:pt x="4991" y="28651"/>
                  </a:lnTo>
                  <a:lnTo>
                    <a:pt x="8712" y="26149"/>
                  </a:lnTo>
                  <a:lnTo>
                    <a:pt x="9969" y="24904"/>
                  </a:lnTo>
                  <a:lnTo>
                    <a:pt x="24901" y="24904"/>
                  </a:lnTo>
                  <a:lnTo>
                    <a:pt x="27406" y="23647"/>
                  </a:lnTo>
                  <a:lnTo>
                    <a:pt x="42354" y="23647"/>
                  </a:lnTo>
                  <a:lnTo>
                    <a:pt x="43586" y="22402"/>
                  </a:lnTo>
                  <a:lnTo>
                    <a:pt x="61393" y="22402"/>
                  </a:lnTo>
                  <a:lnTo>
                    <a:pt x="61925" y="18669"/>
                  </a:lnTo>
                  <a:lnTo>
                    <a:pt x="29895" y="18669"/>
                  </a:lnTo>
                  <a:lnTo>
                    <a:pt x="26161" y="17424"/>
                  </a:lnTo>
                  <a:lnTo>
                    <a:pt x="23660" y="17424"/>
                  </a:lnTo>
                  <a:lnTo>
                    <a:pt x="21170" y="14922"/>
                  </a:lnTo>
                  <a:close/>
                </a:path>
                <a:path w="90170" h="34925">
                  <a:moveTo>
                    <a:pt x="24901" y="24904"/>
                  </a:moveTo>
                  <a:lnTo>
                    <a:pt x="13715" y="24904"/>
                  </a:lnTo>
                  <a:lnTo>
                    <a:pt x="14947" y="26149"/>
                  </a:lnTo>
                  <a:lnTo>
                    <a:pt x="14947" y="28651"/>
                  </a:lnTo>
                  <a:lnTo>
                    <a:pt x="17437" y="28651"/>
                  </a:lnTo>
                  <a:lnTo>
                    <a:pt x="24901" y="24904"/>
                  </a:lnTo>
                  <a:close/>
                </a:path>
                <a:path w="90170" h="34925">
                  <a:moveTo>
                    <a:pt x="61393" y="22402"/>
                  </a:moveTo>
                  <a:lnTo>
                    <a:pt x="43586" y="22402"/>
                  </a:lnTo>
                  <a:lnTo>
                    <a:pt x="47332" y="24904"/>
                  </a:lnTo>
                  <a:lnTo>
                    <a:pt x="49809" y="23647"/>
                  </a:lnTo>
                  <a:lnTo>
                    <a:pt x="61215" y="23647"/>
                  </a:lnTo>
                  <a:lnTo>
                    <a:pt x="61393" y="22402"/>
                  </a:lnTo>
                  <a:close/>
                </a:path>
                <a:path w="90170" h="34925">
                  <a:moveTo>
                    <a:pt x="61215" y="23647"/>
                  </a:moveTo>
                  <a:lnTo>
                    <a:pt x="56057" y="23647"/>
                  </a:lnTo>
                  <a:lnTo>
                    <a:pt x="61036" y="24904"/>
                  </a:lnTo>
                  <a:lnTo>
                    <a:pt x="61215" y="23647"/>
                  </a:lnTo>
                  <a:close/>
                </a:path>
                <a:path w="90170" h="34925">
                  <a:moveTo>
                    <a:pt x="32384" y="16179"/>
                  </a:moveTo>
                  <a:lnTo>
                    <a:pt x="29895" y="16179"/>
                  </a:lnTo>
                  <a:lnTo>
                    <a:pt x="29895" y="17424"/>
                  </a:lnTo>
                  <a:lnTo>
                    <a:pt x="32384" y="17424"/>
                  </a:lnTo>
                  <a:lnTo>
                    <a:pt x="29895" y="18669"/>
                  </a:lnTo>
                  <a:lnTo>
                    <a:pt x="37363" y="18669"/>
                  </a:lnTo>
                  <a:lnTo>
                    <a:pt x="32384" y="16179"/>
                  </a:lnTo>
                  <a:close/>
                </a:path>
                <a:path w="90170" h="34925">
                  <a:moveTo>
                    <a:pt x="47332" y="13690"/>
                  </a:moveTo>
                  <a:lnTo>
                    <a:pt x="43586" y="14922"/>
                  </a:lnTo>
                  <a:lnTo>
                    <a:pt x="39865" y="17424"/>
                  </a:lnTo>
                  <a:lnTo>
                    <a:pt x="37363" y="18669"/>
                  </a:lnTo>
                  <a:lnTo>
                    <a:pt x="61925" y="18669"/>
                  </a:lnTo>
                  <a:lnTo>
                    <a:pt x="62280" y="16179"/>
                  </a:lnTo>
                  <a:lnTo>
                    <a:pt x="67259" y="14922"/>
                  </a:lnTo>
                  <a:lnTo>
                    <a:pt x="51066" y="14922"/>
                  </a:lnTo>
                  <a:lnTo>
                    <a:pt x="47332" y="13690"/>
                  </a:lnTo>
                  <a:close/>
                </a:path>
                <a:path w="90170" h="34925">
                  <a:moveTo>
                    <a:pt x="85940" y="0"/>
                  </a:moveTo>
                  <a:lnTo>
                    <a:pt x="79210" y="2948"/>
                  </a:lnTo>
                  <a:lnTo>
                    <a:pt x="72242" y="5902"/>
                  </a:lnTo>
                  <a:lnTo>
                    <a:pt x="65272" y="8393"/>
                  </a:lnTo>
                  <a:lnTo>
                    <a:pt x="58534" y="9956"/>
                  </a:lnTo>
                  <a:lnTo>
                    <a:pt x="54813" y="9956"/>
                  </a:lnTo>
                  <a:lnTo>
                    <a:pt x="54813" y="14922"/>
                  </a:lnTo>
                  <a:lnTo>
                    <a:pt x="74739" y="14922"/>
                  </a:lnTo>
                  <a:lnTo>
                    <a:pt x="77228" y="13690"/>
                  </a:lnTo>
                  <a:lnTo>
                    <a:pt x="77228" y="11201"/>
                  </a:lnTo>
                  <a:lnTo>
                    <a:pt x="78460" y="8699"/>
                  </a:lnTo>
                  <a:lnTo>
                    <a:pt x="79717" y="7454"/>
                  </a:lnTo>
                  <a:lnTo>
                    <a:pt x="87185" y="7454"/>
                  </a:lnTo>
                  <a:lnTo>
                    <a:pt x="89687" y="6223"/>
                  </a:lnTo>
                  <a:lnTo>
                    <a:pt x="89687" y="3721"/>
                  </a:lnTo>
                  <a:lnTo>
                    <a:pt x="88430" y="1231"/>
                  </a:lnTo>
                  <a:lnTo>
                    <a:pt x="85940" y="1231"/>
                  </a:lnTo>
                  <a:lnTo>
                    <a:pt x="85940" y="0"/>
                  </a:lnTo>
                  <a:close/>
                </a:path>
              </a:pathLst>
            </a:custGeom>
            <a:solidFill>
              <a:srgbClr val="0F3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7" name="object 187" descr=""/>
            <p:cNvSpPr/>
            <p:nvPr/>
          </p:nvSpPr>
          <p:spPr>
            <a:xfrm>
              <a:off x="4931360" y="1202828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40">
                  <a:moveTo>
                    <a:pt x="2489" y="1231"/>
                  </a:moveTo>
                  <a:lnTo>
                    <a:pt x="1231" y="1231"/>
                  </a:lnTo>
                  <a:lnTo>
                    <a:pt x="2489" y="2489"/>
                  </a:lnTo>
                  <a:lnTo>
                    <a:pt x="4991" y="2489"/>
                  </a:lnTo>
                  <a:lnTo>
                    <a:pt x="5612" y="2280"/>
                  </a:lnTo>
                  <a:lnTo>
                    <a:pt x="2489" y="1231"/>
                  </a:lnTo>
                  <a:close/>
                </a:path>
                <a:path w="8889" h="2540">
                  <a:moveTo>
                    <a:pt x="8724" y="1231"/>
                  </a:moveTo>
                  <a:lnTo>
                    <a:pt x="5612" y="2280"/>
                  </a:lnTo>
                  <a:lnTo>
                    <a:pt x="6235" y="2489"/>
                  </a:lnTo>
                  <a:lnTo>
                    <a:pt x="8724" y="1231"/>
                  </a:lnTo>
                  <a:close/>
                </a:path>
                <a:path w="8889" h="2540">
                  <a:moveTo>
                    <a:pt x="0" y="0"/>
                  </a:moveTo>
                  <a:lnTo>
                    <a:pt x="0" y="1231"/>
                  </a:lnTo>
                  <a:lnTo>
                    <a:pt x="1231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3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4905211" y="1131840"/>
              <a:ext cx="61594" cy="32384"/>
            </a:xfrm>
            <a:custGeom>
              <a:avLst/>
              <a:gdLst/>
              <a:ahLst/>
              <a:cxnLst/>
              <a:rect l="l" t="t" r="r" b="b"/>
              <a:pathLst>
                <a:path w="61595" h="32384">
                  <a:moveTo>
                    <a:pt x="42873" y="26149"/>
                  </a:moveTo>
                  <a:lnTo>
                    <a:pt x="29895" y="26149"/>
                  </a:lnTo>
                  <a:lnTo>
                    <a:pt x="36118" y="32385"/>
                  </a:lnTo>
                  <a:lnTo>
                    <a:pt x="41097" y="32385"/>
                  </a:lnTo>
                  <a:lnTo>
                    <a:pt x="42873" y="26149"/>
                  </a:lnTo>
                  <a:close/>
                </a:path>
                <a:path w="61595" h="32384">
                  <a:moveTo>
                    <a:pt x="47320" y="22402"/>
                  </a:moveTo>
                  <a:lnTo>
                    <a:pt x="11214" y="22402"/>
                  </a:lnTo>
                  <a:lnTo>
                    <a:pt x="13690" y="23647"/>
                  </a:lnTo>
                  <a:lnTo>
                    <a:pt x="13690" y="24904"/>
                  </a:lnTo>
                  <a:lnTo>
                    <a:pt x="23660" y="29883"/>
                  </a:lnTo>
                  <a:lnTo>
                    <a:pt x="29895" y="26149"/>
                  </a:lnTo>
                  <a:lnTo>
                    <a:pt x="42873" y="26149"/>
                  </a:lnTo>
                  <a:lnTo>
                    <a:pt x="43586" y="23647"/>
                  </a:lnTo>
                  <a:lnTo>
                    <a:pt x="47320" y="22402"/>
                  </a:lnTo>
                  <a:close/>
                </a:path>
                <a:path w="61595" h="32384">
                  <a:moveTo>
                    <a:pt x="4978" y="2476"/>
                  </a:moveTo>
                  <a:lnTo>
                    <a:pt x="3327" y="2476"/>
                  </a:lnTo>
                  <a:lnTo>
                    <a:pt x="2489" y="2895"/>
                  </a:lnTo>
                  <a:lnTo>
                    <a:pt x="2489" y="11201"/>
                  </a:lnTo>
                  <a:lnTo>
                    <a:pt x="0" y="14947"/>
                  </a:lnTo>
                  <a:lnTo>
                    <a:pt x="0" y="17424"/>
                  </a:lnTo>
                  <a:lnTo>
                    <a:pt x="2489" y="18681"/>
                  </a:lnTo>
                  <a:lnTo>
                    <a:pt x="7467" y="22402"/>
                  </a:lnTo>
                  <a:lnTo>
                    <a:pt x="47320" y="22402"/>
                  </a:lnTo>
                  <a:lnTo>
                    <a:pt x="47320" y="26149"/>
                  </a:lnTo>
                  <a:lnTo>
                    <a:pt x="58534" y="26149"/>
                  </a:lnTo>
                  <a:lnTo>
                    <a:pt x="58534" y="13703"/>
                  </a:lnTo>
                  <a:lnTo>
                    <a:pt x="28638" y="13703"/>
                  </a:lnTo>
                  <a:lnTo>
                    <a:pt x="24917" y="11201"/>
                  </a:lnTo>
                  <a:lnTo>
                    <a:pt x="23672" y="9956"/>
                  </a:lnTo>
                  <a:lnTo>
                    <a:pt x="12445" y="9956"/>
                  </a:lnTo>
                  <a:lnTo>
                    <a:pt x="11214" y="6223"/>
                  </a:lnTo>
                  <a:lnTo>
                    <a:pt x="8712" y="3733"/>
                  </a:lnTo>
                  <a:lnTo>
                    <a:pt x="4978" y="2476"/>
                  </a:lnTo>
                  <a:close/>
                </a:path>
                <a:path w="61595" h="32384">
                  <a:moveTo>
                    <a:pt x="42341" y="0"/>
                  </a:moveTo>
                  <a:lnTo>
                    <a:pt x="37363" y="0"/>
                  </a:lnTo>
                  <a:lnTo>
                    <a:pt x="34874" y="1231"/>
                  </a:lnTo>
                  <a:lnTo>
                    <a:pt x="33616" y="4978"/>
                  </a:lnTo>
                  <a:lnTo>
                    <a:pt x="31140" y="6223"/>
                  </a:lnTo>
                  <a:lnTo>
                    <a:pt x="28638" y="8699"/>
                  </a:lnTo>
                  <a:lnTo>
                    <a:pt x="28638" y="13703"/>
                  </a:lnTo>
                  <a:lnTo>
                    <a:pt x="47320" y="13703"/>
                  </a:lnTo>
                  <a:lnTo>
                    <a:pt x="42341" y="9956"/>
                  </a:lnTo>
                  <a:lnTo>
                    <a:pt x="42341" y="0"/>
                  </a:lnTo>
                  <a:close/>
                </a:path>
                <a:path w="61595" h="32384">
                  <a:moveTo>
                    <a:pt x="56045" y="7467"/>
                  </a:moveTo>
                  <a:lnTo>
                    <a:pt x="51066" y="7467"/>
                  </a:lnTo>
                  <a:lnTo>
                    <a:pt x="51066" y="11201"/>
                  </a:lnTo>
                  <a:lnTo>
                    <a:pt x="47320" y="13703"/>
                  </a:lnTo>
                  <a:lnTo>
                    <a:pt x="58534" y="13703"/>
                  </a:lnTo>
                  <a:lnTo>
                    <a:pt x="61036" y="12446"/>
                  </a:lnTo>
                  <a:lnTo>
                    <a:pt x="59791" y="9956"/>
                  </a:lnTo>
                  <a:lnTo>
                    <a:pt x="58534" y="8699"/>
                  </a:lnTo>
                  <a:lnTo>
                    <a:pt x="56045" y="7467"/>
                  </a:lnTo>
                  <a:close/>
                </a:path>
                <a:path w="61595" h="32384">
                  <a:moveTo>
                    <a:pt x="18694" y="7467"/>
                  </a:moveTo>
                  <a:lnTo>
                    <a:pt x="16192" y="7467"/>
                  </a:lnTo>
                  <a:lnTo>
                    <a:pt x="16192" y="9956"/>
                  </a:lnTo>
                  <a:lnTo>
                    <a:pt x="23672" y="9956"/>
                  </a:lnTo>
                  <a:lnTo>
                    <a:pt x="22415" y="8699"/>
                  </a:lnTo>
                  <a:lnTo>
                    <a:pt x="18694" y="7467"/>
                  </a:lnTo>
                  <a:close/>
                </a:path>
              </a:pathLst>
            </a:custGeom>
            <a:solidFill>
              <a:srgbClr val="0E5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4916425" y="114179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0" name="object 190" descr=""/>
            <p:cNvSpPr/>
            <p:nvPr/>
          </p:nvSpPr>
          <p:spPr>
            <a:xfrm>
              <a:off x="4962500" y="1157152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1244" y="0"/>
                  </a:moveTo>
                  <a:lnTo>
                    <a:pt x="0" y="0"/>
                  </a:lnTo>
                  <a:lnTo>
                    <a:pt x="0" y="838"/>
                  </a:lnTo>
                  <a:lnTo>
                    <a:pt x="3746" y="838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46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1" name="object 191" descr=""/>
            <p:cNvSpPr/>
            <p:nvPr/>
          </p:nvSpPr>
          <p:spPr>
            <a:xfrm>
              <a:off x="4854131" y="1326132"/>
              <a:ext cx="174625" cy="33655"/>
            </a:xfrm>
            <a:custGeom>
              <a:avLst/>
              <a:gdLst/>
              <a:ahLst/>
              <a:cxnLst/>
              <a:rect l="l" t="t" r="r" b="b"/>
              <a:pathLst>
                <a:path w="174625" h="33655">
                  <a:moveTo>
                    <a:pt x="136382" y="26161"/>
                  </a:moveTo>
                  <a:lnTo>
                    <a:pt x="119570" y="26161"/>
                  </a:lnTo>
                  <a:lnTo>
                    <a:pt x="123317" y="33642"/>
                  </a:lnTo>
                  <a:lnTo>
                    <a:pt x="134518" y="33642"/>
                  </a:lnTo>
                  <a:lnTo>
                    <a:pt x="137020" y="31140"/>
                  </a:lnTo>
                  <a:lnTo>
                    <a:pt x="134518" y="29895"/>
                  </a:lnTo>
                  <a:lnTo>
                    <a:pt x="134518" y="27393"/>
                  </a:lnTo>
                  <a:lnTo>
                    <a:pt x="136382" y="26161"/>
                  </a:lnTo>
                  <a:close/>
                </a:path>
                <a:path w="174625" h="33655">
                  <a:moveTo>
                    <a:pt x="89687" y="23672"/>
                  </a:moveTo>
                  <a:lnTo>
                    <a:pt x="41122" y="23672"/>
                  </a:lnTo>
                  <a:lnTo>
                    <a:pt x="47345" y="24917"/>
                  </a:lnTo>
                  <a:lnTo>
                    <a:pt x="47345" y="32397"/>
                  </a:lnTo>
                  <a:lnTo>
                    <a:pt x="56057" y="32397"/>
                  </a:lnTo>
                  <a:lnTo>
                    <a:pt x="58547" y="31140"/>
                  </a:lnTo>
                  <a:lnTo>
                    <a:pt x="61048" y="27393"/>
                  </a:lnTo>
                  <a:lnTo>
                    <a:pt x="110871" y="27393"/>
                  </a:lnTo>
                  <a:lnTo>
                    <a:pt x="110871" y="26748"/>
                  </a:lnTo>
                  <a:lnTo>
                    <a:pt x="102264" y="26748"/>
                  </a:lnTo>
                  <a:lnTo>
                    <a:pt x="89687" y="23672"/>
                  </a:lnTo>
                  <a:close/>
                </a:path>
                <a:path w="174625" h="33655">
                  <a:moveTo>
                    <a:pt x="110871" y="28651"/>
                  </a:moveTo>
                  <a:lnTo>
                    <a:pt x="102146" y="28651"/>
                  </a:lnTo>
                  <a:lnTo>
                    <a:pt x="104635" y="31140"/>
                  </a:lnTo>
                  <a:lnTo>
                    <a:pt x="104635" y="32397"/>
                  </a:lnTo>
                  <a:lnTo>
                    <a:pt x="110871" y="32397"/>
                  </a:lnTo>
                  <a:lnTo>
                    <a:pt x="110871" y="28651"/>
                  </a:lnTo>
                  <a:close/>
                </a:path>
                <a:path w="174625" h="33655">
                  <a:moveTo>
                    <a:pt x="56057" y="9969"/>
                  </a:moveTo>
                  <a:lnTo>
                    <a:pt x="53568" y="13703"/>
                  </a:lnTo>
                  <a:lnTo>
                    <a:pt x="52324" y="14947"/>
                  </a:lnTo>
                  <a:lnTo>
                    <a:pt x="48577" y="17449"/>
                  </a:lnTo>
                  <a:lnTo>
                    <a:pt x="22428" y="17449"/>
                  </a:lnTo>
                  <a:lnTo>
                    <a:pt x="22428" y="26161"/>
                  </a:lnTo>
                  <a:lnTo>
                    <a:pt x="18694" y="28651"/>
                  </a:lnTo>
                  <a:lnTo>
                    <a:pt x="19951" y="31140"/>
                  </a:lnTo>
                  <a:lnTo>
                    <a:pt x="31153" y="31140"/>
                  </a:lnTo>
                  <a:lnTo>
                    <a:pt x="41122" y="23672"/>
                  </a:lnTo>
                  <a:lnTo>
                    <a:pt x="89687" y="23672"/>
                  </a:lnTo>
                  <a:lnTo>
                    <a:pt x="87198" y="22415"/>
                  </a:lnTo>
                  <a:lnTo>
                    <a:pt x="88394" y="21218"/>
                  </a:lnTo>
                  <a:lnTo>
                    <a:pt x="68661" y="21218"/>
                  </a:lnTo>
                  <a:lnTo>
                    <a:pt x="61048" y="18694"/>
                  </a:lnTo>
                  <a:lnTo>
                    <a:pt x="58547" y="16192"/>
                  </a:lnTo>
                  <a:lnTo>
                    <a:pt x="56057" y="12471"/>
                  </a:lnTo>
                  <a:lnTo>
                    <a:pt x="56057" y="9969"/>
                  </a:lnTo>
                  <a:close/>
                </a:path>
                <a:path w="174625" h="33655">
                  <a:moveTo>
                    <a:pt x="110871" y="27393"/>
                  </a:moveTo>
                  <a:lnTo>
                    <a:pt x="64770" y="27393"/>
                  </a:lnTo>
                  <a:lnTo>
                    <a:pt x="67271" y="28651"/>
                  </a:lnTo>
                  <a:lnTo>
                    <a:pt x="68516" y="31140"/>
                  </a:lnTo>
                  <a:lnTo>
                    <a:pt x="102146" y="31140"/>
                  </a:lnTo>
                  <a:lnTo>
                    <a:pt x="102146" y="28651"/>
                  </a:lnTo>
                  <a:lnTo>
                    <a:pt x="110871" y="28651"/>
                  </a:lnTo>
                  <a:lnTo>
                    <a:pt x="110871" y="27393"/>
                  </a:lnTo>
                  <a:close/>
                </a:path>
                <a:path w="174625" h="33655">
                  <a:moveTo>
                    <a:pt x="146989" y="24917"/>
                  </a:moveTo>
                  <a:lnTo>
                    <a:pt x="138264" y="24917"/>
                  </a:lnTo>
                  <a:lnTo>
                    <a:pt x="141998" y="27393"/>
                  </a:lnTo>
                  <a:lnTo>
                    <a:pt x="146989" y="24917"/>
                  </a:lnTo>
                  <a:close/>
                </a:path>
                <a:path w="174625" h="33655">
                  <a:moveTo>
                    <a:pt x="159022" y="24917"/>
                  </a:moveTo>
                  <a:lnTo>
                    <a:pt x="151968" y="24917"/>
                  </a:lnTo>
                  <a:lnTo>
                    <a:pt x="154470" y="27393"/>
                  </a:lnTo>
                  <a:lnTo>
                    <a:pt x="158191" y="26161"/>
                  </a:lnTo>
                  <a:lnTo>
                    <a:pt x="159022" y="24917"/>
                  </a:lnTo>
                  <a:close/>
                </a:path>
                <a:path w="174625" h="33655">
                  <a:moveTo>
                    <a:pt x="120815" y="18694"/>
                  </a:moveTo>
                  <a:lnTo>
                    <a:pt x="115260" y="21218"/>
                  </a:lnTo>
                  <a:lnTo>
                    <a:pt x="109932" y="24917"/>
                  </a:lnTo>
                  <a:lnTo>
                    <a:pt x="102264" y="26748"/>
                  </a:lnTo>
                  <a:lnTo>
                    <a:pt x="110871" y="26748"/>
                  </a:lnTo>
                  <a:lnTo>
                    <a:pt x="110871" y="26161"/>
                  </a:lnTo>
                  <a:lnTo>
                    <a:pt x="136382" y="26161"/>
                  </a:lnTo>
                  <a:lnTo>
                    <a:pt x="138264" y="24917"/>
                  </a:lnTo>
                  <a:lnTo>
                    <a:pt x="159022" y="24917"/>
                  </a:lnTo>
                  <a:lnTo>
                    <a:pt x="160693" y="22415"/>
                  </a:lnTo>
                  <a:lnTo>
                    <a:pt x="127050" y="22415"/>
                  </a:lnTo>
                  <a:lnTo>
                    <a:pt x="128655" y="21218"/>
                  </a:lnTo>
                  <a:lnTo>
                    <a:pt x="124634" y="21218"/>
                  </a:lnTo>
                  <a:lnTo>
                    <a:pt x="120815" y="18694"/>
                  </a:lnTo>
                  <a:close/>
                </a:path>
                <a:path w="174625" h="33655">
                  <a:moveTo>
                    <a:pt x="148221" y="12471"/>
                  </a:moveTo>
                  <a:lnTo>
                    <a:pt x="139509" y="12471"/>
                  </a:lnTo>
                  <a:lnTo>
                    <a:pt x="132041" y="18694"/>
                  </a:lnTo>
                  <a:lnTo>
                    <a:pt x="127050" y="22415"/>
                  </a:lnTo>
                  <a:lnTo>
                    <a:pt x="130652" y="21218"/>
                  </a:lnTo>
                  <a:lnTo>
                    <a:pt x="160693" y="21218"/>
                  </a:lnTo>
                  <a:lnTo>
                    <a:pt x="160693" y="18694"/>
                  </a:lnTo>
                  <a:lnTo>
                    <a:pt x="158191" y="18694"/>
                  </a:lnTo>
                  <a:lnTo>
                    <a:pt x="158191" y="16192"/>
                  </a:lnTo>
                  <a:lnTo>
                    <a:pt x="168160" y="16192"/>
                  </a:lnTo>
                  <a:lnTo>
                    <a:pt x="168702" y="15108"/>
                  </a:lnTo>
                  <a:lnTo>
                    <a:pt x="168783" y="14947"/>
                  </a:lnTo>
                  <a:lnTo>
                    <a:pt x="150723" y="14947"/>
                  </a:lnTo>
                  <a:lnTo>
                    <a:pt x="148221" y="12471"/>
                  </a:lnTo>
                  <a:close/>
                </a:path>
                <a:path w="174625" h="33655">
                  <a:moveTo>
                    <a:pt x="160693" y="21218"/>
                  </a:moveTo>
                  <a:lnTo>
                    <a:pt x="130652" y="21218"/>
                  </a:lnTo>
                  <a:lnTo>
                    <a:pt x="127050" y="22415"/>
                  </a:lnTo>
                  <a:lnTo>
                    <a:pt x="160693" y="22415"/>
                  </a:lnTo>
                  <a:lnTo>
                    <a:pt x="160693" y="21218"/>
                  </a:lnTo>
                  <a:close/>
                </a:path>
                <a:path w="174625" h="33655">
                  <a:moveTo>
                    <a:pt x="22428" y="17449"/>
                  </a:moveTo>
                  <a:lnTo>
                    <a:pt x="11226" y="17449"/>
                  </a:lnTo>
                  <a:lnTo>
                    <a:pt x="14947" y="18694"/>
                  </a:lnTo>
                  <a:lnTo>
                    <a:pt x="22428" y="17449"/>
                  </a:lnTo>
                  <a:close/>
                </a:path>
                <a:path w="174625" h="33655">
                  <a:moveTo>
                    <a:pt x="2501" y="6222"/>
                  </a:moveTo>
                  <a:lnTo>
                    <a:pt x="0" y="6222"/>
                  </a:lnTo>
                  <a:lnTo>
                    <a:pt x="1257" y="8724"/>
                  </a:lnTo>
                  <a:lnTo>
                    <a:pt x="3746" y="9969"/>
                  </a:lnTo>
                  <a:lnTo>
                    <a:pt x="3746" y="11307"/>
                  </a:lnTo>
                  <a:lnTo>
                    <a:pt x="3932" y="11307"/>
                  </a:lnTo>
                  <a:lnTo>
                    <a:pt x="6235" y="12471"/>
                  </a:lnTo>
                  <a:lnTo>
                    <a:pt x="6235" y="17449"/>
                  </a:lnTo>
                  <a:lnTo>
                    <a:pt x="48577" y="17449"/>
                  </a:lnTo>
                  <a:lnTo>
                    <a:pt x="37879" y="17272"/>
                  </a:lnTo>
                  <a:lnTo>
                    <a:pt x="24611" y="15108"/>
                  </a:lnTo>
                  <a:lnTo>
                    <a:pt x="11806" y="11307"/>
                  </a:lnTo>
                  <a:lnTo>
                    <a:pt x="2501" y="6222"/>
                  </a:lnTo>
                  <a:close/>
                </a:path>
                <a:path w="174625" h="33655">
                  <a:moveTo>
                    <a:pt x="174383" y="0"/>
                  </a:moveTo>
                  <a:lnTo>
                    <a:pt x="171894" y="0"/>
                  </a:lnTo>
                  <a:lnTo>
                    <a:pt x="166129" y="2860"/>
                  </a:lnTo>
                  <a:lnTo>
                    <a:pt x="160366" y="7940"/>
                  </a:lnTo>
                  <a:lnTo>
                    <a:pt x="155074" y="12787"/>
                  </a:lnTo>
                  <a:lnTo>
                    <a:pt x="150723" y="14947"/>
                  </a:lnTo>
                  <a:lnTo>
                    <a:pt x="168783" y="14947"/>
                  </a:lnTo>
                  <a:lnTo>
                    <a:pt x="169405" y="13703"/>
                  </a:lnTo>
                  <a:lnTo>
                    <a:pt x="171800" y="11307"/>
                  </a:lnTo>
                  <a:lnTo>
                    <a:pt x="171894" y="8724"/>
                  </a:lnTo>
                  <a:lnTo>
                    <a:pt x="174383" y="6222"/>
                  </a:lnTo>
                  <a:lnTo>
                    <a:pt x="174383" y="0"/>
                  </a:lnTo>
                  <a:close/>
                </a:path>
              </a:pathLst>
            </a:custGeom>
            <a:solidFill>
              <a:srgbClr val="0F3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2" name="object 192" descr=""/>
            <p:cNvSpPr/>
            <p:nvPr/>
          </p:nvSpPr>
          <p:spPr>
            <a:xfrm>
              <a:off x="4979950" y="135105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1C4B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3" name="object 193" descr=""/>
            <p:cNvSpPr/>
            <p:nvPr/>
          </p:nvSpPr>
          <p:spPr>
            <a:xfrm>
              <a:off x="4997375" y="1338604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1231"/>
                  </a:lnTo>
                  <a:lnTo>
                    <a:pt x="0" y="4978"/>
                  </a:lnTo>
                  <a:lnTo>
                    <a:pt x="2501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F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4" name="object 194" descr=""/>
            <p:cNvSpPr/>
            <p:nvPr/>
          </p:nvSpPr>
          <p:spPr>
            <a:xfrm>
              <a:off x="4921403" y="1344827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09">
                  <a:moveTo>
                    <a:pt x="3733" y="1231"/>
                  </a:moveTo>
                  <a:lnTo>
                    <a:pt x="619" y="1231"/>
                  </a:lnTo>
                  <a:lnTo>
                    <a:pt x="1244" y="2476"/>
                  </a:lnTo>
                  <a:lnTo>
                    <a:pt x="3733" y="3721"/>
                  </a:lnTo>
                  <a:lnTo>
                    <a:pt x="8724" y="3721"/>
                  </a:lnTo>
                  <a:lnTo>
                    <a:pt x="3733" y="1231"/>
                  </a:lnTo>
                  <a:close/>
                </a:path>
                <a:path w="8889" h="3809">
                  <a:moveTo>
                    <a:pt x="0" y="0"/>
                  </a:moveTo>
                  <a:lnTo>
                    <a:pt x="0" y="1231"/>
                  </a:lnTo>
                  <a:lnTo>
                    <a:pt x="619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2A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5" name="object 195" descr=""/>
            <p:cNvSpPr/>
            <p:nvPr/>
          </p:nvSpPr>
          <p:spPr>
            <a:xfrm>
              <a:off x="4872826" y="1176666"/>
              <a:ext cx="122555" cy="37465"/>
            </a:xfrm>
            <a:custGeom>
              <a:avLst/>
              <a:gdLst/>
              <a:ahLst/>
              <a:cxnLst/>
              <a:rect l="l" t="t" r="r" b="b"/>
              <a:pathLst>
                <a:path w="122554" h="37465">
                  <a:moveTo>
                    <a:pt x="87172" y="27393"/>
                  </a:moveTo>
                  <a:lnTo>
                    <a:pt x="16179" y="27393"/>
                  </a:lnTo>
                  <a:lnTo>
                    <a:pt x="19926" y="31140"/>
                  </a:lnTo>
                  <a:lnTo>
                    <a:pt x="17437" y="32397"/>
                  </a:lnTo>
                  <a:lnTo>
                    <a:pt x="17437" y="36118"/>
                  </a:lnTo>
                  <a:lnTo>
                    <a:pt x="16179" y="37376"/>
                  </a:lnTo>
                  <a:lnTo>
                    <a:pt x="23660" y="37376"/>
                  </a:lnTo>
                  <a:lnTo>
                    <a:pt x="26149" y="33642"/>
                  </a:lnTo>
                  <a:lnTo>
                    <a:pt x="34874" y="33642"/>
                  </a:lnTo>
                  <a:lnTo>
                    <a:pt x="34874" y="32397"/>
                  </a:lnTo>
                  <a:lnTo>
                    <a:pt x="37363" y="29895"/>
                  </a:lnTo>
                  <a:lnTo>
                    <a:pt x="87172" y="29895"/>
                  </a:lnTo>
                  <a:lnTo>
                    <a:pt x="87172" y="27393"/>
                  </a:lnTo>
                  <a:close/>
                </a:path>
                <a:path w="122554" h="37465">
                  <a:moveTo>
                    <a:pt x="34874" y="33642"/>
                  </a:moveTo>
                  <a:lnTo>
                    <a:pt x="29883" y="33642"/>
                  </a:lnTo>
                  <a:lnTo>
                    <a:pt x="34874" y="36118"/>
                  </a:lnTo>
                  <a:lnTo>
                    <a:pt x="34874" y="33642"/>
                  </a:lnTo>
                  <a:close/>
                </a:path>
                <a:path w="122554" h="37465">
                  <a:moveTo>
                    <a:pt x="79705" y="29895"/>
                  </a:moveTo>
                  <a:lnTo>
                    <a:pt x="48577" y="29895"/>
                  </a:lnTo>
                  <a:lnTo>
                    <a:pt x="56045" y="33642"/>
                  </a:lnTo>
                  <a:lnTo>
                    <a:pt x="62280" y="33642"/>
                  </a:lnTo>
                  <a:lnTo>
                    <a:pt x="64769" y="34874"/>
                  </a:lnTo>
                  <a:lnTo>
                    <a:pt x="72250" y="34874"/>
                  </a:lnTo>
                  <a:lnTo>
                    <a:pt x="79705" y="29895"/>
                  </a:lnTo>
                  <a:close/>
                </a:path>
                <a:path w="122554" h="37465">
                  <a:moveTo>
                    <a:pt x="87172" y="29895"/>
                  </a:moveTo>
                  <a:lnTo>
                    <a:pt x="79705" y="29895"/>
                  </a:lnTo>
                  <a:lnTo>
                    <a:pt x="83451" y="32397"/>
                  </a:lnTo>
                  <a:lnTo>
                    <a:pt x="87172" y="32397"/>
                  </a:lnTo>
                  <a:lnTo>
                    <a:pt x="87172" y="29895"/>
                  </a:lnTo>
                  <a:close/>
                </a:path>
                <a:path w="122554" h="37465">
                  <a:moveTo>
                    <a:pt x="16179" y="27393"/>
                  </a:moveTo>
                  <a:lnTo>
                    <a:pt x="9956" y="27393"/>
                  </a:lnTo>
                  <a:lnTo>
                    <a:pt x="13703" y="28651"/>
                  </a:lnTo>
                  <a:lnTo>
                    <a:pt x="16179" y="27393"/>
                  </a:lnTo>
                  <a:close/>
                </a:path>
                <a:path w="122554" h="37465">
                  <a:moveTo>
                    <a:pt x="28651" y="3746"/>
                  </a:moveTo>
                  <a:lnTo>
                    <a:pt x="26149" y="3746"/>
                  </a:lnTo>
                  <a:lnTo>
                    <a:pt x="26149" y="7480"/>
                  </a:lnTo>
                  <a:lnTo>
                    <a:pt x="2489" y="7480"/>
                  </a:lnTo>
                  <a:lnTo>
                    <a:pt x="2489" y="12471"/>
                  </a:lnTo>
                  <a:lnTo>
                    <a:pt x="0" y="13703"/>
                  </a:lnTo>
                  <a:lnTo>
                    <a:pt x="0" y="14947"/>
                  </a:lnTo>
                  <a:lnTo>
                    <a:pt x="1257" y="17449"/>
                  </a:lnTo>
                  <a:lnTo>
                    <a:pt x="2489" y="17449"/>
                  </a:lnTo>
                  <a:lnTo>
                    <a:pt x="4978" y="19926"/>
                  </a:lnTo>
                  <a:lnTo>
                    <a:pt x="4978" y="23672"/>
                  </a:lnTo>
                  <a:lnTo>
                    <a:pt x="6222" y="26161"/>
                  </a:lnTo>
                  <a:lnTo>
                    <a:pt x="7480" y="27393"/>
                  </a:lnTo>
                  <a:lnTo>
                    <a:pt x="90919" y="27393"/>
                  </a:lnTo>
                  <a:lnTo>
                    <a:pt x="97655" y="25668"/>
                  </a:lnTo>
                  <a:lnTo>
                    <a:pt x="104622" y="22888"/>
                  </a:lnTo>
                  <a:lnTo>
                    <a:pt x="111471" y="19926"/>
                  </a:lnTo>
                  <a:lnTo>
                    <a:pt x="118325" y="17449"/>
                  </a:lnTo>
                  <a:lnTo>
                    <a:pt x="118325" y="9969"/>
                  </a:lnTo>
                  <a:lnTo>
                    <a:pt x="59778" y="9969"/>
                  </a:lnTo>
                  <a:lnTo>
                    <a:pt x="58127" y="9143"/>
                  </a:lnTo>
                  <a:lnTo>
                    <a:pt x="57302" y="7886"/>
                  </a:lnTo>
                  <a:lnTo>
                    <a:pt x="57302" y="6222"/>
                  </a:lnTo>
                  <a:lnTo>
                    <a:pt x="39852" y="6222"/>
                  </a:lnTo>
                  <a:lnTo>
                    <a:pt x="38607" y="4991"/>
                  </a:lnTo>
                  <a:lnTo>
                    <a:pt x="29883" y="4991"/>
                  </a:lnTo>
                  <a:lnTo>
                    <a:pt x="28651" y="3746"/>
                  </a:lnTo>
                  <a:close/>
                </a:path>
                <a:path w="122554" h="37465">
                  <a:moveTo>
                    <a:pt x="78473" y="3746"/>
                  </a:moveTo>
                  <a:lnTo>
                    <a:pt x="75971" y="3746"/>
                  </a:lnTo>
                  <a:lnTo>
                    <a:pt x="72250" y="6222"/>
                  </a:lnTo>
                  <a:lnTo>
                    <a:pt x="68503" y="9969"/>
                  </a:lnTo>
                  <a:lnTo>
                    <a:pt x="118325" y="9969"/>
                  </a:lnTo>
                  <a:lnTo>
                    <a:pt x="122047" y="7480"/>
                  </a:lnTo>
                  <a:lnTo>
                    <a:pt x="99644" y="7480"/>
                  </a:lnTo>
                  <a:lnTo>
                    <a:pt x="98805" y="6222"/>
                  </a:lnTo>
                  <a:lnTo>
                    <a:pt x="87172" y="6222"/>
                  </a:lnTo>
                  <a:lnTo>
                    <a:pt x="84696" y="4991"/>
                  </a:lnTo>
                  <a:lnTo>
                    <a:pt x="82207" y="4991"/>
                  </a:lnTo>
                  <a:lnTo>
                    <a:pt x="78473" y="3746"/>
                  </a:lnTo>
                  <a:close/>
                </a:path>
                <a:path w="122554" h="37465">
                  <a:moveTo>
                    <a:pt x="7480" y="0"/>
                  </a:moveTo>
                  <a:lnTo>
                    <a:pt x="4978" y="0"/>
                  </a:lnTo>
                  <a:lnTo>
                    <a:pt x="4978" y="3746"/>
                  </a:lnTo>
                  <a:lnTo>
                    <a:pt x="7480" y="7480"/>
                  </a:lnTo>
                  <a:lnTo>
                    <a:pt x="23660" y="7480"/>
                  </a:lnTo>
                  <a:lnTo>
                    <a:pt x="22428" y="6222"/>
                  </a:lnTo>
                  <a:lnTo>
                    <a:pt x="21170" y="4991"/>
                  </a:lnTo>
                  <a:lnTo>
                    <a:pt x="11201" y="4991"/>
                  </a:lnTo>
                  <a:lnTo>
                    <a:pt x="8712" y="3746"/>
                  </a:lnTo>
                  <a:lnTo>
                    <a:pt x="7480" y="0"/>
                  </a:lnTo>
                  <a:close/>
                </a:path>
                <a:path w="122554" h="37465">
                  <a:moveTo>
                    <a:pt x="109600" y="2501"/>
                  </a:moveTo>
                  <a:lnTo>
                    <a:pt x="105867" y="2501"/>
                  </a:lnTo>
                  <a:lnTo>
                    <a:pt x="102120" y="3746"/>
                  </a:lnTo>
                  <a:lnTo>
                    <a:pt x="102120" y="7480"/>
                  </a:lnTo>
                  <a:lnTo>
                    <a:pt x="110845" y="7480"/>
                  </a:lnTo>
                  <a:lnTo>
                    <a:pt x="109600" y="2501"/>
                  </a:lnTo>
                  <a:close/>
                </a:path>
                <a:path w="122554" h="37465">
                  <a:moveTo>
                    <a:pt x="122047" y="2501"/>
                  </a:moveTo>
                  <a:lnTo>
                    <a:pt x="119570" y="2501"/>
                  </a:lnTo>
                  <a:lnTo>
                    <a:pt x="114592" y="7480"/>
                  </a:lnTo>
                  <a:lnTo>
                    <a:pt x="122047" y="7480"/>
                  </a:lnTo>
                  <a:lnTo>
                    <a:pt x="122047" y="2501"/>
                  </a:lnTo>
                  <a:close/>
                </a:path>
                <a:path w="122554" h="37465">
                  <a:moveTo>
                    <a:pt x="46075" y="2501"/>
                  </a:moveTo>
                  <a:lnTo>
                    <a:pt x="43599" y="3746"/>
                  </a:lnTo>
                  <a:lnTo>
                    <a:pt x="42354" y="4991"/>
                  </a:lnTo>
                  <a:lnTo>
                    <a:pt x="39852" y="6222"/>
                  </a:lnTo>
                  <a:lnTo>
                    <a:pt x="49822" y="6222"/>
                  </a:lnTo>
                  <a:lnTo>
                    <a:pt x="46075" y="3746"/>
                  </a:lnTo>
                  <a:lnTo>
                    <a:pt x="46075" y="2501"/>
                  </a:lnTo>
                  <a:close/>
                </a:path>
                <a:path w="122554" h="37465">
                  <a:moveTo>
                    <a:pt x="97154" y="3746"/>
                  </a:moveTo>
                  <a:lnTo>
                    <a:pt x="89674" y="3746"/>
                  </a:lnTo>
                  <a:lnTo>
                    <a:pt x="87172" y="6222"/>
                  </a:lnTo>
                  <a:lnTo>
                    <a:pt x="98805" y="6222"/>
                  </a:lnTo>
                  <a:lnTo>
                    <a:pt x="97154" y="3746"/>
                  </a:lnTo>
                  <a:close/>
                </a:path>
                <a:path w="122554" h="37465">
                  <a:moveTo>
                    <a:pt x="16179" y="2501"/>
                  </a:moveTo>
                  <a:lnTo>
                    <a:pt x="13703" y="2501"/>
                  </a:lnTo>
                  <a:lnTo>
                    <a:pt x="13703" y="4991"/>
                  </a:lnTo>
                  <a:lnTo>
                    <a:pt x="21170" y="4991"/>
                  </a:lnTo>
                  <a:lnTo>
                    <a:pt x="16179" y="2501"/>
                  </a:lnTo>
                  <a:close/>
                </a:path>
                <a:path w="122554" h="37465">
                  <a:moveTo>
                    <a:pt x="36131" y="1244"/>
                  </a:moveTo>
                  <a:lnTo>
                    <a:pt x="32384" y="1244"/>
                  </a:lnTo>
                  <a:lnTo>
                    <a:pt x="32384" y="3746"/>
                  </a:lnTo>
                  <a:lnTo>
                    <a:pt x="29883" y="4991"/>
                  </a:lnTo>
                  <a:lnTo>
                    <a:pt x="38607" y="4991"/>
                  </a:lnTo>
                  <a:lnTo>
                    <a:pt x="36131" y="1244"/>
                  </a:lnTo>
                  <a:close/>
                </a:path>
              </a:pathLst>
            </a:custGeom>
            <a:solidFill>
              <a:srgbClr val="125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6" name="object 196" descr=""/>
            <p:cNvSpPr/>
            <p:nvPr/>
          </p:nvSpPr>
          <p:spPr>
            <a:xfrm>
              <a:off x="4930128" y="118913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206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7" name="object 197" descr=""/>
            <p:cNvSpPr/>
            <p:nvPr/>
          </p:nvSpPr>
          <p:spPr>
            <a:xfrm>
              <a:off x="4903953" y="1202828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46" y="0"/>
                  </a:moveTo>
                  <a:lnTo>
                    <a:pt x="3746" y="2489"/>
                  </a:lnTo>
                  <a:lnTo>
                    <a:pt x="2501" y="3733"/>
                  </a:lnTo>
                  <a:lnTo>
                    <a:pt x="0" y="3733"/>
                  </a:lnTo>
                  <a:lnTo>
                    <a:pt x="3746" y="373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124A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4905211" y="120282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78" y="0"/>
                  </a:moveTo>
                  <a:lnTo>
                    <a:pt x="3746" y="0"/>
                  </a:lnTo>
                  <a:lnTo>
                    <a:pt x="2908" y="1651"/>
                  </a:lnTo>
                  <a:lnTo>
                    <a:pt x="1663" y="2489"/>
                  </a:lnTo>
                  <a:lnTo>
                    <a:pt x="0" y="2489"/>
                  </a:lnTo>
                  <a:lnTo>
                    <a:pt x="4978" y="497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D5A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9" name="object 199" descr=""/>
            <p:cNvSpPr/>
            <p:nvPr/>
          </p:nvSpPr>
          <p:spPr>
            <a:xfrm>
              <a:off x="4962500" y="118041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46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1244" y="4978"/>
                  </a:lnTo>
                  <a:lnTo>
                    <a:pt x="3746" y="497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1B6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0" name="object 200" descr=""/>
            <p:cNvSpPr/>
            <p:nvPr/>
          </p:nvSpPr>
          <p:spPr>
            <a:xfrm>
              <a:off x="4851655" y="1214042"/>
              <a:ext cx="174625" cy="45085"/>
            </a:xfrm>
            <a:custGeom>
              <a:avLst/>
              <a:gdLst/>
              <a:ahLst/>
              <a:cxnLst/>
              <a:rect l="l" t="t" r="r" b="b"/>
              <a:pathLst>
                <a:path w="174625" h="45084">
                  <a:moveTo>
                    <a:pt x="3733" y="3746"/>
                  </a:moveTo>
                  <a:lnTo>
                    <a:pt x="0" y="6223"/>
                  </a:lnTo>
                  <a:lnTo>
                    <a:pt x="0" y="8712"/>
                  </a:lnTo>
                  <a:lnTo>
                    <a:pt x="3733" y="12446"/>
                  </a:lnTo>
                  <a:lnTo>
                    <a:pt x="2070" y="13284"/>
                  </a:lnTo>
                  <a:lnTo>
                    <a:pt x="1231" y="14528"/>
                  </a:lnTo>
                  <a:lnTo>
                    <a:pt x="1231" y="16192"/>
                  </a:lnTo>
                  <a:lnTo>
                    <a:pt x="2476" y="18669"/>
                  </a:lnTo>
                  <a:lnTo>
                    <a:pt x="4978" y="21170"/>
                  </a:lnTo>
                  <a:lnTo>
                    <a:pt x="7480" y="22415"/>
                  </a:lnTo>
                  <a:lnTo>
                    <a:pt x="4978" y="23660"/>
                  </a:lnTo>
                  <a:lnTo>
                    <a:pt x="4978" y="27393"/>
                  </a:lnTo>
                  <a:lnTo>
                    <a:pt x="7534" y="32480"/>
                  </a:lnTo>
                  <a:lnTo>
                    <a:pt x="28651" y="32480"/>
                  </a:lnTo>
                  <a:lnTo>
                    <a:pt x="28651" y="34874"/>
                  </a:lnTo>
                  <a:lnTo>
                    <a:pt x="26149" y="36118"/>
                  </a:lnTo>
                  <a:lnTo>
                    <a:pt x="26149" y="42341"/>
                  </a:lnTo>
                  <a:lnTo>
                    <a:pt x="23660" y="42341"/>
                  </a:lnTo>
                  <a:lnTo>
                    <a:pt x="28651" y="44843"/>
                  </a:lnTo>
                  <a:lnTo>
                    <a:pt x="33629" y="41097"/>
                  </a:lnTo>
                  <a:lnTo>
                    <a:pt x="41101" y="41097"/>
                  </a:lnTo>
                  <a:lnTo>
                    <a:pt x="43599" y="38608"/>
                  </a:lnTo>
                  <a:lnTo>
                    <a:pt x="49822" y="38608"/>
                  </a:lnTo>
                  <a:lnTo>
                    <a:pt x="49822" y="36118"/>
                  </a:lnTo>
                  <a:lnTo>
                    <a:pt x="51054" y="33616"/>
                  </a:lnTo>
                  <a:lnTo>
                    <a:pt x="118862" y="33616"/>
                  </a:lnTo>
                  <a:lnTo>
                    <a:pt x="125636" y="32846"/>
                  </a:lnTo>
                  <a:lnTo>
                    <a:pt x="134805" y="32480"/>
                  </a:lnTo>
                  <a:lnTo>
                    <a:pt x="141986" y="29895"/>
                  </a:lnTo>
                  <a:lnTo>
                    <a:pt x="159423" y="29895"/>
                  </a:lnTo>
                  <a:lnTo>
                    <a:pt x="159423" y="28638"/>
                  </a:lnTo>
                  <a:lnTo>
                    <a:pt x="160667" y="26149"/>
                  </a:lnTo>
                  <a:lnTo>
                    <a:pt x="168148" y="26149"/>
                  </a:lnTo>
                  <a:lnTo>
                    <a:pt x="173113" y="23660"/>
                  </a:lnTo>
                  <a:lnTo>
                    <a:pt x="171881" y="21170"/>
                  </a:lnTo>
                  <a:lnTo>
                    <a:pt x="169392" y="21170"/>
                  </a:lnTo>
                  <a:lnTo>
                    <a:pt x="166890" y="19926"/>
                  </a:lnTo>
                  <a:lnTo>
                    <a:pt x="169392" y="17437"/>
                  </a:lnTo>
                  <a:lnTo>
                    <a:pt x="166890" y="17437"/>
                  </a:lnTo>
                  <a:lnTo>
                    <a:pt x="169392" y="16192"/>
                  </a:lnTo>
                  <a:lnTo>
                    <a:pt x="170219" y="14947"/>
                  </a:lnTo>
                  <a:lnTo>
                    <a:pt x="63525" y="14947"/>
                  </a:lnTo>
                  <a:lnTo>
                    <a:pt x="59778" y="12446"/>
                  </a:lnTo>
                  <a:lnTo>
                    <a:pt x="43599" y="12446"/>
                  </a:lnTo>
                  <a:lnTo>
                    <a:pt x="41716" y="11201"/>
                  </a:lnTo>
                  <a:lnTo>
                    <a:pt x="23660" y="11201"/>
                  </a:lnTo>
                  <a:lnTo>
                    <a:pt x="19926" y="9969"/>
                  </a:lnTo>
                  <a:lnTo>
                    <a:pt x="18681" y="7467"/>
                  </a:lnTo>
                  <a:lnTo>
                    <a:pt x="11201" y="7467"/>
                  </a:lnTo>
                  <a:lnTo>
                    <a:pt x="9956" y="6223"/>
                  </a:lnTo>
                  <a:lnTo>
                    <a:pt x="7480" y="4965"/>
                  </a:lnTo>
                  <a:lnTo>
                    <a:pt x="3733" y="3746"/>
                  </a:lnTo>
                  <a:close/>
                </a:path>
                <a:path w="174625" h="45084">
                  <a:moveTo>
                    <a:pt x="98399" y="37363"/>
                  </a:moveTo>
                  <a:lnTo>
                    <a:pt x="78473" y="37363"/>
                  </a:lnTo>
                  <a:lnTo>
                    <a:pt x="80949" y="38608"/>
                  </a:lnTo>
                  <a:lnTo>
                    <a:pt x="82194" y="41097"/>
                  </a:lnTo>
                  <a:lnTo>
                    <a:pt x="94653" y="41097"/>
                  </a:lnTo>
                  <a:lnTo>
                    <a:pt x="94653" y="43586"/>
                  </a:lnTo>
                  <a:lnTo>
                    <a:pt x="95897" y="41097"/>
                  </a:lnTo>
                  <a:lnTo>
                    <a:pt x="98399" y="37363"/>
                  </a:lnTo>
                  <a:close/>
                </a:path>
                <a:path w="174625" h="45084">
                  <a:moveTo>
                    <a:pt x="41101" y="41097"/>
                  </a:moveTo>
                  <a:lnTo>
                    <a:pt x="33629" y="41097"/>
                  </a:lnTo>
                  <a:lnTo>
                    <a:pt x="37350" y="42341"/>
                  </a:lnTo>
                  <a:lnTo>
                    <a:pt x="39852" y="42341"/>
                  </a:lnTo>
                  <a:lnTo>
                    <a:pt x="41101" y="41097"/>
                  </a:lnTo>
                  <a:close/>
                </a:path>
                <a:path w="174625" h="45084">
                  <a:moveTo>
                    <a:pt x="49822" y="38608"/>
                  </a:moveTo>
                  <a:lnTo>
                    <a:pt x="46075" y="38608"/>
                  </a:lnTo>
                  <a:lnTo>
                    <a:pt x="47320" y="39839"/>
                  </a:lnTo>
                  <a:lnTo>
                    <a:pt x="49822" y="39839"/>
                  </a:lnTo>
                  <a:lnTo>
                    <a:pt x="49822" y="38608"/>
                  </a:lnTo>
                  <a:close/>
                </a:path>
                <a:path w="174625" h="45084">
                  <a:moveTo>
                    <a:pt x="112528" y="36118"/>
                  </a:moveTo>
                  <a:lnTo>
                    <a:pt x="104622" y="36118"/>
                  </a:lnTo>
                  <a:lnTo>
                    <a:pt x="105867" y="37363"/>
                  </a:lnTo>
                  <a:lnTo>
                    <a:pt x="108343" y="38608"/>
                  </a:lnTo>
                  <a:lnTo>
                    <a:pt x="112528" y="36118"/>
                  </a:lnTo>
                  <a:close/>
                </a:path>
                <a:path w="174625" h="45084">
                  <a:moveTo>
                    <a:pt x="118862" y="33616"/>
                  </a:moveTo>
                  <a:lnTo>
                    <a:pt x="54800" y="33616"/>
                  </a:lnTo>
                  <a:lnTo>
                    <a:pt x="61297" y="35080"/>
                  </a:lnTo>
                  <a:lnTo>
                    <a:pt x="65698" y="36890"/>
                  </a:lnTo>
                  <a:lnTo>
                    <a:pt x="70568" y="37999"/>
                  </a:lnTo>
                  <a:lnTo>
                    <a:pt x="78473" y="37363"/>
                  </a:lnTo>
                  <a:lnTo>
                    <a:pt x="100876" y="37363"/>
                  </a:lnTo>
                  <a:lnTo>
                    <a:pt x="104622" y="36118"/>
                  </a:lnTo>
                  <a:lnTo>
                    <a:pt x="112528" y="36118"/>
                  </a:lnTo>
                  <a:lnTo>
                    <a:pt x="116230" y="33915"/>
                  </a:lnTo>
                  <a:lnTo>
                    <a:pt x="118862" y="33616"/>
                  </a:lnTo>
                  <a:close/>
                </a:path>
                <a:path w="174625" h="45084">
                  <a:moveTo>
                    <a:pt x="19493" y="32480"/>
                  </a:moveTo>
                  <a:lnTo>
                    <a:pt x="10390" y="32480"/>
                  </a:lnTo>
                  <a:lnTo>
                    <a:pt x="14947" y="33616"/>
                  </a:lnTo>
                  <a:lnTo>
                    <a:pt x="19493" y="32480"/>
                  </a:lnTo>
                  <a:close/>
                </a:path>
                <a:path w="174625" h="45084">
                  <a:moveTo>
                    <a:pt x="159423" y="29895"/>
                  </a:moveTo>
                  <a:lnTo>
                    <a:pt x="154444" y="29895"/>
                  </a:lnTo>
                  <a:lnTo>
                    <a:pt x="159640" y="32480"/>
                  </a:lnTo>
                  <a:lnTo>
                    <a:pt x="159423" y="32480"/>
                  </a:lnTo>
                  <a:lnTo>
                    <a:pt x="159423" y="29895"/>
                  </a:lnTo>
                  <a:close/>
                </a:path>
                <a:path w="174625" h="45084">
                  <a:moveTo>
                    <a:pt x="74726" y="11201"/>
                  </a:moveTo>
                  <a:lnTo>
                    <a:pt x="67246" y="11201"/>
                  </a:lnTo>
                  <a:lnTo>
                    <a:pt x="63525" y="14947"/>
                  </a:lnTo>
                  <a:lnTo>
                    <a:pt x="170219" y="14947"/>
                  </a:lnTo>
                  <a:lnTo>
                    <a:pt x="171054" y="13690"/>
                  </a:lnTo>
                  <a:lnTo>
                    <a:pt x="79705" y="13690"/>
                  </a:lnTo>
                  <a:lnTo>
                    <a:pt x="74726" y="11201"/>
                  </a:lnTo>
                  <a:close/>
                </a:path>
                <a:path w="174625" h="45084">
                  <a:moveTo>
                    <a:pt x="79705" y="9969"/>
                  </a:moveTo>
                  <a:lnTo>
                    <a:pt x="79705" y="13690"/>
                  </a:lnTo>
                  <a:lnTo>
                    <a:pt x="171054" y="13690"/>
                  </a:lnTo>
                  <a:lnTo>
                    <a:pt x="171881" y="12446"/>
                  </a:lnTo>
                  <a:lnTo>
                    <a:pt x="85940" y="12446"/>
                  </a:lnTo>
                  <a:lnTo>
                    <a:pt x="83451" y="11201"/>
                  </a:lnTo>
                  <a:lnTo>
                    <a:pt x="79705" y="9969"/>
                  </a:lnTo>
                  <a:close/>
                </a:path>
                <a:path w="174625" h="45084">
                  <a:moveTo>
                    <a:pt x="52298" y="7467"/>
                  </a:moveTo>
                  <a:lnTo>
                    <a:pt x="43599" y="12446"/>
                  </a:lnTo>
                  <a:lnTo>
                    <a:pt x="59778" y="12446"/>
                  </a:lnTo>
                  <a:lnTo>
                    <a:pt x="54800" y="9969"/>
                  </a:lnTo>
                  <a:lnTo>
                    <a:pt x="52298" y="7467"/>
                  </a:lnTo>
                  <a:close/>
                </a:path>
                <a:path w="174625" h="45084">
                  <a:moveTo>
                    <a:pt x="102120" y="0"/>
                  </a:moveTo>
                  <a:lnTo>
                    <a:pt x="97142" y="2489"/>
                  </a:lnTo>
                  <a:lnTo>
                    <a:pt x="97142" y="9969"/>
                  </a:lnTo>
                  <a:lnTo>
                    <a:pt x="94653" y="9969"/>
                  </a:lnTo>
                  <a:lnTo>
                    <a:pt x="90919" y="12446"/>
                  </a:lnTo>
                  <a:lnTo>
                    <a:pt x="123291" y="12446"/>
                  </a:lnTo>
                  <a:lnTo>
                    <a:pt x="119570" y="9969"/>
                  </a:lnTo>
                  <a:lnTo>
                    <a:pt x="118325" y="7467"/>
                  </a:lnTo>
                  <a:lnTo>
                    <a:pt x="113347" y="7467"/>
                  </a:lnTo>
                  <a:lnTo>
                    <a:pt x="108343" y="4965"/>
                  </a:lnTo>
                  <a:lnTo>
                    <a:pt x="110845" y="4965"/>
                  </a:lnTo>
                  <a:lnTo>
                    <a:pt x="108343" y="1244"/>
                  </a:lnTo>
                  <a:lnTo>
                    <a:pt x="105867" y="1244"/>
                  </a:lnTo>
                  <a:lnTo>
                    <a:pt x="102120" y="0"/>
                  </a:lnTo>
                  <a:close/>
                </a:path>
                <a:path w="174625" h="45084">
                  <a:moveTo>
                    <a:pt x="133273" y="8712"/>
                  </a:moveTo>
                  <a:lnTo>
                    <a:pt x="123291" y="8712"/>
                  </a:lnTo>
                  <a:lnTo>
                    <a:pt x="123291" y="12446"/>
                  </a:lnTo>
                  <a:lnTo>
                    <a:pt x="136994" y="12446"/>
                  </a:lnTo>
                  <a:lnTo>
                    <a:pt x="133273" y="8712"/>
                  </a:lnTo>
                  <a:close/>
                </a:path>
                <a:path w="174625" h="45084">
                  <a:moveTo>
                    <a:pt x="145719" y="3746"/>
                  </a:moveTo>
                  <a:lnTo>
                    <a:pt x="140741" y="7467"/>
                  </a:lnTo>
                  <a:lnTo>
                    <a:pt x="136994" y="12446"/>
                  </a:lnTo>
                  <a:lnTo>
                    <a:pt x="174371" y="12446"/>
                  </a:lnTo>
                  <a:lnTo>
                    <a:pt x="171069" y="9969"/>
                  </a:lnTo>
                  <a:lnTo>
                    <a:pt x="151942" y="9969"/>
                  </a:lnTo>
                  <a:lnTo>
                    <a:pt x="148221" y="8712"/>
                  </a:lnTo>
                  <a:lnTo>
                    <a:pt x="145719" y="3746"/>
                  </a:lnTo>
                  <a:close/>
                </a:path>
                <a:path w="174625" h="45084">
                  <a:moveTo>
                    <a:pt x="37350" y="7467"/>
                  </a:moveTo>
                  <a:lnTo>
                    <a:pt x="27393" y="7467"/>
                  </a:lnTo>
                  <a:lnTo>
                    <a:pt x="23660" y="11201"/>
                  </a:lnTo>
                  <a:lnTo>
                    <a:pt x="41716" y="11201"/>
                  </a:lnTo>
                  <a:lnTo>
                    <a:pt x="39852" y="9969"/>
                  </a:lnTo>
                  <a:lnTo>
                    <a:pt x="37350" y="7467"/>
                  </a:lnTo>
                  <a:close/>
                </a:path>
                <a:path w="174625" h="45084">
                  <a:moveTo>
                    <a:pt x="155689" y="7467"/>
                  </a:moveTo>
                  <a:lnTo>
                    <a:pt x="151942" y="9969"/>
                  </a:lnTo>
                  <a:lnTo>
                    <a:pt x="154444" y="9969"/>
                  </a:lnTo>
                  <a:lnTo>
                    <a:pt x="155689" y="7467"/>
                  </a:lnTo>
                  <a:close/>
                </a:path>
                <a:path w="174625" h="45084">
                  <a:moveTo>
                    <a:pt x="161912" y="2489"/>
                  </a:moveTo>
                  <a:lnTo>
                    <a:pt x="158165" y="4965"/>
                  </a:lnTo>
                  <a:lnTo>
                    <a:pt x="158165" y="9969"/>
                  </a:lnTo>
                  <a:lnTo>
                    <a:pt x="171069" y="9969"/>
                  </a:lnTo>
                  <a:lnTo>
                    <a:pt x="169392" y="8712"/>
                  </a:lnTo>
                  <a:lnTo>
                    <a:pt x="165646" y="7467"/>
                  </a:lnTo>
                  <a:lnTo>
                    <a:pt x="164414" y="4965"/>
                  </a:lnTo>
                  <a:lnTo>
                    <a:pt x="161912" y="2489"/>
                  </a:lnTo>
                  <a:close/>
                </a:path>
                <a:path w="174625" h="45084">
                  <a:moveTo>
                    <a:pt x="18681" y="4965"/>
                  </a:moveTo>
                  <a:lnTo>
                    <a:pt x="16179" y="4965"/>
                  </a:lnTo>
                  <a:lnTo>
                    <a:pt x="12446" y="7467"/>
                  </a:lnTo>
                  <a:lnTo>
                    <a:pt x="18681" y="7467"/>
                  </a:lnTo>
                  <a:lnTo>
                    <a:pt x="18681" y="4965"/>
                  </a:lnTo>
                  <a:close/>
                </a:path>
              </a:pathLst>
            </a:custGeom>
            <a:solidFill>
              <a:srgbClr val="0F55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1" name="object 201" descr=""/>
            <p:cNvSpPr/>
            <p:nvPr/>
          </p:nvSpPr>
          <p:spPr>
            <a:xfrm>
              <a:off x="4952531" y="1222754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991" y="0"/>
                  </a:moveTo>
                  <a:lnTo>
                    <a:pt x="0" y="0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0F4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2" name="object 202" descr=""/>
            <p:cNvSpPr/>
            <p:nvPr/>
          </p:nvSpPr>
          <p:spPr>
            <a:xfrm>
              <a:off x="4938828" y="1250161"/>
              <a:ext cx="8890" cy="3810"/>
            </a:xfrm>
            <a:custGeom>
              <a:avLst/>
              <a:gdLst/>
              <a:ahLst/>
              <a:cxnLst/>
              <a:rect l="l" t="t" r="r" b="b"/>
              <a:pathLst>
                <a:path w="8889" h="3809">
                  <a:moveTo>
                    <a:pt x="4991" y="0"/>
                  </a:moveTo>
                  <a:lnTo>
                    <a:pt x="2501" y="1244"/>
                  </a:lnTo>
                  <a:lnTo>
                    <a:pt x="0" y="1244"/>
                  </a:lnTo>
                  <a:lnTo>
                    <a:pt x="2501" y="3721"/>
                  </a:lnTo>
                  <a:lnTo>
                    <a:pt x="6248" y="2489"/>
                  </a:lnTo>
                  <a:lnTo>
                    <a:pt x="8724" y="124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631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3" name="object 203" descr=""/>
            <p:cNvSpPr/>
            <p:nvPr/>
          </p:nvSpPr>
          <p:spPr>
            <a:xfrm>
              <a:off x="4875315" y="1238959"/>
              <a:ext cx="26670" cy="16510"/>
            </a:xfrm>
            <a:custGeom>
              <a:avLst/>
              <a:gdLst/>
              <a:ahLst/>
              <a:cxnLst/>
              <a:rect l="l" t="t" r="r" b="b"/>
              <a:pathLst>
                <a:path w="26670" h="16509">
                  <a:moveTo>
                    <a:pt x="4991" y="6222"/>
                  </a:moveTo>
                  <a:lnTo>
                    <a:pt x="2489" y="7454"/>
                  </a:lnTo>
                  <a:lnTo>
                    <a:pt x="2489" y="13690"/>
                  </a:lnTo>
                  <a:lnTo>
                    <a:pt x="0" y="13690"/>
                  </a:lnTo>
                  <a:lnTo>
                    <a:pt x="4991" y="16179"/>
                  </a:lnTo>
                  <a:lnTo>
                    <a:pt x="9969" y="12445"/>
                  </a:lnTo>
                  <a:lnTo>
                    <a:pt x="17441" y="12445"/>
                  </a:lnTo>
                  <a:lnTo>
                    <a:pt x="18690" y="11201"/>
                  </a:lnTo>
                  <a:lnTo>
                    <a:pt x="4991" y="11201"/>
                  </a:lnTo>
                  <a:lnTo>
                    <a:pt x="4991" y="6222"/>
                  </a:lnTo>
                  <a:close/>
                </a:path>
                <a:path w="26670" h="16509">
                  <a:moveTo>
                    <a:pt x="17441" y="12445"/>
                  </a:moveTo>
                  <a:lnTo>
                    <a:pt x="9969" y="12445"/>
                  </a:lnTo>
                  <a:lnTo>
                    <a:pt x="13690" y="13690"/>
                  </a:lnTo>
                  <a:lnTo>
                    <a:pt x="16192" y="13690"/>
                  </a:lnTo>
                  <a:lnTo>
                    <a:pt x="17441" y="12445"/>
                  </a:lnTo>
                  <a:close/>
                </a:path>
                <a:path w="26670" h="16509">
                  <a:moveTo>
                    <a:pt x="26161" y="7454"/>
                  </a:moveTo>
                  <a:lnTo>
                    <a:pt x="21170" y="7454"/>
                  </a:lnTo>
                  <a:lnTo>
                    <a:pt x="18681" y="8699"/>
                  </a:lnTo>
                  <a:lnTo>
                    <a:pt x="16192" y="8699"/>
                  </a:lnTo>
                  <a:lnTo>
                    <a:pt x="12458" y="11201"/>
                  </a:lnTo>
                  <a:lnTo>
                    <a:pt x="18690" y="11201"/>
                  </a:lnTo>
                  <a:lnTo>
                    <a:pt x="19938" y="9956"/>
                  </a:lnTo>
                  <a:lnTo>
                    <a:pt x="26161" y="9956"/>
                  </a:lnTo>
                  <a:lnTo>
                    <a:pt x="26161" y="7454"/>
                  </a:lnTo>
                  <a:close/>
                </a:path>
                <a:path w="26670" h="16509">
                  <a:moveTo>
                    <a:pt x="26161" y="9956"/>
                  </a:moveTo>
                  <a:lnTo>
                    <a:pt x="22415" y="9956"/>
                  </a:lnTo>
                  <a:lnTo>
                    <a:pt x="23660" y="11201"/>
                  </a:lnTo>
                  <a:lnTo>
                    <a:pt x="26161" y="11201"/>
                  </a:lnTo>
                  <a:lnTo>
                    <a:pt x="26161" y="9956"/>
                  </a:lnTo>
                  <a:close/>
                </a:path>
                <a:path w="26670" h="16509">
                  <a:moveTo>
                    <a:pt x="19938" y="4978"/>
                  </a:moveTo>
                  <a:lnTo>
                    <a:pt x="17437" y="4978"/>
                  </a:lnTo>
                  <a:lnTo>
                    <a:pt x="17437" y="7454"/>
                  </a:lnTo>
                  <a:lnTo>
                    <a:pt x="19938" y="7454"/>
                  </a:lnTo>
                  <a:lnTo>
                    <a:pt x="19938" y="4978"/>
                  </a:lnTo>
                  <a:close/>
                </a:path>
                <a:path w="26670" h="16509">
                  <a:moveTo>
                    <a:pt x="12458" y="0"/>
                  </a:moveTo>
                  <a:lnTo>
                    <a:pt x="4991" y="2476"/>
                  </a:lnTo>
                  <a:lnTo>
                    <a:pt x="4991" y="3721"/>
                  </a:lnTo>
                  <a:lnTo>
                    <a:pt x="7467" y="2476"/>
                  </a:lnTo>
                  <a:lnTo>
                    <a:pt x="11214" y="2476"/>
                  </a:lnTo>
                  <a:lnTo>
                    <a:pt x="11214" y="1231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0F42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4" name="object 204" descr=""/>
            <p:cNvSpPr/>
            <p:nvPr/>
          </p:nvSpPr>
          <p:spPr>
            <a:xfrm>
              <a:off x="5007344" y="13199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1C5F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5" name="object 205" descr=""/>
            <p:cNvSpPr/>
            <p:nvPr/>
          </p:nvSpPr>
          <p:spPr>
            <a:xfrm>
              <a:off x="5038472" y="132488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1244"/>
                  </a:lnTo>
                  <a:lnTo>
                    <a:pt x="2501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104C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6" name="object 206" descr=""/>
            <p:cNvSpPr/>
            <p:nvPr/>
          </p:nvSpPr>
          <p:spPr>
            <a:xfrm>
              <a:off x="5032249" y="131242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0" y="3746"/>
                  </a:lnTo>
                  <a:lnTo>
                    <a:pt x="2501" y="3746"/>
                  </a:ln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7" name="object 207" descr=""/>
            <p:cNvSpPr/>
            <p:nvPr/>
          </p:nvSpPr>
          <p:spPr>
            <a:xfrm>
              <a:off x="4937596" y="131742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22" y="0"/>
                  </a:moveTo>
                  <a:lnTo>
                    <a:pt x="1231" y="2489"/>
                  </a:lnTo>
                  <a:lnTo>
                    <a:pt x="0" y="2489"/>
                  </a:lnTo>
                  <a:lnTo>
                    <a:pt x="2489" y="4978"/>
                  </a:lnTo>
                  <a:lnTo>
                    <a:pt x="3733" y="3733"/>
                  </a:lnTo>
                  <a:lnTo>
                    <a:pt x="6222" y="2489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1239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8" name="object 208" descr=""/>
            <p:cNvSpPr/>
            <p:nvPr/>
          </p:nvSpPr>
          <p:spPr>
            <a:xfrm>
              <a:off x="5040974" y="130870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489" y="3721"/>
                  </a:moveTo>
                  <a:lnTo>
                    <a:pt x="0" y="6223"/>
                  </a:lnTo>
                  <a:lnTo>
                    <a:pt x="2489" y="4965"/>
                  </a:lnTo>
                  <a:lnTo>
                    <a:pt x="2489" y="3721"/>
                  </a:lnTo>
                  <a:close/>
                </a:path>
                <a:path w="6350" h="6350">
                  <a:moveTo>
                    <a:pt x="2489" y="4965"/>
                  </a:moveTo>
                  <a:lnTo>
                    <a:pt x="0" y="6223"/>
                  </a:lnTo>
                  <a:lnTo>
                    <a:pt x="2489" y="6223"/>
                  </a:lnTo>
                  <a:lnTo>
                    <a:pt x="2489" y="4965"/>
                  </a:lnTo>
                  <a:close/>
                </a:path>
                <a:path w="6350" h="6350">
                  <a:moveTo>
                    <a:pt x="3721" y="2476"/>
                  </a:moveTo>
                  <a:lnTo>
                    <a:pt x="2489" y="4965"/>
                  </a:lnTo>
                  <a:lnTo>
                    <a:pt x="2489" y="6223"/>
                  </a:lnTo>
                  <a:lnTo>
                    <a:pt x="4978" y="4965"/>
                  </a:lnTo>
                  <a:lnTo>
                    <a:pt x="3721" y="2476"/>
                  </a:lnTo>
                  <a:close/>
                </a:path>
                <a:path w="6350" h="6350">
                  <a:moveTo>
                    <a:pt x="0" y="0"/>
                  </a:moveTo>
                  <a:lnTo>
                    <a:pt x="0" y="2476"/>
                  </a:lnTo>
                  <a:lnTo>
                    <a:pt x="3721" y="2476"/>
                  </a:lnTo>
                  <a:lnTo>
                    <a:pt x="6223" y="1244"/>
                  </a:lnTo>
                  <a:lnTo>
                    <a:pt x="372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D4F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9" name="object 209" descr=""/>
            <p:cNvSpPr/>
            <p:nvPr/>
          </p:nvSpPr>
          <p:spPr>
            <a:xfrm>
              <a:off x="4957522" y="1311184"/>
              <a:ext cx="16510" cy="7620"/>
            </a:xfrm>
            <a:custGeom>
              <a:avLst/>
              <a:gdLst/>
              <a:ahLst/>
              <a:cxnLst/>
              <a:rect l="l" t="t" r="r" b="b"/>
              <a:pathLst>
                <a:path w="16510" h="7619">
                  <a:moveTo>
                    <a:pt x="2476" y="6854"/>
                  </a:moveTo>
                  <a:lnTo>
                    <a:pt x="0" y="7467"/>
                  </a:lnTo>
                  <a:lnTo>
                    <a:pt x="2476" y="7467"/>
                  </a:lnTo>
                  <a:lnTo>
                    <a:pt x="2476" y="6854"/>
                  </a:lnTo>
                  <a:close/>
                </a:path>
                <a:path w="16510" h="7619">
                  <a:moveTo>
                    <a:pt x="11201" y="0"/>
                  </a:moveTo>
                  <a:lnTo>
                    <a:pt x="9956" y="0"/>
                  </a:lnTo>
                  <a:lnTo>
                    <a:pt x="9956" y="6235"/>
                  </a:lnTo>
                  <a:lnTo>
                    <a:pt x="4978" y="6235"/>
                  </a:lnTo>
                  <a:lnTo>
                    <a:pt x="8724" y="7467"/>
                  </a:lnTo>
                  <a:lnTo>
                    <a:pt x="13703" y="6235"/>
                  </a:lnTo>
                  <a:lnTo>
                    <a:pt x="16179" y="4991"/>
                  </a:lnTo>
                  <a:lnTo>
                    <a:pt x="16179" y="2489"/>
                  </a:lnTo>
                  <a:lnTo>
                    <a:pt x="11201" y="0"/>
                  </a:lnTo>
                  <a:close/>
                </a:path>
                <a:path w="16510" h="7619">
                  <a:moveTo>
                    <a:pt x="4978" y="6235"/>
                  </a:moveTo>
                  <a:lnTo>
                    <a:pt x="2476" y="6235"/>
                  </a:lnTo>
                  <a:lnTo>
                    <a:pt x="2476" y="6854"/>
                  </a:lnTo>
                  <a:lnTo>
                    <a:pt x="4978" y="6235"/>
                  </a:lnTo>
                  <a:close/>
                </a:path>
              </a:pathLst>
            </a:custGeom>
            <a:solidFill>
              <a:srgbClr val="0A4E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0" name="object 210" descr=""/>
            <p:cNvSpPr/>
            <p:nvPr/>
          </p:nvSpPr>
          <p:spPr>
            <a:xfrm>
              <a:off x="4952531" y="1311184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70" h="7619">
                  <a:moveTo>
                    <a:pt x="13715" y="0"/>
                  </a:moveTo>
                  <a:lnTo>
                    <a:pt x="8724" y="0"/>
                  </a:lnTo>
                  <a:lnTo>
                    <a:pt x="6235" y="2489"/>
                  </a:lnTo>
                  <a:lnTo>
                    <a:pt x="0" y="2489"/>
                  </a:lnTo>
                  <a:lnTo>
                    <a:pt x="1244" y="4991"/>
                  </a:lnTo>
                  <a:lnTo>
                    <a:pt x="3746" y="7467"/>
                  </a:lnTo>
                  <a:lnTo>
                    <a:pt x="4991" y="6235"/>
                  </a:lnTo>
                  <a:lnTo>
                    <a:pt x="11214" y="6235"/>
                  </a:lnTo>
                  <a:lnTo>
                    <a:pt x="13715" y="4991"/>
                  </a:lnTo>
                  <a:lnTo>
                    <a:pt x="13715" y="0"/>
                  </a:lnTo>
                  <a:close/>
                </a:path>
              </a:pathLst>
            </a:custGeom>
            <a:solidFill>
              <a:srgbClr val="1239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1" name="object 211" descr=""/>
            <p:cNvSpPr/>
            <p:nvPr/>
          </p:nvSpPr>
          <p:spPr>
            <a:xfrm>
              <a:off x="5016069" y="1308708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13058" y="2476"/>
                  </a:moveTo>
                  <a:lnTo>
                    <a:pt x="6222" y="2476"/>
                  </a:lnTo>
                  <a:lnTo>
                    <a:pt x="6222" y="8712"/>
                  </a:lnTo>
                  <a:lnTo>
                    <a:pt x="14935" y="8712"/>
                  </a:lnTo>
                  <a:lnTo>
                    <a:pt x="14935" y="3721"/>
                  </a:lnTo>
                  <a:lnTo>
                    <a:pt x="13058" y="2476"/>
                  </a:lnTo>
                  <a:close/>
                </a:path>
                <a:path w="15239" h="8890">
                  <a:moveTo>
                    <a:pt x="9956" y="0"/>
                  </a:moveTo>
                  <a:lnTo>
                    <a:pt x="4978" y="0"/>
                  </a:lnTo>
                  <a:lnTo>
                    <a:pt x="1231" y="2476"/>
                  </a:lnTo>
                  <a:lnTo>
                    <a:pt x="1231" y="3297"/>
                  </a:lnTo>
                  <a:lnTo>
                    <a:pt x="3733" y="4965"/>
                  </a:lnTo>
                  <a:lnTo>
                    <a:pt x="6222" y="2476"/>
                  </a:lnTo>
                  <a:lnTo>
                    <a:pt x="13058" y="2476"/>
                  </a:lnTo>
                  <a:lnTo>
                    <a:pt x="11201" y="1244"/>
                  </a:lnTo>
                  <a:lnTo>
                    <a:pt x="9956" y="0"/>
                  </a:lnTo>
                  <a:close/>
                </a:path>
                <a:path w="15239" h="8890">
                  <a:moveTo>
                    <a:pt x="0" y="2476"/>
                  </a:moveTo>
                  <a:lnTo>
                    <a:pt x="1231" y="3721"/>
                  </a:lnTo>
                  <a:lnTo>
                    <a:pt x="1231" y="3297"/>
                  </a:lnTo>
                  <a:lnTo>
                    <a:pt x="0" y="2476"/>
                  </a:lnTo>
                  <a:close/>
                </a:path>
              </a:pathLst>
            </a:custGeom>
            <a:solidFill>
              <a:srgbClr val="053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2" name="object 212" descr=""/>
            <p:cNvSpPr/>
            <p:nvPr/>
          </p:nvSpPr>
          <p:spPr>
            <a:xfrm>
              <a:off x="4837952" y="1243938"/>
              <a:ext cx="187325" cy="80010"/>
            </a:xfrm>
            <a:custGeom>
              <a:avLst/>
              <a:gdLst/>
              <a:ahLst/>
              <a:cxnLst/>
              <a:rect l="l" t="t" r="r" b="b"/>
              <a:pathLst>
                <a:path w="187325" h="80009">
                  <a:moveTo>
                    <a:pt x="107124" y="74714"/>
                  </a:moveTo>
                  <a:lnTo>
                    <a:pt x="93408" y="74714"/>
                  </a:lnTo>
                  <a:lnTo>
                    <a:pt x="97155" y="79717"/>
                  </a:lnTo>
                  <a:lnTo>
                    <a:pt x="102133" y="77215"/>
                  </a:lnTo>
                  <a:lnTo>
                    <a:pt x="104622" y="77215"/>
                  </a:lnTo>
                  <a:lnTo>
                    <a:pt x="107124" y="75971"/>
                  </a:lnTo>
                  <a:lnTo>
                    <a:pt x="107124" y="74714"/>
                  </a:lnTo>
                  <a:close/>
                </a:path>
                <a:path w="187325" h="80009">
                  <a:moveTo>
                    <a:pt x="160667" y="59766"/>
                  </a:moveTo>
                  <a:lnTo>
                    <a:pt x="49822" y="59766"/>
                  </a:lnTo>
                  <a:lnTo>
                    <a:pt x="57302" y="63512"/>
                  </a:lnTo>
                  <a:lnTo>
                    <a:pt x="58534" y="67246"/>
                  </a:lnTo>
                  <a:lnTo>
                    <a:pt x="61023" y="69735"/>
                  </a:lnTo>
                  <a:lnTo>
                    <a:pt x="72237" y="69735"/>
                  </a:lnTo>
                  <a:lnTo>
                    <a:pt x="75971" y="70992"/>
                  </a:lnTo>
                  <a:lnTo>
                    <a:pt x="82207" y="77215"/>
                  </a:lnTo>
                  <a:lnTo>
                    <a:pt x="87185" y="77215"/>
                  </a:lnTo>
                  <a:lnTo>
                    <a:pt x="93408" y="74714"/>
                  </a:lnTo>
                  <a:lnTo>
                    <a:pt x="107124" y="74714"/>
                  </a:lnTo>
                  <a:lnTo>
                    <a:pt x="107124" y="70992"/>
                  </a:lnTo>
                  <a:lnTo>
                    <a:pt x="133683" y="70992"/>
                  </a:lnTo>
                  <a:lnTo>
                    <a:pt x="134518" y="69735"/>
                  </a:lnTo>
                  <a:lnTo>
                    <a:pt x="134518" y="62268"/>
                  </a:lnTo>
                  <a:lnTo>
                    <a:pt x="140741" y="61023"/>
                  </a:lnTo>
                  <a:lnTo>
                    <a:pt x="161299" y="61023"/>
                  </a:lnTo>
                  <a:lnTo>
                    <a:pt x="160667" y="59766"/>
                  </a:lnTo>
                  <a:close/>
                </a:path>
                <a:path w="187325" h="80009">
                  <a:moveTo>
                    <a:pt x="127050" y="70992"/>
                  </a:moveTo>
                  <a:lnTo>
                    <a:pt x="112102" y="70992"/>
                  </a:lnTo>
                  <a:lnTo>
                    <a:pt x="112102" y="73482"/>
                  </a:lnTo>
                  <a:lnTo>
                    <a:pt x="124548" y="73482"/>
                  </a:lnTo>
                  <a:lnTo>
                    <a:pt x="127050" y="70992"/>
                  </a:lnTo>
                  <a:close/>
                </a:path>
                <a:path w="187325" h="80009">
                  <a:moveTo>
                    <a:pt x="133683" y="70992"/>
                  </a:moveTo>
                  <a:lnTo>
                    <a:pt x="127050" y="70992"/>
                  </a:lnTo>
                  <a:lnTo>
                    <a:pt x="132029" y="73482"/>
                  </a:lnTo>
                  <a:lnTo>
                    <a:pt x="133683" y="70992"/>
                  </a:lnTo>
                  <a:close/>
                </a:path>
                <a:path w="187325" h="80009">
                  <a:moveTo>
                    <a:pt x="72237" y="69735"/>
                  </a:moveTo>
                  <a:lnTo>
                    <a:pt x="63525" y="69735"/>
                  </a:lnTo>
                  <a:lnTo>
                    <a:pt x="69748" y="72237"/>
                  </a:lnTo>
                  <a:lnTo>
                    <a:pt x="72237" y="69735"/>
                  </a:lnTo>
                  <a:close/>
                </a:path>
                <a:path w="187325" h="80009">
                  <a:moveTo>
                    <a:pt x="160667" y="53543"/>
                  </a:moveTo>
                  <a:lnTo>
                    <a:pt x="36131" y="53543"/>
                  </a:lnTo>
                  <a:lnTo>
                    <a:pt x="36131" y="57289"/>
                  </a:lnTo>
                  <a:lnTo>
                    <a:pt x="38608" y="58534"/>
                  </a:lnTo>
                  <a:lnTo>
                    <a:pt x="42354" y="58534"/>
                  </a:lnTo>
                  <a:lnTo>
                    <a:pt x="42354" y="62268"/>
                  </a:lnTo>
                  <a:lnTo>
                    <a:pt x="46075" y="64769"/>
                  </a:lnTo>
                  <a:lnTo>
                    <a:pt x="49822" y="59766"/>
                  </a:lnTo>
                  <a:lnTo>
                    <a:pt x="158178" y="59766"/>
                  </a:lnTo>
                  <a:lnTo>
                    <a:pt x="158178" y="57289"/>
                  </a:lnTo>
                  <a:lnTo>
                    <a:pt x="160667" y="56045"/>
                  </a:lnTo>
                  <a:lnTo>
                    <a:pt x="160667" y="53543"/>
                  </a:lnTo>
                  <a:close/>
                </a:path>
                <a:path w="187325" h="80009">
                  <a:moveTo>
                    <a:pt x="161299" y="61023"/>
                  </a:moveTo>
                  <a:lnTo>
                    <a:pt x="153200" y="61023"/>
                  </a:lnTo>
                  <a:lnTo>
                    <a:pt x="155689" y="63512"/>
                  </a:lnTo>
                  <a:lnTo>
                    <a:pt x="159423" y="64769"/>
                  </a:lnTo>
                  <a:lnTo>
                    <a:pt x="161925" y="63512"/>
                  </a:lnTo>
                  <a:lnTo>
                    <a:pt x="161925" y="62268"/>
                  </a:lnTo>
                  <a:lnTo>
                    <a:pt x="161299" y="61023"/>
                  </a:lnTo>
                  <a:close/>
                </a:path>
                <a:path w="187325" h="80009">
                  <a:moveTo>
                    <a:pt x="165646" y="41097"/>
                  </a:moveTo>
                  <a:lnTo>
                    <a:pt x="12458" y="41097"/>
                  </a:lnTo>
                  <a:lnTo>
                    <a:pt x="16179" y="43586"/>
                  </a:lnTo>
                  <a:lnTo>
                    <a:pt x="16179" y="47320"/>
                  </a:lnTo>
                  <a:lnTo>
                    <a:pt x="19926" y="47320"/>
                  </a:lnTo>
                  <a:lnTo>
                    <a:pt x="22415" y="49822"/>
                  </a:lnTo>
                  <a:lnTo>
                    <a:pt x="19926" y="51066"/>
                  </a:lnTo>
                  <a:lnTo>
                    <a:pt x="14947" y="52298"/>
                  </a:lnTo>
                  <a:lnTo>
                    <a:pt x="14947" y="54787"/>
                  </a:lnTo>
                  <a:lnTo>
                    <a:pt x="16179" y="57289"/>
                  </a:lnTo>
                  <a:lnTo>
                    <a:pt x="19926" y="57289"/>
                  </a:lnTo>
                  <a:lnTo>
                    <a:pt x="24904" y="58534"/>
                  </a:lnTo>
                  <a:lnTo>
                    <a:pt x="36131" y="53543"/>
                  </a:lnTo>
                  <a:lnTo>
                    <a:pt x="160667" y="53543"/>
                  </a:lnTo>
                  <a:lnTo>
                    <a:pt x="160667" y="52298"/>
                  </a:lnTo>
                  <a:lnTo>
                    <a:pt x="163169" y="51066"/>
                  </a:lnTo>
                  <a:lnTo>
                    <a:pt x="163169" y="43586"/>
                  </a:lnTo>
                  <a:lnTo>
                    <a:pt x="165646" y="41097"/>
                  </a:lnTo>
                  <a:close/>
                </a:path>
                <a:path w="187325" h="80009">
                  <a:moveTo>
                    <a:pt x="186817" y="39839"/>
                  </a:moveTo>
                  <a:lnTo>
                    <a:pt x="168148" y="39839"/>
                  </a:lnTo>
                  <a:lnTo>
                    <a:pt x="168148" y="41097"/>
                  </a:lnTo>
                  <a:lnTo>
                    <a:pt x="173126" y="46075"/>
                  </a:lnTo>
                  <a:lnTo>
                    <a:pt x="175615" y="46075"/>
                  </a:lnTo>
                  <a:lnTo>
                    <a:pt x="179349" y="44843"/>
                  </a:lnTo>
                  <a:lnTo>
                    <a:pt x="186817" y="44843"/>
                  </a:lnTo>
                  <a:lnTo>
                    <a:pt x="186817" y="39839"/>
                  </a:lnTo>
                  <a:close/>
                </a:path>
                <a:path w="187325" h="80009">
                  <a:moveTo>
                    <a:pt x="181851" y="44843"/>
                  </a:moveTo>
                  <a:lnTo>
                    <a:pt x="179349" y="44843"/>
                  </a:lnTo>
                  <a:lnTo>
                    <a:pt x="179349" y="46075"/>
                  </a:lnTo>
                  <a:lnTo>
                    <a:pt x="181851" y="44843"/>
                  </a:lnTo>
                  <a:close/>
                </a:path>
                <a:path w="187325" h="80009">
                  <a:moveTo>
                    <a:pt x="3733" y="16192"/>
                  </a:moveTo>
                  <a:lnTo>
                    <a:pt x="0" y="17424"/>
                  </a:lnTo>
                  <a:lnTo>
                    <a:pt x="0" y="21170"/>
                  </a:lnTo>
                  <a:lnTo>
                    <a:pt x="2489" y="22415"/>
                  </a:lnTo>
                  <a:lnTo>
                    <a:pt x="2489" y="23660"/>
                  </a:lnTo>
                  <a:lnTo>
                    <a:pt x="4978" y="24891"/>
                  </a:lnTo>
                  <a:lnTo>
                    <a:pt x="3314" y="25730"/>
                  </a:lnTo>
                  <a:lnTo>
                    <a:pt x="2489" y="26974"/>
                  </a:lnTo>
                  <a:lnTo>
                    <a:pt x="2489" y="28638"/>
                  </a:lnTo>
                  <a:lnTo>
                    <a:pt x="6223" y="32372"/>
                  </a:lnTo>
                  <a:lnTo>
                    <a:pt x="8712" y="32372"/>
                  </a:lnTo>
                  <a:lnTo>
                    <a:pt x="7480" y="33616"/>
                  </a:lnTo>
                  <a:lnTo>
                    <a:pt x="3733" y="36118"/>
                  </a:lnTo>
                  <a:lnTo>
                    <a:pt x="3733" y="38595"/>
                  </a:lnTo>
                  <a:lnTo>
                    <a:pt x="6223" y="43586"/>
                  </a:lnTo>
                  <a:lnTo>
                    <a:pt x="12458" y="41097"/>
                  </a:lnTo>
                  <a:lnTo>
                    <a:pt x="165646" y="41097"/>
                  </a:lnTo>
                  <a:lnTo>
                    <a:pt x="168148" y="39839"/>
                  </a:lnTo>
                  <a:lnTo>
                    <a:pt x="186817" y="39839"/>
                  </a:lnTo>
                  <a:lnTo>
                    <a:pt x="186817" y="28638"/>
                  </a:lnTo>
                  <a:lnTo>
                    <a:pt x="53555" y="28638"/>
                  </a:lnTo>
                  <a:lnTo>
                    <a:pt x="52311" y="26149"/>
                  </a:lnTo>
                  <a:lnTo>
                    <a:pt x="49822" y="24891"/>
                  </a:lnTo>
                  <a:lnTo>
                    <a:pt x="7480" y="24891"/>
                  </a:lnTo>
                  <a:lnTo>
                    <a:pt x="3733" y="16192"/>
                  </a:lnTo>
                  <a:close/>
                </a:path>
                <a:path w="187325" h="80009">
                  <a:moveTo>
                    <a:pt x="133273" y="23660"/>
                  </a:moveTo>
                  <a:lnTo>
                    <a:pt x="58534" y="23660"/>
                  </a:lnTo>
                  <a:lnTo>
                    <a:pt x="53555" y="28638"/>
                  </a:lnTo>
                  <a:lnTo>
                    <a:pt x="186817" y="28638"/>
                  </a:lnTo>
                  <a:lnTo>
                    <a:pt x="186817" y="27393"/>
                  </a:lnTo>
                  <a:lnTo>
                    <a:pt x="146977" y="27393"/>
                  </a:lnTo>
                  <a:lnTo>
                    <a:pt x="146351" y="26149"/>
                  </a:lnTo>
                  <a:lnTo>
                    <a:pt x="133273" y="26149"/>
                  </a:lnTo>
                  <a:lnTo>
                    <a:pt x="133273" y="23660"/>
                  </a:lnTo>
                  <a:close/>
                </a:path>
                <a:path w="187325" h="80009">
                  <a:moveTo>
                    <a:pt x="150698" y="22415"/>
                  </a:moveTo>
                  <a:lnTo>
                    <a:pt x="146977" y="27393"/>
                  </a:lnTo>
                  <a:lnTo>
                    <a:pt x="186817" y="27393"/>
                  </a:lnTo>
                  <a:lnTo>
                    <a:pt x="186817" y="26149"/>
                  </a:lnTo>
                  <a:lnTo>
                    <a:pt x="183887" y="24891"/>
                  </a:lnTo>
                  <a:lnTo>
                    <a:pt x="150698" y="24891"/>
                  </a:lnTo>
                  <a:lnTo>
                    <a:pt x="150698" y="22415"/>
                  </a:lnTo>
                  <a:close/>
                </a:path>
                <a:path w="187325" h="80009">
                  <a:moveTo>
                    <a:pt x="136994" y="21170"/>
                  </a:moveTo>
                  <a:lnTo>
                    <a:pt x="133273" y="23660"/>
                  </a:lnTo>
                  <a:lnTo>
                    <a:pt x="133273" y="26149"/>
                  </a:lnTo>
                  <a:lnTo>
                    <a:pt x="146351" y="26149"/>
                  </a:lnTo>
                  <a:lnTo>
                    <a:pt x="145719" y="24891"/>
                  </a:lnTo>
                  <a:lnTo>
                    <a:pt x="143230" y="22415"/>
                  </a:lnTo>
                  <a:lnTo>
                    <a:pt x="139496" y="22415"/>
                  </a:lnTo>
                  <a:lnTo>
                    <a:pt x="136994" y="21170"/>
                  </a:lnTo>
                  <a:close/>
                </a:path>
                <a:path w="187325" h="80009">
                  <a:moveTo>
                    <a:pt x="12458" y="18668"/>
                  </a:moveTo>
                  <a:lnTo>
                    <a:pt x="12458" y="24891"/>
                  </a:lnTo>
                  <a:lnTo>
                    <a:pt x="44831" y="24891"/>
                  </a:lnTo>
                  <a:lnTo>
                    <a:pt x="43599" y="23660"/>
                  </a:lnTo>
                  <a:lnTo>
                    <a:pt x="29883" y="23660"/>
                  </a:lnTo>
                  <a:lnTo>
                    <a:pt x="26771" y="22415"/>
                  </a:lnTo>
                  <a:lnTo>
                    <a:pt x="18681" y="22415"/>
                  </a:lnTo>
                  <a:lnTo>
                    <a:pt x="16179" y="21170"/>
                  </a:lnTo>
                  <a:lnTo>
                    <a:pt x="12458" y="18668"/>
                  </a:lnTo>
                  <a:close/>
                </a:path>
                <a:path w="187325" h="80009">
                  <a:moveTo>
                    <a:pt x="49822" y="23660"/>
                  </a:moveTo>
                  <a:lnTo>
                    <a:pt x="47332" y="24891"/>
                  </a:lnTo>
                  <a:lnTo>
                    <a:pt x="49822" y="24891"/>
                  </a:lnTo>
                  <a:lnTo>
                    <a:pt x="49822" y="23660"/>
                  </a:lnTo>
                  <a:close/>
                </a:path>
                <a:path w="187325" h="80009">
                  <a:moveTo>
                    <a:pt x="160667" y="18668"/>
                  </a:moveTo>
                  <a:lnTo>
                    <a:pt x="155689" y="19926"/>
                  </a:lnTo>
                  <a:lnTo>
                    <a:pt x="150698" y="22415"/>
                  </a:lnTo>
                  <a:lnTo>
                    <a:pt x="150698" y="24891"/>
                  </a:lnTo>
                  <a:lnTo>
                    <a:pt x="166903" y="24891"/>
                  </a:lnTo>
                  <a:lnTo>
                    <a:pt x="161925" y="23660"/>
                  </a:lnTo>
                  <a:lnTo>
                    <a:pt x="160667" y="18668"/>
                  </a:lnTo>
                  <a:close/>
                </a:path>
                <a:path w="187325" h="80009">
                  <a:moveTo>
                    <a:pt x="174371" y="17424"/>
                  </a:moveTo>
                  <a:lnTo>
                    <a:pt x="173126" y="17424"/>
                  </a:lnTo>
                  <a:lnTo>
                    <a:pt x="169392" y="18668"/>
                  </a:lnTo>
                  <a:lnTo>
                    <a:pt x="166903" y="19926"/>
                  </a:lnTo>
                  <a:lnTo>
                    <a:pt x="166903" y="24891"/>
                  </a:lnTo>
                  <a:lnTo>
                    <a:pt x="183887" y="24891"/>
                  </a:lnTo>
                  <a:lnTo>
                    <a:pt x="178117" y="22415"/>
                  </a:lnTo>
                  <a:lnTo>
                    <a:pt x="178117" y="18668"/>
                  </a:lnTo>
                  <a:lnTo>
                    <a:pt x="174371" y="17424"/>
                  </a:lnTo>
                  <a:close/>
                </a:path>
                <a:path w="187325" h="80009">
                  <a:moveTo>
                    <a:pt x="38608" y="19926"/>
                  </a:moveTo>
                  <a:lnTo>
                    <a:pt x="33629" y="23660"/>
                  </a:lnTo>
                  <a:lnTo>
                    <a:pt x="43599" y="23660"/>
                  </a:lnTo>
                  <a:lnTo>
                    <a:pt x="42354" y="22415"/>
                  </a:lnTo>
                  <a:lnTo>
                    <a:pt x="42354" y="21170"/>
                  </a:lnTo>
                  <a:lnTo>
                    <a:pt x="38608" y="19926"/>
                  </a:lnTo>
                  <a:close/>
                </a:path>
                <a:path w="187325" h="80009">
                  <a:moveTo>
                    <a:pt x="71005" y="0"/>
                  </a:moveTo>
                  <a:lnTo>
                    <a:pt x="68503" y="0"/>
                  </a:lnTo>
                  <a:lnTo>
                    <a:pt x="66001" y="1244"/>
                  </a:lnTo>
                  <a:lnTo>
                    <a:pt x="66001" y="2476"/>
                  </a:lnTo>
                  <a:lnTo>
                    <a:pt x="63525" y="2476"/>
                  </a:lnTo>
                  <a:lnTo>
                    <a:pt x="57302" y="7467"/>
                  </a:lnTo>
                  <a:lnTo>
                    <a:pt x="57302" y="21170"/>
                  </a:lnTo>
                  <a:lnTo>
                    <a:pt x="61023" y="21170"/>
                  </a:lnTo>
                  <a:lnTo>
                    <a:pt x="61023" y="23660"/>
                  </a:lnTo>
                  <a:lnTo>
                    <a:pt x="128295" y="23660"/>
                  </a:lnTo>
                  <a:lnTo>
                    <a:pt x="124548" y="21170"/>
                  </a:lnTo>
                  <a:lnTo>
                    <a:pt x="124548" y="9944"/>
                  </a:lnTo>
                  <a:lnTo>
                    <a:pt x="109601" y="9944"/>
                  </a:lnTo>
                  <a:lnTo>
                    <a:pt x="109601" y="8712"/>
                  </a:lnTo>
                  <a:lnTo>
                    <a:pt x="103378" y="8712"/>
                  </a:lnTo>
                  <a:lnTo>
                    <a:pt x="100876" y="7467"/>
                  </a:lnTo>
                  <a:lnTo>
                    <a:pt x="98399" y="7467"/>
                  </a:lnTo>
                  <a:lnTo>
                    <a:pt x="97777" y="6222"/>
                  </a:lnTo>
                  <a:lnTo>
                    <a:pt x="82207" y="6222"/>
                  </a:lnTo>
                  <a:lnTo>
                    <a:pt x="82207" y="1244"/>
                  </a:lnTo>
                  <a:lnTo>
                    <a:pt x="71005" y="0"/>
                  </a:lnTo>
                  <a:close/>
                </a:path>
                <a:path w="187325" h="80009">
                  <a:moveTo>
                    <a:pt x="23660" y="21170"/>
                  </a:moveTo>
                  <a:lnTo>
                    <a:pt x="22415" y="22415"/>
                  </a:lnTo>
                  <a:lnTo>
                    <a:pt x="26771" y="22415"/>
                  </a:lnTo>
                  <a:lnTo>
                    <a:pt x="23660" y="21170"/>
                  </a:lnTo>
                  <a:close/>
                </a:path>
                <a:path w="187325" h="80009">
                  <a:moveTo>
                    <a:pt x="122047" y="3721"/>
                  </a:moveTo>
                  <a:lnTo>
                    <a:pt x="117081" y="3721"/>
                  </a:lnTo>
                  <a:lnTo>
                    <a:pt x="114579" y="4978"/>
                  </a:lnTo>
                  <a:lnTo>
                    <a:pt x="112102" y="7467"/>
                  </a:lnTo>
                  <a:lnTo>
                    <a:pt x="109601" y="9944"/>
                  </a:lnTo>
                  <a:lnTo>
                    <a:pt x="124548" y="9944"/>
                  </a:lnTo>
                  <a:lnTo>
                    <a:pt x="124548" y="4978"/>
                  </a:lnTo>
                  <a:lnTo>
                    <a:pt x="122047" y="3721"/>
                  </a:lnTo>
                  <a:close/>
                </a:path>
                <a:path w="187325" h="80009">
                  <a:moveTo>
                    <a:pt x="109601" y="7467"/>
                  </a:moveTo>
                  <a:lnTo>
                    <a:pt x="105867" y="7467"/>
                  </a:lnTo>
                  <a:lnTo>
                    <a:pt x="103378" y="8712"/>
                  </a:lnTo>
                  <a:lnTo>
                    <a:pt x="109601" y="8712"/>
                  </a:lnTo>
                  <a:lnTo>
                    <a:pt x="109601" y="7467"/>
                  </a:lnTo>
                  <a:close/>
                </a:path>
                <a:path w="187325" h="80009">
                  <a:moveTo>
                    <a:pt x="94653" y="3721"/>
                  </a:moveTo>
                  <a:lnTo>
                    <a:pt x="82207" y="6222"/>
                  </a:lnTo>
                  <a:lnTo>
                    <a:pt x="97777" y="6222"/>
                  </a:lnTo>
                  <a:lnTo>
                    <a:pt x="97155" y="4978"/>
                  </a:lnTo>
                  <a:lnTo>
                    <a:pt x="94653" y="3721"/>
                  </a:lnTo>
                  <a:close/>
                </a:path>
              </a:pathLst>
            </a:custGeom>
            <a:solidFill>
              <a:srgbClr val="0F54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3" name="object 213" descr=""/>
            <p:cNvSpPr/>
            <p:nvPr/>
          </p:nvSpPr>
          <p:spPr>
            <a:xfrm>
              <a:off x="4994873" y="1288782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746" y="0"/>
                  </a:moveTo>
                  <a:lnTo>
                    <a:pt x="1257" y="812"/>
                  </a:lnTo>
                  <a:lnTo>
                    <a:pt x="0" y="1638"/>
                  </a:lnTo>
                  <a:lnTo>
                    <a:pt x="0" y="2476"/>
                  </a:lnTo>
                  <a:lnTo>
                    <a:pt x="0" y="3721"/>
                  </a:lnTo>
                  <a:lnTo>
                    <a:pt x="7480" y="372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073D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4" name="object 214" descr=""/>
            <p:cNvSpPr/>
            <p:nvPr/>
          </p:nvSpPr>
          <p:spPr>
            <a:xfrm>
              <a:off x="4989907" y="1263864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469" y="1996"/>
                  </a:moveTo>
                  <a:lnTo>
                    <a:pt x="2489" y="2489"/>
                  </a:lnTo>
                  <a:lnTo>
                    <a:pt x="0" y="2489"/>
                  </a:lnTo>
                  <a:lnTo>
                    <a:pt x="0" y="4965"/>
                  </a:lnTo>
                  <a:lnTo>
                    <a:pt x="1244" y="4965"/>
                  </a:lnTo>
                  <a:lnTo>
                    <a:pt x="3469" y="1996"/>
                  </a:lnTo>
                  <a:close/>
                </a:path>
                <a:path w="5079" h="5080">
                  <a:moveTo>
                    <a:pt x="4965" y="0"/>
                  </a:moveTo>
                  <a:lnTo>
                    <a:pt x="3469" y="1996"/>
                  </a:lnTo>
                  <a:lnTo>
                    <a:pt x="4965" y="124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1864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5" name="object 215" descr=""/>
            <p:cNvSpPr/>
            <p:nvPr/>
          </p:nvSpPr>
          <p:spPr>
            <a:xfrm>
              <a:off x="5027271" y="128130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78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501" y="4978"/>
                  </a:lnTo>
                  <a:lnTo>
                    <a:pt x="4978" y="497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0D58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6" name="object 216" descr=""/>
            <p:cNvSpPr/>
            <p:nvPr/>
          </p:nvSpPr>
          <p:spPr>
            <a:xfrm>
              <a:off x="4947553" y="1247659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12446" y="0"/>
                  </a:moveTo>
                  <a:lnTo>
                    <a:pt x="7480" y="0"/>
                  </a:lnTo>
                  <a:lnTo>
                    <a:pt x="4978" y="1257"/>
                  </a:lnTo>
                  <a:lnTo>
                    <a:pt x="1244" y="3746"/>
                  </a:lnTo>
                  <a:lnTo>
                    <a:pt x="1244" y="6223"/>
                  </a:lnTo>
                  <a:lnTo>
                    <a:pt x="0" y="7480"/>
                  </a:lnTo>
                  <a:lnTo>
                    <a:pt x="0" y="14947"/>
                  </a:lnTo>
                  <a:lnTo>
                    <a:pt x="2501" y="12471"/>
                  </a:lnTo>
                  <a:lnTo>
                    <a:pt x="2501" y="9969"/>
                  </a:lnTo>
                  <a:lnTo>
                    <a:pt x="4978" y="9969"/>
                  </a:lnTo>
                  <a:lnTo>
                    <a:pt x="7480" y="12471"/>
                  </a:lnTo>
                  <a:lnTo>
                    <a:pt x="9969" y="12471"/>
                  </a:lnTo>
                  <a:lnTo>
                    <a:pt x="14947" y="9969"/>
                  </a:lnTo>
                  <a:lnTo>
                    <a:pt x="14947" y="1257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0C27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7" name="object 217" descr=""/>
            <p:cNvSpPr/>
            <p:nvPr/>
          </p:nvSpPr>
          <p:spPr>
            <a:xfrm>
              <a:off x="4903953" y="1243938"/>
              <a:ext cx="43815" cy="17780"/>
            </a:xfrm>
            <a:custGeom>
              <a:avLst/>
              <a:gdLst/>
              <a:ahLst/>
              <a:cxnLst/>
              <a:rect l="l" t="t" r="r" b="b"/>
              <a:pathLst>
                <a:path w="43814" h="17780">
                  <a:moveTo>
                    <a:pt x="5003" y="0"/>
                  </a:moveTo>
                  <a:lnTo>
                    <a:pt x="2501" y="0"/>
                  </a:lnTo>
                  <a:lnTo>
                    <a:pt x="0" y="1244"/>
                  </a:lnTo>
                  <a:lnTo>
                    <a:pt x="0" y="2476"/>
                  </a:lnTo>
                  <a:lnTo>
                    <a:pt x="1257" y="3721"/>
                  </a:lnTo>
                  <a:lnTo>
                    <a:pt x="1257" y="17424"/>
                  </a:lnTo>
                  <a:lnTo>
                    <a:pt x="5003" y="17424"/>
                  </a:lnTo>
                  <a:lnTo>
                    <a:pt x="5003" y="14947"/>
                  </a:lnTo>
                  <a:lnTo>
                    <a:pt x="8724" y="11201"/>
                  </a:lnTo>
                  <a:lnTo>
                    <a:pt x="34878" y="11201"/>
                  </a:lnTo>
                  <a:lnTo>
                    <a:pt x="36131" y="9944"/>
                  </a:lnTo>
                  <a:lnTo>
                    <a:pt x="38620" y="8712"/>
                  </a:lnTo>
                  <a:lnTo>
                    <a:pt x="37376" y="8712"/>
                  </a:lnTo>
                  <a:lnTo>
                    <a:pt x="34874" y="7467"/>
                  </a:lnTo>
                  <a:lnTo>
                    <a:pt x="32397" y="7467"/>
                  </a:lnTo>
                  <a:lnTo>
                    <a:pt x="31775" y="6222"/>
                  </a:lnTo>
                  <a:lnTo>
                    <a:pt x="16205" y="6222"/>
                  </a:lnTo>
                  <a:lnTo>
                    <a:pt x="16205" y="1244"/>
                  </a:lnTo>
                  <a:lnTo>
                    <a:pt x="5003" y="0"/>
                  </a:lnTo>
                  <a:close/>
                </a:path>
                <a:path w="43814" h="17780">
                  <a:moveTo>
                    <a:pt x="26174" y="11201"/>
                  </a:moveTo>
                  <a:lnTo>
                    <a:pt x="19951" y="11201"/>
                  </a:lnTo>
                  <a:lnTo>
                    <a:pt x="19951" y="14947"/>
                  </a:lnTo>
                  <a:lnTo>
                    <a:pt x="22428" y="13690"/>
                  </a:lnTo>
                  <a:lnTo>
                    <a:pt x="26174" y="11201"/>
                  </a:lnTo>
                  <a:close/>
                </a:path>
                <a:path w="43814" h="17780">
                  <a:moveTo>
                    <a:pt x="34878" y="11201"/>
                  </a:moveTo>
                  <a:lnTo>
                    <a:pt x="32397" y="11201"/>
                  </a:lnTo>
                  <a:lnTo>
                    <a:pt x="32397" y="13690"/>
                  </a:lnTo>
                  <a:lnTo>
                    <a:pt x="34878" y="11201"/>
                  </a:lnTo>
                  <a:close/>
                </a:path>
                <a:path w="43814" h="17780">
                  <a:moveTo>
                    <a:pt x="43599" y="7467"/>
                  </a:moveTo>
                  <a:lnTo>
                    <a:pt x="39865" y="7467"/>
                  </a:lnTo>
                  <a:lnTo>
                    <a:pt x="37376" y="8712"/>
                  </a:lnTo>
                  <a:lnTo>
                    <a:pt x="38620" y="8712"/>
                  </a:lnTo>
                  <a:lnTo>
                    <a:pt x="41122" y="9944"/>
                  </a:lnTo>
                  <a:lnTo>
                    <a:pt x="43599" y="9944"/>
                  </a:lnTo>
                  <a:lnTo>
                    <a:pt x="43599" y="7467"/>
                  </a:lnTo>
                  <a:close/>
                </a:path>
                <a:path w="43814" h="17780">
                  <a:moveTo>
                    <a:pt x="28651" y="3721"/>
                  </a:moveTo>
                  <a:lnTo>
                    <a:pt x="16205" y="6222"/>
                  </a:lnTo>
                  <a:lnTo>
                    <a:pt x="31775" y="6222"/>
                  </a:lnTo>
                  <a:lnTo>
                    <a:pt x="31153" y="4978"/>
                  </a:lnTo>
                  <a:lnTo>
                    <a:pt x="28651" y="3721"/>
                  </a:lnTo>
                  <a:close/>
                </a:path>
              </a:pathLst>
            </a:custGeom>
            <a:solidFill>
              <a:srgbClr val="0F3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8" name="object 218" descr=""/>
            <p:cNvSpPr/>
            <p:nvPr/>
          </p:nvSpPr>
          <p:spPr>
            <a:xfrm>
              <a:off x="4879049" y="1291258"/>
              <a:ext cx="126364" cy="27940"/>
            </a:xfrm>
            <a:custGeom>
              <a:avLst/>
              <a:gdLst/>
              <a:ahLst/>
              <a:cxnLst/>
              <a:rect l="l" t="t" r="r" b="b"/>
              <a:pathLst>
                <a:path w="126364" h="27940">
                  <a:moveTo>
                    <a:pt x="71005" y="22415"/>
                  </a:moveTo>
                  <a:lnTo>
                    <a:pt x="57302" y="22415"/>
                  </a:lnTo>
                  <a:lnTo>
                    <a:pt x="61036" y="27393"/>
                  </a:lnTo>
                  <a:lnTo>
                    <a:pt x="66027" y="24917"/>
                  </a:lnTo>
                  <a:lnTo>
                    <a:pt x="68503" y="24917"/>
                  </a:lnTo>
                  <a:lnTo>
                    <a:pt x="71005" y="23672"/>
                  </a:lnTo>
                  <a:lnTo>
                    <a:pt x="71005" y="22415"/>
                  </a:lnTo>
                  <a:close/>
                </a:path>
                <a:path w="126364" h="27940">
                  <a:moveTo>
                    <a:pt x="59590" y="7531"/>
                  </a:moveTo>
                  <a:lnTo>
                    <a:pt x="13830" y="7531"/>
                  </a:lnTo>
                  <a:lnTo>
                    <a:pt x="21183" y="11214"/>
                  </a:lnTo>
                  <a:lnTo>
                    <a:pt x="22428" y="14947"/>
                  </a:lnTo>
                  <a:lnTo>
                    <a:pt x="24904" y="17449"/>
                  </a:lnTo>
                  <a:lnTo>
                    <a:pt x="36131" y="17449"/>
                  </a:lnTo>
                  <a:lnTo>
                    <a:pt x="39852" y="18694"/>
                  </a:lnTo>
                  <a:lnTo>
                    <a:pt x="46088" y="24917"/>
                  </a:lnTo>
                  <a:lnTo>
                    <a:pt x="51079" y="24917"/>
                  </a:lnTo>
                  <a:lnTo>
                    <a:pt x="57302" y="22415"/>
                  </a:lnTo>
                  <a:lnTo>
                    <a:pt x="71005" y="22415"/>
                  </a:lnTo>
                  <a:lnTo>
                    <a:pt x="71005" y="18694"/>
                  </a:lnTo>
                  <a:lnTo>
                    <a:pt x="97562" y="18694"/>
                  </a:lnTo>
                  <a:lnTo>
                    <a:pt x="98399" y="17449"/>
                  </a:lnTo>
                  <a:lnTo>
                    <a:pt x="98399" y="10764"/>
                  </a:lnTo>
                  <a:lnTo>
                    <a:pt x="65470" y="10764"/>
                  </a:lnTo>
                  <a:lnTo>
                    <a:pt x="56057" y="8724"/>
                  </a:lnTo>
                  <a:lnTo>
                    <a:pt x="59590" y="7531"/>
                  </a:lnTo>
                  <a:close/>
                </a:path>
                <a:path w="126364" h="27940">
                  <a:moveTo>
                    <a:pt x="90931" y="18694"/>
                  </a:moveTo>
                  <a:lnTo>
                    <a:pt x="75984" y="18694"/>
                  </a:lnTo>
                  <a:lnTo>
                    <a:pt x="75984" y="21170"/>
                  </a:lnTo>
                  <a:lnTo>
                    <a:pt x="88430" y="21170"/>
                  </a:lnTo>
                  <a:lnTo>
                    <a:pt x="90931" y="18694"/>
                  </a:lnTo>
                  <a:close/>
                </a:path>
                <a:path w="126364" h="27940">
                  <a:moveTo>
                    <a:pt x="97562" y="18694"/>
                  </a:moveTo>
                  <a:lnTo>
                    <a:pt x="90931" y="18694"/>
                  </a:lnTo>
                  <a:lnTo>
                    <a:pt x="95897" y="21170"/>
                  </a:lnTo>
                  <a:lnTo>
                    <a:pt x="97562" y="18694"/>
                  </a:lnTo>
                  <a:close/>
                </a:path>
                <a:path w="126364" h="27940">
                  <a:moveTo>
                    <a:pt x="36131" y="17449"/>
                  </a:moveTo>
                  <a:lnTo>
                    <a:pt x="27406" y="17449"/>
                  </a:lnTo>
                  <a:lnTo>
                    <a:pt x="33629" y="19926"/>
                  </a:lnTo>
                  <a:lnTo>
                    <a:pt x="36131" y="17449"/>
                  </a:lnTo>
                  <a:close/>
                </a:path>
                <a:path w="126364" h="27940">
                  <a:moveTo>
                    <a:pt x="56057" y="2501"/>
                  </a:moveTo>
                  <a:lnTo>
                    <a:pt x="47332" y="6223"/>
                  </a:lnTo>
                  <a:lnTo>
                    <a:pt x="6235" y="6223"/>
                  </a:lnTo>
                  <a:lnTo>
                    <a:pt x="6235" y="9969"/>
                  </a:lnTo>
                  <a:lnTo>
                    <a:pt x="9956" y="12446"/>
                  </a:lnTo>
                  <a:lnTo>
                    <a:pt x="13655" y="7531"/>
                  </a:lnTo>
                  <a:lnTo>
                    <a:pt x="61100" y="7531"/>
                  </a:lnTo>
                  <a:lnTo>
                    <a:pt x="56057" y="2501"/>
                  </a:lnTo>
                  <a:close/>
                </a:path>
                <a:path w="126364" h="27940">
                  <a:moveTo>
                    <a:pt x="125180" y="8724"/>
                  </a:moveTo>
                  <a:lnTo>
                    <a:pt x="117081" y="8724"/>
                  </a:lnTo>
                  <a:lnTo>
                    <a:pt x="119570" y="11214"/>
                  </a:lnTo>
                  <a:lnTo>
                    <a:pt x="123304" y="12446"/>
                  </a:lnTo>
                  <a:lnTo>
                    <a:pt x="125806" y="11214"/>
                  </a:lnTo>
                  <a:lnTo>
                    <a:pt x="125806" y="9969"/>
                  </a:lnTo>
                  <a:lnTo>
                    <a:pt x="125180" y="8724"/>
                  </a:lnTo>
                  <a:close/>
                </a:path>
                <a:path w="126364" h="27940">
                  <a:moveTo>
                    <a:pt x="79717" y="4978"/>
                  </a:moveTo>
                  <a:lnTo>
                    <a:pt x="75984" y="4978"/>
                  </a:lnTo>
                  <a:lnTo>
                    <a:pt x="72165" y="6438"/>
                  </a:lnTo>
                  <a:lnTo>
                    <a:pt x="69749" y="9185"/>
                  </a:lnTo>
                  <a:lnTo>
                    <a:pt x="65470" y="10764"/>
                  </a:lnTo>
                  <a:lnTo>
                    <a:pt x="98399" y="10764"/>
                  </a:lnTo>
                  <a:lnTo>
                    <a:pt x="98399" y="9969"/>
                  </a:lnTo>
                  <a:lnTo>
                    <a:pt x="104622" y="8724"/>
                  </a:lnTo>
                  <a:lnTo>
                    <a:pt x="125180" y="8724"/>
                  </a:lnTo>
                  <a:lnTo>
                    <a:pt x="124580" y="7531"/>
                  </a:lnTo>
                  <a:lnTo>
                    <a:pt x="80981" y="7531"/>
                  </a:lnTo>
                  <a:lnTo>
                    <a:pt x="79797" y="5138"/>
                  </a:lnTo>
                  <a:lnTo>
                    <a:pt x="79717" y="4978"/>
                  </a:lnTo>
                  <a:close/>
                </a:path>
                <a:path w="126364" h="27940">
                  <a:moveTo>
                    <a:pt x="114592" y="0"/>
                  </a:moveTo>
                  <a:lnTo>
                    <a:pt x="110858" y="0"/>
                  </a:lnTo>
                  <a:lnTo>
                    <a:pt x="103731" y="2043"/>
                  </a:lnTo>
                  <a:lnTo>
                    <a:pt x="95904" y="5138"/>
                  </a:lnTo>
                  <a:lnTo>
                    <a:pt x="88076" y="7531"/>
                  </a:lnTo>
                  <a:lnTo>
                    <a:pt x="122072" y="7531"/>
                  </a:lnTo>
                  <a:lnTo>
                    <a:pt x="122072" y="4978"/>
                  </a:lnTo>
                  <a:lnTo>
                    <a:pt x="124548" y="3746"/>
                  </a:lnTo>
                  <a:lnTo>
                    <a:pt x="124548" y="2501"/>
                  </a:lnTo>
                  <a:lnTo>
                    <a:pt x="118325" y="2501"/>
                  </a:lnTo>
                  <a:lnTo>
                    <a:pt x="117158" y="1322"/>
                  </a:lnTo>
                  <a:lnTo>
                    <a:pt x="114592" y="0"/>
                  </a:lnTo>
                  <a:close/>
                </a:path>
                <a:path w="126364" h="27940">
                  <a:moveTo>
                    <a:pt x="8583" y="1322"/>
                  </a:moveTo>
                  <a:lnTo>
                    <a:pt x="0" y="1322"/>
                  </a:lnTo>
                  <a:lnTo>
                    <a:pt x="0" y="4978"/>
                  </a:lnTo>
                  <a:lnTo>
                    <a:pt x="2489" y="6223"/>
                  </a:lnTo>
                  <a:lnTo>
                    <a:pt x="33629" y="6223"/>
                  </a:lnTo>
                  <a:lnTo>
                    <a:pt x="25746" y="3344"/>
                  </a:lnTo>
                  <a:lnTo>
                    <a:pt x="17281" y="1866"/>
                  </a:lnTo>
                  <a:lnTo>
                    <a:pt x="8583" y="1322"/>
                  </a:lnTo>
                  <a:close/>
                </a:path>
                <a:path w="126364" h="27940">
                  <a:moveTo>
                    <a:pt x="124548" y="1322"/>
                  </a:moveTo>
                  <a:lnTo>
                    <a:pt x="121840" y="1322"/>
                  </a:lnTo>
                  <a:lnTo>
                    <a:pt x="118325" y="2501"/>
                  </a:lnTo>
                  <a:lnTo>
                    <a:pt x="124548" y="2501"/>
                  </a:lnTo>
                  <a:lnTo>
                    <a:pt x="124548" y="1322"/>
                  </a:lnTo>
                  <a:close/>
                </a:path>
              </a:pathLst>
            </a:custGeom>
            <a:solidFill>
              <a:srgbClr val="102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9" name="object 219" descr=""/>
            <p:cNvSpPr/>
            <p:nvPr/>
          </p:nvSpPr>
          <p:spPr>
            <a:xfrm>
              <a:off x="4999877" y="130122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0" y="0"/>
                  </a:moveTo>
                  <a:lnTo>
                    <a:pt x="0" y="2476"/>
                  </a:lnTo>
                  <a:lnTo>
                    <a:pt x="2476" y="4978"/>
                  </a:lnTo>
                  <a:lnTo>
                    <a:pt x="6223" y="6222"/>
                  </a:lnTo>
                  <a:lnTo>
                    <a:pt x="8724" y="4978"/>
                  </a:lnTo>
                  <a:lnTo>
                    <a:pt x="8724" y="3733"/>
                  </a:lnTo>
                  <a:lnTo>
                    <a:pt x="7467" y="1244"/>
                  </a:lnTo>
                  <a:lnTo>
                    <a:pt x="247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5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0" name="object 220" descr=""/>
            <p:cNvSpPr/>
            <p:nvPr/>
          </p:nvSpPr>
          <p:spPr>
            <a:xfrm>
              <a:off x="4522826" y="1267598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2489"/>
                  </a:lnTo>
                  <a:lnTo>
                    <a:pt x="0" y="4978"/>
                  </a:lnTo>
                  <a:lnTo>
                    <a:pt x="2501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4B0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1" name="object 221" descr=""/>
            <p:cNvSpPr/>
            <p:nvPr/>
          </p:nvSpPr>
          <p:spPr>
            <a:xfrm>
              <a:off x="4530307" y="1286280"/>
              <a:ext cx="19050" cy="5080"/>
            </a:xfrm>
            <a:custGeom>
              <a:avLst/>
              <a:gdLst/>
              <a:ahLst/>
              <a:cxnLst/>
              <a:rect l="l" t="t" r="r" b="b"/>
              <a:pathLst>
                <a:path w="19050" h="5080">
                  <a:moveTo>
                    <a:pt x="7467" y="0"/>
                  </a:moveTo>
                  <a:lnTo>
                    <a:pt x="2476" y="1244"/>
                  </a:lnTo>
                  <a:lnTo>
                    <a:pt x="0" y="4978"/>
                  </a:lnTo>
                  <a:lnTo>
                    <a:pt x="6223" y="4978"/>
                  </a:lnTo>
                  <a:lnTo>
                    <a:pt x="13690" y="2501"/>
                  </a:lnTo>
                  <a:lnTo>
                    <a:pt x="18669" y="1244"/>
                  </a:lnTo>
                  <a:lnTo>
                    <a:pt x="13690" y="124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D9BD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2" name="object 222" descr=""/>
            <p:cNvSpPr/>
            <p:nvPr/>
          </p:nvSpPr>
          <p:spPr>
            <a:xfrm>
              <a:off x="4542753" y="1109417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458" y="0"/>
                  </a:moveTo>
                  <a:lnTo>
                    <a:pt x="6223" y="0"/>
                  </a:lnTo>
                  <a:lnTo>
                    <a:pt x="3746" y="0"/>
                  </a:lnTo>
                  <a:lnTo>
                    <a:pt x="2501" y="2476"/>
                  </a:lnTo>
                  <a:lnTo>
                    <a:pt x="0" y="0"/>
                  </a:lnTo>
                  <a:lnTo>
                    <a:pt x="0" y="6223"/>
                  </a:lnTo>
                  <a:lnTo>
                    <a:pt x="3746" y="3733"/>
                  </a:lnTo>
                  <a:lnTo>
                    <a:pt x="7480" y="2476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DD9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3" name="object 223" descr=""/>
            <p:cNvSpPr/>
            <p:nvPr/>
          </p:nvSpPr>
          <p:spPr>
            <a:xfrm>
              <a:off x="4542753" y="110319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6223" y="1231"/>
                  </a:moveTo>
                  <a:lnTo>
                    <a:pt x="2501" y="3721"/>
                  </a:lnTo>
                  <a:lnTo>
                    <a:pt x="0" y="3721"/>
                  </a:lnTo>
                  <a:lnTo>
                    <a:pt x="0" y="6222"/>
                  </a:lnTo>
                  <a:lnTo>
                    <a:pt x="6223" y="6222"/>
                  </a:lnTo>
                  <a:lnTo>
                    <a:pt x="6223" y="1231"/>
                  </a:lnTo>
                  <a:close/>
                </a:path>
                <a:path w="8889" h="6350">
                  <a:moveTo>
                    <a:pt x="8724" y="0"/>
                  </a:moveTo>
                  <a:lnTo>
                    <a:pt x="6223" y="1231"/>
                  </a:lnTo>
                  <a:lnTo>
                    <a:pt x="8724" y="123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7A4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4" name="object 224" descr=""/>
            <p:cNvSpPr/>
            <p:nvPr/>
          </p:nvSpPr>
          <p:spPr>
            <a:xfrm>
              <a:off x="4541508" y="1108167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7467" y="0"/>
                  </a:moveTo>
                  <a:lnTo>
                    <a:pt x="2489" y="0"/>
                  </a:lnTo>
                  <a:lnTo>
                    <a:pt x="0" y="2501"/>
                  </a:lnTo>
                  <a:lnTo>
                    <a:pt x="2489" y="3733"/>
                  </a:lnTo>
                  <a:lnTo>
                    <a:pt x="6223" y="3733"/>
                  </a:lnTo>
                  <a:lnTo>
                    <a:pt x="6223" y="124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D58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5" name="object 225" descr=""/>
            <p:cNvSpPr/>
            <p:nvPr/>
          </p:nvSpPr>
          <p:spPr>
            <a:xfrm>
              <a:off x="4468026" y="110691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4978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4978" y="9982"/>
                  </a:lnTo>
                  <a:lnTo>
                    <a:pt x="7480" y="12458"/>
                  </a:lnTo>
                  <a:lnTo>
                    <a:pt x="11201" y="12458"/>
                  </a:lnTo>
                  <a:lnTo>
                    <a:pt x="11201" y="11226"/>
                  </a:lnTo>
                  <a:lnTo>
                    <a:pt x="8712" y="748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C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6" name="object 226" descr=""/>
            <p:cNvSpPr/>
            <p:nvPr/>
          </p:nvSpPr>
          <p:spPr>
            <a:xfrm>
              <a:off x="4514102" y="113058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2501" y="3733"/>
                  </a:lnTo>
                  <a:lnTo>
                    <a:pt x="2501" y="0"/>
                  </a:lnTo>
                  <a:lnTo>
                    <a:pt x="0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CA1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7" name="object 227" descr=""/>
            <p:cNvSpPr/>
            <p:nvPr/>
          </p:nvSpPr>
          <p:spPr>
            <a:xfrm>
              <a:off x="4517848" y="1155492"/>
              <a:ext cx="2540" cy="17780"/>
            </a:xfrm>
            <a:custGeom>
              <a:avLst/>
              <a:gdLst/>
              <a:ahLst/>
              <a:cxnLst/>
              <a:rect l="l" t="t" r="r" b="b"/>
              <a:pathLst>
                <a:path w="2539" h="17780">
                  <a:moveTo>
                    <a:pt x="2489" y="0"/>
                  </a:moveTo>
                  <a:lnTo>
                    <a:pt x="0" y="4991"/>
                  </a:lnTo>
                  <a:lnTo>
                    <a:pt x="0" y="11214"/>
                  </a:lnTo>
                  <a:lnTo>
                    <a:pt x="2489" y="1743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EA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8" name="object 228" descr=""/>
            <p:cNvSpPr/>
            <p:nvPr/>
          </p:nvSpPr>
          <p:spPr>
            <a:xfrm>
              <a:off x="4514102" y="1123118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0"/>
                  </a:moveTo>
                  <a:lnTo>
                    <a:pt x="0" y="16192"/>
                  </a:ln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A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9" name="object 229" descr=""/>
            <p:cNvSpPr/>
            <p:nvPr/>
          </p:nvSpPr>
          <p:spPr>
            <a:xfrm>
              <a:off x="4514102" y="1130585"/>
              <a:ext cx="5080" cy="30480"/>
            </a:xfrm>
            <a:custGeom>
              <a:avLst/>
              <a:gdLst/>
              <a:ahLst/>
              <a:cxnLst/>
              <a:rect l="l" t="t" r="r" b="b"/>
              <a:pathLst>
                <a:path w="5079" h="30480">
                  <a:moveTo>
                    <a:pt x="0" y="16205"/>
                  </a:moveTo>
                  <a:lnTo>
                    <a:pt x="0" y="29895"/>
                  </a:lnTo>
                  <a:lnTo>
                    <a:pt x="2501" y="23660"/>
                  </a:lnTo>
                  <a:lnTo>
                    <a:pt x="0" y="16205"/>
                  </a:lnTo>
                  <a:close/>
                </a:path>
                <a:path w="5079" h="30480">
                  <a:moveTo>
                    <a:pt x="2501" y="0"/>
                  </a:moveTo>
                  <a:lnTo>
                    <a:pt x="0" y="0"/>
                  </a:lnTo>
                  <a:lnTo>
                    <a:pt x="0" y="16205"/>
                  </a:lnTo>
                  <a:lnTo>
                    <a:pt x="2501" y="8724"/>
                  </a:lnTo>
                  <a:lnTo>
                    <a:pt x="4978" y="8724"/>
                  </a:lnTo>
                  <a:lnTo>
                    <a:pt x="4978" y="6235"/>
                  </a:lnTo>
                  <a:lnTo>
                    <a:pt x="2501" y="6235"/>
                  </a:lnTo>
                  <a:lnTo>
                    <a:pt x="2501" y="0"/>
                  </a:lnTo>
                  <a:close/>
                </a:path>
                <a:path w="5079" h="30480">
                  <a:moveTo>
                    <a:pt x="4978" y="8724"/>
                  </a:moveTo>
                  <a:lnTo>
                    <a:pt x="2501" y="8724"/>
                  </a:lnTo>
                  <a:lnTo>
                    <a:pt x="2501" y="12458"/>
                  </a:lnTo>
                  <a:lnTo>
                    <a:pt x="4978" y="16205"/>
                  </a:lnTo>
                  <a:lnTo>
                    <a:pt x="4978" y="8724"/>
                  </a:lnTo>
                  <a:close/>
                </a:path>
              </a:pathLst>
            </a:custGeom>
            <a:solidFill>
              <a:srgbClr val="DFB2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0" name="object 230" descr=""/>
            <p:cNvSpPr/>
            <p:nvPr/>
          </p:nvSpPr>
          <p:spPr>
            <a:xfrm>
              <a:off x="4505389" y="1162963"/>
              <a:ext cx="2540" cy="50165"/>
            </a:xfrm>
            <a:custGeom>
              <a:avLst/>
              <a:gdLst/>
              <a:ahLst/>
              <a:cxnLst/>
              <a:rect l="l" t="t" r="r" b="b"/>
              <a:pathLst>
                <a:path w="2539" h="50165">
                  <a:moveTo>
                    <a:pt x="0" y="0"/>
                  </a:moveTo>
                  <a:lnTo>
                    <a:pt x="0" y="49822"/>
                  </a:lnTo>
                  <a:lnTo>
                    <a:pt x="2105" y="37485"/>
                  </a:lnTo>
                  <a:lnTo>
                    <a:pt x="1871" y="24915"/>
                  </a:lnTo>
                  <a:lnTo>
                    <a:pt x="701" y="123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9C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1" name="object 231" descr=""/>
            <p:cNvSpPr/>
            <p:nvPr/>
          </p:nvSpPr>
          <p:spPr>
            <a:xfrm>
              <a:off x="4519080" y="1118138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0" y="0"/>
                  </a:moveTo>
                  <a:lnTo>
                    <a:pt x="0" y="13703"/>
                  </a:lnTo>
                  <a:lnTo>
                    <a:pt x="2501" y="13703"/>
                  </a:lnTo>
                  <a:lnTo>
                    <a:pt x="2501" y="4978"/>
                  </a:ln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A1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2" name="object 232" descr=""/>
            <p:cNvSpPr/>
            <p:nvPr/>
          </p:nvSpPr>
          <p:spPr>
            <a:xfrm>
              <a:off x="4517537" y="1197837"/>
              <a:ext cx="17780" cy="96520"/>
            </a:xfrm>
            <a:custGeom>
              <a:avLst/>
              <a:gdLst/>
              <a:ahLst/>
              <a:cxnLst/>
              <a:rect l="l" t="t" r="r" b="b"/>
              <a:pathLst>
                <a:path w="17779" h="96519">
                  <a:moveTo>
                    <a:pt x="14014" y="85940"/>
                  </a:moveTo>
                  <a:lnTo>
                    <a:pt x="2800" y="85940"/>
                  </a:lnTo>
                  <a:lnTo>
                    <a:pt x="2800" y="93421"/>
                  </a:lnTo>
                  <a:lnTo>
                    <a:pt x="311" y="95923"/>
                  </a:lnTo>
                  <a:lnTo>
                    <a:pt x="11512" y="95923"/>
                  </a:lnTo>
                  <a:lnTo>
                    <a:pt x="12769" y="94665"/>
                  </a:lnTo>
                  <a:lnTo>
                    <a:pt x="15246" y="93421"/>
                  </a:lnTo>
                  <a:lnTo>
                    <a:pt x="17748" y="89687"/>
                  </a:lnTo>
                  <a:lnTo>
                    <a:pt x="14014" y="85940"/>
                  </a:lnTo>
                  <a:close/>
                </a:path>
                <a:path w="17779" h="96519">
                  <a:moveTo>
                    <a:pt x="2800" y="18694"/>
                  </a:moveTo>
                  <a:lnTo>
                    <a:pt x="1050" y="32826"/>
                  </a:lnTo>
                  <a:lnTo>
                    <a:pt x="0" y="56996"/>
                  </a:lnTo>
                  <a:lnTo>
                    <a:pt x="262" y="74739"/>
                  </a:lnTo>
                  <a:lnTo>
                    <a:pt x="350" y="80696"/>
                  </a:lnTo>
                  <a:lnTo>
                    <a:pt x="2800" y="93421"/>
                  </a:lnTo>
                  <a:lnTo>
                    <a:pt x="2800" y="85940"/>
                  </a:lnTo>
                  <a:lnTo>
                    <a:pt x="14014" y="85940"/>
                  </a:lnTo>
                  <a:lnTo>
                    <a:pt x="12769" y="82219"/>
                  </a:lnTo>
                  <a:lnTo>
                    <a:pt x="10267" y="77228"/>
                  </a:lnTo>
                  <a:lnTo>
                    <a:pt x="10267" y="74739"/>
                  </a:lnTo>
                  <a:lnTo>
                    <a:pt x="7791" y="74739"/>
                  </a:lnTo>
                  <a:lnTo>
                    <a:pt x="7791" y="23672"/>
                  </a:lnTo>
                  <a:lnTo>
                    <a:pt x="2800" y="23672"/>
                  </a:lnTo>
                  <a:lnTo>
                    <a:pt x="2800" y="18694"/>
                  </a:lnTo>
                  <a:close/>
                </a:path>
                <a:path w="17779" h="96519">
                  <a:moveTo>
                    <a:pt x="7791" y="0"/>
                  </a:moveTo>
                  <a:lnTo>
                    <a:pt x="5289" y="0"/>
                  </a:lnTo>
                  <a:lnTo>
                    <a:pt x="5289" y="4991"/>
                  </a:lnTo>
                  <a:lnTo>
                    <a:pt x="2800" y="11226"/>
                  </a:lnTo>
                  <a:lnTo>
                    <a:pt x="5289" y="17449"/>
                  </a:lnTo>
                  <a:lnTo>
                    <a:pt x="2800" y="23672"/>
                  </a:lnTo>
                  <a:lnTo>
                    <a:pt x="7791" y="23672"/>
                  </a:lnTo>
                  <a:lnTo>
                    <a:pt x="7791" y="0"/>
                  </a:lnTo>
                  <a:close/>
                </a:path>
              </a:pathLst>
            </a:custGeom>
            <a:solidFill>
              <a:srgbClr val="E9B5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3" name="object 233" descr=""/>
            <p:cNvSpPr/>
            <p:nvPr/>
          </p:nvSpPr>
          <p:spPr>
            <a:xfrm>
              <a:off x="4521582" y="1263864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0" y="4965"/>
                  </a:lnTo>
                  <a:lnTo>
                    <a:pt x="2489" y="4965"/>
                  </a:lnTo>
                  <a:lnTo>
                    <a:pt x="248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A3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4" name="object 234" descr=""/>
            <p:cNvSpPr/>
            <p:nvPr/>
          </p:nvSpPr>
          <p:spPr>
            <a:xfrm>
              <a:off x="4522826" y="1272576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501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0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4B0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5" name="object 235" descr=""/>
            <p:cNvSpPr/>
            <p:nvPr/>
          </p:nvSpPr>
          <p:spPr>
            <a:xfrm>
              <a:off x="4522826" y="127257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2501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AB6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6" name="object 236" descr=""/>
            <p:cNvSpPr/>
            <p:nvPr/>
          </p:nvSpPr>
          <p:spPr>
            <a:xfrm>
              <a:off x="4522826" y="1247659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39" h="20319">
                  <a:moveTo>
                    <a:pt x="2501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0" y="16205"/>
                  </a:lnTo>
                  <a:lnTo>
                    <a:pt x="2501" y="1993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BA1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7" name="object 237" descr=""/>
            <p:cNvSpPr/>
            <p:nvPr/>
          </p:nvSpPr>
          <p:spPr>
            <a:xfrm>
              <a:off x="4521096" y="1196592"/>
              <a:ext cx="3175" cy="53975"/>
            </a:xfrm>
            <a:custGeom>
              <a:avLst/>
              <a:gdLst/>
              <a:ahLst/>
              <a:cxnLst/>
              <a:rect l="l" t="t" r="r" b="b"/>
              <a:pathLst>
                <a:path w="3175" h="53975">
                  <a:moveTo>
                    <a:pt x="486" y="25432"/>
                  </a:moveTo>
                  <a:lnTo>
                    <a:pt x="330" y="27406"/>
                  </a:lnTo>
                  <a:lnTo>
                    <a:pt x="0" y="40485"/>
                  </a:lnTo>
                  <a:lnTo>
                    <a:pt x="486" y="53568"/>
                  </a:lnTo>
                  <a:lnTo>
                    <a:pt x="486" y="25432"/>
                  </a:lnTo>
                  <a:close/>
                </a:path>
                <a:path w="3175" h="53975">
                  <a:moveTo>
                    <a:pt x="1730" y="0"/>
                  </a:moveTo>
                  <a:lnTo>
                    <a:pt x="486" y="0"/>
                  </a:lnTo>
                  <a:lnTo>
                    <a:pt x="486" y="25432"/>
                  </a:lnTo>
                  <a:lnTo>
                    <a:pt x="1361" y="14327"/>
                  </a:lnTo>
                  <a:lnTo>
                    <a:pt x="2975" y="1244"/>
                  </a:lnTo>
                  <a:lnTo>
                    <a:pt x="1730" y="0"/>
                  </a:lnTo>
                  <a:close/>
                </a:path>
              </a:pathLst>
            </a:custGeom>
            <a:solidFill>
              <a:srgbClr val="E1A3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8" name="object 238" descr=""/>
            <p:cNvSpPr/>
            <p:nvPr/>
          </p:nvSpPr>
          <p:spPr>
            <a:xfrm>
              <a:off x="4470515" y="1118139"/>
              <a:ext cx="22860" cy="16510"/>
            </a:xfrm>
            <a:custGeom>
              <a:avLst/>
              <a:gdLst/>
              <a:ahLst/>
              <a:cxnLst/>
              <a:rect l="l" t="t" r="r" b="b"/>
              <a:pathLst>
                <a:path w="22860" h="16509">
                  <a:moveTo>
                    <a:pt x="11214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4258" y="6223"/>
                  </a:lnTo>
                  <a:lnTo>
                    <a:pt x="10279" y="9794"/>
                  </a:lnTo>
                  <a:lnTo>
                    <a:pt x="16814" y="13163"/>
                  </a:lnTo>
                  <a:lnTo>
                    <a:pt x="22415" y="16179"/>
                  </a:lnTo>
                  <a:lnTo>
                    <a:pt x="22415" y="13703"/>
                  </a:lnTo>
                  <a:lnTo>
                    <a:pt x="17437" y="11201"/>
                  </a:lnTo>
                  <a:lnTo>
                    <a:pt x="16500" y="7454"/>
                  </a:lnTo>
                  <a:lnTo>
                    <a:pt x="9969" y="7454"/>
                  </a:lnTo>
                  <a:lnTo>
                    <a:pt x="3746" y="3721"/>
                  </a:lnTo>
                  <a:lnTo>
                    <a:pt x="3746" y="2476"/>
                  </a:lnTo>
                  <a:lnTo>
                    <a:pt x="6222" y="1231"/>
                  </a:lnTo>
                  <a:lnTo>
                    <a:pt x="13690" y="1231"/>
                  </a:lnTo>
                  <a:lnTo>
                    <a:pt x="11214" y="0"/>
                  </a:lnTo>
                  <a:close/>
                </a:path>
                <a:path w="22860" h="16509">
                  <a:moveTo>
                    <a:pt x="12445" y="5391"/>
                  </a:moveTo>
                  <a:lnTo>
                    <a:pt x="12445" y="7454"/>
                  </a:lnTo>
                  <a:lnTo>
                    <a:pt x="16500" y="7454"/>
                  </a:lnTo>
                  <a:lnTo>
                    <a:pt x="16192" y="6223"/>
                  </a:lnTo>
                  <a:lnTo>
                    <a:pt x="13690" y="6223"/>
                  </a:lnTo>
                  <a:lnTo>
                    <a:pt x="12445" y="5391"/>
                  </a:lnTo>
                  <a:close/>
                </a:path>
                <a:path w="22860" h="16509">
                  <a:moveTo>
                    <a:pt x="12445" y="4978"/>
                  </a:moveTo>
                  <a:lnTo>
                    <a:pt x="12445" y="5391"/>
                  </a:lnTo>
                  <a:lnTo>
                    <a:pt x="13690" y="6223"/>
                  </a:lnTo>
                  <a:lnTo>
                    <a:pt x="15121" y="5867"/>
                  </a:lnTo>
                  <a:lnTo>
                    <a:pt x="12445" y="4978"/>
                  </a:lnTo>
                  <a:close/>
                </a:path>
                <a:path w="22860" h="16509">
                  <a:moveTo>
                    <a:pt x="15121" y="5867"/>
                  </a:moveTo>
                  <a:lnTo>
                    <a:pt x="13690" y="6223"/>
                  </a:lnTo>
                  <a:lnTo>
                    <a:pt x="16192" y="6223"/>
                  </a:lnTo>
                  <a:lnTo>
                    <a:pt x="15121" y="5867"/>
                  </a:lnTo>
                  <a:close/>
                </a:path>
                <a:path w="22860" h="16509">
                  <a:moveTo>
                    <a:pt x="18694" y="4978"/>
                  </a:moveTo>
                  <a:lnTo>
                    <a:pt x="12445" y="4978"/>
                  </a:lnTo>
                  <a:lnTo>
                    <a:pt x="15121" y="5867"/>
                  </a:lnTo>
                  <a:lnTo>
                    <a:pt x="18694" y="4978"/>
                  </a:lnTo>
                  <a:close/>
                </a:path>
                <a:path w="22860" h="16509">
                  <a:moveTo>
                    <a:pt x="13690" y="1231"/>
                  </a:moveTo>
                  <a:lnTo>
                    <a:pt x="6222" y="1231"/>
                  </a:lnTo>
                  <a:lnTo>
                    <a:pt x="12445" y="5391"/>
                  </a:lnTo>
                  <a:lnTo>
                    <a:pt x="12445" y="4978"/>
                  </a:lnTo>
                  <a:lnTo>
                    <a:pt x="13690" y="4978"/>
                  </a:lnTo>
                  <a:lnTo>
                    <a:pt x="13690" y="1231"/>
                  </a:lnTo>
                  <a:close/>
                </a:path>
              </a:pathLst>
            </a:custGeom>
            <a:solidFill>
              <a:srgbClr val="D5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9" name="object 239" descr=""/>
            <p:cNvSpPr/>
            <p:nvPr/>
          </p:nvSpPr>
          <p:spPr>
            <a:xfrm>
              <a:off x="4470515" y="1118139"/>
              <a:ext cx="11430" cy="3810"/>
            </a:xfrm>
            <a:custGeom>
              <a:avLst/>
              <a:gdLst/>
              <a:ahLst/>
              <a:cxnLst/>
              <a:rect l="l" t="t" r="r" b="b"/>
              <a:pathLst>
                <a:path w="11429" h="3809">
                  <a:moveTo>
                    <a:pt x="8712" y="0"/>
                  </a:moveTo>
                  <a:lnTo>
                    <a:pt x="0" y="0"/>
                  </a:lnTo>
                  <a:lnTo>
                    <a:pt x="11214" y="3721"/>
                  </a:lnTo>
                  <a:lnTo>
                    <a:pt x="11214" y="123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733F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0" name="object 240" descr=""/>
            <p:cNvSpPr/>
            <p:nvPr/>
          </p:nvSpPr>
          <p:spPr>
            <a:xfrm>
              <a:off x="4500411" y="1105670"/>
              <a:ext cx="6350" cy="30480"/>
            </a:xfrm>
            <a:custGeom>
              <a:avLst/>
              <a:gdLst/>
              <a:ahLst/>
              <a:cxnLst/>
              <a:rect l="l" t="t" r="r" b="b"/>
              <a:pathLst>
                <a:path w="6350" h="30480">
                  <a:moveTo>
                    <a:pt x="1244" y="1250"/>
                  </a:moveTo>
                  <a:lnTo>
                    <a:pt x="0" y="2501"/>
                  </a:lnTo>
                  <a:lnTo>
                    <a:pt x="3746" y="7480"/>
                  </a:lnTo>
                  <a:lnTo>
                    <a:pt x="3746" y="29895"/>
                  </a:lnTo>
                  <a:lnTo>
                    <a:pt x="6223" y="29895"/>
                  </a:lnTo>
                  <a:lnTo>
                    <a:pt x="6223" y="7480"/>
                  </a:lnTo>
                  <a:lnTo>
                    <a:pt x="3746" y="4991"/>
                  </a:lnTo>
                  <a:lnTo>
                    <a:pt x="2489" y="2501"/>
                  </a:lnTo>
                  <a:lnTo>
                    <a:pt x="1244" y="1250"/>
                  </a:lnTo>
                  <a:close/>
                </a:path>
                <a:path w="6350" h="30480">
                  <a:moveTo>
                    <a:pt x="2489" y="0"/>
                  </a:moveTo>
                  <a:lnTo>
                    <a:pt x="0" y="0"/>
                  </a:lnTo>
                  <a:lnTo>
                    <a:pt x="1244" y="125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29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1" name="object 241" descr=""/>
            <p:cNvSpPr/>
            <p:nvPr/>
          </p:nvSpPr>
          <p:spPr>
            <a:xfrm>
              <a:off x="4463034" y="103467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501" y="1244"/>
                  </a:moveTo>
                  <a:lnTo>
                    <a:pt x="0" y="1244"/>
                  </a:lnTo>
                  <a:lnTo>
                    <a:pt x="0" y="3746"/>
                  </a:lnTo>
                  <a:lnTo>
                    <a:pt x="2501" y="1244"/>
                  </a:lnTo>
                  <a:close/>
                </a:path>
                <a:path w="5079" h="3809">
                  <a:moveTo>
                    <a:pt x="4991" y="0"/>
                  </a:moveTo>
                  <a:lnTo>
                    <a:pt x="2501" y="1244"/>
                  </a:lnTo>
                  <a:lnTo>
                    <a:pt x="4991" y="124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217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2" name="object 242" descr=""/>
            <p:cNvSpPr/>
            <p:nvPr/>
          </p:nvSpPr>
          <p:spPr>
            <a:xfrm>
              <a:off x="4495433" y="107701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724" y="0"/>
                  </a:moveTo>
                  <a:lnTo>
                    <a:pt x="3721" y="0"/>
                  </a:lnTo>
                  <a:lnTo>
                    <a:pt x="1244" y="2501"/>
                  </a:lnTo>
                  <a:lnTo>
                    <a:pt x="0" y="5003"/>
                  </a:lnTo>
                  <a:lnTo>
                    <a:pt x="6223" y="5003"/>
                  </a:lnTo>
                  <a:lnTo>
                    <a:pt x="7467" y="2501"/>
                  </a:lnTo>
                  <a:lnTo>
                    <a:pt x="8724" y="1257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1465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3" name="object 243" descr=""/>
            <p:cNvSpPr/>
            <p:nvPr/>
          </p:nvSpPr>
          <p:spPr>
            <a:xfrm>
              <a:off x="4496677" y="1035917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2476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3733" y="9982"/>
                  </a:lnTo>
                  <a:lnTo>
                    <a:pt x="6223" y="11226"/>
                  </a:lnTo>
                  <a:lnTo>
                    <a:pt x="6223" y="125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2046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4" name="object 244" descr=""/>
            <p:cNvSpPr/>
            <p:nvPr/>
          </p:nvSpPr>
          <p:spPr>
            <a:xfrm>
              <a:off x="4496677" y="1043397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69">
                  <a:moveTo>
                    <a:pt x="0" y="0"/>
                  </a:moveTo>
                  <a:lnTo>
                    <a:pt x="0" y="8724"/>
                  </a:lnTo>
                  <a:lnTo>
                    <a:pt x="2476" y="9969"/>
                  </a:lnTo>
                  <a:lnTo>
                    <a:pt x="2476" y="13703"/>
                  </a:lnTo>
                  <a:lnTo>
                    <a:pt x="6223" y="9969"/>
                  </a:lnTo>
                  <a:lnTo>
                    <a:pt x="6223" y="4978"/>
                  </a:lnTo>
                  <a:lnTo>
                    <a:pt x="3733" y="4978"/>
                  </a:lnTo>
                  <a:lnTo>
                    <a:pt x="247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27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5" name="object 245" descr=""/>
            <p:cNvSpPr/>
            <p:nvPr/>
          </p:nvSpPr>
          <p:spPr>
            <a:xfrm>
              <a:off x="4502900" y="105087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E8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6" name="object 246" descr=""/>
            <p:cNvSpPr/>
            <p:nvPr/>
          </p:nvSpPr>
          <p:spPr>
            <a:xfrm>
              <a:off x="4494175" y="104339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501" y="1244"/>
                  </a:moveTo>
                  <a:lnTo>
                    <a:pt x="2501" y="6223"/>
                  </a:lnTo>
                  <a:lnTo>
                    <a:pt x="6235" y="6223"/>
                  </a:lnTo>
                  <a:lnTo>
                    <a:pt x="6235" y="4978"/>
                  </a:lnTo>
                  <a:lnTo>
                    <a:pt x="3733" y="4978"/>
                  </a:lnTo>
                  <a:lnTo>
                    <a:pt x="2501" y="1244"/>
                  </a:lnTo>
                  <a:close/>
                </a:path>
                <a:path w="6350" h="6350">
                  <a:moveTo>
                    <a:pt x="2501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36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7" name="object 247" descr=""/>
            <p:cNvSpPr/>
            <p:nvPr/>
          </p:nvSpPr>
          <p:spPr>
            <a:xfrm>
              <a:off x="4561434" y="1070797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831" y="831"/>
                  </a:moveTo>
                  <a:lnTo>
                    <a:pt x="0" y="2501"/>
                  </a:lnTo>
                  <a:lnTo>
                    <a:pt x="0" y="7480"/>
                  </a:lnTo>
                  <a:lnTo>
                    <a:pt x="2489" y="9969"/>
                  </a:lnTo>
                  <a:lnTo>
                    <a:pt x="4991" y="11214"/>
                  </a:lnTo>
                  <a:lnTo>
                    <a:pt x="4991" y="2501"/>
                  </a:lnTo>
                  <a:lnTo>
                    <a:pt x="1244" y="1244"/>
                  </a:lnTo>
                  <a:lnTo>
                    <a:pt x="831" y="831"/>
                  </a:lnTo>
                  <a:close/>
                </a:path>
                <a:path w="5079" h="11430">
                  <a:moveTo>
                    <a:pt x="1244" y="0"/>
                  </a:moveTo>
                  <a:lnTo>
                    <a:pt x="0" y="0"/>
                  </a:lnTo>
                  <a:lnTo>
                    <a:pt x="831" y="8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278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8" name="object 248" descr=""/>
            <p:cNvSpPr/>
            <p:nvPr/>
          </p:nvSpPr>
          <p:spPr>
            <a:xfrm>
              <a:off x="4464280" y="1035917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7406" y="29908"/>
                  </a:moveTo>
                  <a:lnTo>
                    <a:pt x="14947" y="29908"/>
                  </a:lnTo>
                  <a:lnTo>
                    <a:pt x="17449" y="32397"/>
                  </a:lnTo>
                  <a:lnTo>
                    <a:pt x="18681" y="32397"/>
                  </a:lnTo>
                  <a:lnTo>
                    <a:pt x="22428" y="33629"/>
                  </a:lnTo>
                  <a:lnTo>
                    <a:pt x="26161" y="33629"/>
                  </a:lnTo>
                  <a:lnTo>
                    <a:pt x="27406" y="31153"/>
                  </a:lnTo>
                  <a:lnTo>
                    <a:pt x="27406" y="29908"/>
                  </a:lnTo>
                  <a:close/>
                </a:path>
                <a:path w="29210" h="33655">
                  <a:moveTo>
                    <a:pt x="4978" y="0"/>
                  </a:moveTo>
                  <a:lnTo>
                    <a:pt x="2501" y="2501"/>
                  </a:lnTo>
                  <a:lnTo>
                    <a:pt x="0" y="3759"/>
                  </a:lnTo>
                  <a:lnTo>
                    <a:pt x="0" y="6235"/>
                  </a:lnTo>
                  <a:lnTo>
                    <a:pt x="2501" y="8724"/>
                  </a:lnTo>
                  <a:lnTo>
                    <a:pt x="4978" y="11226"/>
                  </a:lnTo>
                  <a:lnTo>
                    <a:pt x="4978" y="13703"/>
                  </a:lnTo>
                  <a:lnTo>
                    <a:pt x="3340" y="13703"/>
                  </a:lnTo>
                  <a:lnTo>
                    <a:pt x="2082" y="14541"/>
                  </a:lnTo>
                  <a:lnTo>
                    <a:pt x="1257" y="16205"/>
                  </a:lnTo>
                  <a:lnTo>
                    <a:pt x="1257" y="22428"/>
                  </a:lnTo>
                  <a:lnTo>
                    <a:pt x="4978" y="22428"/>
                  </a:lnTo>
                  <a:lnTo>
                    <a:pt x="7480" y="27406"/>
                  </a:lnTo>
                  <a:lnTo>
                    <a:pt x="7480" y="31153"/>
                  </a:lnTo>
                  <a:lnTo>
                    <a:pt x="9982" y="32397"/>
                  </a:lnTo>
                  <a:lnTo>
                    <a:pt x="12458" y="32397"/>
                  </a:lnTo>
                  <a:lnTo>
                    <a:pt x="14947" y="29908"/>
                  </a:lnTo>
                  <a:lnTo>
                    <a:pt x="27406" y="29908"/>
                  </a:lnTo>
                  <a:lnTo>
                    <a:pt x="27406" y="26162"/>
                  </a:lnTo>
                  <a:lnTo>
                    <a:pt x="24930" y="24930"/>
                  </a:lnTo>
                  <a:lnTo>
                    <a:pt x="24930" y="18681"/>
                  </a:lnTo>
                  <a:lnTo>
                    <a:pt x="22428" y="14960"/>
                  </a:lnTo>
                  <a:lnTo>
                    <a:pt x="22428" y="12458"/>
                  </a:lnTo>
                  <a:lnTo>
                    <a:pt x="18681" y="9982"/>
                  </a:lnTo>
                  <a:lnTo>
                    <a:pt x="23672" y="7480"/>
                  </a:lnTo>
                  <a:lnTo>
                    <a:pt x="28651" y="7480"/>
                  </a:lnTo>
                  <a:lnTo>
                    <a:pt x="26161" y="4978"/>
                  </a:lnTo>
                  <a:lnTo>
                    <a:pt x="7480" y="4978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  <a:path w="29210" h="33655">
                  <a:moveTo>
                    <a:pt x="18681" y="0"/>
                  </a:moveTo>
                  <a:lnTo>
                    <a:pt x="11226" y="0"/>
                  </a:lnTo>
                  <a:lnTo>
                    <a:pt x="9982" y="2501"/>
                  </a:lnTo>
                  <a:lnTo>
                    <a:pt x="7480" y="4978"/>
                  </a:lnTo>
                  <a:lnTo>
                    <a:pt x="26161" y="4978"/>
                  </a:lnTo>
                  <a:lnTo>
                    <a:pt x="18681" y="0"/>
                  </a:lnTo>
                  <a:close/>
                </a:path>
              </a:pathLst>
            </a:custGeom>
            <a:solidFill>
              <a:srgbClr val="248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9" name="object 249" descr=""/>
            <p:cNvSpPr/>
            <p:nvPr/>
          </p:nvSpPr>
          <p:spPr>
            <a:xfrm>
              <a:off x="4466781" y="104588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0"/>
                  </a:moveTo>
                  <a:lnTo>
                    <a:pt x="2476" y="0"/>
                  </a:lnTo>
                  <a:lnTo>
                    <a:pt x="2476" y="2489"/>
                  </a:lnTo>
                  <a:lnTo>
                    <a:pt x="0" y="2489"/>
                  </a:lnTo>
                  <a:lnTo>
                    <a:pt x="0" y="3733"/>
                  </a:lnTo>
                  <a:lnTo>
                    <a:pt x="1663" y="3733"/>
                  </a:lnTo>
                  <a:lnTo>
                    <a:pt x="3314" y="2489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78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0" name="object 250" descr=""/>
            <p:cNvSpPr/>
            <p:nvPr/>
          </p:nvSpPr>
          <p:spPr>
            <a:xfrm>
              <a:off x="4491686" y="104339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244" y="1653"/>
                  </a:moveTo>
                  <a:lnTo>
                    <a:pt x="1244" y="3746"/>
                  </a:lnTo>
                  <a:lnTo>
                    <a:pt x="3746" y="4978"/>
                  </a:lnTo>
                  <a:lnTo>
                    <a:pt x="1244" y="1653"/>
                  </a:lnTo>
                  <a:close/>
                </a:path>
                <a:path w="3810" h="5080">
                  <a:moveTo>
                    <a:pt x="1244" y="0"/>
                  </a:moveTo>
                  <a:lnTo>
                    <a:pt x="0" y="0"/>
                  </a:lnTo>
                  <a:lnTo>
                    <a:pt x="1244" y="165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30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1" name="object 251" descr=""/>
            <p:cNvSpPr/>
            <p:nvPr/>
          </p:nvSpPr>
          <p:spPr>
            <a:xfrm>
              <a:off x="4486708" y="1065815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4978" y="0"/>
                  </a:moveTo>
                  <a:lnTo>
                    <a:pt x="2501" y="1257"/>
                  </a:lnTo>
                  <a:lnTo>
                    <a:pt x="0" y="1257"/>
                  </a:lnTo>
                  <a:lnTo>
                    <a:pt x="2501" y="3733"/>
                  </a:lnTo>
                  <a:lnTo>
                    <a:pt x="3733" y="3733"/>
                  </a:lnTo>
                  <a:lnTo>
                    <a:pt x="7467" y="4978"/>
                  </a:lnTo>
                  <a:lnTo>
                    <a:pt x="7467" y="2501"/>
                  </a:lnTo>
                  <a:lnTo>
                    <a:pt x="4978" y="1257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F7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2" name="object 252" descr=""/>
            <p:cNvSpPr/>
            <p:nvPr/>
          </p:nvSpPr>
          <p:spPr>
            <a:xfrm>
              <a:off x="4470515" y="105211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8712" y="0"/>
                  </a:moveTo>
                  <a:lnTo>
                    <a:pt x="4991" y="0"/>
                  </a:lnTo>
                  <a:lnTo>
                    <a:pt x="2489" y="3733"/>
                  </a:lnTo>
                  <a:lnTo>
                    <a:pt x="0" y="6222"/>
                  </a:lnTo>
                  <a:lnTo>
                    <a:pt x="3746" y="6222"/>
                  </a:lnTo>
                  <a:lnTo>
                    <a:pt x="6222" y="11201"/>
                  </a:lnTo>
                  <a:lnTo>
                    <a:pt x="8712" y="9956"/>
                  </a:lnTo>
                  <a:lnTo>
                    <a:pt x="8712" y="7480"/>
                  </a:lnTo>
                  <a:lnTo>
                    <a:pt x="11214" y="6222"/>
                  </a:lnTo>
                  <a:lnTo>
                    <a:pt x="11214" y="3733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257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3" name="object 253" descr=""/>
            <p:cNvSpPr/>
            <p:nvPr/>
          </p:nvSpPr>
          <p:spPr>
            <a:xfrm>
              <a:off x="4474262" y="105585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23" y="0"/>
                  </a:moveTo>
                  <a:lnTo>
                    <a:pt x="1244" y="0"/>
                  </a:lnTo>
                  <a:lnTo>
                    <a:pt x="0" y="2489"/>
                  </a:lnTo>
                  <a:lnTo>
                    <a:pt x="0" y="7467"/>
                  </a:lnTo>
                  <a:lnTo>
                    <a:pt x="2476" y="7467"/>
                  </a:lnTo>
                  <a:lnTo>
                    <a:pt x="2476" y="4991"/>
                  </a:lnTo>
                  <a:lnTo>
                    <a:pt x="4965" y="3733"/>
                  </a:lnTo>
                  <a:lnTo>
                    <a:pt x="6223" y="248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2C8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4" name="object 254" descr=""/>
            <p:cNvSpPr/>
            <p:nvPr/>
          </p:nvSpPr>
          <p:spPr>
            <a:xfrm>
              <a:off x="4475506" y="1053374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09">
                  <a:moveTo>
                    <a:pt x="12446" y="0"/>
                  </a:moveTo>
                  <a:lnTo>
                    <a:pt x="7454" y="0"/>
                  </a:lnTo>
                  <a:lnTo>
                    <a:pt x="6223" y="2476"/>
                  </a:lnTo>
                  <a:lnTo>
                    <a:pt x="4978" y="3721"/>
                  </a:lnTo>
                  <a:lnTo>
                    <a:pt x="4978" y="8699"/>
                  </a:lnTo>
                  <a:lnTo>
                    <a:pt x="2476" y="9944"/>
                  </a:lnTo>
                  <a:lnTo>
                    <a:pt x="0" y="9944"/>
                  </a:lnTo>
                  <a:lnTo>
                    <a:pt x="0" y="14947"/>
                  </a:lnTo>
                  <a:lnTo>
                    <a:pt x="2476" y="16179"/>
                  </a:lnTo>
                  <a:lnTo>
                    <a:pt x="4978" y="16179"/>
                  </a:lnTo>
                  <a:lnTo>
                    <a:pt x="6223" y="14947"/>
                  </a:lnTo>
                  <a:lnTo>
                    <a:pt x="7454" y="13690"/>
                  </a:lnTo>
                  <a:lnTo>
                    <a:pt x="11201" y="13690"/>
                  </a:lnTo>
                  <a:lnTo>
                    <a:pt x="12446" y="12445"/>
                  </a:lnTo>
                  <a:lnTo>
                    <a:pt x="12446" y="7467"/>
                  </a:lnTo>
                  <a:lnTo>
                    <a:pt x="14935" y="2476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216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5" name="object 255" descr=""/>
            <p:cNvSpPr/>
            <p:nvPr/>
          </p:nvSpPr>
          <p:spPr>
            <a:xfrm>
              <a:off x="4475506" y="1058345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476" y="3733"/>
                  </a:moveTo>
                  <a:lnTo>
                    <a:pt x="0" y="3733"/>
                  </a:lnTo>
                  <a:lnTo>
                    <a:pt x="0" y="8724"/>
                  </a:lnTo>
                  <a:lnTo>
                    <a:pt x="2476" y="9969"/>
                  </a:lnTo>
                  <a:lnTo>
                    <a:pt x="2476" y="3733"/>
                  </a:lnTo>
                  <a:close/>
                </a:path>
                <a:path w="5079" h="10159">
                  <a:moveTo>
                    <a:pt x="4978" y="0"/>
                  </a:moveTo>
                  <a:lnTo>
                    <a:pt x="2476" y="1244"/>
                  </a:lnTo>
                  <a:lnTo>
                    <a:pt x="2476" y="3733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218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6" name="object 256" descr=""/>
            <p:cNvSpPr/>
            <p:nvPr/>
          </p:nvSpPr>
          <p:spPr>
            <a:xfrm>
              <a:off x="4553954" y="106084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185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7" name="object 257" descr=""/>
            <p:cNvSpPr/>
            <p:nvPr/>
          </p:nvSpPr>
          <p:spPr>
            <a:xfrm>
              <a:off x="4558945" y="101849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33" y="2476"/>
                  </a:moveTo>
                  <a:lnTo>
                    <a:pt x="1238" y="2476"/>
                  </a:lnTo>
                  <a:lnTo>
                    <a:pt x="2489" y="4978"/>
                  </a:lnTo>
                  <a:lnTo>
                    <a:pt x="3733" y="4978"/>
                  </a:lnTo>
                  <a:lnTo>
                    <a:pt x="3733" y="2476"/>
                  </a:lnTo>
                  <a:close/>
                </a:path>
                <a:path w="3810" h="5080">
                  <a:moveTo>
                    <a:pt x="0" y="0"/>
                  </a:moveTo>
                  <a:lnTo>
                    <a:pt x="0" y="2476"/>
                  </a:lnTo>
                  <a:lnTo>
                    <a:pt x="1238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7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8" name="object 258" descr=""/>
            <p:cNvSpPr/>
            <p:nvPr/>
          </p:nvSpPr>
          <p:spPr>
            <a:xfrm>
              <a:off x="4551478" y="105709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0" y="4978"/>
                  </a:lnTo>
                  <a:lnTo>
                    <a:pt x="2476" y="4978"/>
                  </a:ln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B7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9" name="object 259" descr=""/>
            <p:cNvSpPr/>
            <p:nvPr/>
          </p:nvSpPr>
          <p:spPr>
            <a:xfrm>
              <a:off x="4545255" y="105212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76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2476" y="373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297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0" name="object 260" descr=""/>
            <p:cNvSpPr/>
            <p:nvPr/>
          </p:nvSpPr>
          <p:spPr>
            <a:xfrm>
              <a:off x="4545255" y="1048376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1" name="object 261" descr=""/>
            <p:cNvSpPr/>
            <p:nvPr/>
          </p:nvSpPr>
          <p:spPr>
            <a:xfrm>
              <a:off x="4545255" y="102719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0" y="0"/>
                  </a:moveTo>
                  <a:lnTo>
                    <a:pt x="0" y="7480"/>
                  </a:lnTo>
                  <a:lnTo>
                    <a:pt x="2476" y="7480"/>
                  </a:lnTo>
                  <a:lnTo>
                    <a:pt x="2476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2" name="object 262" descr=""/>
            <p:cNvSpPr/>
            <p:nvPr/>
          </p:nvSpPr>
          <p:spPr>
            <a:xfrm>
              <a:off x="4557701" y="1052123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2501" y="7467"/>
                  </a:moveTo>
                  <a:lnTo>
                    <a:pt x="2501" y="11201"/>
                  </a:lnTo>
                  <a:lnTo>
                    <a:pt x="0" y="12445"/>
                  </a:lnTo>
                  <a:lnTo>
                    <a:pt x="3733" y="13690"/>
                  </a:lnTo>
                  <a:lnTo>
                    <a:pt x="2501" y="7467"/>
                  </a:lnTo>
                  <a:close/>
                </a:path>
                <a:path w="11429" h="13969">
                  <a:moveTo>
                    <a:pt x="4978" y="4978"/>
                  </a:moveTo>
                  <a:lnTo>
                    <a:pt x="2501" y="4978"/>
                  </a:lnTo>
                  <a:lnTo>
                    <a:pt x="2501" y="7467"/>
                  </a:lnTo>
                  <a:lnTo>
                    <a:pt x="4978" y="6222"/>
                  </a:lnTo>
                  <a:lnTo>
                    <a:pt x="4978" y="4978"/>
                  </a:lnTo>
                  <a:close/>
                </a:path>
                <a:path w="11429" h="13969">
                  <a:moveTo>
                    <a:pt x="7480" y="0"/>
                  </a:moveTo>
                  <a:lnTo>
                    <a:pt x="4978" y="2476"/>
                  </a:lnTo>
                  <a:lnTo>
                    <a:pt x="4978" y="4978"/>
                  </a:lnTo>
                  <a:lnTo>
                    <a:pt x="7480" y="3721"/>
                  </a:lnTo>
                  <a:lnTo>
                    <a:pt x="8724" y="1244"/>
                  </a:lnTo>
                  <a:lnTo>
                    <a:pt x="11201" y="1244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277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3" name="object 263" descr=""/>
            <p:cNvSpPr/>
            <p:nvPr/>
          </p:nvSpPr>
          <p:spPr>
            <a:xfrm>
              <a:off x="4541508" y="1034676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40">
                  <a:moveTo>
                    <a:pt x="3746" y="5422"/>
                  </a:moveTo>
                  <a:lnTo>
                    <a:pt x="3746" y="12471"/>
                  </a:lnTo>
                  <a:lnTo>
                    <a:pt x="6223" y="14947"/>
                  </a:lnTo>
                  <a:lnTo>
                    <a:pt x="6223" y="8724"/>
                  </a:lnTo>
                  <a:lnTo>
                    <a:pt x="3746" y="5422"/>
                  </a:lnTo>
                  <a:close/>
                </a:path>
                <a:path w="6350" h="15240">
                  <a:moveTo>
                    <a:pt x="3746" y="0"/>
                  </a:moveTo>
                  <a:lnTo>
                    <a:pt x="0" y="0"/>
                  </a:lnTo>
                  <a:lnTo>
                    <a:pt x="2489" y="3746"/>
                  </a:lnTo>
                  <a:lnTo>
                    <a:pt x="3746" y="5422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256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4" name="object 264" descr=""/>
            <p:cNvSpPr/>
            <p:nvPr/>
          </p:nvSpPr>
          <p:spPr>
            <a:xfrm>
              <a:off x="4532783" y="1022221"/>
              <a:ext cx="12700" cy="27940"/>
            </a:xfrm>
            <a:custGeom>
              <a:avLst/>
              <a:gdLst/>
              <a:ahLst/>
              <a:cxnLst/>
              <a:rect l="l" t="t" r="r" b="b"/>
              <a:pathLst>
                <a:path w="12700" h="27940">
                  <a:moveTo>
                    <a:pt x="3746" y="18681"/>
                  </a:moveTo>
                  <a:lnTo>
                    <a:pt x="0" y="18681"/>
                  </a:lnTo>
                  <a:lnTo>
                    <a:pt x="2501" y="22428"/>
                  </a:lnTo>
                  <a:lnTo>
                    <a:pt x="7480" y="27406"/>
                  </a:lnTo>
                  <a:lnTo>
                    <a:pt x="7480" y="23672"/>
                  </a:lnTo>
                  <a:lnTo>
                    <a:pt x="8724" y="23672"/>
                  </a:lnTo>
                  <a:lnTo>
                    <a:pt x="3746" y="18681"/>
                  </a:lnTo>
                  <a:close/>
                </a:path>
                <a:path w="12700" h="27940">
                  <a:moveTo>
                    <a:pt x="8089" y="2501"/>
                  </a:moveTo>
                  <a:lnTo>
                    <a:pt x="3746" y="2501"/>
                  </a:lnTo>
                  <a:lnTo>
                    <a:pt x="3746" y="16192"/>
                  </a:lnTo>
                  <a:lnTo>
                    <a:pt x="6248" y="16192"/>
                  </a:lnTo>
                  <a:lnTo>
                    <a:pt x="8724" y="13703"/>
                  </a:lnTo>
                  <a:lnTo>
                    <a:pt x="6248" y="8724"/>
                  </a:lnTo>
                  <a:lnTo>
                    <a:pt x="6248" y="3733"/>
                  </a:lnTo>
                  <a:lnTo>
                    <a:pt x="8089" y="2501"/>
                  </a:lnTo>
                  <a:close/>
                </a:path>
                <a:path w="12700" h="27940">
                  <a:moveTo>
                    <a:pt x="12471" y="0"/>
                  </a:moveTo>
                  <a:lnTo>
                    <a:pt x="9969" y="1244"/>
                  </a:lnTo>
                  <a:lnTo>
                    <a:pt x="8089" y="2501"/>
                  </a:lnTo>
                  <a:lnTo>
                    <a:pt x="9969" y="2501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2C8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5" name="object 265" descr=""/>
            <p:cNvSpPr/>
            <p:nvPr/>
          </p:nvSpPr>
          <p:spPr>
            <a:xfrm>
              <a:off x="4784383" y="122401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503" y="491"/>
                  </a:moveTo>
                  <a:lnTo>
                    <a:pt x="0" y="1231"/>
                  </a:lnTo>
                  <a:lnTo>
                    <a:pt x="0" y="4978"/>
                  </a:lnTo>
                  <a:lnTo>
                    <a:pt x="3746" y="4978"/>
                  </a:lnTo>
                  <a:lnTo>
                    <a:pt x="1503" y="491"/>
                  </a:lnTo>
                  <a:close/>
                </a:path>
                <a:path w="3810" h="5080">
                  <a:moveTo>
                    <a:pt x="2501" y="0"/>
                  </a:moveTo>
                  <a:lnTo>
                    <a:pt x="1257" y="0"/>
                  </a:lnTo>
                  <a:lnTo>
                    <a:pt x="1503" y="49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99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6" name="object 266" descr=""/>
            <p:cNvSpPr/>
            <p:nvPr/>
          </p:nvSpPr>
          <p:spPr>
            <a:xfrm>
              <a:off x="4673537" y="1096951"/>
              <a:ext cx="27940" cy="3810"/>
            </a:xfrm>
            <a:custGeom>
              <a:avLst/>
              <a:gdLst/>
              <a:ahLst/>
              <a:cxnLst/>
              <a:rect l="l" t="t" r="r" b="b"/>
              <a:pathLst>
                <a:path w="27939" h="3809">
                  <a:moveTo>
                    <a:pt x="11214" y="0"/>
                  </a:moveTo>
                  <a:lnTo>
                    <a:pt x="0" y="0"/>
                  </a:lnTo>
                  <a:lnTo>
                    <a:pt x="7480" y="3746"/>
                  </a:lnTo>
                  <a:lnTo>
                    <a:pt x="22428" y="3746"/>
                  </a:lnTo>
                  <a:lnTo>
                    <a:pt x="24904" y="2489"/>
                  </a:lnTo>
                  <a:lnTo>
                    <a:pt x="27406" y="2489"/>
                  </a:lnTo>
                  <a:lnTo>
                    <a:pt x="22428" y="1244"/>
                  </a:lnTo>
                  <a:lnTo>
                    <a:pt x="11214" y="1244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932D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7" name="object 267" descr=""/>
            <p:cNvSpPr/>
            <p:nvPr/>
          </p:nvSpPr>
          <p:spPr>
            <a:xfrm>
              <a:off x="4693464" y="1100693"/>
              <a:ext cx="34925" cy="22860"/>
            </a:xfrm>
            <a:custGeom>
              <a:avLst/>
              <a:gdLst/>
              <a:ahLst/>
              <a:cxnLst/>
              <a:rect l="l" t="t" r="r" b="b"/>
              <a:pathLst>
                <a:path w="34925" h="22859">
                  <a:moveTo>
                    <a:pt x="17437" y="0"/>
                  </a:moveTo>
                  <a:lnTo>
                    <a:pt x="13703" y="0"/>
                  </a:lnTo>
                  <a:lnTo>
                    <a:pt x="12458" y="0"/>
                  </a:lnTo>
                  <a:lnTo>
                    <a:pt x="12458" y="2501"/>
                  </a:lnTo>
                  <a:lnTo>
                    <a:pt x="8724" y="2501"/>
                  </a:lnTo>
                  <a:lnTo>
                    <a:pt x="2501" y="1244"/>
                  </a:lnTo>
                  <a:lnTo>
                    <a:pt x="0" y="3733"/>
                  </a:lnTo>
                  <a:lnTo>
                    <a:pt x="4978" y="4978"/>
                  </a:lnTo>
                  <a:lnTo>
                    <a:pt x="17437" y="4978"/>
                  </a:lnTo>
                  <a:lnTo>
                    <a:pt x="22428" y="12458"/>
                  </a:lnTo>
                  <a:lnTo>
                    <a:pt x="27406" y="18681"/>
                  </a:lnTo>
                  <a:lnTo>
                    <a:pt x="34874" y="22428"/>
                  </a:lnTo>
                  <a:lnTo>
                    <a:pt x="31626" y="18628"/>
                  </a:lnTo>
                  <a:lnTo>
                    <a:pt x="21392" y="8233"/>
                  </a:lnTo>
                  <a:lnTo>
                    <a:pt x="17437" y="3733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9732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8" name="object 268" descr=""/>
            <p:cNvSpPr/>
            <p:nvPr/>
          </p:nvSpPr>
          <p:spPr>
            <a:xfrm>
              <a:off x="4783138" y="1084501"/>
              <a:ext cx="52705" cy="41275"/>
            </a:xfrm>
            <a:custGeom>
              <a:avLst/>
              <a:gdLst/>
              <a:ahLst/>
              <a:cxnLst/>
              <a:rect l="l" t="t" r="r" b="b"/>
              <a:pathLst>
                <a:path w="52704" h="41275">
                  <a:moveTo>
                    <a:pt x="34874" y="0"/>
                  </a:moveTo>
                  <a:lnTo>
                    <a:pt x="29895" y="2489"/>
                  </a:lnTo>
                  <a:lnTo>
                    <a:pt x="27406" y="2489"/>
                  </a:lnTo>
                  <a:lnTo>
                    <a:pt x="27406" y="4991"/>
                  </a:lnTo>
                  <a:lnTo>
                    <a:pt x="23672" y="6223"/>
                  </a:lnTo>
                  <a:lnTo>
                    <a:pt x="23672" y="11214"/>
                  </a:lnTo>
                  <a:lnTo>
                    <a:pt x="22428" y="13690"/>
                  </a:lnTo>
                  <a:lnTo>
                    <a:pt x="21170" y="17437"/>
                  </a:lnTo>
                  <a:lnTo>
                    <a:pt x="14947" y="23672"/>
                  </a:lnTo>
                  <a:lnTo>
                    <a:pt x="12471" y="28651"/>
                  </a:lnTo>
                  <a:lnTo>
                    <a:pt x="0" y="38620"/>
                  </a:lnTo>
                  <a:lnTo>
                    <a:pt x="0" y="41097"/>
                  </a:lnTo>
                  <a:lnTo>
                    <a:pt x="7947" y="34288"/>
                  </a:lnTo>
                  <a:lnTo>
                    <a:pt x="14954" y="26777"/>
                  </a:lnTo>
                  <a:lnTo>
                    <a:pt x="21027" y="18333"/>
                  </a:lnTo>
                  <a:lnTo>
                    <a:pt x="26174" y="8724"/>
                  </a:lnTo>
                  <a:lnTo>
                    <a:pt x="32397" y="7467"/>
                  </a:lnTo>
                  <a:lnTo>
                    <a:pt x="39865" y="6223"/>
                  </a:lnTo>
                  <a:lnTo>
                    <a:pt x="46088" y="4991"/>
                  </a:lnTo>
                  <a:lnTo>
                    <a:pt x="52323" y="4991"/>
                  </a:lnTo>
                  <a:lnTo>
                    <a:pt x="52323" y="1244"/>
                  </a:lnTo>
                  <a:lnTo>
                    <a:pt x="46088" y="1244"/>
                  </a:lnTo>
                  <a:lnTo>
                    <a:pt x="41097" y="3746"/>
                  </a:lnTo>
                  <a:lnTo>
                    <a:pt x="38620" y="3746"/>
                  </a:lnTo>
                  <a:lnTo>
                    <a:pt x="34874" y="1244"/>
                  </a:lnTo>
                  <a:lnTo>
                    <a:pt x="34874" y="0"/>
                  </a:lnTo>
                  <a:close/>
                </a:path>
              </a:pathLst>
            </a:custGeom>
            <a:solidFill>
              <a:srgbClr val="7C23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9" name="object 269" descr=""/>
            <p:cNvSpPr/>
            <p:nvPr/>
          </p:nvSpPr>
          <p:spPr>
            <a:xfrm>
              <a:off x="4811790" y="1085745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6223" y="2501"/>
                  </a:moveTo>
                  <a:lnTo>
                    <a:pt x="0" y="2501"/>
                  </a:lnTo>
                  <a:lnTo>
                    <a:pt x="0" y="4978"/>
                  </a:lnTo>
                  <a:lnTo>
                    <a:pt x="2489" y="4978"/>
                  </a:lnTo>
                  <a:lnTo>
                    <a:pt x="6223" y="2501"/>
                  </a:lnTo>
                  <a:close/>
                </a:path>
                <a:path w="10160" h="5080">
                  <a:moveTo>
                    <a:pt x="6757" y="356"/>
                  </a:moveTo>
                  <a:lnTo>
                    <a:pt x="2489" y="2501"/>
                  </a:lnTo>
                  <a:lnTo>
                    <a:pt x="9969" y="2501"/>
                  </a:lnTo>
                  <a:lnTo>
                    <a:pt x="6757" y="356"/>
                  </a:lnTo>
                  <a:close/>
                </a:path>
                <a:path w="10160" h="5080">
                  <a:moveTo>
                    <a:pt x="7467" y="0"/>
                  </a:moveTo>
                  <a:lnTo>
                    <a:pt x="6223" y="0"/>
                  </a:lnTo>
                  <a:lnTo>
                    <a:pt x="6757" y="35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0" name="object 270" descr=""/>
            <p:cNvSpPr/>
            <p:nvPr/>
          </p:nvSpPr>
          <p:spPr>
            <a:xfrm>
              <a:off x="4712145" y="1093219"/>
              <a:ext cx="41275" cy="139700"/>
            </a:xfrm>
            <a:custGeom>
              <a:avLst/>
              <a:gdLst/>
              <a:ahLst/>
              <a:cxnLst/>
              <a:rect l="l" t="t" r="r" b="b"/>
              <a:pathLst>
                <a:path w="41275" h="139700">
                  <a:moveTo>
                    <a:pt x="1663" y="4978"/>
                  </a:moveTo>
                  <a:lnTo>
                    <a:pt x="0" y="4978"/>
                  </a:lnTo>
                  <a:lnTo>
                    <a:pt x="0" y="7480"/>
                  </a:lnTo>
                  <a:lnTo>
                    <a:pt x="4307" y="12143"/>
                  </a:lnTo>
                  <a:lnTo>
                    <a:pt x="10129" y="17748"/>
                  </a:lnTo>
                  <a:lnTo>
                    <a:pt x="15250" y="22885"/>
                  </a:lnTo>
                  <a:lnTo>
                    <a:pt x="17449" y="26149"/>
                  </a:lnTo>
                  <a:lnTo>
                    <a:pt x="21170" y="29895"/>
                  </a:lnTo>
                  <a:lnTo>
                    <a:pt x="24917" y="32372"/>
                  </a:lnTo>
                  <a:lnTo>
                    <a:pt x="27393" y="34874"/>
                  </a:lnTo>
                  <a:lnTo>
                    <a:pt x="31718" y="39391"/>
                  </a:lnTo>
                  <a:lnTo>
                    <a:pt x="33939" y="43905"/>
                  </a:lnTo>
                  <a:lnTo>
                    <a:pt x="34757" y="51688"/>
                  </a:lnTo>
                  <a:lnTo>
                    <a:pt x="34874" y="66014"/>
                  </a:lnTo>
                  <a:lnTo>
                    <a:pt x="33901" y="83105"/>
                  </a:lnTo>
                  <a:lnTo>
                    <a:pt x="30829" y="98093"/>
                  </a:lnTo>
                  <a:lnTo>
                    <a:pt x="25423" y="112611"/>
                  </a:lnTo>
                  <a:lnTo>
                    <a:pt x="17449" y="128295"/>
                  </a:lnTo>
                  <a:lnTo>
                    <a:pt x="17449" y="138264"/>
                  </a:lnTo>
                  <a:lnTo>
                    <a:pt x="21170" y="139496"/>
                  </a:lnTo>
                  <a:lnTo>
                    <a:pt x="24917" y="139496"/>
                  </a:lnTo>
                  <a:lnTo>
                    <a:pt x="28651" y="137020"/>
                  </a:lnTo>
                  <a:lnTo>
                    <a:pt x="28651" y="122072"/>
                  </a:lnTo>
                  <a:lnTo>
                    <a:pt x="29895" y="117094"/>
                  </a:lnTo>
                  <a:lnTo>
                    <a:pt x="34874" y="104622"/>
                  </a:lnTo>
                  <a:lnTo>
                    <a:pt x="38620" y="98399"/>
                  </a:lnTo>
                  <a:lnTo>
                    <a:pt x="38620" y="84696"/>
                  </a:lnTo>
                  <a:lnTo>
                    <a:pt x="39495" y="74951"/>
                  </a:lnTo>
                  <a:lnTo>
                    <a:pt x="40954" y="63685"/>
                  </a:lnTo>
                  <a:lnTo>
                    <a:pt x="41246" y="52651"/>
                  </a:lnTo>
                  <a:lnTo>
                    <a:pt x="39699" y="47320"/>
                  </a:lnTo>
                  <a:lnTo>
                    <a:pt x="38620" y="47320"/>
                  </a:lnTo>
                  <a:lnTo>
                    <a:pt x="38620" y="39852"/>
                  </a:lnTo>
                  <a:lnTo>
                    <a:pt x="37363" y="37376"/>
                  </a:lnTo>
                  <a:lnTo>
                    <a:pt x="34874" y="26149"/>
                  </a:lnTo>
                  <a:lnTo>
                    <a:pt x="29895" y="26149"/>
                  </a:lnTo>
                  <a:lnTo>
                    <a:pt x="27393" y="22428"/>
                  </a:lnTo>
                  <a:lnTo>
                    <a:pt x="24917" y="22428"/>
                  </a:lnTo>
                  <a:lnTo>
                    <a:pt x="21170" y="18681"/>
                  </a:lnTo>
                  <a:lnTo>
                    <a:pt x="16192" y="16192"/>
                  </a:lnTo>
                  <a:lnTo>
                    <a:pt x="12471" y="12446"/>
                  </a:lnTo>
                  <a:lnTo>
                    <a:pt x="9969" y="8724"/>
                  </a:lnTo>
                  <a:lnTo>
                    <a:pt x="7467" y="6223"/>
                  </a:lnTo>
                  <a:lnTo>
                    <a:pt x="4991" y="6223"/>
                  </a:lnTo>
                  <a:lnTo>
                    <a:pt x="3327" y="5397"/>
                  </a:lnTo>
                  <a:lnTo>
                    <a:pt x="1663" y="4978"/>
                  </a:lnTo>
                  <a:close/>
                </a:path>
                <a:path w="41275" h="139700">
                  <a:moveTo>
                    <a:pt x="38709" y="43905"/>
                  </a:moveTo>
                  <a:lnTo>
                    <a:pt x="38620" y="47320"/>
                  </a:lnTo>
                  <a:lnTo>
                    <a:pt x="39699" y="47320"/>
                  </a:lnTo>
                  <a:lnTo>
                    <a:pt x="38709" y="43905"/>
                  </a:lnTo>
                  <a:close/>
                </a:path>
                <a:path w="41275" h="139700">
                  <a:moveTo>
                    <a:pt x="29895" y="24917"/>
                  </a:moveTo>
                  <a:lnTo>
                    <a:pt x="29895" y="26149"/>
                  </a:lnTo>
                  <a:lnTo>
                    <a:pt x="32397" y="26149"/>
                  </a:lnTo>
                  <a:lnTo>
                    <a:pt x="29895" y="24917"/>
                  </a:lnTo>
                  <a:close/>
                </a:path>
                <a:path w="41275" h="139700">
                  <a:moveTo>
                    <a:pt x="4381" y="2514"/>
                  </a:moveTo>
                  <a:lnTo>
                    <a:pt x="4991" y="3733"/>
                  </a:lnTo>
                  <a:lnTo>
                    <a:pt x="4991" y="6223"/>
                  </a:lnTo>
                  <a:lnTo>
                    <a:pt x="7467" y="6223"/>
                  </a:lnTo>
                  <a:lnTo>
                    <a:pt x="6223" y="4978"/>
                  </a:lnTo>
                  <a:lnTo>
                    <a:pt x="4381" y="2514"/>
                  </a:lnTo>
                  <a:close/>
                </a:path>
                <a:path w="41275" h="139700">
                  <a:moveTo>
                    <a:pt x="2501" y="0"/>
                  </a:moveTo>
                  <a:lnTo>
                    <a:pt x="2501" y="1244"/>
                  </a:lnTo>
                  <a:lnTo>
                    <a:pt x="4165" y="2082"/>
                  </a:lnTo>
                  <a:lnTo>
                    <a:pt x="3432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77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1" name="object 271" descr=""/>
            <p:cNvSpPr/>
            <p:nvPr/>
          </p:nvSpPr>
          <p:spPr>
            <a:xfrm>
              <a:off x="4735818" y="122648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489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A95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2" name="object 272" descr=""/>
            <p:cNvSpPr/>
            <p:nvPr/>
          </p:nvSpPr>
          <p:spPr>
            <a:xfrm>
              <a:off x="4730840" y="122899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1231" y="2493"/>
                  </a:moveTo>
                  <a:lnTo>
                    <a:pt x="0" y="3721"/>
                  </a:lnTo>
                  <a:lnTo>
                    <a:pt x="1231" y="3721"/>
                  </a:lnTo>
                  <a:lnTo>
                    <a:pt x="1231" y="2493"/>
                  </a:lnTo>
                  <a:close/>
                </a:path>
                <a:path w="3810" h="3809">
                  <a:moveTo>
                    <a:pt x="3733" y="0"/>
                  </a:moveTo>
                  <a:lnTo>
                    <a:pt x="1231" y="0"/>
                  </a:lnTo>
                  <a:lnTo>
                    <a:pt x="1231" y="249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172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3" name="object 273" descr=""/>
            <p:cNvSpPr/>
            <p:nvPr/>
          </p:nvSpPr>
          <p:spPr>
            <a:xfrm>
              <a:off x="4742041" y="121653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46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2501" y="373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AC5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4" name="object 274" descr=""/>
            <p:cNvSpPr/>
            <p:nvPr/>
          </p:nvSpPr>
          <p:spPr>
            <a:xfrm>
              <a:off x="4725849" y="1227733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9969" y="0"/>
                  </a:moveTo>
                  <a:lnTo>
                    <a:pt x="7467" y="0"/>
                  </a:lnTo>
                  <a:lnTo>
                    <a:pt x="7467" y="2501"/>
                  </a:lnTo>
                  <a:lnTo>
                    <a:pt x="3746" y="4978"/>
                  </a:lnTo>
                  <a:lnTo>
                    <a:pt x="0" y="4978"/>
                  </a:lnTo>
                  <a:lnTo>
                    <a:pt x="3746" y="6235"/>
                  </a:lnTo>
                  <a:lnTo>
                    <a:pt x="7467" y="6235"/>
                  </a:lnTo>
                  <a:lnTo>
                    <a:pt x="11214" y="3746"/>
                  </a:lnTo>
                  <a:lnTo>
                    <a:pt x="11214" y="1257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A65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5" name="object 275" descr=""/>
            <p:cNvSpPr/>
            <p:nvPr/>
          </p:nvSpPr>
          <p:spPr>
            <a:xfrm>
              <a:off x="4712145" y="1093219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2501" y="0"/>
                  </a:moveTo>
                  <a:lnTo>
                    <a:pt x="0" y="1244"/>
                  </a:lnTo>
                  <a:lnTo>
                    <a:pt x="0" y="3733"/>
                  </a:lnTo>
                  <a:lnTo>
                    <a:pt x="1663" y="4559"/>
                  </a:lnTo>
                  <a:lnTo>
                    <a:pt x="2501" y="5803"/>
                  </a:lnTo>
                  <a:lnTo>
                    <a:pt x="2501" y="9969"/>
                  </a:lnTo>
                  <a:lnTo>
                    <a:pt x="4991" y="9969"/>
                  </a:lnTo>
                  <a:lnTo>
                    <a:pt x="4991" y="6223"/>
                  </a:lnTo>
                  <a:lnTo>
                    <a:pt x="7480" y="8724"/>
                  </a:lnTo>
                  <a:lnTo>
                    <a:pt x="9969" y="12446"/>
                  </a:lnTo>
                  <a:lnTo>
                    <a:pt x="12471" y="12446"/>
                  </a:lnTo>
                  <a:lnTo>
                    <a:pt x="9969" y="8724"/>
                  </a:lnTo>
                  <a:lnTo>
                    <a:pt x="6223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A57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6" name="object 276" descr=""/>
            <p:cNvSpPr/>
            <p:nvPr/>
          </p:nvSpPr>
          <p:spPr>
            <a:xfrm>
              <a:off x="4727093" y="1225243"/>
              <a:ext cx="38735" cy="12065"/>
            </a:xfrm>
            <a:custGeom>
              <a:avLst/>
              <a:gdLst/>
              <a:ahLst/>
              <a:cxnLst/>
              <a:rect l="l" t="t" r="r" b="b"/>
              <a:pathLst>
                <a:path w="38735" h="12065">
                  <a:moveTo>
                    <a:pt x="2501" y="0"/>
                  </a:moveTo>
                  <a:lnTo>
                    <a:pt x="0" y="3746"/>
                  </a:lnTo>
                  <a:lnTo>
                    <a:pt x="0" y="11214"/>
                  </a:lnTo>
                  <a:lnTo>
                    <a:pt x="5876" y="11739"/>
                  </a:lnTo>
                  <a:lnTo>
                    <a:pt x="12635" y="11739"/>
                  </a:lnTo>
                  <a:lnTo>
                    <a:pt x="28651" y="11214"/>
                  </a:lnTo>
                  <a:lnTo>
                    <a:pt x="38620" y="11214"/>
                  </a:lnTo>
                  <a:lnTo>
                    <a:pt x="37376" y="9969"/>
                  </a:lnTo>
                  <a:lnTo>
                    <a:pt x="34874" y="8724"/>
                  </a:lnTo>
                  <a:lnTo>
                    <a:pt x="32397" y="8724"/>
                  </a:lnTo>
                  <a:lnTo>
                    <a:pt x="29895" y="7467"/>
                  </a:lnTo>
                  <a:lnTo>
                    <a:pt x="2501" y="7467"/>
                  </a:lnTo>
                  <a:lnTo>
                    <a:pt x="2501" y="0"/>
                  </a:lnTo>
                  <a:close/>
                </a:path>
                <a:path w="38735" h="12065">
                  <a:moveTo>
                    <a:pt x="17449" y="6235"/>
                  </a:moveTo>
                  <a:lnTo>
                    <a:pt x="13703" y="7467"/>
                  </a:lnTo>
                  <a:lnTo>
                    <a:pt x="21170" y="7467"/>
                  </a:lnTo>
                  <a:lnTo>
                    <a:pt x="17449" y="6235"/>
                  </a:lnTo>
                  <a:close/>
                </a:path>
                <a:path w="38735" h="12065">
                  <a:moveTo>
                    <a:pt x="26149" y="6235"/>
                  </a:moveTo>
                  <a:lnTo>
                    <a:pt x="21170" y="7467"/>
                  </a:lnTo>
                  <a:lnTo>
                    <a:pt x="26149" y="7467"/>
                  </a:lnTo>
                  <a:lnTo>
                    <a:pt x="26149" y="6235"/>
                  </a:lnTo>
                  <a:close/>
                </a:path>
              </a:pathLst>
            </a:custGeom>
            <a:solidFill>
              <a:srgbClr val="9140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7" name="object 277" descr=""/>
            <p:cNvSpPr/>
            <p:nvPr/>
          </p:nvSpPr>
          <p:spPr>
            <a:xfrm>
              <a:off x="4734574" y="1064571"/>
              <a:ext cx="73660" cy="169545"/>
            </a:xfrm>
            <a:custGeom>
              <a:avLst/>
              <a:gdLst/>
              <a:ahLst/>
              <a:cxnLst/>
              <a:rect l="l" t="t" r="r" b="b"/>
              <a:pathLst>
                <a:path w="73660" h="169544">
                  <a:moveTo>
                    <a:pt x="33616" y="166903"/>
                  </a:moveTo>
                  <a:lnTo>
                    <a:pt x="26149" y="166903"/>
                  </a:lnTo>
                  <a:lnTo>
                    <a:pt x="28638" y="169392"/>
                  </a:lnTo>
                  <a:lnTo>
                    <a:pt x="31140" y="169392"/>
                  </a:lnTo>
                  <a:lnTo>
                    <a:pt x="33616" y="166903"/>
                  </a:lnTo>
                  <a:close/>
                </a:path>
                <a:path w="73660" h="169544">
                  <a:moveTo>
                    <a:pt x="43586" y="163156"/>
                  </a:moveTo>
                  <a:lnTo>
                    <a:pt x="16192" y="163156"/>
                  </a:lnTo>
                  <a:lnTo>
                    <a:pt x="17437" y="165658"/>
                  </a:lnTo>
                  <a:lnTo>
                    <a:pt x="22415" y="165658"/>
                  </a:lnTo>
                  <a:lnTo>
                    <a:pt x="23660" y="166903"/>
                  </a:lnTo>
                  <a:lnTo>
                    <a:pt x="36118" y="166903"/>
                  </a:lnTo>
                  <a:lnTo>
                    <a:pt x="39865" y="165658"/>
                  </a:lnTo>
                  <a:lnTo>
                    <a:pt x="43586" y="163156"/>
                  </a:lnTo>
                  <a:close/>
                </a:path>
                <a:path w="73660" h="169544">
                  <a:moveTo>
                    <a:pt x="8712" y="1244"/>
                  </a:moveTo>
                  <a:lnTo>
                    <a:pt x="6222" y="1244"/>
                  </a:lnTo>
                  <a:lnTo>
                    <a:pt x="3733" y="3746"/>
                  </a:lnTo>
                  <a:lnTo>
                    <a:pt x="639" y="3746"/>
                  </a:lnTo>
                  <a:lnTo>
                    <a:pt x="1708" y="9969"/>
                  </a:lnTo>
                  <a:lnTo>
                    <a:pt x="4200" y="19464"/>
                  </a:lnTo>
                  <a:lnTo>
                    <a:pt x="6475" y="29251"/>
                  </a:lnTo>
                  <a:lnTo>
                    <a:pt x="7467" y="39852"/>
                  </a:lnTo>
                  <a:lnTo>
                    <a:pt x="7467" y="43599"/>
                  </a:lnTo>
                  <a:lnTo>
                    <a:pt x="6629" y="45262"/>
                  </a:lnTo>
                  <a:lnTo>
                    <a:pt x="5384" y="47320"/>
                  </a:lnTo>
                  <a:lnTo>
                    <a:pt x="3733" y="49822"/>
                  </a:lnTo>
                  <a:lnTo>
                    <a:pt x="6222" y="49822"/>
                  </a:lnTo>
                  <a:lnTo>
                    <a:pt x="8712" y="52324"/>
                  </a:lnTo>
                  <a:lnTo>
                    <a:pt x="13690" y="52324"/>
                  </a:lnTo>
                  <a:lnTo>
                    <a:pt x="17437" y="63525"/>
                  </a:lnTo>
                  <a:lnTo>
                    <a:pt x="17437" y="69748"/>
                  </a:lnTo>
                  <a:lnTo>
                    <a:pt x="20062" y="78800"/>
                  </a:lnTo>
                  <a:lnTo>
                    <a:pt x="19770" y="89835"/>
                  </a:lnTo>
                  <a:lnTo>
                    <a:pt x="18312" y="101100"/>
                  </a:lnTo>
                  <a:lnTo>
                    <a:pt x="17437" y="110845"/>
                  </a:lnTo>
                  <a:lnTo>
                    <a:pt x="16192" y="117081"/>
                  </a:lnTo>
                  <a:lnTo>
                    <a:pt x="16192" y="124561"/>
                  </a:lnTo>
                  <a:lnTo>
                    <a:pt x="13690" y="130784"/>
                  </a:lnTo>
                  <a:lnTo>
                    <a:pt x="12445" y="135763"/>
                  </a:lnTo>
                  <a:lnTo>
                    <a:pt x="7467" y="141986"/>
                  </a:lnTo>
                  <a:lnTo>
                    <a:pt x="7467" y="148209"/>
                  </a:lnTo>
                  <a:lnTo>
                    <a:pt x="8712" y="153212"/>
                  </a:lnTo>
                  <a:lnTo>
                    <a:pt x="7467" y="154432"/>
                  </a:lnTo>
                  <a:lnTo>
                    <a:pt x="3733" y="158178"/>
                  </a:lnTo>
                  <a:lnTo>
                    <a:pt x="3733" y="164414"/>
                  </a:lnTo>
                  <a:lnTo>
                    <a:pt x="8712" y="163156"/>
                  </a:lnTo>
                  <a:lnTo>
                    <a:pt x="43586" y="163156"/>
                  </a:lnTo>
                  <a:lnTo>
                    <a:pt x="46088" y="161912"/>
                  </a:lnTo>
                  <a:lnTo>
                    <a:pt x="46088" y="159435"/>
                  </a:lnTo>
                  <a:lnTo>
                    <a:pt x="48564" y="158178"/>
                  </a:lnTo>
                  <a:lnTo>
                    <a:pt x="48564" y="155689"/>
                  </a:lnTo>
                  <a:lnTo>
                    <a:pt x="41017" y="134980"/>
                  </a:lnTo>
                  <a:lnTo>
                    <a:pt x="36736" y="116143"/>
                  </a:lnTo>
                  <a:lnTo>
                    <a:pt x="35257" y="96840"/>
                  </a:lnTo>
                  <a:lnTo>
                    <a:pt x="36118" y="74739"/>
                  </a:lnTo>
                  <a:lnTo>
                    <a:pt x="36118" y="69748"/>
                  </a:lnTo>
                  <a:lnTo>
                    <a:pt x="38607" y="66014"/>
                  </a:lnTo>
                  <a:lnTo>
                    <a:pt x="42341" y="62280"/>
                  </a:lnTo>
                  <a:lnTo>
                    <a:pt x="46088" y="59791"/>
                  </a:lnTo>
                  <a:lnTo>
                    <a:pt x="46088" y="56045"/>
                  </a:lnTo>
                  <a:lnTo>
                    <a:pt x="58534" y="47320"/>
                  </a:lnTo>
                  <a:lnTo>
                    <a:pt x="61036" y="42341"/>
                  </a:lnTo>
                  <a:lnTo>
                    <a:pt x="69735" y="33629"/>
                  </a:lnTo>
                  <a:lnTo>
                    <a:pt x="69735" y="27393"/>
                  </a:lnTo>
                  <a:lnTo>
                    <a:pt x="62268" y="27393"/>
                  </a:lnTo>
                  <a:lnTo>
                    <a:pt x="59791" y="23672"/>
                  </a:lnTo>
                  <a:lnTo>
                    <a:pt x="57289" y="21170"/>
                  </a:lnTo>
                  <a:lnTo>
                    <a:pt x="54787" y="17449"/>
                  </a:lnTo>
                  <a:lnTo>
                    <a:pt x="53555" y="14947"/>
                  </a:lnTo>
                  <a:lnTo>
                    <a:pt x="51066" y="13703"/>
                  </a:lnTo>
                  <a:lnTo>
                    <a:pt x="51066" y="11201"/>
                  </a:lnTo>
                  <a:lnTo>
                    <a:pt x="13690" y="11201"/>
                  </a:lnTo>
                  <a:lnTo>
                    <a:pt x="8712" y="9969"/>
                  </a:lnTo>
                  <a:lnTo>
                    <a:pt x="6222" y="6223"/>
                  </a:lnTo>
                  <a:lnTo>
                    <a:pt x="8712" y="4978"/>
                  </a:lnTo>
                  <a:lnTo>
                    <a:pt x="8712" y="1244"/>
                  </a:lnTo>
                  <a:close/>
                </a:path>
                <a:path w="73660" h="169544">
                  <a:moveTo>
                    <a:pt x="16192" y="163156"/>
                  </a:moveTo>
                  <a:lnTo>
                    <a:pt x="8712" y="163156"/>
                  </a:lnTo>
                  <a:lnTo>
                    <a:pt x="12445" y="164414"/>
                  </a:lnTo>
                  <a:lnTo>
                    <a:pt x="16192" y="163156"/>
                  </a:lnTo>
                  <a:close/>
                </a:path>
                <a:path w="73660" h="169544">
                  <a:moveTo>
                    <a:pt x="73482" y="22428"/>
                  </a:moveTo>
                  <a:lnTo>
                    <a:pt x="70992" y="23672"/>
                  </a:lnTo>
                  <a:lnTo>
                    <a:pt x="67259" y="24917"/>
                  </a:lnTo>
                  <a:lnTo>
                    <a:pt x="64757" y="27393"/>
                  </a:lnTo>
                  <a:lnTo>
                    <a:pt x="69735" y="27393"/>
                  </a:lnTo>
                  <a:lnTo>
                    <a:pt x="70992" y="26149"/>
                  </a:lnTo>
                  <a:lnTo>
                    <a:pt x="73482" y="22428"/>
                  </a:lnTo>
                  <a:close/>
                </a:path>
                <a:path w="73660" h="169544">
                  <a:moveTo>
                    <a:pt x="48564" y="6223"/>
                  </a:moveTo>
                  <a:lnTo>
                    <a:pt x="33616" y="6223"/>
                  </a:lnTo>
                  <a:lnTo>
                    <a:pt x="29895" y="8724"/>
                  </a:lnTo>
                  <a:lnTo>
                    <a:pt x="24917" y="9969"/>
                  </a:lnTo>
                  <a:lnTo>
                    <a:pt x="17437" y="9969"/>
                  </a:lnTo>
                  <a:lnTo>
                    <a:pt x="13690" y="11201"/>
                  </a:lnTo>
                  <a:lnTo>
                    <a:pt x="51066" y="11201"/>
                  </a:lnTo>
                  <a:lnTo>
                    <a:pt x="48564" y="6223"/>
                  </a:lnTo>
                  <a:close/>
                </a:path>
                <a:path w="73660" h="169544">
                  <a:moveTo>
                    <a:pt x="0" y="0"/>
                  </a:moveTo>
                  <a:lnTo>
                    <a:pt x="0" y="3746"/>
                  </a:lnTo>
                  <a:lnTo>
                    <a:pt x="639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5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8" name="object 278" descr=""/>
            <p:cNvSpPr/>
            <p:nvPr/>
          </p:nvSpPr>
          <p:spPr>
            <a:xfrm>
              <a:off x="4764469" y="111937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B55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9" name="object 279" descr=""/>
            <p:cNvSpPr/>
            <p:nvPr/>
          </p:nvSpPr>
          <p:spPr>
            <a:xfrm>
              <a:off x="4756989" y="112559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59">
                  <a:moveTo>
                    <a:pt x="0" y="0"/>
                  </a:moveTo>
                  <a:lnTo>
                    <a:pt x="0" y="9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4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0" name="object 280" descr=""/>
            <p:cNvSpPr/>
            <p:nvPr/>
          </p:nvSpPr>
          <p:spPr>
            <a:xfrm>
              <a:off x="4756989" y="112934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59">
                  <a:moveTo>
                    <a:pt x="0" y="0"/>
                  </a:moveTo>
                  <a:lnTo>
                    <a:pt x="0" y="9969"/>
                  </a:ln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4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1" name="object 281" descr=""/>
            <p:cNvSpPr/>
            <p:nvPr/>
          </p:nvSpPr>
          <p:spPr>
            <a:xfrm>
              <a:off x="4755744" y="1138063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0"/>
                  </a:moveTo>
                  <a:lnTo>
                    <a:pt x="0" y="112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D4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2" name="object 282" descr=""/>
            <p:cNvSpPr/>
            <p:nvPr/>
          </p:nvSpPr>
          <p:spPr>
            <a:xfrm>
              <a:off x="4737063" y="111189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0"/>
                  </a:moveTo>
                  <a:lnTo>
                    <a:pt x="3733" y="0"/>
                  </a:lnTo>
                  <a:lnTo>
                    <a:pt x="2895" y="1663"/>
                  </a:lnTo>
                  <a:lnTo>
                    <a:pt x="1663" y="3746"/>
                  </a:lnTo>
                  <a:lnTo>
                    <a:pt x="0" y="6248"/>
                  </a:lnTo>
                  <a:lnTo>
                    <a:pt x="6223" y="6248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A54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3" name="object 283" descr=""/>
            <p:cNvSpPr/>
            <p:nvPr/>
          </p:nvSpPr>
          <p:spPr>
            <a:xfrm>
              <a:off x="4754487" y="1194116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39" h="15240">
                  <a:moveTo>
                    <a:pt x="2501" y="0"/>
                  </a:moveTo>
                  <a:lnTo>
                    <a:pt x="0" y="4978"/>
                  </a:lnTo>
                  <a:lnTo>
                    <a:pt x="0" y="13690"/>
                  </a:lnTo>
                  <a:lnTo>
                    <a:pt x="0" y="14947"/>
                  </a:lnTo>
                  <a:lnTo>
                    <a:pt x="2501" y="1494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75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4" name="object 284" descr=""/>
            <p:cNvSpPr/>
            <p:nvPr/>
          </p:nvSpPr>
          <p:spPr>
            <a:xfrm>
              <a:off x="4768191" y="1209064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0"/>
                  </a:moveTo>
                  <a:lnTo>
                    <a:pt x="0" y="16179"/>
                  </a:lnTo>
                  <a:lnTo>
                    <a:pt x="0" y="136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5" name="object 285" descr=""/>
            <p:cNvSpPr/>
            <p:nvPr/>
          </p:nvSpPr>
          <p:spPr>
            <a:xfrm>
              <a:off x="4760110" y="1167954"/>
              <a:ext cx="3175" cy="31750"/>
            </a:xfrm>
            <a:custGeom>
              <a:avLst/>
              <a:gdLst/>
              <a:ahLst/>
              <a:cxnLst/>
              <a:rect l="l" t="t" r="r" b="b"/>
              <a:pathLst>
                <a:path w="3175" h="31750">
                  <a:moveTo>
                    <a:pt x="1857" y="0"/>
                  </a:moveTo>
                  <a:lnTo>
                    <a:pt x="464" y="6796"/>
                  </a:lnTo>
                  <a:lnTo>
                    <a:pt x="0" y="16041"/>
                  </a:lnTo>
                  <a:lnTo>
                    <a:pt x="464" y="25051"/>
                  </a:lnTo>
                  <a:lnTo>
                    <a:pt x="1857" y="31140"/>
                  </a:lnTo>
                  <a:lnTo>
                    <a:pt x="2209" y="23819"/>
                  </a:lnTo>
                  <a:lnTo>
                    <a:pt x="2795" y="14631"/>
                  </a:lnTo>
                  <a:lnTo>
                    <a:pt x="2912" y="5914"/>
                  </a:lnTo>
                  <a:lnTo>
                    <a:pt x="1857" y="0"/>
                  </a:lnTo>
                  <a:close/>
                </a:path>
              </a:pathLst>
            </a:custGeom>
            <a:solidFill>
              <a:srgbClr val="A24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6" name="object 286" descr=""/>
            <p:cNvSpPr/>
            <p:nvPr/>
          </p:nvSpPr>
          <p:spPr>
            <a:xfrm>
              <a:off x="4763212" y="123147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4978" y="3733"/>
                  </a:moveTo>
                  <a:lnTo>
                    <a:pt x="2501" y="3733"/>
                  </a:lnTo>
                  <a:lnTo>
                    <a:pt x="0" y="6222"/>
                  </a:lnTo>
                  <a:lnTo>
                    <a:pt x="2501" y="6222"/>
                  </a:lnTo>
                  <a:lnTo>
                    <a:pt x="4978" y="3733"/>
                  </a:lnTo>
                  <a:close/>
                </a:path>
                <a:path w="7620" h="6350">
                  <a:moveTo>
                    <a:pt x="4978" y="0"/>
                  </a:moveTo>
                  <a:lnTo>
                    <a:pt x="4978" y="3733"/>
                  </a:lnTo>
                  <a:lnTo>
                    <a:pt x="7480" y="373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F4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7" name="object 287" descr=""/>
            <p:cNvSpPr/>
            <p:nvPr/>
          </p:nvSpPr>
          <p:spPr>
            <a:xfrm>
              <a:off x="4738307" y="1065815"/>
              <a:ext cx="8890" cy="40005"/>
            </a:xfrm>
            <a:custGeom>
              <a:avLst/>
              <a:gdLst/>
              <a:ahLst/>
              <a:cxnLst/>
              <a:rect l="l" t="t" r="r" b="b"/>
              <a:pathLst>
                <a:path w="8889" h="40005">
                  <a:moveTo>
                    <a:pt x="2021" y="12383"/>
                  </a:moveTo>
                  <a:lnTo>
                    <a:pt x="4202" y="20550"/>
                  </a:lnTo>
                  <a:lnTo>
                    <a:pt x="6484" y="29966"/>
                  </a:lnTo>
                  <a:lnTo>
                    <a:pt x="7480" y="39852"/>
                  </a:lnTo>
                  <a:lnTo>
                    <a:pt x="8816" y="33332"/>
                  </a:lnTo>
                  <a:lnTo>
                    <a:pt x="7940" y="26933"/>
                  </a:lnTo>
                  <a:lnTo>
                    <a:pt x="5897" y="20768"/>
                  </a:lnTo>
                  <a:lnTo>
                    <a:pt x="3733" y="14947"/>
                  </a:lnTo>
                  <a:lnTo>
                    <a:pt x="2021" y="12383"/>
                  </a:lnTo>
                  <a:close/>
                </a:path>
                <a:path w="8889" h="40005">
                  <a:moveTo>
                    <a:pt x="1276" y="8724"/>
                  </a:moveTo>
                  <a:lnTo>
                    <a:pt x="1231" y="11201"/>
                  </a:lnTo>
                  <a:lnTo>
                    <a:pt x="2021" y="12383"/>
                  </a:lnTo>
                  <a:lnTo>
                    <a:pt x="1705" y="11201"/>
                  </a:lnTo>
                  <a:lnTo>
                    <a:pt x="1276" y="8724"/>
                  </a:lnTo>
                  <a:close/>
                </a:path>
                <a:path w="8889" h="40005">
                  <a:moveTo>
                    <a:pt x="4978" y="0"/>
                  </a:moveTo>
                  <a:lnTo>
                    <a:pt x="2489" y="0"/>
                  </a:lnTo>
                  <a:lnTo>
                    <a:pt x="181" y="2319"/>
                  </a:lnTo>
                  <a:lnTo>
                    <a:pt x="1231" y="8464"/>
                  </a:lnTo>
                  <a:lnTo>
                    <a:pt x="1231" y="4978"/>
                  </a:lnTo>
                  <a:lnTo>
                    <a:pt x="2489" y="4978"/>
                  </a:lnTo>
                  <a:lnTo>
                    <a:pt x="4978" y="3733"/>
                  </a:lnTo>
                  <a:lnTo>
                    <a:pt x="4978" y="0"/>
                  </a:lnTo>
                  <a:close/>
                </a:path>
                <a:path w="8889" h="40005">
                  <a:moveTo>
                    <a:pt x="2489" y="4978"/>
                  </a:moveTo>
                  <a:lnTo>
                    <a:pt x="1231" y="4978"/>
                  </a:lnTo>
                  <a:lnTo>
                    <a:pt x="4718" y="8464"/>
                  </a:lnTo>
                  <a:lnTo>
                    <a:pt x="2489" y="4978"/>
                  </a:lnTo>
                  <a:close/>
                </a:path>
                <a:path w="8889" h="40005">
                  <a:moveTo>
                    <a:pt x="0" y="1257"/>
                  </a:moveTo>
                  <a:lnTo>
                    <a:pt x="0" y="2501"/>
                  </a:lnTo>
                  <a:lnTo>
                    <a:pt x="181" y="2319"/>
                  </a:lnTo>
                  <a:lnTo>
                    <a:pt x="0" y="1257"/>
                  </a:lnTo>
                  <a:close/>
                </a:path>
              </a:pathLst>
            </a:custGeom>
            <a:solidFill>
              <a:srgbClr val="A442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8" name="object 288" descr=""/>
            <p:cNvSpPr/>
            <p:nvPr/>
          </p:nvSpPr>
          <p:spPr>
            <a:xfrm>
              <a:off x="4758234" y="1073294"/>
              <a:ext cx="20320" cy="45085"/>
            </a:xfrm>
            <a:custGeom>
              <a:avLst/>
              <a:gdLst/>
              <a:ahLst/>
              <a:cxnLst/>
              <a:rect l="l" t="t" r="r" b="b"/>
              <a:pathLst>
                <a:path w="20320" h="45084">
                  <a:moveTo>
                    <a:pt x="2489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1257" y="1244"/>
                  </a:lnTo>
                  <a:lnTo>
                    <a:pt x="102" y="7630"/>
                  </a:lnTo>
                  <a:lnTo>
                    <a:pt x="1403" y="14947"/>
                  </a:lnTo>
                  <a:lnTo>
                    <a:pt x="3875" y="22265"/>
                  </a:lnTo>
                  <a:lnTo>
                    <a:pt x="6235" y="28651"/>
                  </a:lnTo>
                  <a:lnTo>
                    <a:pt x="8724" y="33629"/>
                  </a:lnTo>
                  <a:lnTo>
                    <a:pt x="11201" y="39852"/>
                  </a:lnTo>
                  <a:lnTo>
                    <a:pt x="14947" y="44843"/>
                  </a:lnTo>
                  <a:lnTo>
                    <a:pt x="17437" y="44843"/>
                  </a:lnTo>
                  <a:lnTo>
                    <a:pt x="17437" y="41097"/>
                  </a:lnTo>
                  <a:lnTo>
                    <a:pt x="19926" y="39852"/>
                  </a:lnTo>
                  <a:lnTo>
                    <a:pt x="16205" y="39852"/>
                  </a:lnTo>
                  <a:lnTo>
                    <a:pt x="11201" y="37376"/>
                  </a:lnTo>
                  <a:lnTo>
                    <a:pt x="11201" y="36118"/>
                  </a:lnTo>
                  <a:lnTo>
                    <a:pt x="6164" y="27844"/>
                  </a:lnTo>
                  <a:lnTo>
                    <a:pt x="3578" y="18521"/>
                  </a:lnTo>
                  <a:lnTo>
                    <a:pt x="2625" y="896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D3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9" name="object 289" descr=""/>
            <p:cNvSpPr/>
            <p:nvPr/>
          </p:nvSpPr>
          <p:spPr>
            <a:xfrm>
              <a:off x="4768191" y="1118139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872C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0" name="object 290" descr=""/>
            <p:cNvSpPr/>
            <p:nvPr/>
          </p:nvSpPr>
          <p:spPr>
            <a:xfrm>
              <a:off x="4752011" y="1134318"/>
              <a:ext cx="6985" cy="46355"/>
            </a:xfrm>
            <a:custGeom>
              <a:avLst/>
              <a:gdLst/>
              <a:ahLst/>
              <a:cxnLst/>
              <a:rect l="l" t="t" r="r" b="b"/>
              <a:pathLst>
                <a:path w="6985" h="46355">
                  <a:moveTo>
                    <a:pt x="3733" y="3746"/>
                  </a:moveTo>
                  <a:lnTo>
                    <a:pt x="3733" y="46101"/>
                  </a:lnTo>
                  <a:lnTo>
                    <a:pt x="4608" y="35627"/>
                  </a:lnTo>
                  <a:lnTo>
                    <a:pt x="6067" y="23985"/>
                  </a:lnTo>
                  <a:lnTo>
                    <a:pt x="6359" y="12812"/>
                  </a:lnTo>
                  <a:lnTo>
                    <a:pt x="3733" y="3746"/>
                  </a:lnTo>
                  <a:close/>
                </a:path>
                <a:path w="6985" h="46355">
                  <a:moveTo>
                    <a:pt x="3733" y="0"/>
                  </a:moveTo>
                  <a:lnTo>
                    <a:pt x="0" y="0"/>
                  </a:lnTo>
                  <a:lnTo>
                    <a:pt x="3733" y="250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96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1" name="object 291" descr=""/>
            <p:cNvSpPr/>
            <p:nvPr/>
          </p:nvSpPr>
          <p:spPr>
            <a:xfrm>
              <a:off x="4788130" y="1085749"/>
              <a:ext cx="22860" cy="21590"/>
            </a:xfrm>
            <a:custGeom>
              <a:avLst/>
              <a:gdLst/>
              <a:ahLst/>
              <a:cxnLst/>
              <a:rect l="l" t="t" r="r" b="b"/>
              <a:pathLst>
                <a:path w="22860" h="21590">
                  <a:moveTo>
                    <a:pt x="8007" y="12446"/>
                  </a:moveTo>
                  <a:lnTo>
                    <a:pt x="3733" y="14947"/>
                  </a:lnTo>
                  <a:lnTo>
                    <a:pt x="0" y="21170"/>
                  </a:lnTo>
                  <a:lnTo>
                    <a:pt x="6235" y="18669"/>
                  </a:lnTo>
                  <a:lnTo>
                    <a:pt x="8007" y="12446"/>
                  </a:lnTo>
                  <a:close/>
                </a:path>
                <a:path w="22860" h="21590">
                  <a:moveTo>
                    <a:pt x="18681" y="7467"/>
                  </a:moveTo>
                  <a:lnTo>
                    <a:pt x="14935" y="7467"/>
                  </a:lnTo>
                  <a:lnTo>
                    <a:pt x="12458" y="12446"/>
                  </a:lnTo>
                  <a:lnTo>
                    <a:pt x="9956" y="16192"/>
                  </a:lnTo>
                  <a:lnTo>
                    <a:pt x="9956" y="21170"/>
                  </a:lnTo>
                  <a:lnTo>
                    <a:pt x="18681" y="12446"/>
                  </a:lnTo>
                  <a:lnTo>
                    <a:pt x="18681" y="7467"/>
                  </a:lnTo>
                  <a:close/>
                </a:path>
                <a:path w="22860" h="21590">
                  <a:moveTo>
                    <a:pt x="10787" y="9135"/>
                  </a:moveTo>
                  <a:lnTo>
                    <a:pt x="8712" y="9969"/>
                  </a:lnTo>
                  <a:lnTo>
                    <a:pt x="8007" y="12446"/>
                  </a:lnTo>
                  <a:lnTo>
                    <a:pt x="9956" y="11201"/>
                  </a:lnTo>
                  <a:lnTo>
                    <a:pt x="10787" y="9135"/>
                  </a:lnTo>
                  <a:close/>
                </a:path>
                <a:path w="22860" h="21590">
                  <a:moveTo>
                    <a:pt x="21183" y="0"/>
                  </a:moveTo>
                  <a:lnTo>
                    <a:pt x="18681" y="1244"/>
                  </a:lnTo>
                  <a:lnTo>
                    <a:pt x="14935" y="1244"/>
                  </a:lnTo>
                  <a:lnTo>
                    <a:pt x="12458" y="2489"/>
                  </a:lnTo>
                  <a:lnTo>
                    <a:pt x="12458" y="4978"/>
                  </a:lnTo>
                  <a:lnTo>
                    <a:pt x="10787" y="9135"/>
                  </a:lnTo>
                  <a:lnTo>
                    <a:pt x="14935" y="7467"/>
                  </a:lnTo>
                  <a:lnTo>
                    <a:pt x="18681" y="7467"/>
                  </a:lnTo>
                  <a:lnTo>
                    <a:pt x="18681" y="6223"/>
                  </a:lnTo>
                  <a:lnTo>
                    <a:pt x="19926" y="4978"/>
                  </a:lnTo>
                  <a:lnTo>
                    <a:pt x="22415" y="1244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A73E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2" name="object 292" descr=""/>
            <p:cNvSpPr/>
            <p:nvPr/>
          </p:nvSpPr>
          <p:spPr>
            <a:xfrm>
              <a:off x="4799331" y="109072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2501" y="0"/>
                  </a:lnTo>
                  <a:lnTo>
                    <a:pt x="0" y="1244"/>
                  </a:lnTo>
                  <a:lnTo>
                    <a:pt x="0" y="3746"/>
                  </a:lnTo>
                  <a:lnTo>
                    <a:pt x="3733" y="124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9F3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3" name="object 293" descr=""/>
            <p:cNvSpPr/>
            <p:nvPr/>
          </p:nvSpPr>
          <p:spPr>
            <a:xfrm>
              <a:off x="4804309" y="108699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35" y="0"/>
                  </a:moveTo>
                  <a:lnTo>
                    <a:pt x="3746" y="1244"/>
                  </a:lnTo>
                  <a:lnTo>
                    <a:pt x="2501" y="1244"/>
                  </a:lnTo>
                  <a:lnTo>
                    <a:pt x="2501" y="3733"/>
                  </a:lnTo>
                  <a:lnTo>
                    <a:pt x="0" y="4978"/>
                  </a:lnTo>
                  <a:lnTo>
                    <a:pt x="2501" y="4978"/>
                  </a:lnTo>
                  <a:lnTo>
                    <a:pt x="3746" y="373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9C32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4" name="object 294" descr=""/>
            <p:cNvSpPr/>
            <p:nvPr/>
          </p:nvSpPr>
          <p:spPr>
            <a:xfrm>
              <a:off x="4803065" y="1091975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3746" y="0"/>
                  </a:moveTo>
                  <a:lnTo>
                    <a:pt x="0" y="3746"/>
                  </a:lnTo>
                  <a:lnTo>
                    <a:pt x="0" y="12446"/>
                  </a:lnTo>
                  <a:lnTo>
                    <a:pt x="3746" y="9969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9F3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5" name="object 295" descr=""/>
            <p:cNvSpPr/>
            <p:nvPr/>
          </p:nvSpPr>
          <p:spPr>
            <a:xfrm>
              <a:off x="4734574" y="1179168"/>
              <a:ext cx="19050" cy="55244"/>
            </a:xfrm>
            <a:custGeom>
              <a:avLst/>
              <a:gdLst/>
              <a:ahLst/>
              <a:cxnLst/>
              <a:rect l="l" t="t" r="r" b="b"/>
              <a:pathLst>
                <a:path w="19050" h="55244">
                  <a:moveTo>
                    <a:pt x="17437" y="0"/>
                  </a:moveTo>
                  <a:lnTo>
                    <a:pt x="13690" y="0"/>
                  </a:lnTo>
                  <a:lnTo>
                    <a:pt x="12445" y="6223"/>
                  </a:lnTo>
                  <a:lnTo>
                    <a:pt x="12445" y="13690"/>
                  </a:lnTo>
                  <a:lnTo>
                    <a:pt x="9969" y="19926"/>
                  </a:lnTo>
                  <a:lnTo>
                    <a:pt x="8712" y="24892"/>
                  </a:lnTo>
                  <a:lnTo>
                    <a:pt x="3733" y="31140"/>
                  </a:lnTo>
                  <a:lnTo>
                    <a:pt x="3733" y="37363"/>
                  </a:lnTo>
                  <a:lnTo>
                    <a:pt x="4965" y="42341"/>
                  </a:lnTo>
                  <a:lnTo>
                    <a:pt x="0" y="47320"/>
                  </a:lnTo>
                  <a:lnTo>
                    <a:pt x="0" y="53543"/>
                  </a:lnTo>
                  <a:lnTo>
                    <a:pt x="4965" y="52311"/>
                  </a:lnTo>
                  <a:lnTo>
                    <a:pt x="8712" y="53543"/>
                  </a:lnTo>
                  <a:lnTo>
                    <a:pt x="12445" y="52311"/>
                  </a:lnTo>
                  <a:lnTo>
                    <a:pt x="13690" y="54800"/>
                  </a:lnTo>
                  <a:lnTo>
                    <a:pt x="18668" y="54800"/>
                  </a:lnTo>
                  <a:lnTo>
                    <a:pt x="17437" y="53543"/>
                  </a:lnTo>
                  <a:lnTo>
                    <a:pt x="13690" y="53543"/>
                  </a:lnTo>
                  <a:lnTo>
                    <a:pt x="13690" y="51066"/>
                  </a:lnTo>
                  <a:lnTo>
                    <a:pt x="12445" y="46075"/>
                  </a:lnTo>
                  <a:lnTo>
                    <a:pt x="17437" y="36118"/>
                  </a:lnTo>
                  <a:lnTo>
                    <a:pt x="17437" y="0"/>
                  </a:lnTo>
                  <a:close/>
                </a:path>
              </a:pathLst>
            </a:custGeom>
            <a:solidFill>
              <a:srgbClr val="B56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6" name="object 296" descr=""/>
            <p:cNvSpPr/>
            <p:nvPr/>
          </p:nvSpPr>
          <p:spPr>
            <a:xfrm>
              <a:off x="4752011" y="122151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158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7" name="object 297" descr=""/>
            <p:cNvSpPr/>
            <p:nvPr/>
          </p:nvSpPr>
          <p:spPr>
            <a:xfrm>
              <a:off x="4747020" y="121900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5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5D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8" name="object 298" descr=""/>
            <p:cNvSpPr/>
            <p:nvPr/>
          </p:nvSpPr>
          <p:spPr>
            <a:xfrm>
              <a:off x="4747020" y="1212785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489" y="0"/>
                  </a:moveTo>
                  <a:lnTo>
                    <a:pt x="0" y="1257"/>
                  </a:lnTo>
                  <a:lnTo>
                    <a:pt x="0" y="8724"/>
                  </a:lnTo>
                  <a:lnTo>
                    <a:pt x="2489" y="872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B96B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9" name="object 299" descr=""/>
            <p:cNvSpPr/>
            <p:nvPr/>
          </p:nvSpPr>
          <p:spPr>
            <a:xfrm>
              <a:off x="4752011" y="1207806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2476" y="0"/>
                  </a:moveTo>
                  <a:lnTo>
                    <a:pt x="0" y="4978"/>
                  </a:lnTo>
                  <a:lnTo>
                    <a:pt x="0" y="13703"/>
                  </a:lnTo>
                  <a:lnTo>
                    <a:pt x="2476" y="872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9B4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0" name="object 300" descr=""/>
            <p:cNvSpPr/>
            <p:nvPr/>
          </p:nvSpPr>
          <p:spPr>
            <a:xfrm>
              <a:off x="4737063" y="122524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8724" y="0"/>
                  </a:moveTo>
                  <a:lnTo>
                    <a:pt x="7480" y="1244"/>
                  </a:lnTo>
                  <a:lnTo>
                    <a:pt x="4978" y="2489"/>
                  </a:lnTo>
                  <a:lnTo>
                    <a:pt x="4978" y="6235"/>
                  </a:lnTo>
                  <a:lnTo>
                    <a:pt x="0" y="6235"/>
                  </a:lnTo>
                  <a:lnTo>
                    <a:pt x="0" y="8724"/>
                  </a:lnTo>
                  <a:lnTo>
                    <a:pt x="4978" y="7467"/>
                  </a:lnTo>
                  <a:lnTo>
                    <a:pt x="8724" y="8724"/>
                  </a:lnTo>
                  <a:lnTo>
                    <a:pt x="12446" y="7467"/>
                  </a:lnTo>
                  <a:lnTo>
                    <a:pt x="12446" y="4991"/>
                  </a:lnTo>
                  <a:lnTo>
                    <a:pt x="8724" y="499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A4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1" name="object 301" descr=""/>
            <p:cNvSpPr/>
            <p:nvPr/>
          </p:nvSpPr>
          <p:spPr>
            <a:xfrm>
              <a:off x="4765576" y="1141792"/>
              <a:ext cx="20320" cy="92710"/>
            </a:xfrm>
            <a:custGeom>
              <a:avLst/>
              <a:gdLst/>
              <a:ahLst/>
              <a:cxnLst/>
              <a:rect l="l" t="t" r="r" b="b"/>
              <a:pathLst>
                <a:path w="20320" h="92709">
                  <a:moveTo>
                    <a:pt x="7605" y="0"/>
                  </a:moveTo>
                  <a:lnTo>
                    <a:pt x="5116" y="3746"/>
                  </a:lnTo>
                  <a:lnTo>
                    <a:pt x="5116" y="13703"/>
                  </a:lnTo>
                  <a:lnTo>
                    <a:pt x="3859" y="17449"/>
                  </a:lnTo>
                  <a:lnTo>
                    <a:pt x="138" y="19926"/>
                  </a:lnTo>
                  <a:lnTo>
                    <a:pt x="138" y="23672"/>
                  </a:lnTo>
                  <a:lnTo>
                    <a:pt x="0" y="31688"/>
                  </a:lnTo>
                  <a:lnTo>
                    <a:pt x="909" y="43910"/>
                  </a:lnTo>
                  <a:lnTo>
                    <a:pt x="2052" y="56598"/>
                  </a:lnTo>
                  <a:lnTo>
                    <a:pt x="2614" y="66014"/>
                  </a:lnTo>
                  <a:lnTo>
                    <a:pt x="5116" y="66014"/>
                  </a:lnTo>
                  <a:lnTo>
                    <a:pt x="5116" y="80962"/>
                  </a:lnTo>
                  <a:lnTo>
                    <a:pt x="7605" y="84696"/>
                  </a:lnTo>
                  <a:lnTo>
                    <a:pt x="7605" y="92176"/>
                  </a:lnTo>
                  <a:lnTo>
                    <a:pt x="11339" y="90919"/>
                  </a:lnTo>
                  <a:lnTo>
                    <a:pt x="15086" y="88442"/>
                  </a:lnTo>
                  <a:lnTo>
                    <a:pt x="17562" y="87198"/>
                  </a:lnTo>
                  <a:lnTo>
                    <a:pt x="17562" y="84696"/>
                  </a:lnTo>
                  <a:lnTo>
                    <a:pt x="20064" y="83451"/>
                  </a:lnTo>
                  <a:lnTo>
                    <a:pt x="20064" y="80962"/>
                  </a:lnTo>
                  <a:lnTo>
                    <a:pt x="12511" y="60255"/>
                  </a:lnTo>
                  <a:lnTo>
                    <a:pt x="8229" y="41419"/>
                  </a:lnTo>
                  <a:lnTo>
                    <a:pt x="6869" y="23672"/>
                  </a:lnTo>
                  <a:lnTo>
                    <a:pt x="6930" y="17449"/>
                  </a:lnTo>
                  <a:lnTo>
                    <a:pt x="7605" y="0"/>
                  </a:lnTo>
                  <a:close/>
                </a:path>
              </a:pathLst>
            </a:custGeom>
            <a:solidFill>
              <a:srgbClr val="973F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2" name="object 302" descr=""/>
            <p:cNvSpPr/>
            <p:nvPr/>
          </p:nvSpPr>
          <p:spPr>
            <a:xfrm>
              <a:off x="4768191" y="1217789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2501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2501" y="8699"/>
                  </a:lnTo>
                  <a:lnTo>
                    <a:pt x="2501" y="16179"/>
                  </a:lnTo>
                  <a:lnTo>
                    <a:pt x="6248" y="14922"/>
                  </a:lnTo>
                  <a:lnTo>
                    <a:pt x="9969" y="12446"/>
                  </a:lnTo>
                  <a:lnTo>
                    <a:pt x="7480" y="12446"/>
                  </a:lnTo>
                  <a:lnTo>
                    <a:pt x="7480" y="7454"/>
                  </a:lnTo>
                  <a:lnTo>
                    <a:pt x="6248" y="4965"/>
                  </a:lnTo>
                  <a:lnTo>
                    <a:pt x="3746" y="1219"/>
                  </a:lnTo>
                  <a:lnTo>
                    <a:pt x="2501" y="0"/>
                  </a:lnTo>
                  <a:close/>
                </a:path>
                <a:path w="12700" h="16509">
                  <a:moveTo>
                    <a:pt x="12471" y="11201"/>
                  </a:moveTo>
                  <a:lnTo>
                    <a:pt x="9969" y="12446"/>
                  </a:lnTo>
                  <a:lnTo>
                    <a:pt x="11226" y="12446"/>
                  </a:lnTo>
                  <a:lnTo>
                    <a:pt x="12471" y="11201"/>
                  </a:lnTo>
                  <a:close/>
                </a:path>
              </a:pathLst>
            </a:custGeom>
            <a:solidFill>
              <a:srgbClr val="9D49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3" name="object 303" descr=""/>
            <p:cNvSpPr/>
            <p:nvPr/>
          </p:nvSpPr>
          <p:spPr>
            <a:xfrm>
              <a:off x="4770692" y="121900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F3B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4" name="object 304" descr=""/>
            <p:cNvSpPr/>
            <p:nvPr/>
          </p:nvSpPr>
          <p:spPr>
            <a:xfrm>
              <a:off x="4765714" y="1222754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3721" y="0"/>
                  </a:moveTo>
                  <a:lnTo>
                    <a:pt x="0" y="0"/>
                  </a:lnTo>
                  <a:lnTo>
                    <a:pt x="2476" y="3733"/>
                  </a:lnTo>
                  <a:lnTo>
                    <a:pt x="2476" y="11214"/>
                  </a:lnTo>
                  <a:lnTo>
                    <a:pt x="6222" y="9956"/>
                  </a:lnTo>
                  <a:lnTo>
                    <a:pt x="8080" y="8724"/>
                  </a:lnTo>
                  <a:lnTo>
                    <a:pt x="7467" y="8724"/>
                  </a:lnTo>
                  <a:lnTo>
                    <a:pt x="4978" y="6235"/>
                  </a:lnTo>
                  <a:lnTo>
                    <a:pt x="4978" y="1257"/>
                  </a:lnTo>
                  <a:lnTo>
                    <a:pt x="3721" y="0"/>
                  </a:lnTo>
                  <a:close/>
                </a:path>
                <a:path w="12700" h="11430">
                  <a:moveTo>
                    <a:pt x="9956" y="7480"/>
                  </a:moveTo>
                  <a:lnTo>
                    <a:pt x="7467" y="7480"/>
                  </a:lnTo>
                  <a:lnTo>
                    <a:pt x="7467" y="8724"/>
                  </a:lnTo>
                  <a:lnTo>
                    <a:pt x="8080" y="8724"/>
                  </a:lnTo>
                  <a:lnTo>
                    <a:pt x="9956" y="7480"/>
                  </a:lnTo>
                  <a:close/>
                </a:path>
                <a:path w="12700" h="11430">
                  <a:moveTo>
                    <a:pt x="12445" y="6235"/>
                  </a:moveTo>
                  <a:lnTo>
                    <a:pt x="9956" y="7480"/>
                  </a:lnTo>
                  <a:lnTo>
                    <a:pt x="11201" y="7480"/>
                  </a:lnTo>
                  <a:lnTo>
                    <a:pt x="12445" y="6235"/>
                  </a:lnTo>
                  <a:close/>
                </a:path>
              </a:pathLst>
            </a:custGeom>
            <a:solidFill>
              <a:srgbClr val="8F35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5" name="object 305" descr=""/>
            <p:cNvSpPr/>
            <p:nvPr/>
          </p:nvSpPr>
          <p:spPr>
            <a:xfrm>
              <a:off x="4759445" y="1069548"/>
              <a:ext cx="40005" cy="48895"/>
            </a:xfrm>
            <a:custGeom>
              <a:avLst/>
              <a:gdLst/>
              <a:ahLst/>
              <a:cxnLst/>
              <a:rect l="l" t="t" r="r" b="b"/>
              <a:pathLst>
                <a:path w="40004" h="48894">
                  <a:moveTo>
                    <a:pt x="23693" y="0"/>
                  </a:moveTo>
                  <a:lnTo>
                    <a:pt x="8745" y="0"/>
                  </a:lnTo>
                  <a:lnTo>
                    <a:pt x="5024" y="3746"/>
                  </a:lnTo>
                  <a:lnTo>
                    <a:pt x="46" y="3746"/>
                  </a:lnTo>
                  <a:lnTo>
                    <a:pt x="46" y="2501"/>
                  </a:lnTo>
                  <a:lnTo>
                    <a:pt x="0" y="12188"/>
                  </a:lnTo>
                  <a:lnTo>
                    <a:pt x="1590" y="22112"/>
                  </a:lnTo>
                  <a:lnTo>
                    <a:pt x="4584" y="31571"/>
                  </a:lnTo>
                  <a:lnTo>
                    <a:pt x="8745" y="39865"/>
                  </a:lnTo>
                  <a:lnTo>
                    <a:pt x="9990" y="41122"/>
                  </a:lnTo>
                  <a:lnTo>
                    <a:pt x="11247" y="43599"/>
                  </a:lnTo>
                  <a:lnTo>
                    <a:pt x="17470" y="43599"/>
                  </a:lnTo>
                  <a:lnTo>
                    <a:pt x="14994" y="44843"/>
                  </a:lnTo>
                  <a:lnTo>
                    <a:pt x="14994" y="48590"/>
                  </a:lnTo>
                  <a:lnTo>
                    <a:pt x="21217" y="48590"/>
                  </a:lnTo>
                  <a:lnTo>
                    <a:pt x="23693" y="43599"/>
                  </a:lnTo>
                  <a:lnTo>
                    <a:pt x="27440" y="39865"/>
                  </a:lnTo>
                  <a:lnTo>
                    <a:pt x="31173" y="33642"/>
                  </a:lnTo>
                  <a:lnTo>
                    <a:pt x="37396" y="29895"/>
                  </a:lnTo>
                  <a:lnTo>
                    <a:pt x="39886" y="23672"/>
                  </a:lnTo>
                  <a:lnTo>
                    <a:pt x="39886" y="21170"/>
                  </a:lnTo>
                  <a:lnTo>
                    <a:pt x="37396" y="21170"/>
                  </a:lnTo>
                  <a:lnTo>
                    <a:pt x="34920" y="17449"/>
                  </a:lnTo>
                  <a:lnTo>
                    <a:pt x="32418" y="14947"/>
                  </a:lnTo>
                  <a:lnTo>
                    <a:pt x="29916" y="11226"/>
                  </a:lnTo>
                  <a:lnTo>
                    <a:pt x="28684" y="8724"/>
                  </a:lnTo>
                  <a:lnTo>
                    <a:pt x="26195" y="7480"/>
                  </a:lnTo>
                  <a:lnTo>
                    <a:pt x="26195" y="4991"/>
                  </a:lnTo>
                  <a:lnTo>
                    <a:pt x="23693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6" name="object 306" descr=""/>
            <p:cNvSpPr/>
            <p:nvPr/>
          </p:nvSpPr>
          <p:spPr>
            <a:xfrm>
              <a:off x="4774439" y="1090722"/>
              <a:ext cx="25400" cy="27940"/>
            </a:xfrm>
            <a:custGeom>
              <a:avLst/>
              <a:gdLst/>
              <a:ahLst/>
              <a:cxnLst/>
              <a:rect l="l" t="t" r="r" b="b"/>
              <a:pathLst>
                <a:path w="25400" h="27940">
                  <a:moveTo>
                    <a:pt x="24892" y="0"/>
                  </a:moveTo>
                  <a:lnTo>
                    <a:pt x="22402" y="0"/>
                  </a:lnTo>
                  <a:lnTo>
                    <a:pt x="19926" y="7467"/>
                  </a:lnTo>
                  <a:lnTo>
                    <a:pt x="13690" y="13703"/>
                  </a:lnTo>
                  <a:lnTo>
                    <a:pt x="7454" y="18694"/>
                  </a:lnTo>
                  <a:lnTo>
                    <a:pt x="2476" y="22428"/>
                  </a:lnTo>
                  <a:lnTo>
                    <a:pt x="0" y="23672"/>
                  </a:lnTo>
                  <a:lnTo>
                    <a:pt x="0" y="27419"/>
                  </a:lnTo>
                  <a:lnTo>
                    <a:pt x="6223" y="27419"/>
                  </a:lnTo>
                  <a:lnTo>
                    <a:pt x="8699" y="22428"/>
                  </a:lnTo>
                  <a:lnTo>
                    <a:pt x="12446" y="18694"/>
                  </a:lnTo>
                  <a:lnTo>
                    <a:pt x="16179" y="12471"/>
                  </a:lnTo>
                  <a:lnTo>
                    <a:pt x="22402" y="8724"/>
                  </a:lnTo>
                  <a:lnTo>
                    <a:pt x="24892" y="2501"/>
                  </a:lnTo>
                  <a:lnTo>
                    <a:pt x="24892" y="0"/>
                  </a:lnTo>
                  <a:close/>
                </a:path>
              </a:pathLst>
            </a:custGeom>
            <a:solidFill>
              <a:srgbClr val="9836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7" name="object 307" descr=""/>
            <p:cNvSpPr/>
            <p:nvPr/>
          </p:nvSpPr>
          <p:spPr>
            <a:xfrm>
              <a:off x="4642397" y="961298"/>
              <a:ext cx="238125" cy="158115"/>
            </a:xfrm>
            <a:custGeom>
              <a:avLst/>
              <a:gdLst/>
              <a:ahLst/>
              <a:cxnLst/>
              <a:rect l="l" t="t" r="r" b="b"/>
              <a:pathLst>
                <a:path w="238125" h="158115">
                  <a:moveTo>
                    <a:pt x="107039" y="136897"/>
                  </a:moveTo>
                  <a:lnTo>
                    <a:pt x="82219" y="136897"/>
                  </a:lnTo>
                  <a:lnTo>
                    <a:pt x="89674" y="144377"/>
                  </a:lnTo>
                  <a:lnTo>
                    <a:pt x="92176" y="148124"/>
                  </a:lnTo>
                  <a:lnTo>
                    <a:pt x="95910" y="150600"/>
                  </a:lnTo>
                  <a:lnTo>
                    <a:pt x="100888" y="154347"/>
                  </a:lnTo>
                  <a:lnTo>
                    <a:pt x="104622" y="158068"/>
                  </a:lnTo>
                  <a:lnTo>
                    <a:pt x="105867" y="155592"/>
                  </a:lnTo>
                  <a:lnTo>
                    <a:pt x="108369" y="154347"/>
                  </a:lnTo>
                  <a:lnTo>
                    <a:pt x="108369" y="148124"/>
                  </a:lnTo>
                  <a:lnTo>
                    <a:pt x="107545" y="140644"/>
                  </a:lnTo>
                  <a:lnTo>
                    <a:pt x="107499" y="140225"/>
                  </a:lnTo>
                  <a:lnTo>
                    <a:pt x="107408" y="139399"/>
                  </a:lnTo>
                  <a:lnTo>
                    <a:pt x="107316" y="138561"/>
                  </a:lnTo>
                  <a:lnTo>
                    <a:pt x="107200" y="137509"/>
                  </a:lnTo>
                  <a:lnTo>
                    <a:pt x="107039" y="136897"/>
                  </a:lnTo>
                  <a:close/>
                </a:path>
                <a:path w="238125" h="158115">
                  <a:moveTo>
                    <a:pt x="61658" y="14536"/>
                  </a:moveTo>
                  <a:lnTo>
                    <a:pt x="37376" y="31030"/>
                  </a:lnTo>
                  <a:lnTo>
                    <a:pt x="37376" y="36021"/>
                  </a:lnTo>
                  <a:lnTo>
                    <a:pt x="27390" y="39152"/>
                  </a:lnTo>
                  <a:lnTo>
                    <a:pt x="18222" y="43335"/>
                  </a:lnTo>
                  <a:lnTo>
                    <a:pt x="10224" y="49153"/>
                  </a:lnTo>
                  <a:lnTo>
                    <a:pt x="3746" y="57192"/>
                  </a:lnTo>
                  <a:lnTo>
                    <a:pt x="0" y="62170"/>
                  </a:lnTo>
                  <a:lnTo>
                    <a:pt x="0" y="74629"/>
                  </a:lnTo>
                  <a:lnTo>
                    <a:pt x="2501" y="82097"/>
                  </a:lnTo>
                  <a:lnTo>
                    <a:pt x="8724" y="88320"/>
                  </a:lnTo>
                  <a:lnTo>
                    <a:pt x="14947" y="92066"/>
                  </a:lnTo>
                  <a:lnTo>
                    <a:pt x="17449" y="93298"/>
                  </a:lnTo>
                  <a:lnTo>
                    <a:pt x="21170" y="97045"/>
                  </a:lnTo>
                  <a:lnTo>
                    <a:pt x="24917" y="97045"/>
                  </a:lnTo>
                  <a:lnTo>
                    <a:pt x="23672" y="100778"/>
                  </a:lnTo>
                  <a:lnTo>
                    <a:pt x="18681" y="100778"/>
                  </a:lnTo>
                  <a:lnTo>
                    <a:pt x="13483" y="103880"/>
                  </a:lnTo>
                  <a:lnTo>
                    <a:pt x="7940" y="108730"/>
                  </a:lnTo>
                  <a:lnTo>
                    <a:pt x="3097" y="114278"/>
                  </a:lnTo>
                  <a:lnTo>
                    <a:pt x="0" y="119473"/>
                  </a:lnTo>
                  <a:lnTo>
                    <a:pt x="0" y="129430"/>
                  </a:lnTo>
                  <a:lnTo>
                    <a:pt x="31140" y="144377"/>
                  </a:lnTo>
                  <a:lnTo>
                    <a:pt x="37376" y="140644"/>
                  </a:lnTo>
                  <a:lnTo>
                    <a:pt x="44843" y="140644"/>
                  </a:lnTo>
                  <a:lnTo>
                    <a:pt x="47320" y="139399"/>
                  </a:lnTo>
                  <a:lnTo>
                    <a:pt x="82629" y="139399"/>
                  </a:lnTo>
                  <a:lnTo>
                    <a:pt x="82219" y="138561"/>
                  </a:lnTo>
                  <a:lnTo>
                    <a:pt x="82219" y="136897"/>
                  </a:lnTo>
                  <a:lnTo>
                    <a:pt x="107039" y="136897"/>
                  </a:lnTo>
                  <a:lnTo>
                    <a:pt x="104628" y="127713"/>
                  </a:lnTo>
                  <a:lnTo>
                    <a:pt x="102057" y="118154"/>
                  </a:lnTo>
                  <a:lnTo>
                    <a:pt x="101037" y="109503"/>
                  </a:lnTo>
                  <a:lnTo>
                    <a:pt x="100945" y="108730"/>
                  </a:lnTo>
                  <a:lnTo>
                    <a:pt x="100888" y="108246"/>
                  </a:lnTo>
                  <a:lnTo>
                    <a:pt x="103390" y="105769"/>
                  </a:lnTo>
                  <a:lnTo>
                    <a:pt x="235407" y="105769"/>
                  </a:lnTo>
                  <a:lnTo>
                    <a:pt x="232918" y="103280"/>
                  </a:lnTo>
                  <a:lnTo>
                    <a:pt x="229184" y="98302"/>
                  </a:lnTo>
                  <a:lnTo>
                    <a:pt x="222961" y="93298"/>
                  </a:lnTo>
                  <a:lnTo>
                    <a:pt x="219214" y="88320"/>
                  </a:lnTo>
                  <a:lnTo>
                    <a:pt x="216738" y="83354"/>
                  </a:lnTo>
                  <a:lnTo>
                    <a:pt x="215480" y="78376"/>
                  </a:lnTo>
                  <a:lnTo>
                    <a:pt x="212991" y="74629"/>
                  </a:lnTo>
                  <a:lnTo>
                    <a:pt x="217970" y="69651"/>
                  </a:lnTo>
                  <a:lnTo>
                    <a:pt x="226682" y="64660"/>
                  </a:lnTo>
                  <a:lnTo>
                    <a:pt x="226682" y="53458"/>
                  </a:lnTo>
                  <a:lnTo>
                    <a:pt x="185585" y="32275"/>
                  </a:lnTo>
                  <a:lnTo>
                    <a:pt x="181187" y="24029"/>
                  </a:lnTo>
                  <a:lnTo>
                    <a:pt x="176553" y="17647"/>
                  </a:lnTo>
                  <a:lnTo>
                    <a:pt x="176165" y="17327"/>
                  </a:lnTo>
                  <a:lnTo>
                    <a:pt x="74739" y="17327"/>
                  </a:lnTo>
                  <a:lnTo>
                    <a:pt x="68551" y="15234"/>
                  </a:lnTo>
                  <a:lnTo>
                    <a:pt x="61658" y="14536"/>
                  </a:lnTo>
                  <a:close/>
                </a:path>
                <a:path w="238125" h="158115">
                  <a:moveTo>
                    <a:pt x="82629" y="139399"/>
                  </a:moveTo>
                  <a:lnTo>
                    <a:pt x="51066" y="139399"/>
                  </a:lnTo>
                  <a:lnTo>
                    <a:pt x="57302" y="140644"/>
                  </a:lnTo>
                  <a:lnTo>
                    <a:pt x="78473" y="140644"/>
                  </a:lnTo>
                  <a:lnTo>
                    <a:pt x="80962" y="144377"/>
                  </a:lnTo>
                  <a:lnTo>
                    <a:pt x="80962" y="141888"/>
                  </a:lnTo>
                  <a:lnTo>
                    <a:pt x="84696" y="141888"/>
                  </a:lnTo>
                  <a:lnTo>
                    <a:pt x="83032" y="140225"/>
                  </a:lnTo>
                  <a:lnTo>
                    <a:pt x="82629" y="139399"/>
                  </a:lnTo>
                  <a:close/>
                </a:path>
                <a:path w="238125" h="158115">
                  <a:moveTo>
                    <a:pt x="226692" y="125696"/>
                  </a:moveTo>
                  <a:lnTo>
                    <a:pt x="190563" y="125696"/>
                  </a:lnTo>
                  <a:lnTo>
                    <a:pt x="195554" y="126940"/>
                  </a:lnTo>
                  <a:lnTo>
                    <a:pt x="194310" y="129430"/>
                  </a:lnTo>
                  <a:lnTo>
                    <a:pt x="189318" y="129430"/>
                  </a:lnTo>
                  <a:lnTo>
                    <a:pt x="190563" y="133163"/>
                  </a:lnTo>
                  <a:lnTo>
                    <a:pt x="193065" y="135653"/>
                  </a:lnTo>
                  <a:lnTo>
                    <a:pt x="196786" y="136897"/>
                  </a:lnTo>
                  <a:lnTo>
                    <a:pt x="203034" y="139399"/>
                  </a:lnTo>
                  <a:lnTo>
                    <a:pt x="210502" y="139399"/>
                  </a:lnTo>
                  <a:lnTo>
                    <a:pt x="216738" y="136897"/>
                  </a:lnTo>
                  <a:lnTo>
                    <a:pt x="219214" y="134421"/>
                  </a:lnTo>
                  <a:lnTo>
                    <a:pt x="220459" y="131919"/>
                  </a:lnTo>
                  <a:lnTo>
                    <a:pt x="226692" y="125696"/>
                  </a:lnTo>
                  <a:close/>
                </a:path>
                <a:path w="238125" h="158115">
                  <a:moveTo>
                    <a:pt x="237073" y="111992"/>
                  </a:moveTo>
                  <a:lnTo>
                    <a:pt x="145732" y="111992"/>
                  </a:lnTo>
                  <a:lnTo>
                    <a:pt x="148221" y="113250"/>
                  </a:lnTo>
                  <a:lnTo>
                    <a:pt x="148221" y="116971"/>
                  </a:lnTo>
                  <a:lnTo>
                    <a:pt x="149466" y="119473"/>
                  </a:lnTo>
                  <a:lnTo>
                    <a:pt x="151968" y="120717"/>
                  </a:lnTo>
                  <a:lnTo>
                    <a:pt x="151968" y="123194"/>
                  </a:lnTo>
                  <a:lnTo>
                    <a:pt x="154444" y="126940"/>
                  </a:lnTo>
                  <a:lnTo>
                    <a:pt x="156933" y="129430"/>
                  </a:lnTo>
                  <a:lnTo>
                    <a:pt x="159435" y="133163"/>
                  </a:lnTo>
                  <a:lnTo>
                    <a:pt x="161912" y="133163"/>
                  </a:lnTo>
                  <a:lnTo>
                    <a:pt x="161912" y="130674"/>
                  </a:lnTo>
                  <a:lnTo>
                    <a:pt x="164414" y="129430"/>
                  </a:lnTo>
                  <a:lnTo>
                    <a:pt x="165252" y="129430"/>
                  </a:lnTo>
                  <a:lnTo>
                    <a:pt x="166497" y="129010"/>
                  </a:lnTo>
                  <a:lnTo>
                    <a:pt x="168148" y="128198"/>
                  </a:lnTo>
                  <a:lnTo>
                    <a:pt x="171881" y="128198"/>
                  </a:lnTo>
                  <a:lnTo>
                    <a:pt x="176860" y="125696"/>
                  </a:lnTo>
                  <a:lnTo>
                    <a:pt x="226692" y="125696"/>
                  </a:lnTo>
                  <a:lnTo>
                    <a:pt x="227939" y="124451"/>
                  </a:lnTo>
                  <a:lnTo>
                    <a:pt x="236651" y="120717"/>
                  </a:lnTo>
                  <a:lnTo>
                    <a:pt x="236651" y="113250"/>
                  </a:lnTo>
                  <a:lnTo>
                    <a:pt x="237073" y="111992"/>
                  </a:lnTo>
                  <a:close/>
                </a:path>
                <a:path w="238125" h="158115">
                  <a:moveTo>
                    <a:pt x="185585" y="125696"/>
                  </a:moveTo>
                  <a:lnTo>
                    <a:pt x="179362" y="125696"/>
                  </a:lnTo>
                  <a:lnTo>
                    <a:pt x="183095" y="128198"/>
                  </a:lnTo>
                  <a:lnTo>
                    <a:pt x="185585" y="125696"/>
                  </a:lnTo>
                  <a:close/>
                </a:path>
                <a:path w="238125" h="158115">
                  <a:moveTo>
                    <a:pt x="235407" y="105769"/>
                  </a:moveTo>
                  <a:lnTo>
                    <a:pt x="105867" y="105769"/>
                  </a:lnTo>
                  <a:lnTo>
                    <a:pt x="105867" y="109503"/>
                  </a:lnTo>
                  <a:lnTo>
                    <a:pt x="102146" y="110748"/>
                  </a:lnTo>
                  <a:lnTo>
                    <a:pt x="105867" y="114482"/>
                  </a:lnTo>
                  <a:lnTo>
                    <a:pt x="110858" y="116971"/>
                  </a:lnTo>
                  <a:lnTo>
                    <a:pt x="114592" y="116971"/>
                  </a:lnTo>
                  <a:lnTo>
                    <a:pt x="119570" y="114482"/>
                  </a:lnTo>
                  <a:lnTo>
                    <a:pt x="122072" y="114482"/>
                  </a:lnTo>
                  <a:lnTo>
                    <a:pt x="127038" y="113250"/>
                  </a:lnTo>
                  <a:lnTo>
                    <a:pt x="130784" y="111992"/>
                  </a:lnTo>
                  <a:lnTo>
                    <a:pt x="237073" y="111992"/>
                  </a:lnTo>
                  <a:lnTo>
                    <a:pt x="237909" y="109503"/>
                  </a:lnTo>
                  <a:lnTo>
                    <a:pt x="235407" y="105769"/>
                  </a:lnTo>
                  <a:close/>
                </a:path>
                <a:path w="238125" h="158115">
                  <a:moveTo>
                    <a:pt x="118614" y="0"/>
                  </a:moveTo>
                  <a:lnTo>
                    <a:pt x="111697" y="0"/>
                  </a:lnTo>
                  <a:lnTo>
                    <a:pt x="107111" y="1134"/>
                  </a:lnTo>
                  <a:lnTo>
                    <a:pt x="100888" y="2379"/>
                  </a:lnTo>
                  <a:lnTo>
                    <a:pt x="95910" y="2379"/>
                  </a:lnTo>
                  <a:lnTo>
                    <a:pt x="80190" y="3012"/>
                  </a:lnTo>
                  <a:lnTo>
                    <a:pt x="74021" y="5192"/>
                  </a:lnTo>
                  <a:lnTo>
                    <a:pt x="67271" y="11104"/>
                  </a:lnTo>
                  <a:lnTo>
                    <a:pt x="72250" y="11104"/>
                  </a:lnTo>
                  <a:lnTo>
                    <a:pt x="74739" y="17327"/>
                  </a:lnTo>
                  <a:lnTo>
                    <a:pt x="176165" y="17327"/>
                  </a:lnTo>
                  <a:lnTo>
                    <a:pt x="170517" y="12661"/>
                  </a:lnTo>
                  <a:lnTo>
                    <a:pt x="161912" y="8602"/>
                  </a:lnTo>
                  <a:lnTo>
                    <a:pt x="153212" y="6125"/>
                  </a:lnTo>
                  <a:lnTo>
                    <a:pt x="137020" y="6125"/>
                  </a:lnTo>
                  <a:lnTo>
                    <a:pt x="131196" y="2528"/>
                  </a:lnTo>
                  <a:lnTo>
                    <a:pt x="125021" y="680"/>
                  </a:lnTo>
                  <a:lnTo>
                    <a:pt x="118614" y="0"/>
                  </a:lnTo>
                  <a:close/>
                </a:path>
              </a:pathLst>
            </a:custGeom>
            <a:solidFill>
              <a:srgbClr val="F7C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8" name="object 308" descr=""/>
            <p:cNvSpPr/>
            <p:nvPr/>
          </p:nvSpPr>
          <p:spPr>
            <a:xfrm>
              <a:off x="4819257" y="106706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</a:path>
              </a:pathLst>
            </a:custGeom>
            <a:solidFill>
              <a:srgbClr val="F5C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9" name="object 309" descr=""/>
            <p:cNvSpPr/>
            <p:nvPr/>
          </p:nvSpPr>
          <p:spPr>
            <a:xfrm>
              <a:off x="4778160" y="101599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33" y="0"/>
                  </a:moveTo>
                  <a:lnTo>
                    <a:pt x="0" y="0"/>
                  </a:lnTo>
                  <a:lnTo>
                    <a:pt x="1257" y="250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7B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0" name="object 310" descr=""/>
            <p:cNvSpPr/>
            <p:nvPr/>
          </p:nvSpPr>
          <p:spPr>
            <a:xfrm>
              <a:off x="4749509" y="105834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1244"/>
                  </a:lnTo>
                  <a:lnTo>
                    <a:pt x="0" y="4978"/>
                  </a:lnTo>
                  <a:lnTo>
                    <a:pt x="2501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DB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1" name="object 311" descr=""/>
            <p:cNvSpPr/>
            <p:nvPr/>
          </p:nvSpPr>
          <p:spPr>
            <a:xfrm>
              <a:off x="4747020" y="101849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2489" y="2476"/>
                  </a:lnTo>
                  <a:lnTo>
                    <a:pt x="0" y="2476"/>
                  </a:lnTo>
                  <a:lnTo>
                    <a:pt x="3746" y="247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EC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2" name="object 312" descr=""/>
            <p:cNvSpPr/>
            <p:nvPr/>
          </p:nvSpPr>
          <p:spPr>
            <a:xfrm>
              <a:off x="4735818" y="106207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21" y="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0" y="2501"/>
                  </a:lnTo>
                  <a:lnTo>
                    <a:pt x="825" y="3327"/>
                  </a:lnTo>
                  <a:lnTo>
                    <a:pt x="2082" y="3746"/>
                  </a:lnTo>
                  <a:lnTo>
                    <a:pt x="3721" y="374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F8C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3" name="object 313" descr=""/>
            <p:cNvSpPr/>
            <p:nvPr/>
          </p:nvSpPr>
          <p:spPr>
            <a:xfrm>
              <a:off x="4672293" y="106332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244" y="0"/>
                  </a:moveTo>
                  <a:lnTo>
                    <a:pt x="0" y="0"/>
                  </a:lnTo>
                  <a:lnTo>
                    <a:pt x="0" y="4991"/>
                  </a:lnTo>
                  <a:lnTo>
                    <a:pt x="3733" y="1244"/>
                  </a:lnTo>
                  <a:lnTo>
                    <a:pt x="1244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BB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4" name="object 314" descr=""/>
            <p:cNvSpPr/>
            <p:nvPr/>
          </p:nvSpPr>
          <p:spPr>
            <a:xfrm>
              <a:off x="4744543" y="1012250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65" y="0"/>
                  </a:moveTo>
                  <a:lnTo>
                    <a:pt x="2476" y="1244"/>
                  </a:lnTo>
                  <a:lnTo>
                    <a:pt x="0" y="1244"/>
                  </a:lnTo>
                  <a:lnTo>
                    <a:pt x="0" y="3746"/>
                  </a:lnTo>
                  <a:lnTo>
                    <a:pt x="4965" y="3746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5C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5" name="object 315" descr=""/>
            <p:cNvSpPr/>
            <p:nvPr/>
          </p:nvSpPr>
          <p:spPr>
            <a:xfrm>
              <a:off x="4758234" y="10085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B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6" name="object 316" descr=""/>
            <p:cNvSpPr/>
            <p:nvPr/>
          </p:nvSpPr>
          <p:spPr>
            <a:xfrm>
              <a:off x="4778160" y="101475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78" y="0"/>
                  </a:moveTo>
                  <a:lnTo>
                    <a:pt x="3733" y="2501"/>
                  </a:lnTo>
                  <a:lnTo>
                    <a:pt x="0" y="2501"/>
                  </a:lnTo>
                  <a:lnTo>
                    <a:pt x="0" y="4978"/>
                  </a:lnTo>
                  <a:lnTo>
                    <a:pt x="2501" y="4978"/>
                  </a:lnTo>
                  <a:lnTo>
                    <a:pt x="4978" y="37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F3D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7" name="object 317" descr=""/>
            <p:cNvSpPr/>
            <p:nvPr/>
          </p:nvSpPr>
          <p:spPr>
            <a:xfrm>
              <a:off x="4744543" y="101724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244" y="1857"/>
                  </a:moveTo>
                  <a:lnTo>
                    <a:pt x="0" y="2476"/>
                  </a:lnTo>
                  <a:lnTo>
                    <a:pt x="0" y="4978"/>
                  </a:lnTo>
                  <a:lnTo>
                    <a:pt x="3721" y="4978"/>
                  </a:lnTo>
                  <a:lnTo>
                    <a:pt x="3721" y="2476"/>
                  </a:lnTo>
                  <a:lnTo>
                    <a:pt x="1244" y="2476"/>
                  </a:lnTo>
                  <a:lnTo>
                    <a:pt x="1244" y="1857"/>
                  </a:lnTo>
                  <a:close/>
                </a:path>
                <a:path w="3810" h="5080">
                  <a:moveTo>
                    <a:pt x="1244" y="0"/>
                  </a:moveTo>
                  <a:lnTo>
                    <a:pt x="1244" y="1857"/>
                  </a:lnTo>
                  <a:lnTo>
                    <a:pt x="2476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5C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8" name="object 318" descr=""/>
            <p:cNvSpPr/>
            <p:nvPr/>
          </p:nvSpPr>
          <p:spPr>
            <a:xfrm>
              <a:off x="4758234" y="102471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35" y="0"/>
                  </a:moveTo>
                  <a:lnTo>
                    <a:pt x="2489" y="0"/>
                  </a:lnTo>
                  <a:lnTo>
                    <a:pt x="0" y="2476"/>
                  </a:lnTo>
                  <a:lnTo>
                    <a:pt x="2489" y="4978"/>
                  </a:lnTo>
                  <a:lnTo>
                    <a:pt x="6235" y="4978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BB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9" name="object 319" descr=""/>
            <p:cNvSpPr/>
            <p:nvPr/>
          </p:nvSpPr>
          <p:spPr>
            <a:xfrm>
              <a:off x="4747020" y="1012253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244" y="1244"/>
                  </a:moveTo>
                  <a:lnTo>
                    <a:pt x="0" y="1244"/>
                  </a:lnTo>
                  <a:lnTo>
                    <a:pt x="0" y="6248"/>
                  </a:lnTo>
                  <a:lnTo>
                    <a:pt x="3746" y="6248"/>
                  </a:lnTo>
                  <a:lnTo>
                    <a:pt x="1244" y="3746"/>
                  </a:lnTo>
                  <a:lnTo>
                    <a:pt x="1244" y="1244"/>
                  </a:lnTo>
                  <a:close/>
                </a:path>
                <a:path w="3810" h="6350">
                  <a:moveTo>
                    <a:pt x="1244" y="0"/>
                  </a:moveTo>
                  <a:lnTo>
                    <a:pt x="1244" y="1244"/>
                  </a:lnTo>
                  <a:lnTo>
                    <a:pt x="2489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0C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0" name="object 320" descr=""/>
            <p:cNvSpPr/>
            <p:nvPr/>
          </p:nvSpPr>
          <p:spPr>
            <a:xfrm>
              <a:off x="4745788" y="101724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123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3721" y="247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E7B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1" name="object 321" descr=""/>
            <p:cNvSpPr/>
            <p:nvPr/>
          </p:nvSpPr>
          <p:spPr>
            <a:xfrm>
              <a:off x="4743286" y="101724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501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C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2" name="object 322" descr=""/>
            <p:cNvSpPr/>
            <p:nvPr/>
          </p:nvSpPr>
          <p:spPr>
            <a:xfrm>
              <a:off x="4674795" y="100229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22" y="0"/>
                  </a:moveTo>
                  <a:lnTo>
                    <a:pt x="2476" y="3733"/>
                  </a:lnTo>
                  <a:lnTo>
                    <a:pt x="0" y="4978"/>
                  </a:lnTo>
                  <a:lnTo>
                    <a:pt x="3721" y="4978"/>
                  </a:lnTo>
                  <a:lnTo>
                    <a:pt x="6222" y="3733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EFD2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3" name="object 323" descr=""/>
            <p:cNvSpPr/>
            <p:nvPr/>
          </p:nvSpPr>
          <p:spPr>
            <a:xfrm>
              <a:off x="4641152" y="101849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489" y="6223"/>
                  </a:moveTo>
                  <a:lnTo>
                    <a:pt x="2489" y="0"/>
                  </a:lnTo>
                  <a:lnTo>
                    <a:pt x="2489" y="6223"/>
                  </a:lnTo>
                  <a:lnTo>
                    <a:pt x="0" y="6223"/>
                  </a:lnTo>
                  <a:lnTo>
                    <a:pt x="2489" y="6223"/>
                  </a:lnTo>
                  <a:close/>
                </a:path>
              </a:pathLst>
            </a:custGeom>
            <a:solidFill>
              <a:srgbClr val="F0DA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4" name="object 324" descr=""/>
            <p:cNvSpPr/>
            <p:nvPr/>
          </p:nvSpPr>
          <p:spPr>
            <a:xfrm>
              <a:off x="4770692" y="105834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0" y="3733"/>
                  </a:moveTo>
                  <a:lnTo>
                    <a:pt x="0" y="6235"/>
                  </a:lnTo>
                  <a:lnTo>
                    <a:pt x="3746" y="6235"/>
                  </a:lnTo>
                  <a:lnTo>
                    <a:pt x="4991" y="4978"/>
                  </a:lnTo>
                  <a:lnTo>
                    <a:pt x="3746" y="4978"/>
                  </a:lnTo>
                  <a:lnTo>
                    <a:pt x="0" y="3733"/>
                  </a:lnTo>
                  <a:close/>
                </a:path>
                <a:path w="8889" h="6350">
                  <a:moveTo>
                    <a:pt x="6223" y="3733"/>
                  </a:moveTo>
                  <a:lnTo>
                    <a:pt x="3746" y="4978"/>
                  </a:lnTo>
                  <a:lnTo>
                    <a:pt x="4991" y="4978"/>
                  </a:lnTo>
                  <a:lnTo>
                    <a:pt x="6223" y="3733"/>
                  </a:lnTo>
                  <a:close/>
                </a:path>
                <a:path w="8889" h="6350">
                  <a:moveTo>
                    <a:pt x="8724" y="0"/>
                  </a:moveTo>
                  <a:lnTo>
                    <a:pt x="6223" y="3733"/>
                  </a:lnTo>
                  <a:lnTo>
                    <a:pt x="8724" y="1257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EC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5" name="object 325" descr=""/>
            <p:cNvSpPr/>
            <p:nvPr/>
          </p:nvSpPr>
          <p:spPr>
            <a:xfrm>
              <a:off x="4698442" y="104090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7480" y="0"/>
                  </a:moveTo>
                  <a:lnTo>
                    <a:pt x="4978" y="1244"/>
                  </a:lnTo>
                  <a:lnTo>
                    <a:pt x="2501" y="1244"/>
                  </a:lnTo>
                  <a:lnTo>
                    <a:pt x="0" y="4991"/>
                  </a:lnTo>
                  <a:lnTo>
                    <a:pt x="3746" y="4991"/>
                  </a:lnTo>
                  <a:lnTo>
                    <a:pt x="3746" y="3746"/>
                  </a:lnTo>
                  <a:lnTo>
                    <a:pt x="4978" y="2489"/>
                  </a:lnTo>
                  <a:lnTo>
                    <a:pt x="7480" y="2489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DBB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6" name="object 326" descr=""/>
            <p:cNvSpPr/>
            <p:nvPr/>
          </p:nvSpPr>
          <p:spPr>
            <a:xfrm>
              <a:off x="4653611" y="108824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489" y="0"/>
                  </a:moveTo>
                  <a:lnTo>
                    <a:pt x="0" y="1244"/>
                  </a:lnTo>
                  <a:lnTo>
                    <a:pt x="0" y="6223"/>
                  </a:lnTo>
                  <a:lnTo>
                    <a:pt x="2489" y="6223"/>
                  </a:lnTo>
                  <a:lnTo>
                    <a:pt x="1231" y="6223"/>
                  </a:lnTo>
                  <a:lnTo>
                    <a:pt x="4978" y="6223"/>
                  </a:lnTo>
                  <a:lnTo>
                    <a:pt x="2489" y="24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EC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7" name="object 327" descr=""/>
            <p:cNvSpPr/>
            <p:nvPr/>
          </p:nvSpPr>
          <p:spPr>
            <a:xfrm>
              <a:off x="4656100" y="108949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1244" y="0"/>
                  </a:moveTo>
                  <a:lnTo>
                    <a:pt x="0" y="3733"/>
                  </a:lnTo>
                  <a:lnTo>
                    <a:pt x="3746" y="373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1C2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8" name="object 328" descr=""/>
            <p:cNvSpPr/>
            <p:nvPr/>
          </p:nvSpPr>
          <p:spPr>
            <a:xfrm>
              <a:off x="4718368" y="99855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91" y="0"/>
                  </a:moveTo>
                  <a:lnTo>
                    <a:pt x="2501" y="0"/>
                  </a:lnTo>
                  <a:lnTo>
                    <a:pt x="2501" y="2501"/>
                  </a:lnTo>
                  <a:lnTo>
                    <a:pt x="1257" y="3746"/>
                  </a:lnTo>
                  <a:lnTo>
                    <a:pt x="0" y="6223"/>
                  </a:lnTo>
                  <a:lnTo>
                    <a:pt x="1257" y="6223"/>
                  </a:lnTo>
                  <a:lnTo>
                    <a:pt x="4991" y="3746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E4C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9" name="object 329" descr=""/>
            <p:cNvSpPr/>
            <p:nvPr/>
          </p:nvSpPr>
          <p:spPr>
            <a:xfrm>
              <a:off x="4823004" y="1054600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480" y="0"/>
                  </a:moveTo>
                  <a:lnTo>
                    <a:pt x="4978" y="0"/>
                  </a:lnTo>
                  <a:lnTo>
                    <a:pt x="3733" y="1244"/>
                  </a:lnTo>
                  <a:lnTo>
                    <a:pt x="0" y="1244"/>
                  </a:lnTo>
                  <a:lnTo>
                    <a:pt x="0" y="3746"/>
                  </a:lnTo>
                  <a:lnTo>
                    <a:pt x="2489" y="3746"/>
                  </a:lnTo>
                  <a:lnTo>
                    <a:pt x="4978" y="6248"/>
                  </a:lnTo>
                  <a:lnTo>
                    <a:pt x="7480" y="3746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E2B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0" name="object 330" descr=""/>
            <p:cNvSpPr/>
            <p:nvPr/>
          </p:nvSpPr>
          <p:spPr>
            <a:xfrm>
              <a:off x="4810545" y="106207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733" y="0"/>
                  </a:moveTo>
                  <a:lnTo>
                    <a:pt x="2489" y="2501"/>
                  </a:lnTo>
                  <a:lnTo>
                    <a:pt x="0" y="2501"/>
                  </a:lnTo>
                  <a:lnTo>
                    <a:pt x="0" y="4991"/>
                  </a:lnTo>
                  <a:lnTo>
                    <a:pt x="6235" y="4991"/>
                  </a:lnTo>
                  <a:lnTo>
                    <a:pt x="8712" y="6248"/>
                  </a:lnTo>
                  <a:lnTo>
                    <a:pt x="8712" y="3746"/>
                  </a:lnTo>
                  <a:lnTo>
                    <a:pt x="6235" y="3746"/>
                  </a:lnTo>
                  <a:lnTo>
                    <a:pt x="4571" y="2908"/>
                  </a:lnTo>
                  <a:lnTo>
                    <a:pt x="3733" y="166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DBC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1" name="object 331" descr=""/>
            <p:cNvSpPr/>
            <p:nvPr/>
          </p:nvSpPr>
          <p:spPr>
            <a:xfrm>
              <a:off x="4810545" y="106332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1244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3733" y="25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7D2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2" name="object 332" descr=""/>
            <p:cNvSpPr/>
            <p:nvPr/>
          </p:nvSpPr>
          <p:spPr>
            <a:xfrm>
              <a:off x="4688485" y="1011021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0" y="1231"/>
                  </a:moveTo>
                  <a:lnTo>
                    <a:pt x="0" y="6222"/>
                  </a:lnTo>
                  <a:lnTo>
                    <a:pt x="4978" y="6222"/>
                  </a:lnTo>
                  <a:lnTo>
                    <a:pt x="3733" y="3733"/>
                  </a:lnTo>
                  <a:lnTo>
                    <a:pt x="0" y="1231"/>
                  </a:lnTo>
                  <a:close/>
                </a:path>
                <a:path w="5079" h="6350">
                  <a:moveTo>
                    <a:pt x="2489" y="0"/>
                  </a:moveTo>
                  <a:lnTo>
                    <a:pt x="0" y="0"/>
                  </a:lnTo>
                  <a:lnTo>
                    <a:pt x="0" y="123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3B3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3" name="object 333" descr=""/>
            <p:cNvSpPr/>
            <p:nvPr/>
          </p:nvSpPr>
          <p:spPr>
            <a:xfrm>
              <a:off x="4663568" y="100354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0"/>
                  </a:moveTo>
                  <a:lnTo>
                    <a:pt x="2501" y="0"/>
                  </a:lnTo>
                  <a:lnTo>
                    <a:pt x="838" y="1651"/>
                  </a:lnTo>
                  <a:lnTo>
                    <a:pt x="0" y="3314"/>
                  </a:lnTo>
                  <a:lnTo>
                    <a:pt x="0" y="3733"/>
                  </a:lnTo>
                  <a:lnTo>
                    <a:pt x="3746" y="3733"/>
                  </a:lnTo>
                  <a:lnTo>
                    <a:pt x="3746" y="6223"/>
                  </a:lnTo>
                  <a:lnTo>
                    <a:pt x="6223" y="622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2C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4" name="object 334" descr=""/>
            <p:cNvSpPr/>
            <p:nvPr/>
          </p:nvSpPr>
          <p:spPr>
            <a:xfrm>
              <a:off x="4809313" y="1012257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0" y="0"/>
                  </a:moveTo>
                  <a:lnTo>
                    <a:pt x="0" y="9969"/>
                  </a:lnTo>
                  <a:lnTo>
                    <a:pt x="4965" y="9969"/>
                  </a:lnTo>
                  <a:lnTo>
                    <a:pt x="4965" y="7467"/>
                  </a:lnTo>
                  <a:lnTo>
                    <a:pt x="3721" y="4991"/>
                  </a:lnTo>
                  <a:lnTo>
                    <a:pt x="1231" y="3746"/>
                  </a:lnTo>
                  <a:lnTo>
                    <a:pt x="123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5" name="object 335" descr=""/>
            <p:cNvSpPr/>
            <p:nvPr/>
          </p:nvSpPr>
          <p:spPr>
            <a:xfrm>
              <a:off x="4815536" y="1018494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223" y="1231"/>
                  </a:moveTo>
                  <a:lnTo>
                    <a:pt x="3721" y="1231"/>
                  </a:lnTo>
                  <a:lnTo>
                    <a:pt x="3721" y="2476"/>
                  </a:lnTo>
                  <a:lnTo>
                    <a:pt x="6223" y="3733"/>
                  </a:lnTo>
                  <a:lnTo>
                    <a:pt x="6223" y="1231"/>
                  </a:lnTo>
                  <a:close/>
                </a:path>
                <a:path w="6350" h="3809">
                  <a:moveTo>
                    <a:pt x="3721" y="0"/>
                  </a:moveTo>
                  <a:lnTo>
                    <a:pt x="1244" y="0"/>
                  </a:lnTo>
                  <a:lnTo>
                    <a:pt x="0" y="1231"/>
                  </a:lnTo>
                  <a:lnTo>
                    <a:pt x="3721" y="123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DB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6" name="object 336" descr=""/>
            <p:cNvSpPr/>
            <p:nvPr/>
          </p:nvSpPr>
          <p:spPr>
            <a:xfrm>
              <a:off x="4668546" y="1078271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74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4991" y="6223"/>
                  </a:lnTo>
                  <a:lnTo>
                    <a:pt x="8724" y="6223"/>
                  </a:lnTo>
                  <a:lnTo>
                    <a:pt x="8724" y="3746"/>
                  </a:lnTo>
                  <a:lnTo>
                    <a:pt x="6248" y="3746"/>
                  </a:lnTo>
                  <a:lnTo>
                    <a:pt x="3746" y="0"/>
                  </a:lnTo>
                  <a:close/>
                </a:path>
                <a:path w="8889" h="6350">
                  <a:moveTo>
                    <a:pt x="8724" y="1244"/>
                  </a:moveTo>
                  <a:lnTo>
                    <a:pt x="6248" y="3746"/>
                  </a:lnTo>
                  <a:lnTo>
                    <a:pt x="8724" y="3746"/>
                  </a:lnTo>
                  <a:lnTo>
                    <a:pt x="8724" y="1244"/>
                  </a:lnTo>
                  <a:close/>
                </a:path>
              </a:pathLst>
            </a:custGeom>
            <a:solidFill>
              <a:srgbClr val="F3D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7" name="object 337" descr=""/>
            <p:cNvSpPr/>
            <p:nvPr/>
          </p:nvSpPr>
          <p:spPr>
            <a:xfrm>
              <a:off x="4761967" y="99357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7467" y="2501"/>
                  </a:moveTo>
                  <a:lnTo>
                    <a:pt x="1244" y="2501"/>
                  </a:lnTo>
                  <a:lnTo>
                    <a:pt x="3746" y="4978"/>
                  </a:lnTo>
                  <a:lnTo>
                    <a:pt x="7467" y="4978"/>
                  </a:lnTo>
                  <a:lnTo>
                    <a:pt x="7467" y="2501"/>
                  </a:lnTo>
                  <a:close/>
                </a:path>
                <a:path w="7620" h="5080">
                  <a:moveTo>
                    <a:pt x="4165" y="0"/>
                  </a:moveTo>
                  <a:lnTo>
                    <a:pt x="2501" y="0"/>
                  </a:lnTo>
                  <a:lnTo>
                    <a:pt x="0" y="1244"/>
                  </a:lnTo>
                  <a:lnTo>
                    <a:pt x="0" y="3746"/>
                  </a:lnTo>
                  <a:lnTo>
                    <a:pt x="1244" y="2501"/>
                  </a:lnTo>
                  <a:lnTo>
                    <a:pt x="7467" y="2501"/>
                  </a:lnTo>
                  <a:lnTo>
                    <a:pt x="5803" y="838"/>
                  </a:lnTo>
                  <a:lnTo>
                    <a:pt x="4165" y="0"/>
                  </a:lnTo>
                  <a:close/>
                </a:path>
              </a:pathLst>
            </a:custGeom>
            <a:solidFill>
              <a:srgbClr val="E7C6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8" name="object 338" descr=""/>
            <p:cNvSpPr/>
            <p:nvPr/>
          </p:nvSpPr>
          <p:spPr>
            <a:xfrm>
              <a:off x="4753243" y="1035923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6248" y="0"/>
                  </a:moveTo>
                  <a:lnTo>
                    <a:pt x="0" y="0"/>
                  </a:lnTo>
                  <a:lnTo>
                    <a:pt x="2501" y="2501"/>
                  </a:lnTo>
                  <a:lnTo>
                    <a:pt x="6248" y="2501"/>
                  </a:lnTo>
                  <a:lnTo>
                    <a:pt x="6248" y="0"/>
                  </a:lnTo>
                  <a:close/>
                </a:path>
              </a:pathLst>
            </a:custGeom>
            <a:solidFill>
              <a:srgbClr val="E7B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9" name="object 339" descr=""/>
            <p:cNvSpPr/>
            <p:nvPr/>
          </p:nvSpPr>
          <p:spPr>
            <a:xfrm>
              <a:off x="4814279" y="105460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6235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7480" y="3733"/>
                  </a:lnTo>
                  <a:lnTo>
                    <a:pt x="7480" y="124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D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0" name="object 340" descr=""/>
            <p:cNvSpPr/>
            <p:nvPr/>
          </p:nvSpPr>
          <p:spPr>
            <a:xfrm>
              <a:off x="4693464" y="105585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733" y="0"/>
                  </a:moveTo>
                  <a:lnTo>
                    <a:pt x="2501" y="0"/>
                  </a:lnTo>
                  <a:lnTo>
                    <a:pt x="0" y="2489"/>
                  </a:lnTo>
                  <a:lnTo>
                    <a:pt x="1257" y="4991"/>
                  </a:lnTo>
                  <a:lnTo>
                    <a:pt x="4978" y="4991"/>
                  </a:lnTo>
                  <a:lnTo>
                    <a:pt x="4978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F4C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1" name="object 341" descr=""/>
            <p:cNvSpPr/>
            <p:nvPr/>
          </p:nvSpPr>
          <p:spPr>
            <a:xfrm>
              <a:off x="4785640" y="98360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489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489" y="624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5C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2" name="object 342" descr=""/>
            <p:cNvSpPr/>
            <p:nvPr/>
          </p:nvSpPr>
          <p:spPr>
            <a:xfrm>
              <a:off x="4679773" y="1012253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7467" y="0"/>
                  </a:moveTo>
                  <a:lnTo>
                    <a:pt x="2476" y="0"/>
                  </a:lnTo>
                  <a:lnTo>
                    <a:pt x="0" y="1244"/>
                  </a:lnTo>
                  <a:lnTo>
                    <a:pt x="0" y="7467"/>
                  </a:lnTo>
                  <a:lnTo>
                    <a:pt x="1244" y="7467"/>
                  </a:lnTo>
                  <a:lnTo>
                    <a:pt x="2476" y="4991"/>
                  </a:lnTo>
                  <a:lnTo>
                    <a:pt x="4978" y="4991"/>
                  </a:lnTo>
                  <a:lnTo>
                    <a:pt x="4978" y="2501"/>
                  </a:lnTo>
                  <a:lnTo>
                    <a:pt x="7467" y="250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CBB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3" name="object 343" descr=""/>
            <p:cNvSpPr/>
            <p:nvPr/>
          </p:nvSpPr>
          <p:spPr>
            <a:xfrm>
              <a:off x="4732072" y="99607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6235" y="0"/>
                  </a:moveTo>
                  <a:lnTo>
                    <a:pt x="4991" y="1244"/>
                  </a:lnTo>
                  <a:lnTo>
                    <a:pt x="0" y="1244"/>
                  </a:lnTo>
                  <a:lnTo>
                    <a:pt x="0" y="7480"/>
                  </a:lnTo>
                  <a:lnTo>
                    <a:pt x="825" y="8305"/>
                  </a:lnTo>
                  <a:lnTo>
                    <a:pt x="2082" y="8305"/>
                  </a:lnTo>
                  <a:lnTo>
                    <a:pt x="5410" y="6642"/>
                  </a:lnTo>
                  <a:lnTo>
                    <a:pt x="6235" y="5397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6C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4" name="object 344" descr=""/>
            <p:cNvSpPr/>
            <p:nvPr/>
          </p:nvSpPr>
          <p:spPr>
            <a:xfrm>
              <a:off x="4754487" y="1049623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8724" y="0"/>
                  </a:moveTo>
                  <a:lnTo>
                    <a:pt x="6235" y="0"/>
                  </a:lnTo>
                  <a:lnTo>
                    <a:pt x="5003" y="0"/>
                  </a:lnTo>
                  <a:lnTo>
                    <a:pt x="2501" y="1244"/>
                  </a:lnTo>
                  <a:lnTo>
                    <a:pt x="0" y="1244"/>
                  </a:lnTo>
                  <a:lnTo>
                    <a:pt x="0" y="6223"/>
                  </a:lnTo>
                  <a:lnTo>
                    <a:pt x="9982" y="6223"/>
                  </a:lnTo>
                  <a:lnTo>
                    <a:pt x="6235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AC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5" name="object 345" descr=""/>
            <p:cNvSpPr/>
            <p:nvPr/>
          </p:nvSpPr>
          <p:spPr>
            <a:xfrm>
              <a:off x="4692219" y="1050876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4978" y="0"/>
                  </a:moveTo>
                  <a:lnTo>
                    <a:pt x="2501" y="0"/>
                  </a:lnTo>
                  <a:lnTo>
                    <a:pt x="0" y="3721"/>
                  </a:lnTo>
                  <a:lnTo>
                    <a:pt x="1244" y="6222"/>
                  </a:lnTo>
                  <a:lnTo>
                    <a:pt x="4978" y="6222"/>
                  </a:lnTo>
                  <a:lnTo>
                    <a:pt x="4978" y="11201"/>
                  </a:lnTo>
                  <a:lnTo>
                    <a:pt x="8724" y="11201"/>
                  </a:lnTo>
                  <a:lnTo>
                    <a:pt x="8724" y="1244"/>
                  </a:lnTo>
                  <a:lnTo>
                    <a:pt x="4978" y="124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ECC4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6" name="object 346" descr=""/>
            <p:cNvSpPr/>
            <p:nvPr/>
          </p:nvSpPr>
          <p:spPr>
            <a:xfrm>
              <a:off x="4693464" y="105087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501" y="0"/>
                  </a:moveTo>
                  <a:lnTo>
                    <a:pt x="0" y="3721"/>
                  </a:lnTo>
                  <a:lnTo>
                    <a:pt x="1257" y="6222"/>
                  </a:lnTo>
                  <a:lnTo>
                    <a:pt x="4978" y="6222"/>
                  </a:lnTo>
                  <a:lnTo>
                    <a:pt x="4978" y="1244"/>
                  </a:lnTo>
                  <a:lnTo>
                    <a:pt x="3733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8C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7" name="object 347" descr=""/>
            <p:cNvSpPr/>
            <p:nvPr/>
          </p:nvSpPr>
          <p:spPr>
            <a:xfrm>
              <a:off x="4734574" y="1029703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2489" y="0"/>
                  </a:moveTo>
                  <a:lnTo>
                    <a:pt x="0" y="3721"/>
                  </a:lnTo>
                  <a:lnTo>
                    <a:pt x="1244" y="6222"/>
                  </a:lnTo>
                  <a:lnTo>
                    <a:pt x="3733" y="6222"/>
                  </a:lnTo>
                  <a:lnTo>
                    <a:pt x="3733" y="8712"/>
                  </a:lnTo>
                  <a:lnTo>
                    <a:pt x="5384" y="10388"/>
                  </a:lnTo>
                  <a:lnTo>
                    <a:pt x="6223" y="11201"/>
                  </a:lnTo>
                  <a:lnTo>
                    <a:pt x="6223" y="1244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EB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8" name="object 348" descr=""/>
            <p:cNvSpPr/>
            <p:nvPr/>
          </p:nvSpPr>
          <p:spPr>
            <a:xfrm>
              <a:off x="4707167" y="989845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7480" y="0"/>
                  </a:moveTo>
                  <a:lnTo>
                    <a:pt x="2501" y="3733"/>
                  </a:lnTo>
                  <a:lnTo>
                    <a:pt x="0" y="6222"/>
                  </a:lnTo>
                  <a:lnTo>
                    <a:pt x="2501" y="9956"/>
                  </a:lnTo>
                  <a:lnTo>
                    <a:pt x="4978" y="9956"/>
                  </a:lnTo>
                  <a:lnTo>
                    <a:pt x="6223" y="7480"/>
                  </a:lnTo>
                  <a:lnTo>
                    <a:pt x="8724" y="7480"/>
                  </a:lnTo>
                  <a:lnTo>
                    <a:pt x="8724" y="3733"/>
                  </a:lnTo>
                  <a:lnTo>
                    <a:pt x="4978" y="373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E7C8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9" name="object 349" descr=""/>
            <p:cNvSpPr/>
            <p:nvPr/>
          </p:nvSpPr>
          <p:spPr>
            <a:xfrm>
              <a:off x="4770692" y="1064571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223" y="0"/>
                  </a:moveTo>
                  <a:lnTo>
                    <a:pt x="0" y="0"/>
                  </a:lnTo>
                  <a:lnTo>
                    <a:pt x="3746" y="1244"/>
                  </a:lnTo>
                  <a:lnTo>
                    <a:pt x="1244" y="3746"/>
                  </a:lnTo>
                  <a:lnTo>
                    <a:pt x="3746" y="4978"/>
                  </a:lnTo>
                  <a:lnTo>
                    <a:pt x="2489" y="4978"/>
                  </a:lnTo>
                  <a:lnTo>
                    <a:pt x="2489" y="7480"/>
                  </a:lnTo>
                  <a:lnTo>
                    <a:pt x="8724" y="7480"/>
                  </a:lnTo>
                  <a:lnTo>
                    <a:pt x="8724" y="4978"/>
                  </a:lnTo>
                  <a:lnTo>
                    <a:pt x="6223" y="250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F0C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0" name="object 350" descr=""/>
            <p:cNvSpPr/>
            <p:nvPr/>
          </p:nvSpPr>
          <p:spPr>
            <a:xfrm>
              <a:off x="4821759" y="1048382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0" y="7467"/>
                  </a:lnTo>
                  <a:lnTo>
                    <a:pt x="4978" y="7467"/>
                  </a:lnTo>
                  <a:lnTo>
                    <a:pt x="7467" y="3733"/>
                  </a:lnTo>
                  <a:lnTo>
                    <a:pt x="4978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D6A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1" name="object 351" descr=""/>
            <p:cNvSpPr/>
            <p:nvPr/>
          </p:nvSpPr>
          <p:spPr>
            <a:xfrm>
              <a:off x="4708412" y="99358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3733" y="0"/>
                  </a:moveTo>
                  <a:lnTo>
                    <a:pt x="3733" y="3746"/>
                  </a:lnTo>
                  <a:lnTo>
                    <a:pt x="2489" y="6222"/>
                  </a:lnTo>
                  <a:lnTo>
                    <a:pt x="0" y="6222"/>
                  </a:lnTo>
                  <a:lnTo>
                    <a:pt x="2489" y="8712"/>
                  </a:lnTo>
                  <a:lnTo>
                    <a:pt x="6235" y="8712"/>
                  </a:lnTo>
                  <a:lnTo>
                    <a:pt x="8724" y="7467"/>
                  </a:lnTo>
                  <a:lnTo>
                    <a:pt x="11214" y="4978"/>
                  </a:lnTo>
                  <a:lnTo>
                    <a:pt x="8724" y="4978"/>
                  </a:lnTo>
                  <a:lnTo>
                    <a:pt x="3733" y="0"/>
                  </a:lnTo>
                  <a:close/>
                </a:path>
                <a:path w="11429" h="8890">
                  <a:moveTo>
                    <a:pt x="8724" y="3746"/>
                  </a:moveTo>
                  <a:lnTo>
                    <a:pt x="8724" y="4978"/>
                  </a:lnTo>
                  <a:lnTo>
                    <a:pt x="11214" y="4978"/>
                  </a:lnTo>
                  <a:lnTo>
                    <a:pt x="8724" y="3746"/>
                  </a:lnTo>
                  <a:close/>
                </a:path>
              </a:pathLst>
            </a:custGeom>
            <a:solidFill>
              <a:srgbClr val="D4A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2" name="object 352" descr=""/>
            <p:cNvSpPr/>
            <p:nvPr/>
          </p:nvSpPr>
          <p:spPr>
            <a:xfrm>
              <a:off x="4763212" y="1023472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6223" y="0"/>
                  </a:moveTo>
                  <a:lnTo>
                    <a:pt x="0" y="0"/>
                  </a:lnTo>
                  <a:lnTo>
                    <a:pt x="7480" y="3733"/>
                  </a:lnTo>
                  <a:lnTo>
                    <a:pt x="7480" y="6223"/>
                  </a:lnTo>
                  <a:lnTo>
                    <a:pt x="11226" y="9956"/>
                  </a:lnTo>
                  <a:lnTo>
                    <a:pt x="13703" y="9956"/>
                  </a:lnTo>
                  <a:lnTo>
                    <a:pt x="13703" y="6223"/>
                  </a:lnTo>
                  <a:lnTo>
                    <a:pt x="11226" y="373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DC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3" name="object 353" descr=""/>
            <p:cNvSpPr/>
            <p:nvPr/>
          </p:nvSpPr>
          <p:spPr>
            <a:xfrm>
              <a:off x="4642397" y="102969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4140" y="0"/>
                  </a:moveTo>
                  <a:lnTo>
                    <a:pt x="2501" y="0"/>
                  </a:lnTo>
                  <a:lnTo>
                    <a:pt x="2501" y="1244"/>
                  </a:lnTo>
                  <a:lnTo>
                    <a:pt x="0" y="1244"/>
                  </a:lnTo>
                  <a:lnTo>
                    <a:pt x="0" y="3733"/>
                  </a:lnTo>
                  <a:lnTo>
                    <a:pt x="2501" y="6223"/>
                  </a:lnTo>
                  <a:lnTo>
                    <a:pt x="4978" y="9969"/>
                  </a:lnTo>
                  <a:lnTo>
                    <a:pt x="9969" y="9969"/>
                  </a:lnTo>
                  <a:lnTo>
                    <a:pt x="8724" y="6223"/>
                  </a:lnTo>
                  <a:lnTo>
                    <a:pt x="6223" y="6223"/>
                  </a:lnTo>
                  <a:lnTo>
                    <a:pt x="6223" y="2501"/>
                  </a:lnTo>
                  <a:lnTo>
                    <a:pt x="5397" y="838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0C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4" name="object 354" descr=""/>
            <p:cNvSpPr/>
            <p:nvPr/>
          </p:nvSpPr>
          <p:spPr>
            <a:xfrm>
              <a:off x="4725849" y="101599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58" y="0"/>
                  </a:moveTo>
                  <a:lnTo>
                    <a:pt x="11214" y="2501"/>
                  </a:lnTo>
                  <a:lnTo>
                    <a:pt x="3746" y="2501"/>
                  </a:lnTo>
                  <a:lnTo>
                    <a:pt x="0" y="4978"/>
                  </a:lnTo>
                  <a:lnTo>
                    <a:pt x="1244" y="8724"/>
                  </a:lnTo>
                  <a:lnTo>
                    <a:pt x="8724" y="8724"/>
                  </a:lnTo>
                  <a:lnTo>
                    <a:pt x="12458" y="4978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F5CF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5" name="object 355" descr=""/>
            <p:cNvSpPr/>
            <p:nvPr/>
          </p:nvSpPr>
          <p:spPr>
            <a:xfrm>
              <a:off x="4749509" y="977378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2501" y="0"/>
                  </a:moveTo>
                  <a:lnTo>
                    <a:pt x="2501" y="3746"/>
                  </a:lnTo>
                  <a:lnTo>
                    <a:pt x="0" y="3746"/>
                  </a:lnTo>
                  <a:lnTo>
                    <a:pt x="0" y="6222"/>
                  </a:lnTo>
                  <a:lnTo>
                    <a:pt x="2501" y="6222"/>
                  </a:lnTo>
                  <a:lnTo>
                    <a:pt x="2501" y="8724"/>
                  </a:lnTo>
                  <a:lnTo>
                    <a:pt x="4978" y="11226"/>
                  </a:lnTo>
                  <a:lnTo>
                    <a:pt x="7480" y="11226"/>
                  </a:lnTo>
                  <a:lnTo>
                    <a:pt x="7480" y="1244"/>
                  </a:lnTo>
                  <a:lnTo>
                    <a:pt x="4978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DC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6" name="object 356" descr=""/>
            <p:cNvSpPr/>
            <p:nvPr/>
          </p:nvSpPr>
          <p:spPr>
            <a:xfrm>
              <a:off x="4756989" y="98237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0C9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7" name="object 357" descr=""/>
            <p:cNvSpPr/>
            <p:nvPr/>
          </p:nvSpPr>
          <p:spPr>
            <a:xfrm>
              <a:off x="4754487" y="1038420"/>
              <a:ext cx="15240" cy="6350"/>
            </a:xfrm>
            <a:custGeom>
              <a:avLst/>
              <a:gdLst/>
              <a:ahLst/>
              <a:cxnLst/>
              <a:rect l="l" t="t" r="r" b="b"/>
              <a:pathLst>
                <a:path w="15239" h="6350">
                  <a:moveTo>
                    <a:pt x="14947" y="0"/>
                  </a:moveTo>
                  <a:lnTo>
                    <a:pt x="8724" y="0"/>
                  </a:lnTo>
                  <a:lnTo>
                    <a:pt x="3746" y="0"/>
                  </a:lnTo>
                  <a:lnTo>
                    <a:pt x="3746" y="2476"/>
                  </a:lnTo>
                  <a:lnTo>
                    <a:pt x="0" y="6223"/>
                  </a:lnTo>
                  <a:lnTo>
                    <a:pt x="11226" y="6223"/>
                  </a:lnTo>
                  <a:lnTo>
                    <a:pt x="14947" y="2476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DAB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8" name="object 358" descr=""/>
            <p:cNvSpPr/>
            <p:nvPr/>
          </p:nvSpPr>
          <p:spPr>
            <a:xfrm>
              <a:off x="4804309" y="1007270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70" h="7619">
                  <a:moveTo>
                    <a:pt x="11226" y="0"/>
                  </a:moveTo>
                  <a:lnTo>
                    <a:pt x="3746" y="0"/>
                  </a:lnTo>
                  <a:lnTo>
                    <a:pt x="0" y="2501"/>
                  </a:lnTo>
                  <a:lnTo>
                    <a:pt x="0" y="4978"/>
                  </a:lnTo>
                  <a:lnTo>
                    <a:pt x="1257" y="7480"/>
                  </a:lnTo>
                  <a:lnTo>
                    <a:pt x="5003" y="7480"/>
                  </a:lnTo>
                  <a:lnTo>
                    <a:pt x="5003" y="3746"/>
                  </a:lnTo>
                  <a:lnTo>
                    <a:pt x="13703" y="3746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E5BE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9" name="object 359" descr=""/>
            <p:cNvSpPr/>
            <p:nvPr/>
          </p:nvSpPr>
          <p:spPr>
            <a:xfrm>
              <a:off x="4809313" y="1045894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9944" y="0"/>
                  </a:moveTo>
                  <a:lnTo>
                    <a:pt x="6223" y="0"/>
                  </a:lnTo>
                  <a:lnTo>
                    <a:pt x="3721" y="1244"/>
                  </a:lnTo>
                  <a:lnTo>
                    <a:pt x="0" y="1244"/>
                  </a:lnTo>
                  <a:lnTo>
                    <a:pt x="0" y="3733"/>
                  </a:lnTo>
                  <a:lnTo>
                    <a:pt x="1231" y="6223"/>
                  </a:lnTo>
                  <a:lnTo>
                    <a:pt x="3721" y="6223"/>
                  </a:lnTo>
                  <a:lnTo>
                    <a:pt x="3721" y="8699"/>
                  </a:lnTo>
                  <a:lnTo>
                    <a:pt x="9944" y="8699"/>
                  </a:lnTo>
                  <a:lnTo>
                    <a:pt x="9944" y="0"/>
                  </a:lnTo>
                  <a:close/>
                </a:path>
              </a:pathLst>
            </a:custGeom>
            <a:solidFill>
              <a:srgbClr val="D6A9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0" name="object 360" descr=""/>
            <p:cNvSpPr/>
            <p:nvPr/>
          </p:nvSpPr>
          <p:spPr>
            <a:xfrm>
              <a:off x="4811790" y="104962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0" y="0"/>
                  </a:lnTo>
                  <a:lnTo>
                    <a:pt x="1244" y="2501"/>
                  </a:lnTo>
                  <a:lnTo>
                    <a:pt x="3746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5B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1" name="object 361" descr=""/>
            <p:cNvSpPr/>
            <p:nvPr/>
          </p:nvSpPr>
          <p:spPr>
            <a:xfrm>
              <a:off x="4725849" y="1060843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6222" y="0"/>
                  </a:moveTo>
                  <a:lnTo>
                    <a:pt x="4991" y="0"/>
                  </a:lnTo>
                  <a:lnTo>
                    <a:pt x="2489" y="2476"/>
                  </a:lnTo>
                  <a:lnTo>
                    <a:pt x="0" y="2476"/>
                  </a:lnTo>
                  <a:lnTo>
                    <a:pt x="3746" y="6222"/>
                  </a:lnTo>
                  <a:lnTo>
                    <a:pt x="11214" y="6222"/>
                  </a:lnTo>
                  <a:lnTo>
                    <a:pt x="11214" y="1231"/>
                  </a:lnTo>
                  <a:lnTo>
                    <a:pt x="4991" y="123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FDD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2" name="object 362" descr=""/>
            <p:cNvSpPr/>
            <p:nvPr/>
          </p:nvSpPr>
          <p:spPr>
            <a:xfrm>
              <a:off x="4674795" y="1019726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11201" y="0"/>
                  </a:moveTo>
                  <a:lnTo>
                    <a:pt x="6223" y="0"/>
                  </a:lnTo>
                  <a:lnTo>
                    <a:pt x="3721" y="3746"/>
                  </a:lnTo>
                  <a:lnTo>
                    <a:pt x="0" y="6223"/>
                  </a:lnTo>
                  <a:lnTo>
                    <a:pt x="2476" y="6223"/>
                  </a:lnTo>
                  <a:lnTo>
                    <a:pt x="2476" y="8724"/>
                  </a:lnTo>
                  <a:lnTo>
                    <a:pt x="8699" y="8724"/>
                  </a:lnTo>
                  <a:lnTo>
                    <a:pt x="11201" y="7480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EEC9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3" name="object 363" descr=""/>
            <p:cNvSpPr/>
            <p:nvPr/>
          </p:nvSpPr>
          <p:spPr>
            <a:xfrm>
              <a:off x="4702189" y="1040902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8712" y="0"/>
                  </a:moveTo>
                  <a:lnTo>
                    <a:pt x="3733" y="0"/>
                  </a:lnTo>
                  <a:lnTo>
                    <a:pt x="3733" y="1244"/>
                  </a:lnTo>
                  <a:lnTo>
                    <a:pt x="2476" y="1244"/>
                  </a:lnTo>
                  <a:lnTo>
                    <a:pt x="2476" y="7480"/>
                  </a:lnTo>
                  <a:lnTo>
                    <a:pt x="0" y="7480"/>
                  </a:lnTo>
                  <a:lnTo>
                    <a:pt x="0" y="9969"/>
                  </a:lnTo>
                  <a:lnTo>
                    <a:pt x="4978" y="9969"/>
                  </a:lnTo>
                  <a:lnTo>
                    <a:pt x="8712" y="6235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DEB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4" name="object 364" descr=""/>
            <p:cNvSpPr/>
            <p:nvPr/>
          </p:nvSpPr>
          <p:spPr>
            <a:xfrm>
              <a:off x="4752011" y="987351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6223" y="0"/>
                  </a:moveTo>
                  <a:lnTo>
                    <a:pt x="2476" y="0"/>
                  </a:lnTo>
                  <a:lnTo>
                    <a:pt x="2476" y="11201"/>
                  </a:lnTo>
                  <a:lnTo>
                    <a:pt x="4978" y="13703"/>
                  </a:lnTo>
                  <a:lnTo>
                    <a:pt x="7480" y="13703"/>
                  </a:lnTo>
                  <a:lnTo>
                    <a:pt x="11201" y="11201"/>
                  </a:lnTo>
                  <a:lnTo>
                    <a:pt x="11201" y="7480"/>
                  </a:lnTo>
                  <a:lnTo>
                    <a:pt x="13703" y="7480"/>
                  </a:lnTo>
                  <a:lnTo>
                    <a:pt x="12766" y="3733"/>
                  </a:lnTo>
                  <a:lnTo>
                    <a:pt x="8712" y="3733"/>
                  </a:lnTo>
                  <a:lnTo>
                    <a:pt x="6223" y="0"/>
                  </a:lnTo>
                  <a:close/>
                </a:path>
                <a:path w="13970" h="13969">
                  <a:moveTo>
                    <a:pt x="2476" y="3733"/>
                  </a:moveTo>
                  <a:lnTo>
                    <a:pt x="0" y="3733"/>
                  </a:lnTo>
                  <a:lnTo>
                    <a:pt x="2476" y="4978"/>
                  </a:lnTo>
                  <a:lnTo>
                    <a:pt x="2476" y="3733"/>
                  </a:lnTo>
                  <a:close/>
                </a:path>
                <a:path w="13970" h="13969">
                  <a:moveTo>
                    <a:pt x="12458" y="2501"/>
                  </a:moveTo>
                  <a:lnTo>
                    <a:pt x="8712" y="3733"/>
                  </a:lnTo>
                  <a:lnTo>
                    <a:pt x="12766" y="3733"/>
                  </a:lnTo>
                  <a:lnTo>
                    <a:pt x="12458" y="2501"/>
                  </a:lnTo>
                  <a:close/>
                </a:path>
              </a:pathLst>
            </a:custGeom>
            <a:solidFill>
              <a:srgbClr val="F4C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5" name="object 365" descr=""/>
            <p:cNvSpPr/>
            <p:nvPr/>
          </p:nvSpPr>
          <p:spPr>
            <a:xfrm>
              <a:off x="4679773" y="998551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2476" y="0"/>
                  </a:moveTo>
                  <a:lnTo>
                    <a:pt x="0" y="1257"/>
                  </a:lnTo>
                  <a:lnTo>
                    <a:pt x="0" y="9969"/>
                  </a:lnTo>
                  <a:lnTo>
                    <a:pt x="7467" y="9969"/>
                  </a:lnTo>
                  <a:lnTo>
                    <a:pt x="9944" y="7480"/>
                  </a:lnTo>
                  <a:lnTo>
                    <a:pt x="9944" y="3746"/>
                  </a:lnTo>
                  <a:lnTo>
                    <a:pt x="4978" y="3746"/>
                  </a:lnTo>
                  <a:lnTo>
                    <a:pt x="2476" y="250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ED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6" name="object 366" descr=""/>
            <p:cNvSpPr/>
            <p:nvPr/>
          </p:nvSpPr>
          <p:spPr>
            <a:xfrm>
              <a:off x="4683494" y="100852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257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4991" y="3733"/>
                  </a:lnTo>
                  <a:lnTo>
                    <a:pt x="2501" y="250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7C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7" name="object 367" descr=""/>
            <p:cNvSpPr/>
            <p:nvPr/>
          </p:nvSpPr>
          <p:spPr>
            <a:xfrm>
              <a:off x="4744543" y="979876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6223" y="2501"/>
                  </a:moveTo>
                  <a:lnTo>
                    <a:pt x="3721" y="2501"/>
                  </a:lnTo>
                  <a:lnTo>
                    <a:pt x="3721" y="4978"/>
                  </a:lnTo>
                  <a:lnTo>
                    <a:pt x="0" y="7480"/>
                  </a:lnTo>
                  <a:lnTo>
                    <a:pt x="0" y="11201"/>
                  </a:lnTo>
                  <a:lnTo>
                    <a:pt x="4965" y="11201"/>
                  </a:lnTo>
                  <a:lnTo>
                    <a:pt x="8699" y="6223"/>
                  </a:lnTo>
                  <a:lnTo>
                    <a:pt x="6223" y="6223"/>
                  </a:lnTo>
                  <a:lnTo>
                    <a:pt x="6223" y="2501"/>
                  </a:lnTo>
                  <a:close/>
                </a:path>
                <a:path w="8889" h="11430">
                  <a:moveTo>
                    <a:pt x="3721" y="0"/>
                  </a:moveTo>
                  <a:lnTo>
                    <a:pt x="2476" y="0"/>
                  </a:lnTo>
                  <a:lnTo>
                    <a:pt x="6223" y="2501"/>
                  </a:lnTo>
                  <a:lnTo>
                    <a:pt x="6223" y="124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8C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8" name="object 368" descr=""/>
            <p:cNvSpPr/>
            <p:nvPr/>
          </p:nvSpPr>
          <p:spPr>
            <a:xfrm>
              <a:off x="4745788" y="979876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2476" y="0"/>
                  </a:moveTo>
                  <a:lnTo>
                    <a:pt x="2476" y="2501"/>
                  </a:lnTo>
                  <a:lnTo>
                    <a:pt x="0" y="2501"/>
                  </a:lnTo>
                  <a:lnTo>
                    <a:pt x="0" y="4978"/>
                  </a:lnTo>
                  <a:lnTo>
                    <a:pt x="2476" y="6223"/>
                  </a:lnTo>
                  <a:lnTo>
                    <a:pt x="2476" y="8724"/>
                  </a:lnTo>
                  <a:lnTo>
                    <a:pt x="4978" y="8724"/>
                  </a:lnTo>
                  <a:lnTo>
                    <a:pt x="4978" y="124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6BD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9" name="object 369" descr=""/>
            <p:cNvSpPr/>
            <p:nvPr/>
          </p:nvSpPr>
          <p:spPr>
            <a:xfrm>
              <a:off x="4749509" y="984858"/>
              <a:ext cx="7620" cy="12700"/>
            </a:xfrm>
            <a:custGeom>
              <a:avLst/>
              <a:gdLst/>
              <a:ahLst/>
              <a:cxnLst/>
              <a:rect l="l" t="t" r="r" b="b"/>
              <a:pathLst>
                <a:path w="7620" h="12700">
                  <a:moveTo>
                    <a:pt x="2501" y="3746"/>
                  </a:moveTo>
                  <a:lnTo>
                    <a:pt x="2501" y="7467"/>
                  </a:lnTo>
                  <a:lnTo>
                    <a:pt x="0" y="8712"/>
                  </a:lnTo>
                  <a:lnTo>
                    <a:pt x="0" y="12458"/>
                  </a:lnTo>
                  <a:lnTo>
                    <a:pt x="7480" y="12458"/>
                  </a:lnTo>
                  <a:lnTo>
                    <a:pt x="7480" y="8712"/>
                  </a:lnTo>
                  <a:lnTo>
                    <a:pt x="4978" y="7467"/>
                  </a:lnTo>
                  <a:lnTo>
                    <a:pt x="4978" y="4991"/>
                  </a:lnTo>
                  <a:lnTo>
                    <a:pt x="2501" y="3746"/>
                  </a:lnTo>
                  <a:close/>
                </a:path>
                <a:path w="7620" h="12700">
                  <a:moveTo>
                    <a:pt x="6235" y="0"/>
                  </a:moveTo>
                  <a:lnTo>
                    <a:pt x="2501" y="1244"/>
                  </a:lnTo>
                  <a:lnTo>
                    <a:pt x="2501" y="3746"/>
                  </a:lnTo>
                  <a:lnTo>
                    <a:pt x="4978" y="248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CB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0" name="object 370" descr=""/>
            <p:cNvSpPr/>
            <p:nvPr/>
          </p:nvSpPr>
          <p:spPr>
            <a:xfrm>
              <a:off x="4796842" y="1034682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59">
                  <a:moveTo>
                    <a:pt x="4991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1244" y="3733"/>
                  </a:lnTo>
                  <a:lnTo>
                    <a:pt x="1244" y="7467"/>
                  </a:lnTo>
                  <a:lnTo>
                    <a:pt x="6223" y="7467"/>
                  </a:lnTo>
                  <a:lnTo>
                    <a:pt x="7061" y="9131"/>
                  </a:lnTo>
                  <a:lnTo>
                    <a:pt x="8305" y="9969"/>
                  </a:lnTo>
                  <a:lnTo>
                    <a:pt x="12471" y="9969"/>
                  </a:lnTo>
                  <a:lnTo>
                    <a:pt x="12471" y="2489"/>
                  </a:lnTo>
                  <a:lnTo>
                    <a:pt x="6223" y="2489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E5BE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1" name="object 371" descr=""/>
            <p:cNvSpPr/>
            <p:nvPr/>
          </p:nvSpPr>
          <p:spPr>
            <a:xfrm>
              <a:off x="4801833" y="103967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33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0" y="3721"/>
                  </a:lnTo>
                  <a:lnTo>
                    <a:pt x="838" y="4559"/>
                  </a:lnTo>
                  <a:lnTo>
                    <a:pt x="2070" y="4978"/>
                  </a:lnTo>
                  <a:lnTo>
                    <a:pt x="3733" y="4978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F0C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2" name="object 372" descr=""/>
            <p:cNvSpPr/>
            <p:nvPr/>
          </p:nvSpPr>
          <p:spPr>
            <a:xfrm>
              <a:off x="4806811" y="103717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501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2501" y="748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AC1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3" name="object 373" descr=""/>
            <p:cNvSpPr/>
            <p:nvPr/>
          </p:nvSpPr>
          <p:spPr>
            <a:xfrm>
              <a:off x="4730840" y="966171"/>
              <a:ext cx="32384" cy="8890"/>
            </a:xfrm>
            <a:custGeom>
              <a:avLst/>
              <a:gdLst/>
              <a:ahLst/>
              <a:cxnLst/>
              <a:rect l="l" t="t" r="r" b="b"/>
              <a:pathLst>
                <a:path w="32385" h="8890">
                  <a:moveTo>
                    <a:pt x="27393" y="2501"/>
                  </a:moveTo>
                  <a:lnTo>
                    <a:pt x="20345" y="2501"/>
                  </a:lnTo>
                  <a:lnTo>
                    <a:pt x="21170" y="2895"/>
                  </a:lnTo>
                  <a:lnTo>
                    <a:pt x="21170" y="6235"/>
                  </a:lnTo>
                  <a:lnTo>
                    <a:pt x="26149" y="6235"/>
                  </a:lnTo>
                  <a:lnTo>
                    <a:pt x="23647" y="7480"/>
                  </a:lnTo>
                  <a:lnTo>
                    <a:pt x="23647" y="8724"/>
                  </a:lnTo>
                  <a:lnTo>
                    <a:pt x="27393" y="8724"/>
                  </a:lnTo>
                  <a:lnTo>
                    <a:pt x="27393" y="2501"/>
                  </a:lnTo>
                  <a:close/>
                </a:path>
                <a:path w="32385" h="8890">
                  <a:moveTo>
                    <a:pt x="24904" y="0"/>
                  </a:moveTo>
                  <a:lnTo>
                    <a:pt x="21170" y="0"/>
                  </a:lnTo>
                  <a:lnTo>
                    <a:pt x="0" y="3733"/>
                  </a:lnTo>
                  <a:lnTo>
                    <a:pt x="3733" y="4978"/>
                  </a:lnTo>
                  <a:lnTo>
                    <a:pt x="8699" y="2501"/>
                  </a:lnTo>
                  <a:lnTo>
                    <a:pt x="27393" y="2501"/>
                  </a:lnTo>
                  <a:lnTo>
                    <a:pt x="24904" y="0"/>
                  </a:lnTo>
                  <a:close/>
                </a:path>
                <a:path w="32385" h="8890">
                  <a:moveTo>
                    <a:pt x="14947" y="2501"/>
                  </a:moveTo>
                  <a:lnTo>
                    <a:pt x="8699" y="2501"/>
                  </a:lnTo>
                  <a:lnTo>
                    <a:pt x="12446" y="3733"/>
                  </a:lnTo>
                  <a:lnTo>
                    <a:pt x="13703" y="4978"/>
                  </a:lnTo>
                  <a:lnTo>
                    <a:pt x="14947" y="2501"/>
                  </a:lnTo>
                  <a:close/>
                </a:path>
                <a:path w="32385" h="8890">
                  <a:moveTo>
                    <a:pt x="32372" y="2501"/>
                  </a:moveTo>
                  <a:lnTo>
                    <a:pt x="27393" y="2501"/>
                  </a:lnTo>
                  <a:lnTo>
                    <a:pt x="32372" y="3733"/>
                  </a:lnTo>
                  <a:lnTo>
                    <a:pt x="32372" y="2501"/>
                  </a:lnTo>
                  <a:close/>
                </a:path>
              </a:pathLst>
            </a:custGeom>
            <a:solidFill>
              <a:srgbClr val="FBCF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4" name="object 374" descr=""/>
            <p:cNvSpPr/>
            <p:nvPr/>
          </p:nvSpPr>
          <p:spPr>
            <a:xfrm>
              <a:off x="4697197" y="1047142"/>
              <a:ext cx="13970" cy="13970"/>
            </a:xfrm>
            <a:custGeom>
              <a:avLst/>
              <a:gdLst/>
              <a:ahLst/>
              <a:cxnLst/>
              <a:rect l="l" t="t" r="r" b="b"/>
              <a:pathLst>
                <a:path w="13970" h="13969">
                  <a:moveTo>
                    <a:pt x="9969" y="3733"/>
                  </a:moveTo>
                  <a:lnTo>
                    <a:pt x="4991" y="3733"/>
                  </a:lnTo>
                  <a:lnTo>
                    <a:pt x="4991" y="13703"/>
                  </a:lnTo>
                  <a:lnTo>
                    <a:pt x="8724" y="13703"/>
                  </a:lnTo>
                  <a:lnTo>
                    <a:pt x="8724" y="11201"/>
                  </a:lnTo>
                  <a:lnTo>
                    <a:pt x="13703" y="11201"/>
                  </a:lnTo>
                  <a:lnTo>
                    <a:pt x="12471" y="9956"/>
                  </a:lnTo>
                  <a:lnTo>
                    <a:pt x="8724" y="8712"/>
                  </a:lnTo>
                  <a:lnTo>
                    <a:pt x="8724" y="6223"/>
                  </a:lnTo>
                  <a:lnTo>
                    <a:pt x="11214" y="6223"/>
                  </a:lnTo>
                  <a:lnTo>
                    <a:pt x="9969" y="3733"/>
                  </a:lnTo>
                  <a:close/>
                </a:path>
                <a:path w="13970" h="13969">
                  <a:moveTo>
                    <a:pt x="3746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6223" y="3733"/>
                  </a:lnTo>
                  <a:lnTo>
                    <a:pt x="6223" y="2476"/>
                  </a:lnTo>
                  <a:lnTo>
                    <a:pt x="3746" y="2476"/>
                  </a:lnTo>
                  <a:lnTo>
                    <a:pt x="3746" y="0"/>
                  </a:lnTo>
                  <a:close/>
                </a:path>
                <a:path w="13970" h="13969">
                  <a:moveTo>
                    <a:pt x="6223" y="0"/>
                  </a:moveTo>
                  <a:lnTo>
                    <a:pt x="3746" y="2476"/>
                  </a:lnTo>
                  <a:lnTo>
                    <a:pt x="6223" y="247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4C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5" name="object 375" descr=""/>
            <p:cNvSpPr/>
            <p:nvPr/>
          </p:nvSpPr>
          <p:spPr>
            <a:xfrm>
              <a:off x="4667314" y="1023472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8712" y="0"/>
                  </a:moveTo>
                  <a:lnTo>
                    <a:pt x="1231" y="0"/>
                  </a:lnTo>
                  <a:lnTo>
                    <a:pt x="0" y="1244"/>
                  </a:lnTo>
                  <a:lnTo>
                    <a:pt x="0" y="9956"/>
                  </a:lnTo>
                  <a:lnTo>
                    <a:pt x="1231" y="11201"/>
                  </a:lnTo>
                  <a:lnTo>
                    <a:pt x="2476" y="13703"/>
                  </a:lnTo>
                  <a:lnTo>
                    <a:pt x="4978" y="13703"/>
                  </a:lnTo>
                  <a:lnTo>
                    <a:pt x="4978" y="11201"/>
                  </a:lnTo>
                  <a:lnTo>
                    <a:pt x="6222" y="8724"/>
                  </a:lnTo>
                  <a:lnTo>
                    <a:pt x="8712" y="8724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DBB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6" name="object 376" descr=""/>
            <p:cNvSpPr/>
            <p:nvPr/>
          </p:nvSpPr>
          <p:spPr>
            <a:xfrm>
              <a:off x="4668546" y="102347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480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7480" y="622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E7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7" name="object 377" descr=""/>
            <p:cNvSpPr/>
            <p:nvPr/>
          </p:nvSpPr>
          <p:spPr>
            <a:xfrm>
              <a:off x="4727093" y="1033432"/>
              <a:ext cx="11430" cy="12700"/>
            </a:xfrm>
            <a:custGeom>
              <a:avLst/>
              <a:gdLst/>
              <a:ahLst/>
              <a:cxnLst/>
              <a:rect l="l" t="t" r="r" b="b"/>
              <a:pathLst>
                <a:path w="11429" h="12700">
                  <a:moveTo>
                    <a:pt x="7480" y="0"/>
                  </a:moveTo>
                  <a:lnTo>
                    <a:pt x="6222" y="0"/>
                  </a:lnTo>
                  <a:lnTo>
                    <a:pt x="3746" y="1244"/>
                  </a:lnTo>
                  <a:lnTo>
                    <a:pt x="3746" y="3733"/>
                  </a:lnTo>
                  <a:lnTo>
                    <a:pt x="0" y="3733"/>
                  </a:lnTo>
                  <a:lnTo>
                    <a:pt x="0" y="8712"/>
                  </a:lnTo>
                  <a:lnTo>
                    <a:pt x="1663" y="9550"/>
                  </a:lnTo>
                  <a:lnTo>
                    <a:pt x="2501" y="10794"/>
                  </a:lnTo>
                  <a:lnTo>
                    <a:pt x="2501" y="12458"/>
                  </a:lnTo>
                  <a:lnTo>
                    <a:pt x="4978" y="12458"/>
                  </a:lnTo>
                  <a:lnTo>
                    <a:pt x="7480" y="8712"/>
                  </a:lnTo>
                  <a:lnTo>
                    <a:pt x="8724" y="6235"/>
                  </a:lnTo>
                  <a:lnTo>
                    <a:pt x="11214" y="6235"/>
                  </a:lnTo>
                  <a:lnTo>
                    <a:pt x="11214" y="3733"/>
                  </a:lnTo>
                  <a:lnTo>
                    <a:pt x="7480" y="1244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E0B7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8" name="object 378" descr=""/>
            <p:cNvSpPr/>
            <p:nvPr/>
          </p:nvSpPr>
          <p:spPr>
            <a:xfrm>
              <a:off x="4725849" y="1038425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0" y="2476"/>
                  </a:moveTo>
                  <a:lnTo>
                    <a:pt x="0" y="0"/>
                  </a:lnTo>
                  <a:lnTo>
                    <a:pt x="3746" y="0"/>
                  </a:lnTo>
                  <a:lnTo>
                    <a:pt x="3746" y="2476"/>
                  </a:lnTo>
                  <a:lnTo>
                    <a:pt x="0" y="2476"/>
                  </a:lnTo>
                  <a:close/>
                </a:path>
              </a:pathLst>
            </a:custGeom>
            <a:solidFill>
              <a:srgbClr val="DAC1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9" name="object 379" descr=""/>
            <p:cNvSpPr/>
            <p:nvPr/>
          </p:nvSpPr>
          <p:spPr>
            <a:xfrm>
              <a:off x="4778160" y="1059594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6223" y="0"/>
                  </a:moveTo>
                  <a:lnTo>
                    <a:pt x="2501" y="0"/>
                  </a:lnTo>
                  <a:lnTo>
                    <a:pt x="2501" y="2476"/>
                  </a:lnTo>
                  <a:lnTo>
                    <a:pt x="0" y="6223"/>
                  </a:lnTo>
                  <a:lnTo>
                    <a:pt x="2501" y="8724"/>
                  </a:lnTo>
                  <a:lnTo>
                    <a:pt x="2501" y="13703"/>
                  </a:lnTo>
                  <a:lnTo>
                    <a:pt x="8724" y="13703"/>
                  </a:lnTo>
                  <a:lnTo>
                    <a:pt x="8724" y="247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02A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0" name="object 380" descr=""/>
            <p:cNvSpPr/>
            <p:nvPr/>
          </p:nvSpPr>
          <p:spPr>
            <a:xfrm>
              <a:off x="4784383" y="106954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9136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1" name="object 381" descr=""/>
            <p:cNvSpPr/>
            <p:nvPr/>
          </p:nvSpPr>
          <p:spPr>
            <a:xfrm>
              <a:off x="4779417" y="1059594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4965" y="0"/>
                  </a:moveTo>
                  <a:lnTo>
                    <a:pt x="1244" y="0"/>
                  </a:lnTo>
                  <a:lnTo>
                    <a:pt x="2476" y="1244"/>
                  </a:lnTo>
                  <a:lnTo>
                    <a:pt x="4965" y="1244"/>
                  </a:lnTo>
                  <a:lnTo>
                    <a:pt x="4965" y="6223"/>
                  </a:lnTo>
                  <a:lnTo>
                    <a:pt x="0" y="6223"/>
                  </a:lnTo>
                  <a:lnTo>
                    <a:pt x="4965" y="11201"/>
                  </a:lnTo>
                  <a:lnTo>
                    <a:pt x="7467" y="11201"/>
                  </a:lnTo>
                  <a:lnTo>
                    <a:pt x="7467" y="2476"/>
                  </a:lnTo>
                  <a:lnTo>
                    <a:pt x="4965" y="0"/>
                  </a:lnTo>
                  <a:close/>
                </a:path>
                <a:path w="7620" h="11430">
                  <a:moveTo>
                    <a:pt x="4965" y="1244"/>
                  </a:moveTo>
                  <a:lnTo>
                    <a:pt x="2476" y="3733"/>
                  </a:lnTo>
                  <a:lnTo>
                    <a:pt x="4965" y="3733"/>
                  </a:lnTo>
                  <a:lnTo>
                    <a:pt x="4965" y="1244"/>
                  </a:lnTo>
                  <a:close/>
                </a:path>
              </a:pathLst>
            </a:custGeom>
            <a:solidFill>
              <a:srgbClr val="A656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2" name="object 382" descr=""/>
            <p:cNvSpPr/>
            <p:nvPr/>
          </p:nvSpPr>
          <p:spPr>
            <a:xfrm>
              <a:off x="4784383" y="1058345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39" h="11430">
                  <a:moveTo>
                    <a:pt x="1498" y="1498"/>
                  </a:moveTo>
                  <a:lnTo>
                    <a:pt x="0" y="3733"/>
                  </a:lnTo>
                  <a:lnTo>
                    <a:pt x="0" y="6223"/>
                  </a:lnTo>
                  <a:lnTo>
                    <a:pt x="2501" y="11201"/>
                  </a:lnTo>
                  <a:lnTo>
                    <a:pt x="2501" y="2501"/>
                  </a:lnTo>
                  <a:lnTo>
                    <a:pt x="1498" y="1498"/>
                  </a:lnTo>
                  <a:close/>
                </a:path>
                <a:path w="2539" h="11430">
                  <a:moveTo>
                    <a:pt x="2501" y="0"/>
                  </a:moveTo>
                  <a:lnTo>
                    <a:pt x="0" y="0"/>
                  </a:lnTo>
                  <a:lnTo>
                    <a:pt x="1498" y="149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F25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3" name="object 383" descr=""/>
            <p:cNvSpPr/>
            <p:nvPr/>
          </p:nvSpPr>
          <p:spPr>
            <a:xfrm>
              <a:off x="4809313" y="1013501"/>
              <a:ext cx="17780" cy="8890"/>
            </a:xfrm>
            <a:custGeom>
              <a:avLst/>
              <a:gdLst/>
              <a:ahLst/>
              <a:cxnLst/>
              <a:rect l="l" t="t" r="r" b="b"/>
              <a:pathLst>
                <a:path w="17779" h="8890">
                  <a:moveTo>
                    <a:pt x="12445" y="0"/>
                  </a:moveTo>
                  <a:lnTo>
                    <a:pt x="1231" y="0"/>
                  </a:lnTo>
                  <a:lnTo>
                    <a:pt x="0" y="0"/>
                  </a:lnTo>
                  <a:lnTo>
                    <a:pt x="0" y="2501"/>
                  </a:lnTo>
                  <a:lnTo>
                    <a:pt x="3721" y="6223"/>
                  </a:lnTo>
                  <a:lnTo>
                    <a:pt x="3721" y="8724"/>
                  </a:lnTo>
                  <a:lnTo>
                    <a:pt x="17424" y="8724"/>
                  </a:lnTo>
                  <a:lnTo>
                    <a:pt x="17424" y="6223"/>
                  </a:lnTo>
                  <a:lnTo>
                    <a:pt x="13690" y="2501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E0B7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4" name="object 384" descr=""/>
            <p:cNvSpPr/>
            <p:nvPr/>
          </p:nvSpPr>
          <p:spPr>
            <a:xfrm>
              <a:off x="4754487" y="1024719"/>
              <a:ext cx="17780" cy="16510"/>
            </a:xfrm>
            <a:custGeom>
              <a:avLst/>
              <a:gdLst/>
              <a:ahLst/>
              <a:cxnLst/>
              <a:rect l="l" t="t" r="r" b="b"/>
              <a:pathLst>
                <a:path w="17779" h="16509">
                  <a:moveTo>
                    <a:pt x="12471" y="0"/>
                  </a:moveTo>
                  <a:lnTo>
                    <a:pt x="6235" y="0"/>
                  </a:lnTo>
                  <a:lnTo>
                    <a:pt x="2501" y="2476"/>
                  </a:lnTo>
                  <a:lnTo>
                    <a:pt x="2501" y="7480"/>
                  </a:lnTo>
                  <a:lnTo>
                    <a:pt x="5003" y="11201"/>
                  </a:lnTo>
                  <a:lnTo>
                    <a:pt x="0" y="11201"/>
                  </a:lnTo>
                  <a:lnTo>
                    <a:pt x="0" y="13703"/>
                  </a:lnTo>
                  <a:lnTo>
                    <a:pt x="5003" y="13703"/>
                  </a:lnTo>
                  <a:lnTo>
                    <a:pt x="5003" y="16179"/>
                  </a:lnTo>
                  <a:lnTo>
                    <a:pt x="11226" y="16179"/>
                  </a:lnTo>
                  <a:lnTo>
                    <a:pt x="11226" y="13703"/>
                  </a:lnTo>
                  <a:lnTo>
                    <a:pt x="12471" y="11201"/>
                  </a:lnTo>
                  <a:lnTo>
                    <a:pt x="17449" y="8712"/>
                  </a:lnTo>
                  <a:lnTo>
                    <a:pt x="13703" y="3733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CEA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5" name="object 385" descr=""/>
            <p:cNvSpPr/>
            <p:nvPr/>
          </p:nvSpPr>
          <p:spPr>
            <a:xfrm>
              <a:off x="4760723" y="102471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6235" y="0"/>
                  </a:moveTo>
                  <a:lnTo>
                    <a:pt x="2489" y="0"/>
                  </a:lnTo>
                  <a:lnTo>
                    <a:pt x="0" y="1231"/>
                  </a:lnTo>
                  <a:lnTo>
                    <a:pt x="0" y="6223"/>
                  </a:lnTo>
                  <a:lnTo>
                    <a:pt x="7467" y="6223"/>
                  </a:lnTo>
                  <a:lnTo>
                    <a:pt x="7467" y="373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6A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6" name="object 386" descr=""/>
            <p:cNvSpPr/>
            <p:nvPr/>
          </p:nvSpPr>
          <p:spPr>
            <a:xfrm>
              <a:off x="4687241" y="1002297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9956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4978" y="2476"/>
                  </a:lnTo>
                  <a:lnTo>
                    <a:pt x="4978" y="4978"/>
                  </a:lnTo>
                  <a:lnTo>
                    <a:pt x="8724" y="4978"/>
                  </a:lnTo>
                  <a:lnTo>
                    <a:pt x="8724" y="8724"/>
                  </a:lnTo>
                  <a:lnTo>
                    <a:pt x="6223" y="11201"/>
                  </a:lnTo>
                  <a:lnTo>
                    <a:pt x="17424" y="11201"/>
                  </a:lnTo>
                  <a:lnTo>
                    <a:pt x="17424" y="8724"/>
                  </a:lnTo>
                  <a:lnTo>
                    <a:pt x="14947" y="4978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F0CE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7" name="object 387" descr=""/>
            <p:cNvSpPr/>
            <p:nvPr/>
          </p:nvSpPr>
          <p:spPr>
            <a:xfrm>
              <a:off x="4661079" y="1078269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70" h="10159">
                  <a:moveTo>
                    <a:pt x="13716" y="7480"/>
                  </a:moveTo>
                  <a:lnTo>
                    <a:pt x="4991" y="7480"/>
                  </a:lnTo>
                  <a:lnTo>
                    <a:pt x="6235" y="9969"/>
                  </a:lnTo>
                  <a:lnTo>
                    <a:pt x="13716" y="9969"/>
                  </a:lnTo>
                  <a:lnTo>
                    <a:pt x="13716" y="7480"/>
                  </a:lnTo>
                  <a:close/>
                </a:path>
                <a:path w="13970" h="10159">
                  <a:moveTo>
                    <a:pt x="6235" y="0"/>
                  </a:moveTo>
                  <a:lnTo>
                    <a:pt x="2489" y="0"/>
                  </a:lnTo>
                  <a:lnTo>
                    <a:pt x="0" y="1244"/>
                  </a:lnTo>
                  <a:lnTo>
                    <a:pt x="0" y="8724"/>
                  </a:lnTo>
                  <a:lnTo>
                    <a:pt x="2489" y="7480"/>
                  </a:lnTo>
                  <a:lnTo>
                    <a:pt x="13716" y="7480"/>
                  </a:lnTo>
                  <a:lnTo>
                    <a:pt x="11214" y="4978"/>
                  </a:lnTo>
                  <a:lnTo>
                    <a:pt x="8712" y="4978"/>
                  </a:lnTo>
                  <a:lnTo>
                    <a:pt x="8712" y="124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5BE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8" name="object 388" descr=""/>
            <p:cNvSpPr/>
            <p:nvPr/>
          </p:nvSpPr>
          <p:spPr>
            <a:xfrm>
              <a:off x="4664825" y="1079520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21" y="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0" y="3733"/>
                  </a:lnTo>
                  <a:lnTo>
                    <a:pt x="3721" y="3733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5C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9" name="object 389" descr=""/>
            <p:cNvSpPr/>
            <p:nvPr/>
          </p:nvSpPr>
          <p:spPr>
            <a:xfrm>
              <a:off x="4743286" y="967428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7480" y="11201"/>
                  </a:moveTo>
                  <a:lnTo>
                    <a:pt x="4978" y="11201"/>
                  </a:lnTo>
                  <a:lnTo>
                    <a:pt x="7480" y="12446"/>
                  </a:lnTo>
                  <a:lnTo>
                    <a:pt x="7480" y="11201"/>
                  </a:lnTo>
                  <a:close/>
                </a:path>
                <a:path w="12700" h="12700">
                  <a:moveTo>
                    <a:pt x="7480" y="1244"/>
                  </a:moveTo>
                  <a:lnTo>
                    <a:pt x="2501" y="1244"/>
                  </a:lnTo>
                  <a:lnTo>
                    <a:pt x="2501" y="8699"/>
                  </a:lnTo>
                  <a:lnTo>
                    <a:pt x="4978" y="11201"/>
                  </a:lnTo>
                  <a:lnTo>
                    <a:pt x="9144" y="9118"/>
                  </a:lnTo>
                  <a:lnTo>
                    <a:pt x="10795" y="8699"/>
                  </a:lnTo>
                  <a:lnTo>
                    <a:pt x="12458" y="8699"/>
                  </a:lnTo>
                  <a:lnTo>
                    <a:pt x="9956" y="6223"/>
                  </a:lnTo>
                  <a:lnTo>
                    <a:pt x="11620" y="5384"/>
                  </a:lnTo>
                  <a:lnTo>
                    <a:pt x="12458" y="4140"/>
                  </a:lnTo>
                  <a:lnTo>
                    <a:pt x="12458" y="3721"/>
                  </a:lnTo>
                  <a:lnTo>
                    <a:pt x="7480" y="3721"/>
                  </a:lnTo>
                  <a:lnTo>
                    <a:pt x="7480" y="1244"/>
                  </a:lnTo>
                  <a:close/>
                </a:path>
                <a:path w="12700" h="12700">
                  <a:moveTo>
                    <a:pt x="12458" y="2476"/>
                  </a:moveTo>
                  <a:lnTo>
                    <a:pt x="9956" y="3721"/>
                  </a:lnTo>
                  <a:lnTo>
                    <a:pt x="12458" y="3721"/>
                  </a:lnTo>
                  <a:lnTo>
                    <a:pt x="12458" y="2476"/>
                  </a:lnTo>
                  <a:close/>
                </a:path>
                <a:path w="12700" h="12700">
                  <a:moveTo>
                    <a:pt x="7480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1257" y="1244"/>
                  </a:lnTo>
                  <a:lnTo>
                    <a:pt x="7480" y="1244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E7C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0" name="object 390" descr=""/>
            <p:cNvSpPr/>
            <p:nvPr/>
          </p:nvSpPr>
          <p:spPr>
            <a:xfrm>
              <a:off x="4800588" y="1044647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40">
                  <a:moveTo>
                    <a:pt x="12445" y="4978"/>
                  </a:moveTo>
                  <a:lnTo>
                    <a:pt x="0" y="4978"/>
                  </a:lnTo>
                  <a:lnTo>
                    <a:pt x="0" y="8724"/>
                  </a:lnTo>
                  <a:lnTo>
                    <a:pt x="2476" y="12446"/>
                  </a:lnTo>
                  <a:lnTo>
                    <a:pt x="11201" y="12446"/>
                  </a:lnTo>
                  <a:lnTo>
                    <a:pt x="11201" y="14947"/>
                  </a:lnTo>
                  <a:lnTo>
                    <a:pt x="16192" y="14947"/>
                  </a:lnTo>
                  <a:lnTo>
                    <a:pt x="16192" y="8724"/>
                  </a:lnTo>
                  <a:lnTo>
                    <a:pt x="14947" y="7480"/>
                  </a:lnTo>
                  <a:lnTo>
                    <a:pt x="12445" y="7480"/>
                  </a:lnTo>
                  <a:lnTo>
                    <a:pt x="12445" y="4978"/>
                  </a:lnTo>
                  <a:close/>
                </a:path>
                <a:path w="16510" h="15240">
                  <a:moveTo>
                    <a:pt x="7467" y="0"/>
                  </a:moveTo>
                  <a:lnTo>
                    <a:pt x="4978" y="0"/>
                  </a:lnTo>
                  <a:lnTo>
                    <a:pt x="4978" y="1244"/>
                  </a:lnTo>
                  <a:lnTo>
                    <a:pt x="2476" y="2489"/>
                  </a:lnTo>
                  <a:lnTo>
                    <a:pt x="2476" y="4978"/>
                  </a:lnTo>
                  <a:lnTo>
                    <a:pt x="9956" y="4978"/>
                  </a:lnTo>
                  <a:lnTo>
                    <a:pt x="7467" y="3733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E5B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1" name="object 391" descr=""/>
            <p:cNvSpPr/>
            <p:nvPr/>
          </p:nvSpPr>
          <p:spPr>
            <a:xfrm>
              <a:off x="4811790" y="1057102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5B9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2" name="object 392" descr=""/>
            <p:cNvSpPr/>
            <p:nvPr/>
          </p:nvSpPr>
          <p:spPr>
            <a:xfrm>
              <a:off x="4800588" y="1042145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4978" y="0"/>
                  </a:moveTo>
                  <a:lnTo>
                    <a:pt x="2476" y="3746"/>
                  </a:lnTo>
                  <a:lnTo>
                    <a:pt x="0" y="3746"/>
                  </a:lnTo>
                  <a:lnTo>
                    <a:pt x="0" y="7480"/>
                  </a:lnTo>
                  <a:lnTo>
                    <a:pt x="9956" y="7480"/>
                  </a:lnTo>
                  <a:lnTo>
                    <a:pt x="7467" y="6235"/>
                  </a:lnTo>
                  <a:lnTo>
                    <a:pt x="7467" y="2501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E6BD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3" name="object 393" descr=""/>
            <p:cNvSpPr/>
            <p:nvPr/>
          </p:nvSpPr>
          <p:spPr>
            <a:xfrm>
              <a:off x="4666070" y="1004779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29" h="15240">
                  <a:moveTo>
                    <a:pt x="7467" y="0"/>
                  </a:moveTo>
                  <a:lnTo>
                    <a:pt x="6223" y="3746"/>
                  </a:lnTo>
                  <a:lnTo>
                    <a:pt x="0" y="3746"/>
                  </a:lnTo>
                  <a:lnTo>
                    <a:pt x="0" y="12471"/>
                  </a:lnTo>
                  <a:lnTo>
                    <a:pt x="2476" y="14947"/>
                  </a:lnTo>
                  <a:lnTo>
                    <a:pt x="7467" y="14947"/>
                  </a:lnTo>
                  <a:lnTo>
                    <a:pt x="11201" y="11214"/>
                  </a:lnTo>
                  <a:lnTo>
                    <a:pt x="11201" y="2501"/>
                  </a:lnTo>
                  <a:lnTo>
                    <a:pt x="7467" y="2501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BA95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4" name="object 394" descr=""/>
            <p:cNvSpPr/>
            <p:nvPr/>
          </p:nvSpPr>
          <p:spPr>
            <a:xfrm>
              <a:off x="4669791" y="1006026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59">
                  <a:moveTo>
                    <a:pt x="3746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1257" y="1244"/>
                  </a:lnTo>
                  <a:lnTo>
                    <a:pt x="1257" y="9969"/>
                  </a:lnTo>
                  <a:lnTo>
                    <a:pt x="3746" y="872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4B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5" name="object 395" descr=""/>
            <p:cNvSpPr/>
            <p:nvPr/>
          </p:nvSpPr>
          <p:spPr>
            <a:xfrm>
              <a:off x="4718368" y="1015997"/>
              <a:ext cx="17780" cy="10160"/>
            </a:xfrm>
            <a:custGeom>
              <a:avLst/>
              <a:gdLst/>
              <a:ahLst/>
              <a:cxnLst/>
              <a:rect l="l" t="t" r="r" b="b"/>
              <a:pathLst>
                <a:path w="17779" h="10159">
                  <a:moveTo>
                    <a:pt x="13703" y="3733"/>
                  </a:moveTo>
                  <a:lnTo>
                    <a:pt x="2501" y="3733"/>
                  </a:lnTo>
                  <a:lnTo>
                    <a:pt x="4991" y="6223"/>
                  </a:lnTo>
                  <a:lnTo>
                    <a:pt x="4991" y="8724"/>
                  </a:lnTo>
                  <a:lnTo>
                    <a:pt x="2501" y="8724"/>
                  </a:lnTo>
                  <a:lnTo>
                    <a:pt x="4991" y="9956"/>
                  </a:lnTo>
                  <a:lnTo>
                    <a:pt x="7480" y="9956"/>
                  </a:lnTo>
                  <a:lnTo>
                    <a:pt x="7480" y="7480"/>
                  </a:lnTo>
                  <a:lnTo>
                    <a:pt x="17449" y="7480"/>
                  </a:lnTo>
                  <a:lnTo>
                    <a:pt x="16205" y="4978"/>
                  </a:lnTo>
                  <a:lnTo>
                    <a:pt x="13703" y="4978"/>
                  </a:lnTo>
                  <a:lnTo>
                    <a:pt x="13703" y="3733"/>
                  </a:lnTo>
                  <a:close/>
                </a:path>
                <a:path w="17779" h="10159">
                  <a:moveTo>
                    <a:pt x="13703" y="2501"/>
                  </a:moveTo>
                  <a:lnTo>
                    <a:pt x="0" y="2501"/>
                  </a:lnTo>
                  <a:lnTo>
                    <a:pt x="0" y="4978"/>
                  </a:lnTo>
                  <a:lnTo>
                    <a:pt x="1257" y="3733"/>
                  </a:lnTo>
                  <a:lnTo>
                    <a:pt x="13703" y="3733"/>
                  </a:lnTo>
                  <a:lnTo>
                    <a:pt x="13703" y="2501"/>
                  </a:lnTo>
                  <a:close/>
                </a:path>
                <a:path w="17779" h="10159">
                  <a:moveTo>
                    <a:pt x="11226" y="0"/>
                  </a:moveTo>
                  <a:lnTo>
                    <a:pt x="8724" y="0"/>
                  </a:lnTo>
                  <a:lnTo>
                    <a:pt x="8724" y="2501"/>
                  </a:lnTo>
                  <a:lnTo>
                    <a:pt x="11226" y="2501"/>
                  </a:lnTo>
                  <a:lnTo>
                    <a:pt x="11226" y="0"/>
                  </a:lnTo>
                  <a:close/>
                </a:path>
              </a:pathLst>
            </a:custGeom>
            <a:solidFill>
              <a:srgbClr val="E5C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6" name="object 396" descr=""/>
            <p:cNvSpPr/>
            <p:nvPr/>
          </p:nvSpPr>
          <p:spPr>
            <a:xfrm>
              <a:off x="4725849" y="102097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0" y="0"/>
                  </a:moveTo>
                  <a:lnTo>
                    <a:pt x="0" y="2501"/>
                  </a:lnTo>
                  <a:lnTo>
                    <a:pt x="3746" y="2501"/>
                  </a:lnTo>
                  <a:lnTo>
                    <a:pt x="1244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C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7" name="object 397" descr=""/>
            <p:cNvSpPr/>
            <p:nvPr/>
          </p:nvSpPr>
          <p:spPr>
            <a:xfrm>
              <a:off x="4719626" y="102347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3733" y="2476"/>
                  </a:lnTo>
                  <a:lnTo>
                    <a:pt x="2489" y="3721"/>
                  </a:lnTo>
                  <a:lnTo>
                    <a:pt x="0" y="3721"/>
                  </a:lnTo>
                  <a:lnTo>
                    <a:pt x="3733" y="372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2C85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8" name="object 398" descr=""/>
            <p:cNvSpPr/>
            <p:nvPr/>
          </p:nvSpPr>
          <p:spPr>
            <a:xfrm>
              <a:off x="4718368" y="1020975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746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2501" y="3746"/>
                  </a:lnTo>
                  <a:lnTo>
                    <a:pt x="2501" y="6223"/>
                  </a:lnTo>
                  <a:lnTo>
                    <a:pt x="0" y="6223"/>
                  </a:lnTo>
                  <a:lnTo>
                    <a:pt x="2501" y="7480"/>
                  </a:lnTo>
                  <a:lnTo>
                    <a:pt x="4991" y="7480"/>
                  </a:lnTo>
                  <a:lnTo>
                    <a:pt x="4991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6C9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9" name="object 399" descr=""/>
            <p:cNvSpPr/>
            <p:nvPr/>
          </p:nvSpPr>
          <p:spPr>
            <a:xfrm>
              <a:off x="4788130" y="1033426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3733" y="0"/>
                  </a:moveTo>
                  <a:lnTo>
                    <a:pt x="1231" y="2501"/>
                  </a:lnTo>
                  <a:lnTo>
                    <a:pt x="1231" y="9969"/>
                  </a:lnTo>
                  <a:lnTo>
                    <a:pt x="4978" y="9969"/>
                  </a:lnTo>
                  <a:lnTo>
                    <a:pt x="4978" y="12471"/>
                  </a:lnTo>
                  <a:lnTo>
                    <a:pt x="7480" y="14947"/>
                  </a:lnTo>
                  <a:lnTo>
                    <a:pt x="14935" y="14947"/>
                  </a:lnTo>
                  <a:lnTo>
                    <a:pt x="17437" y="13716"/>
                  </a:lnTo>
                  <a:lnTo>
                    <a:pt x="17437" y="11226"/>
                  </a:lnTo>
                  <a:lnTo>
                    <a:pt x="14935" y="11226"/>
                  </a:lnTo>
                  <a:lnTo>
                    <a:pt x="13703" y="10388"/>
                  </a:lnTo>
                  <a:lnTo>
                    <a:pt x="13703" y="8724"/>
                  </a:lnTo>
                  <a:lnTo>
                    <a:pt x="8712" y="8724"/>
                  </a:lnTo>
                  <a:lnTo>
                    <a:pt x="8712" y="3746"/>
                  </a:lnTo>
                  <a:lnTo>
                    <a:pt x="6235" y="2501"/>
                  </a:lnTo>
                  <a:lnTo>
                    <a:pt x="3733" y="0"/>
                  </a:lnTo>
                  <a:close/>
                </a:path>
                <a:path w="17779" h="15240">
                  <a:moveTo>
                    <a:pt x="1231" y="0"/>
                  </a:moveTo>
                  <a:lnTo>
                    <a:pt x="0" y="0"/>
                  </a:lnTo>
                  <a:lnTo>
                    <a:pt x="1231" y="250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DDB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0" name="object 400" descr=""/>
            <p:cNvSpPr/>
            <p:nvPr/>
          </p:nvSpPr>
          <p:spPr>
            <a:xfrm>
              <a:off x="4791863" y="1043397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39" h="10159">
                  <a:moveTo>
                    <a:pt x="6223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2501"/>
                  </a:lnTo>
                  <a:lnTo>
                    <a:pt x="2501" y="7467"/>
                  </a:lnTo>
                  <a:lnTo>
                    <a:pt x="4978" y="9969"/>
                  </a:lnTo>
                  <a:lnTo>
                    <a:pt x="12446" y="9969"/>
                  </a:lnTo>
                  <a:lnTo>
                    <a:pt x="14947" y="8724"/>
                  </a:lnTo>
                  <a:lnTo>
                    <a:pt x="14947" y="6223"/>
                  </a:lnTo>
                  <a:lnTo>
                    <a:pt x="12446" y="6223"/>
                  </a:lnTo>
                  <a:lnTo>
                    <a:pt x="11201" y="5397"/>
                  </a:lnTo>
                  <a:lnTo>
                    <a:pt x="11201" y="3746"/>
                  </a:lnTo>
                  <a:lnTo>
                    <a:pt x="6223" y="374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DCB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1" name="object 401" descr=""/>
            <p:cNvSpPr/>
            <p:nvPr/>
          </p:nvSpPr>
          <p:spPr>
            <a:xfrm>
              <a:off x="4659847" y="1075777"/>
              <a:ext cx="25400" cy="24130"/>
            </a:xfrm>
            <a:custGeom>
              <a:avLst/>
              <a:gdLst/>
              <a:ahLst/>
              <a:cxnLst/>
              <a:rect l="l" t="t" r="r" b="b"/>
              <a:pathLst>
                <a:path w="25400" h="24130">
                  <a:moveTo>
                    <a:pt x="8699" y="17437"/>
                  </a:moveTo>
                  <a:lnTo>
                    <a:pt x="6223" y="17437"/>
                  </a:lnTo>
                  <a:lnTo>
                    <a:pt x="6223" y="21170"/>
                  </a:lnTo>
                  <a:lnTo>
                    <a:pt x="9944" y="21170"/>
                  </a:lnTo>
                  <a:lnTo>
                    <a:pt x="13690" y="23672"/>
                  </a:lnTo>
                  <a:lnTo>
                    <a:pt x="18669" y="23672"/>
                  </a:lnTo>
                  <a:lnTo>
                    <a:pt x="21170" y="22415"/>
                  </a:lnTo>
                  <a:lnTo>
                    <a:pt x="24904" y="22415"/>
                  </a:lnTo>
                  <a:lnTo>
                    <a:pt x="16179" y="19939"/>
                  </a:lnTo>
                  <a:lnTo>
                    <a:pt x="16677" y="18694"/>
                  </a:lnTo>
                  <a:lnTo>
                    <a:pt x="8699" y="18694"/>
                  </a:lnTo>
                  <a:lnTo>
                    <a:pt x="8699" y="17437"/>
                  </a:lnTo>
                  <a:close/>
                </a:path>
                <a:path w="25400" h="24130">
                  <a:moveTo>
                    <a:pt x="8699" y="16192"/>
                  </a:moveTo>
                  <a:lnTo>
                    <a:pt x="0" y="16192"/>
                  </a:lnTo>
                  <a:lnTo>
                    <a:pt x="2476" y="19939"/>
                  </a:lnTo>
                  <a:lnTo>
                    <a:pt x="4978" y="19939"/>
                  </a:lnTo>
                  <a:lnTo>
                    <a:pt x="4978" y="17437"/>
                  </a:lnTo>
                  <a:lnTo>
                    <a:pt x="8699" y="17437"/>
                  </a:lnTo>
                  <a:lnTo>
                    <a:pt x="8699" y="16192"/>
                  </a:lnTo>
                  <a:close/>
                </a:path>
                <a:path w="25400" h="24130">
                  <a:moveTo>
                    <a:pt x="18669" y="0"/>
                  </a:moveTo>
                  <a:lnTo>
                    <a:pt x="16179" y="4991"/>
                  </a:lnTo>
                  <a:lnTo>
                    <a:pt x="12446" y="4991"/>
                  </a:lnTo>
                  <a:lnTo>
                    <a:pt x="12446" y="12458"/>
                  </a:lnTo>
                  <a:lnTo>
                    <a:pt x="8699" y="12458"/>
                  </a:lnTo>
                  <a:lnTo>
                    <a:pt x="8699" y="18694"/>
                  </a:lnTo>
                  <a:lnTo>
                    <a:pt x="16677" y="18694"/>
                  </a:lnTo>
                  <a:lnTo>
                    <a:pt x="18669" y="13716"/>
                  </a:lnTo>
                  <a:lnTo>
                    <a:pt x="22402" y="7467"/>
                  </a:lnTo>
                  <a:lnTo>
                    <a:pt x="22402" y="1244"/>
                  </a:lnTo>
                  <a:lnTo>
                    <a:pt x="18669" y="0"/>
                  </a:lnTo>
                  <a:close/>
                </a:path>
              </a:pathLst>
            </a:custGeom>
            <a:solidFill>
              <a:srgbClr val="A53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2" name="object 402" descr=""/>
            <p:cNvSpPr/>
            <p:nvPr/>
          </p:nvSpPr>
          <p:spPr>
            <a:xfrm>
              <a:off x="4809313" y="1034674"/>
              <a:ext cx="20320" cy="13970"/>
            </a:xfrm>
            <a:custGeom>
              <a:avLst/>
              <a:gdLst/>
              <a:ahLst/>
              <a:cxnLst/>
              <a:rect l="l" t="t" r="r" b="b"/>
              <a:pathLst>
                <a:path w="20320" h="13969">
                  <a:moveTo>
                    <a:pt x="3721" y="4735"/>
                  </a:moveTo>
                  <a:lnTo>
                    <a:pt x="3721" y="4991"/>
                  </a:lnTo>
                  <a:lnTo>
                    <a:pt x="0" y="8724"/>
                  </a:lnTo>
                  <a:lnTo>
                    <a:pt x="2476" y="9969"/>
                  </a:lnTo>
                  <a:lnTo>
                    <a:pt x="2476" y="13703"/>
                  </a:lnTo>
                  <a:lnTo>
                    <a:pt x="6222" y="13703"/>
                  </a:lnTo>
                  <a:lnTo>
                    <a:pt x="6222" y="11226"/>
                  </a:lnTo>
                  <a:lnTo>
                    <a:pt x="14922" y="11226"/>
                  </a:lnTo>
                  <a:lnTo>
                    <a:pt x="14922" y="8724"/>
                  </a:lnTo>
                  <a:lnTo>
                    <a:pt x="19913" y="8724"/>
                  </a:lnTo>
                  <a:lnTo>
                    <a:pt x="19913" y="6222"/>
                  </a:lnTo>
                  <a:lnTo>
                    <a:pt x="7467" y="6222"/>
                  </a:lnTo>
                  <a:lnTo>
                    <a:pt x="3721" y="4735"/>
                  </a:lnTo>
                  <a:close/>
                </a:path>
                <a:path w="20320" h="13969">
                  <a:moveTo>
                    <a:pt x="14922" y="11226"/>
                  </a:moveTo>
                  <a:lnTo>
                    <a:pt x="9944" y="11226"/>
                  </a:lnTo>
                  <a:lnTo>
                    <a:pt x="9944" y="12471"/>
                  </a:lnTo>
                  <a:lnTo>
                    <a:pt x="12445" y="12471"/>
                  </a:lnTo>
                  <a:lnTo>
                    <a:pt x="14922" y="11226"/>
                  </a:lnTo>
                  <a:close/>
                </a:path>
                <a:path w="20320" h="13969">
                  <a:moveTo>
                    <a:pt x="19913" y="0"/>
                  </a:moveTo>
                  <a:lnTo>
                    <a:pt x="11201" y="0"/>
                  </a:lnTo>
                  <a:lnTo>
                    <a:pt x="7467" y="6222"/>
                  </a:lnTo>
                  <a:lnTo>
                    <a:pt x="19913" y="6222"/>
                  </a:lnTo>
                  <a:lnTo>
                    <a:pt x="19913" y="0"/>
                  </a:lnTo>
                  <a:close/>
                </a:path>
                <a:path w="20320" h="13969">
                  <a:moveTo>
                    <a:pt x="3721" y="2501"/>
                  </a:moveTo>
                  <a:lnTo>
                    <a:pt x="1231" y="2501"/>
                  </a:lnTo>
                  <a:lnTo>
                    <a:pt x="1231" y="3746"/>
                  </a:lnTo>
                  <a:lnTo>
                    <a:pt x="3721" y="4735"/>
                  </a:lnTo>
                  <a:lnTo>
                    <a:pt x="3721" y="2501"/>
                  </a:lnTo>
                  <a:close/>
                </a:path>
              </a:pathLst>
            </a:custGeom>
            <a:solidFill>
              <a:srgbClr val="F4CA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3" name="object 403" descr=""/>
            <p:cNvSpPr/>
            <p:nvPr/>
          </p:nvSpPr>
          <p:spPr>
            <a:xfrm>
              <a:off x="4823004" y="103842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3733" y="0"/>
                  </a:moveTo>
                  <a:lnTo>
                    <a:pt x="1231" y="0"/>
                  </a:lnTo>
                  <a:lnTo>
                    <a:pt x="1231" y="2476"/>
                  </a:lnTo>
                  <a:lnTo>
                    <a:pt x="0" y="3721"/>
                  </a:lnTo>
                  <a:lnTo>
                    <a:pt x="1257" y="3721"/>
                  </a:lnTo>
                  <a:lnTo>
                    <a:pt x="1257" y="6223"/>
                  </a:lnTo>
                  <a:lnTo>
                    <a:pt x="8712" y="6223"/>
                  </a:lnTo>
                  <a:lnTo>
                    <a:pt x="8712" y="2476"/>
                  </a:lnTo>
                  <a:lnTo>
                    <a:pt x="4978" y="247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ECBA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4" name="object 404" descr=""/>
            <p:cNvSpPr/>
            <p:nvPr/>
          </p:nvSpPr>
          <p:spPr>
            <a:xfrm>
              <a:off x="4816781" y="1039670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6223" y="1231"/>
                  </a:moveTo>
                  <a:lnTo>
                    <a:pt x="3721" y="1231"/>
                  </a:lnTo>
                  <a:lnTo>
                    <a:pt x="4978" y="2476"/>
                  </a:lnTo>
                  <a:lnTo>
                    <a:pt x="4978" y="7467"/>
                  </a:lnTo>
                  <a:lnTo>
                    <a:pt x="7480" y="7467"/>
                  </a:lnTo>
                  <a:lnTo>
                    <a:pt x="9956" y="6222"/>
                  </a:lnTo>
                  <a:lnTo>
                    <a:pt x="9956" y="3733"/>
                  </a:lnTo>
                  <a:lnTo>
                    <a:pt x="6223" y="3733"/>
                  </a:lnTo>
                  <a:lnTo>
                    <a:pt x="6223" y="1231"/>
                  </a:lnTo>
                  <a:close/>
                </a:path>
                <a:path w="10160" h="7619">
                  <a:moveTo>
                    <a:pt x="2476" y="0"/>
                  </a:moveTo>
                  <a:lnTo>
                    <a:pt x="1231" y="0"/>
                  </a:lnTo>
                  <a:lnTo>
                    <a:pt x="0" y="1231"/>
                  </a:lnTo>
                  <a:lnTo>
                    <a:pt x="3721" y="123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DCB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5" name="object 405" descr=""/>
            <p:cNvSpPr/>
            <p:nvPr/>
          </p:nvSpPr>
          <p:spPr>
            <a:xfrm>
              <a:off x="4808056" y="1040902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8724" y="0"/>
                  </a:moveTo>
                  <a:lnTo>
                    <a:pt x="3733" y="0"/>
                  </a:lnTo>
                  <a:lnTo>
                    <a:pt x="0" y="3746"/>
                  </a:lnTo>
                  <a:lnTo>
                    <a:pt x="2489" y="4991"/>
                  </a:lnTo>
                  <a:lnTo>
                    <a:pt x="2489" y="8724"/>
                  </a:lnTo>
                  <a:lnTo>
                    <a:pt x="6222" y="8724"/>
                  </a:lnTo>
                  <a:lnTo>
                    <a:pt x="6222" y="6235"/>
                  </a:lnTo>
                  <a:lnTo>
                    <a:pt x="11201" y="6235"/>
                  </a:lnTo>
                  <a:lnTo>
                    <a:pt x="11201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CA9A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6" name="object 406" descr=""/>
            <p:cNvSpPr/>
            <p:nvPr/>
          </p:nvSpPr>
          <p:spPr>
            <a:xfrm>
              <a:off x="4815536" y="10421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0"/>
                  </a:moveTo>
                  <a:lnTo>
                    <a:pt x="3721" y="1244"/>
                  </a:lnTo>
                  <a:lnTo>
                    <a:pt x="0" y="1244"/>
                  </a:lnTo>
                  <a:lnTo>
                    <a:pt x="0" y="3746"/>
                  </a:lnTo>
                  <a:lnTo>
                    <a:pt x="4978" y="37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D7A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7" name="object 407" descr=""/>
            <p:cNvSpPr/>
            <p:nvPr/>
          </p:nvSpPr>
          <p:spPr>
            <a:xfrm>
              <a:off x="4653611" y="1007275"/>
              <a:ext cx="22860" cy="16510"/>
            </a:xfrm>
            <a:custGeom>
              <a:avLst/>
              <a:gdLst/>
              <a:ahLst/>
              <a:cxnLst/>
              <a:rect l="l" t="t" r="r" b="b"/>
              <a:pathLst>
                <a:path w="22860" h="16509">
                  <a:moveTo>
                    <a:pt x="0" y="0"/>
                  </a:moveTo>
                  <a:lnTo>
                    <a:pt x="0" y="4978"/>
                  </a:lnTo>
                  <a:lnTo>
                    <a:pt x="3733" y="4978"/>
                  </a:lnTo>
                  <a:lnTo>
                    <a:pt x="3733" y="9969"/>
                  </a:lnTo>
                  <a:lnTo>
                    <a:pt x="7467" y="16192"/>
                  </a:lnTo>
                  <a:lnTo>
                    <a:pt x="7467" y="11226"/>
                  </a:lnTo>
                  <a:lnTo>
                    <a:pt x="22415" y="11226"/>
                  </a:lnTo>
                  <a:lnTo>
                    <a:pt x="22415" y="8724"/>
                  </a:lnTo>
                  <a:lnTo>
                    <a:pt x="17437" y="8724"/>
                  </a:lnTo>
                  <a:lnTo>
                    <a:pt x="14935" y="6223"/>
                  </a:lnTo>
                  <a:lnTo>
                    <a:pt x="14935" y="3746"/>
                  </a:lnTo>
                  <a:lnTo>
                    <a:pt x="11214" y="3746"/>
                  </a:lnTo>
                  <a:lnTo>
                    <a:pt x="11214" y="1244"/>
                  </a:lnTo>
                  <a:lnTo>
                    <a:pt x="3733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AA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8" name="object 408" descr=""/>
            <p:cNvSpPr/>
            <p:nvPr/>
          </p:nvSpPr>
          <p:spPr>
            <a:xfrm>
              <a:off x="4652366" y="100727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7480" y="7480"/>
                  </a:moveTo>
                  <a:lnTo>
                    <a:pt x="7480" y="11226"/>
                  </a:lnTo>
                  <a:lnTo>
                    <a:pt x="11201" y="11226"/>
                  </a:lnTo>
                  <a:lnTo>
                    <a:pt x="7480" y="7480"/>
                  </a:lnTo>
                  <a:close/>
                </a:path>
                <a:path w="11429" h="11430">
                  <a:moveTo>
                    <a:pt x="1244" y="0"/>
                  </a:moveTo>
                  <a:lnTo>
                    <a:pt x="1244" y="4978"/>
                  </a:lnTo>
                  <a:lnTo>
                    <a:pt x="0" y="6223"/>
                  </a:lnTo>
                  <a:lnTo>
                    <a:pt x="7480" y="6223"/>
                  </a:lnTo>
                  <a:lnTo>
                    <a:pt x="7480" y="1244"/>
                  </a:lnTo>
                  <a:lnTo>
                    <a:pt x="4978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C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9" name="object 409" descr=""/>
            <p:cNvSpPr/>
            <p:nvPr/>
          </p:nvSpPr>
          <p:spPr>
            <a:xfrm>
              <a:off x="4714647" y="1024719"/>
              <a:ext cx="22860" cy="15240"/>
            </a:xfrm>
            <a:custGeom>
              <a:avLst/>
              <a:gdLst/>
              <a:ahLst/>
              <a:cxnLst/>
              <a:rect l="l" t="t" r="r" b="b"/>
              <a:pathLst>
                <a:path w="22860" h="15240">
                  <a:moveTo>
                    <a:pt x="2489" y="12458"/>
                  </a:moveTo>
                  <a:lnTo>
                    <a:pt x="2489" y="14947"/>
                  </a:lnTo>
                  <a:lnTo>
                    <a:pt x="3721" y="14947"/>
                  </a:lnTo>
                  <a:lnTo>
                    <a:pt x="2489" y="12458"/>
                  </a:lnTo>
                  <a:close/>
                </a:path>
                <a:path w="22860" h="15240">
                  <a:moveTo>
                    <a:pt x="22415" y="0"/>
                  </a:moveTo>
                  <a:lnTo>
                    <a:pt x="16192" y="0"/>
                  </a:lnTo>
                  <a:lnTo>
                    <a:pt x="14947" y="2476"/>
                  </a:lnTo>
                  <a:lnTo>
                    <a:pt x="14947" y="4978"/>
                  </a:lnTo>
                  <a:lnTo>
                    <a:pt x="7467" y="4978"/>
                  </a:lnTo>
                  <a:lnTo>
                    <a:pt x="7467" y="9956"/>
                  </a:lnTo>
                  <a:lnTo>
                    <a:pt x="0" y="9956"/>
                  </a:lnTo>
                  <a:lnTo>
                    <a:pt x="4978" y="14947"/>
                  </a:lnTo>
                  <a:lnTo>
                    <a:pt x="9969" y="14947"/>
                  </a:lnTo>
                  <a:lnTo>
                    <a:pt x="11201" y="13703"/>
                  </a:lnTo>
                  <a:lnTo>
                    <a:pt x="11201" y="11201"/>
                  </a:lnTo>
                  <a:lnTo>
                    <a:pt x="13690" y="11201"/>
                  </a:lnTo>
                  <a:lnTo>
                    <a:pt x="14528" y="9537"/>
                  </a:lnTo>
                  <a:lnTo>
                    <a:pt x="15773" y="8712"/>
                  </a:lnTo>
                  <a:lnTo>
                    <a:pt x="19926" y="8712"/>
                  </a:lnTo>
                  <a:lnTo>
                    <a:pt x="19926" y="4978"/>
                  </a:lnTo>
                  <a:lnTo>
                    <a:pt x="22415" y="2476"/>
                  </a:lnTo>
                  <a:lnTo>
                    <a:pt x="22415" y="0"/>
                  </a:lnTo>
                  <a:close/>
                </a:path>
                <a:path w="22860" h="15240">
                  <a:moveTo>
                    <a:pt x="4978" y="6223"/>
                  </a:moveTo>
                  <a:lnTo>
                    <a:pt x="2489" y="6223"/>
                  </a:lnTo>
                  <a:lnTo>
                    <a:pt x="2489" y="9956"/>
                  </a:lnTo>
                  <a:lnTo>
                    <a:pt x="7467" y="9956"/>
                  </a:lnTo>
                  <a:lnTo>
                    <a:pt x="4978" y="8712"/>
                  </a:lnTo>
                  <a:lnTo>
                    <a:pt x="4978" y="6223"/>
                  </a:lnTo>
                  <a:close/>
                </a:path>
              </a:pathLst>
            </a:custGeom>
            <a:solidFill>
              <a:srgbClr val="E5C3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0" name="object 410" descr=""/>
            <p:cNvSpPr/>
            <p:nvPr/>
          </p:nvSpPr>
          <p:spPr>
            <a:xfrm>
              <a:off x="4720870" y="102472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1244" y="0"/>
                  </a:moveTo>
                  <a:lnTo>
                    <a:pt x="0" y="0"/>
                  </a:lnTo>
                  <a:lnTo>
                    <a:pt x="0" y="6222"/>
                  </a:lnTo>
                  <a:lnTo>
                    <a:pt x="9969" y="6222"/>
                  </a:lnTo>
                  <a:lnTo>
                    <a:pt x="9969" y="1231"/>
                  </a:lnTo>
                  <a:lnTo>
                    <a:pt x="2489" y="12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1" name="object 411" descr=""/>
            <p:cNvSpPr/>
            <p:nvPr/>
          </p:nvSpPr>
          <p:spPr>
            <a:xfrm>
              <a:off x="4724617" y="102595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6222" y="0"/>
                  </a:moveTo>
                  <a:lnTo>
                    <a:pt x="0" y="0"/>
                  </a:lnTo>
                  <a:lnTo>
                    <a:pt x="2476" y="0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E7C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2" name="object 412" descr=""/>
            <p:cNvSpPr/>
            <p:nvPr/>
          </p:nvSpPr>
          <p:spPr>
            <a:xfrm>
              <a:off x="4720870" y="10284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4978" y="37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E4C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3" name="object 413" descr=""/>
            <p:cNvSpPr/>
            <p:nvPr/>
          </p:nvSpPr>
          <p:spPr>
            <a:xfrm>
              <a:off x="4720870" y="103467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7467" y="0"/>
                  </a:moveTo>
                  <a:lnTo>
                    <a:pt x="3746" y="0"/>
                  </a:lnTo>
                  <a:lnTo>
                    <a:pt x="2489" y="1244"/>
                  </a:lnTo>
                  <a:lnTo>
                    <a:pt x="0" y="1244"/>
                  </a:lnTo>
                  <a:lnTo>
                    <a:pt x="0" y="6223"/>
                  </a:lnTo>
                  <a:lnTo>
                    <a:pt x="0" y="7467"/>
                  </a:lnTo>
                  <a:lnTo>
                    <a:pt x="4978" y="7467"/>
                  </a:lnTo>
                  <a:lnTo>
                    <a:pt x="6223" y="6223"/>
                  </a:lnTo>
                  <a:lnTo>
                    <a:pt x="6223" y="3746"/>
                  </a:lnTo>
                  <a:lnTo>
                    <a:pt x="8724" y="374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D4BA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4" name="object 414" descr=""/>
            <p:cNvSpPr/>
            <p:nvPr/>
          </p:nvSpPr>
          <p:spPr>
            <a:xfrm>
              <a:off x="4765714" y="1028449"/>
              <a:ext cx="17780" cy="25400"/>
            </a:xfrm>
            <a:custGeom>
              <a:avLst/>
              <a:gdLst/>
              <a:ahLst/>
              <a:cxnLst/>
              <a:rect l="l" t="t" r="r" b="b"/>
              <a:pathLst>
                <a:path w="17779" h="25400">
                  <a:moveTo>
                    <a:pt x="10783" y="831"/>
                  </a:moveTo>
                  <a:lnTo>
                    <a:pt x="9956" y="1244"/>
                  </a:lnTo>
                  <a:lnTo>
                    <a:pt x="9956" y="3746"/>
                  </a:lnTo>
                  <a:lnTo>
                    <a:pt x="7467" y="4978"/>
                  </a:lnTo>
                  <a:lnTo>
                    <a:pt x="3721" y="6223"/>
                  </a:lnTo>
                  <a:lnTo>
                    <a:pt x="3721" y="12446"/>
                  </a:lnTo>
                  <a:lnTo>
                    <a:pt x="0" y="17449"/>
                  </a:lnTo>
                  <a:lnTo>
                    <a:pt x="1244" y="21170"/>
                  </a:lnTo>
                  <a:lnTo>
                    <a:pt x="4978" y="21170"/>
                  </a:lnTo>
                  <a:lnTo>
                    <a:pt x="9956" y="24917"/>
                  </a:lnTo>
                  <a:lnTo>
                    <a:pt x="11620" y="24091"/>
                  </a:lnTo>
                  <a:lnTo>
                    <a:pt x="12445" y="22834"/>
                  </a:lnTo>
                  <a:lnTo>
                    <a:pt x="12445" y="21170"/>
                  </a:lnTo>
                  <a:lnTo>
                    <a:pt x="14947" y="18694"/>
                  </a:lnTo>
                  <a:lnTo>
                    <a:pt x="14947" y="14947"/>
                  </a:lnTo>
                  <a:lnTo>
                    <a:pt x="17424" y="14947"/>
                  </a:lnTo>
                  <a:lnTo>
                    <a:pt x="17424" y="4978"/>
                  </a:lnTo>
                  <a:lnTo>
                    <a:pt x="16179" y="2501"/>
                  </a:lnTo>
                  <a:lnTo>
                    <a:pt x="12445" y="2501"/>
                  </a:lnTo>
                  <a:lnTo>
                    <a:pt x="10783" y="831"/>
                  </a:lnTo>
                  <a:close/>
                </a:path>
                <a:path w="17779" h="25400">
                  <a:moveTo>
                    <a:pt x="12445" y="0"/>
                  </a:moveTo>
                  <a:lnTo>
                    <a:pt x="9956" y="0"/>
                  </a:lnTo>
                  <a:lnTo>
                    <a:pt x="10783" y="831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C295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5" name="object 415" descr=""/>
            <p:cNvSpPr/>
            <p:nvPr/>
          </p:nvSpPr>
          <p:spPr>
            <a:xfrm>
              <a:off x="4774439" y="1045894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476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1638" y="5397"/>
                  </a:lnTo>
                  <a:lnTo>
                    <a:pt x="2476" y="414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E6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6" name="object 416" descr=""/>
            <p:cNvSpPr/>
            <p:nvPr/>
          </p:nvSpPr>
          <p:spPr>
            <a:xfrm>
              <a:off x="4769435" y="103842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250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3746" y="2476"/>
                  </a:lnTo>
                  <a:lnTo>
                    <a:pt x="2501" y="166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CB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7" name="object 417" descr=""/>
            <p:cNvSpPr/>
            <p:nvPr/>
          </p:nvSpPr>
          <p:spPr>
            <a:xfrm>
              <a:off x="4764469" y="103967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3721" y="0"/>
                  </a:moveTo>
                  <a:lnTo>
                    <a:pt x="0" y="4978"/>
                  </a:lnTo>
                  <a:lnTo>
                    <a:pt x="1244" y="8712"/>
                  </a:lnTo>
                  <a:lnTo>
                    <a:pt x="4965" y="8712"/>
                  </a:lnTo>
                  <a:lnTo>
                    <a:pt x="9969" y="11201"/>
                  </a:lnTo>
                  <a:lnTo>
                    <a:pt x="9969" y="3733"/>
                  </a:lnTo>
                  <a:lnTo>
                    <a:pt x="4965" y="3733"/>
                  </a:lnTo>
                  <a:lnTo>
                    <a:pt x="4965" y="123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DCB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8" name="object 418" descr=""/>
            <p:cNvSpPr/>
            <p:nvPr/>
          </p:nvSpPr>
          <p:spPr>
            <a:xfrm>
              <a:off x="4770692" y="1042149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46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1244" y="1244"/>
                  </a:lnTo>
                  <a:lnTo>
                    <a:pt x="1244" y="499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C5A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9" name="object 419" descr=""/>
            <p:cNvSpPr/>
            <p:nvPr/>
          </p:nvSpPr>
          <p:spPr>
            <a:xfrm>
              <a:off x="4769435" y="104340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5003" y="0"/>
                  </a:moveTo>
                  <a:lnTo>
                    <a:pt x="2501" y="0"/>
                  </a:lnTo>
                  <a:lnTo>
                    <a:pt x="0" y="4978"/>
                  </a:lnTo>
                  <a:lnTo>
                    <a:pt x="5003" y="7467"/>
                  </a:lnTo>
                  <a:lnTo>
                    <a:pt x="5003" y="1244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E5B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0" name="object 420" descr=""/>
            <p:cNvSpPr/>
            <p:nvPr/>
          </p:nvSpPr>
          <p:spPr>
            <a:xfrm>
              <a:off x="4768191" y="1028449"/>
              <a:ext cx="15240" cy="10160"/>
            </a:xfrm>
            <a:custGeom>
              <a:avLst/>
              <a:gdLst/>
              <a:ahLst/>
              <a:cxnLst/>
              <a:rect l="l" t="t" r="r" b="b"/>
              <a:pathLst>
                <a:path w="15239" h="10159">
                  <a:moveTo>
                    <a:pt x="8720" y="1246"/>
                  </a:moveTo>
                  <a:lnTo>
                    <a:pt x="6248" y="2501"/>
                  </a:lnTo>
                  <a:lnTo>
                    <a:pt x="6248" y="4978"/>
                  </a:lnTo>
                  <a:lnTo>
                    <a:pt x="3746" y="6223"/>
                  </a:lnTo>
                  <a:lnTo>
                    <a:pt x="0" y="7480"/>
                  </a:lnTo>
                  <a:lnTo>
                    <a:pt x="0" y="9969"/>
                  </a:lnTo>
                  <a:lnTo>
                    <a:pt x="14947" y="9969"/>
                  </a:lnTo>
                  <a:lnTo>
                    <a:pt x="14947" y="4978"/>
                  </a:lnTo>
                  <a:lnTo>
                    <a:pt x="13703" y="2501"/>
                  </a:lnTo>
                  <a:lnTo>
                    <a:pt x="9969" y="2501"/>
                  </a:lnTo>
                  <a:lnTo>
                    <a:pt x="8720" y="1246"/>
                  </a:lnTo>
                  <a:close/>
                </a:path>
                <a:path w="15239" h="10159">
                  <a:moveTo>
                    <a:pt x="7480" y="0"/>
                  </a:moveTo>
                  <a:lnTo>
                    <a:pt x="6246" y="1246"/>
                  </a:lnTo>
                  <a:lnTo>
                    <a:pt x="8720" y="1246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D6A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1" name="object 421" descr=""/>
            <p:cNvSpPr/>
            <p:nvPr/>
          </p:nvSpPr>
          <p:spPr>
            <a:xfrm>
              <a:off x="4803065" y="1072050"/>
              <a:ext cx="26670" cy="17780"/>
            </a:xfrm>
            <a:custGeom>
              <a:avLst/>
              <a:gdLst/>
              <a:ahLst/>
              <a:cxnLst/>
              <a:rect l="l" t="t" r="r" b="b"/>
              <a:pathLst>
                <a:path w="26670" h="17780">
                  <a:moveTo>
                    <a:pt x="8724" y="0"/>
                  </a:moveTo>
                  <a:lnTo>
                    <a:pt x="8724" y="1244"/>
                  </a:lnTo>
                  <a:lnTo>
                    <a:pt x="7480" y="2489"/>
                  </a:lnTo>
                  <a:lnTo>
                    <a:pt x="6248" y="4978"/>
                  </a:lnTo>
                  <a:lnTo>
                    <a:pt x="3746" y="8724"/>
                  </a:lnTo>
                  <a:lnTo>
                    <a:pt x="3746" y="11201"/>
                  </a:lnTo>
                  <a:lnTo>
                    <a:pt x="0" y="14947"/>
                  </a:lnTo>
                  <a:lnTo>
                    <a:pt x="0" y="17437"/>
                  </a:lnTo>
                  <a:lnTo>
                    <a:pt x="838" y="17437"/>
                  </a:lnTo>
                  <a:lnTo>
                    <a:pt x="2082" y="17018"/>
                  </a:lnTo>
                  <a:lnTo>
                    <a:pt x="3746" y="16192"/>
                  </a:lnTo>
                  <a:lnTo>
                    <a:pt x="7480" y="16192"/>
                  </a:lnTo>
                  <a:lnTo>
                    <a:pt x="12471" y="13690"/>
                  </a:lnTo>
                  <a:lnTo>
                    <a:pt x="14947" y="13690"/>
                  </a:lnTo>
                  <a:lnTo>
                    <a:pt x="18694" y="16192"/>
                  </a:lnTo>
                  <a:lnTo>
                    <a:pt x="21170" y="16192"/>
                  </a:lnTo>
                  <a:lnTo>
                    <a:pt x="26162" y="13690"/>
                  </a:lnTo>
                  <a:lnTo>
                    <a:pt x="26162" y="11201"/>
                  </a:lnTo>
                  <a:lnTo>
                    <a:pt x="21170" y="8724"/>
                  </a:lnTo>
                  <a:lnTo>
                    <a:pt x="21170" y="1244"/>
                  </a:lnTo>
                  <a:lnTo>
                    <a:pt x="12471" y="1244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AF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2" name="object 422" descr=""/>
            <p:cNvSpPr/>
            <p:nvPr/>
          </p:nvSpPr>
          <p:spPr>
            <a:xfrm>
              <a:off x="4819257" y="1078278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4984" y="0"/>
                  </a:moveTo>
                  <a:lnTo>
                    <a:pt x="3746" y="1238"/>
                  </a:lnTo>
                  <a:lnTo>
                    <a:pt x="2501" y="3740"/>
                  </a:lnTo>
                  <a:lnTo>
                    <a:pt x="0" y="6216"/>
                  </a:lnTo>
                  <a:lnTo>
                    <a:pt x="3746" y="8718"/>
                  </a:lnTo>
                  <a:lnTo>
                    <a:pt x="6235" y="8718"/>
                  </a:lnTo>
                  <a:lnTo>
                    <a:pt x="11226" y="6216"/>
                  </a:lnTo>
                  <a:lnTo>
                    <a:pt x="8724" y="4972"/>
                  </a:lnTo>
                  <a:lnTo>
                    <a:pt x="7480" y="2495"/>
                  </a:lnTo>
                  <a:lnTo>
                    <a:pt x="4984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3" name="object 423" descr=""/>
            <p:cNvSpPr/>
            <p:nvPr/>
          </p:nvSpPr>
          <p:spPr>
            <a:xfrm>
              <a:off x="4810545" y="1072050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1244" y="0"/>
                  </a:moveTo>
                  <a:lnTo>
                    <a:pt x="1244" y="1244"/>
                  </a:lnTo>
                  <a:lnTo>
                    <a:pt x="2489" y="2489"/>
                  </a:lnTo>
                  <a:lnTo>
                    <a:pt x="3733" y="2489"/>
                  </a:lnTo>
                  <a:lnTo>
                    <a:pt x="2489" y="4978"/>
                  </a:lnTo>
                  <a:lnTo>
                    <a:pt x="0" y="8724"/>
                  </a:lnTo>
                  <a:lnTo>
                    <a:pt x="0" y="11201"/>
                  </a:lnTo>
                  <a:lnTo>
                    <a:pt x="2489" y="11201"/>
                  </a:lnTo>
                  <a:lnTo>
                    <a:pt x="4991" y="9969"/>
                  </a:lnTo>
                  <a:lnTo>
                    <a:pt x="7467" y="7467"/>
                  </a:lnTo>
                  <a:lnTo>
                    <a:pt x="7467" y="1244"/>
                  </a:lnTo>
                  <a:lnTo>
                    <a:pt x="4991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9836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4" name="object 424" descr=""/>
            <p:cNvSpPr/>
            <p:nvPr/>
          </p:nvSpPr>
          <p:spPr>
            <a:xfrm>
              <a:off x="4788130" y="1058340"/>
              <a:ext cx="25400" cy="31750"/>
            </a:xfrm>
            <a:custGeom>
              <a:avLst/>
              <a:gdLst/>
              <a:ahLst/>
              <a:cxnLst/>
              <a:rect l="l" t="t" r="r" b="b"/>
              <a:pathLst>
                <a:path w="25400" h="31750">
                  <a:moveTo>
                    <a:pt x="3733" y="7477"/>
                  </a:moveTo>
                  <a:lnTo>
                    <a:pt x="3733" y="11214"/>
                  </a:lnTo>
                  <a:lnTo>
                    <a:pt x="1231" y="14947"/>
                  </a:lnTo>
                  <a:lnTo>
                    <a:pt x="2489" y="17437"/>
                  </a:lnTo>
                  <a:lnTo>
                    <a:pt x="4978" y="18681"/>
                  </a:lnTo>
                  <a:lnTo>
                    <a:pt x="4978" y="21183"/>
                  </a:lnTo>
                  <a:lnTo>
                    <a:pt x="7480" y="24904"/>
                  </a:lnTo>
                  <a:lnTo>
                    <a:pt x="9956" y="27406"/>
                  </a:lnTo>
                  <a:lnTo>
                    <a:pt x="12458" y="31153"/>
                  </a:lnTo>
                  <a:lnTo>
                    <a:pt x="14935" y="31153"/>
                  </a:lnTo>
                  <a:lnTo>
                    <a:pt x="14935" y="28651"/>
                  </a:lnTo>
                  <a:lnTo>
                    <a:pt x="17437" y="27406"/>
                  </a:lnTo>
                  <a:lnTo>
                    <a:pt x="21183" y="23672"/>
                  </a:lnTo>
                  <a:lnTo>
                    <a:pt x="21183" y="21183"/>
                  </a:lnTo>
                  <a:lnTo>
                    <a:pt x="22415" y="17437"/>
                  </a:lnTo>
                  <a:lnTo>
                    <a:pt x="24904" y="14947"/>
                  </a:lnTo>
                  <a:lnTo>
                    <a:pt x="24904" y="11214"/>
                  </a:lnTo>
                  <a:lnTo>
                    <a:pt x="7480" y="11214"/>
                  </a:lnTo>
                  <a:lnTo>
                    <a:pt x="3733" y="7477"/>
                  </a:lnTo>
                  <a:close/>
                </a:path>
                <a:path w="25400" h="31750">
                  <a:moveTo>
                    <a:pt x="3733" y="0"/>
                  </a:moveTo>
                  <a:lnTo>
                    <a:pt x="0" y="2501"/>
                  </a:lnTo>
                  <a:lnTo>
                    <a:pt x="2489" y="6235"/>
                  </a:lnTo>
                  <a:lnTo>
                    <a:pt x="3733" y="7477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5" name="object 425" descr=""/>
            <p:cNvSpPr/>
            <p:nvPr/>
          </p:nvSpPr>
          <p:spPr>
            <a:xfrm>
              <a:off x="4788130" y="1059597"/>
              <a:ext cx="8890" cy="19050"/>
            </a:xfrm>
            <a:custGeom>
              <a:avLst/>
              <a:gdLst/>
              <a:ahLst/>
              <a:cxnLst/>
              <a:rect l="l" t="t" r="r" b="b"/>
              <a:pathLst>
                <a:path w="8889" h="19050">
                  <a:moveTo>
                    <a:pt x="2489" y="4978"/>
                  </a:moveTo>
                  <a:lnTo>
                    <a:pt x="2489" y="11201"/>
                  </a:lnTo>
                  <a:lnTo>
                    <a:pt x="3733" y="13690"/>
                  </a:lnTo>
                  <a:lnTo>
                    <a:pt x="6235" y="14947"/>
                  </a:lnTo>
                  <a:lnTo>
                    <a:pt x="6235" y="17424"/>
                  </a:lnTo>
                  <a:lnTo>
                    <a:pt x="8712" y="18669"/>
                  </a:lnTo>
                  <a:lnTo>
                    <a:pt x="7480" y="14947"/>
                  </a:lnTo>
                  <a:lnTo>
                    <a:pt x="4978" y="11201"/>
                  </a:lnTo>
                  <a:lnTo>
                    <a:pt x="4978" y="7467"/>
                  </a:lnTo>
                  <a:lnTo>
                    <a:pt x="2489" y="4978"/>
                  </a:lnTo>
                  <a:close/>
                </a:path>
                <a:path w="8889" h="19050">
                  <a:moveTo>
                    <a:pt x="2489" y="0"/>
                  </a:moveTo>
                  <a:lnTo>
                    <a:pt x="0" y="1244"/>
                  </a:lnTo>
                  <a:lnTo>
                    <a:pt x="2489" y="49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A29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6" name="object 426" descr=""/>
            <p:cNvSpPr/>
            <p:nvPr/>
          </p:nvSpPr>
          <p:spPr>
            <a:xfrm>
              <a:off x="4785640" y="1072046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10" h="20319">
                  <a:moveTo>
                    <a:pt x="2489" y="0"/>
                  </a:moveTo>
                  <a:lnTo>
                    <a:pt x="0" y="3733"/>
                  </a:lnTo>
                  <a:lnTo>
                    <a:pt x="1244" y="6223"/>
                  </a:lnTo>
                  <a:lnTo>
                    <a:pt x="3721" y="7480"/>
                  </a:lnTo>
                  <a:lnTo>
                    <a:pt x="3721" y="9969"/>
                  </a:lnTo>
                  <a:lnTo>
                    <a:pt x="6223" y="13703"/>
                  </a:lnTo>
                  <a:lnTo>
                    <a:pt x="8724" y="16192"/>
                  </a:lnTo>
                  <a:lnTo>
                    <a:pt x="11201" y="19926"/>
                  </a:lnTo>
                  <a:lnTo>
                    <a:pt x="13690" y="19926"/>
                  </a:lnTo>
                  <a:lnTo>
                    <a:pt x="13690" y="17449"/>
                  </a:lnTo>
                  <a:lnTo>
                    <a:pt x="16192" y="17449"/>
                  </a:lnTo>
                  <a:lnTo>
                    <a:pt x="11201" y="9969"/>
                  </a:lnTo>
                  <a:lnTo>
                    <a:pt x="8724" y="7480"/>
                  </a:lnTo>
                  <a:lnTo>
                    <a:pt x="6223" y="7480"/>
                  </a:lnTo>
                  <a:lnTo>
                    <a:pt x="6223" y="6223"/>
                  </a:lnTo>
                  <a:lnTo>
                    <a:pt x="4978" y="3733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62A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7" name="object 427" descr=""/>
            <p:cNvSpPr/>
            <p:nvPr/>
          </p:nvSpPr>
          <p:spPr>
            <a:xfrm>
              <a:off x="4796842" y="108574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489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1244" y="4978"/>
                  </a:lnTo>
                  <a:lnTo>
                    <a:pt x="1244" y="2501"/>
                  </a:lnTo>
                  <a:lnTo>
                    <a:pt x="3746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22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8" name="object 428" descr=""/>
            <p:cNvSpPr/>
            <p:nvPr/>
          </p:nvSpPr>
          <p:spPr>
            <a:xfrm>
              <a:off x="4785640" y="107204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489" y="0"/>
                  </a:moveTo>
                  <a:lnTo>
                    <a:pt x="0" y="3733"/>
                  </a:lnTo>
                  <a:lnTo>
                    <a:pt x="1244" y="6223"/>
                  </a:lnTo>
                  <a:lnTo>
                    <a:pt x="3721" y="7480"/>
                  </a:lnTo>
                  <a:lnTo>
                    <a:pt x="3721" y="6223"/>
                  </a:lnTo>
                  <a:lnTo>
                    <a:pt x="6223" y="6223"/>
                  </a:lnTo>
                  <a:lnTo>
                    <a:pt x="4978" y="3733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F2E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9" name="object 429" descr=""/>
            <p:cNvSpPr/>
            <p:nvPr/>
          </p:nvSpPr>
          <p:spPr>
            <a:xfrm>
              <a:off x="4698442" y="1034679"/>
              <a:ext cx="30480" cy="27940"/>
            </a:xfrm>
            <a:custGeom>
              <a:avLst/>
              <a:gdLst/>
              <a:ahLst/>
              <a:cxnLst/>
              <a:rect l="l" t="t" r="r" b="b"/>
              <a:pathLst>
                <a:path w="30479" h="27940">
                  <a:moveTo>
                    <a:pt x="12458" y="4991"/>
                  </a:moveTo>
                  <a:lnTo>
                    <a:pt x="6222" y="7467"/>
                  </a:lnTo>
                  <a:lnTo>
                    <a:pt x="4978" y="11214"/>
                  </a:lnTo>
                  <a:lnTo>
                    <a:pt x="4978" y="14947"/>
                  </a:lnTo>
                  <a:lnTo>
                    <a:pt x="2501" y="18694"/>
                  </a:lnTo>
                  <a:lnTo>
                    <a:pt x="0" y="18694"/>
                  </a:lnTo>
                  <a:lnTo>
                    <a:pt x="4978" y="21170"/>
                  </a:lnTo>
                  <a:lnTo>
                    <a:pt x="2501" y="23672"/>
                  </a:lnTo>
                  <a:lnTo>
                    <a:pt x="7480" y="27393"/>
                  </a:lnTo>
                  <a:lnTo>
                    <a:pt x="13703" y="27393"/>
                  </a:lnTo>
                  <a:lnTo>
                    <a:pt x="13703" y="24917"/>
                  </a:lnTo>
                  <a:lnTo>
                    <a:pt x="26574" y="24917"/>
                  </a:lnTo>
                  <a:lnTo>
                    <a:pt x="27406" y="23672"/>
                  </a:lnTo>
                  <a:lnTo>
                    <a:pt x="27406" y="17437"/>
                  </a:lnTo>
                  <a:lnTo>
                    <a:pt x="29895" y="13703"/>
                  </a:lnTo>
                  <a:lnTo>
                    <a:pt x="26174" y="9969"/>
                  </a:lnTo>
                  <a:lnTo>
                    <a:pt x="26174" y="7467"/>
                  </a:lnTo>
                  <a:lnTo>
                    <a:pt x="24917" y="6223"/>
                  </a:lnTo>
                  <a:lnTo>
                    <a:pt x="12458" y="6223"/>
                  </a:lnTo>
                  <a:lnTo>
                    <a:pt x="12458" y="4991"/>
                  </a:lnTo>
                  <a:close/>
                </a:path>
                <a:path w="30479" h="27940">
                  <a:moveTo>
                    <a:pt x="26574" y="24917"/>
                  </a:moveTo>
                  <a:lnTo>
                    <a:pt x="21183" y="24917"/>
                  </a:lnTo>
                  <a:lnTo>
                    <a:pt x="24917" y="27393"/>
                  </a:lnTo>
                  <a:lnTo>
                    <a:pt x="26574" y="24917"/>
                  </a:lnTo>
                  <a:close/>
                </a:path>
                <a:path w="30479" h="27940">
                  <a:moveTo>
                    <a:pt x="17449" y="0"/>
                  </a:moveTo>
                  <a:lnTo>
                    <a:pt x="8724" y="0"/>
                  </a:lnTo>
                  <a:lnTo>
                    <a:pt x="12458" y="3746"/>
                  </a:lnTo>
                  <a:lnTo>
                    <a:pt x="12458" y="6223"/>
                  </a:lnTo>
                  <a:lnTo>
                    <a:pt x="24917" y="6223"/>
                  </a:lnTo>
                  <a:lnTo>
                    <a:pt x="23672" y="4991"/>
                  </a:lnTo>
                  <a:lnTo>
                    <a:pt x="23672" y="2489"/>
                  </a:lnTo>
                  <a:lnTo>
                    <a:pt x="18694" y="2489"/>
                  </a:lnTo>
                  <a:lnTo>
                    <a:pt x="17449" y="0"/>
                  </a:lnTo>
                  <a:close/>
                </a:path>
              </a:pathLst>
            </a:custGeom>
            <a:solidFill>
              <a:srgbClr val="DAB3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0" name="object 430" descr=""/>
            <p:cNvSpPr/>
            <p:nvPr/>
          </p:nvSpPr>
          <p:spPr>
            <a:xfrm>
              <a:off x="4713390" y="1045899"/>
              <a:ext cx="6350" cy="2540"/>
            </a:xfrm>
            <a:custGeom>
              <a:avLst/>
              <a:gdLst/>
              <a:ahLst/>
              <a:cxnLst/>
              <a:rect l="l" t="t" r="r" b="b"/>
              <a:pathLst>
                <a:path w="6350" h="2540">
                  <a:moveTo>
                    <a:pt x="6235" y="0"/>
                  </a:moveTo>
                  <a:lnTo>
                    <a:pt x="0" y="0"/>
                  </a:lnTo>
                  <a:lnTo>
                    <a:pt x="1257" y="2476"/>
                  </a:lnTo>
                  <a:lnTo>
                    <a:pt x="4978" y="2476"/>
                  </a:lnTo>
                  <a:lnTo>
                    <a:pt x="6235" y="247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EB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1" name="object 431" descr=""/>
            <p:cNvSpPr/>
            <p:nvPr/>
          </p:nvSpPr>
          <p:spPr>
            <a:xfrm>
              <a:off x="4712145" y="105585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223" y="0"/>
                  </a:moveTo>
                  <a:lnTo>
                    <a:pt x="3746" y="0"/>
                  </a:lnTo>
                  <a:lnTo>
                    <a:pt x="3746" y="1244"/>
                  </a:lnTo>
                  <a:lnTo>
                    <a:pt x="2501" y="2489"/>
                  </a:lnTo>
                  <a:lnTo>
                    <a:pt x="0" y="3746"/>
                  </a:lnTo>
                  <a:lnTo>
                    <a:pt x="0" y="7467"/>
                  </a:lnTo>
                  <a:lnTo>
                    <a:pt x="3746" y="7467"/>
                  </a:lnTo>
                  <a:lnTo>
                    <a:pt x="3746" y="4991"/>
                  </a:lnTo>
                  <a:lnTo>
                    <a:pt x="8724" y="248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5CC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2" name="object 432" descr=""/>
            <p:cNvSpPr/>
            <p:nvPr/>
          </p:nvSpPr>
          <p:spPr>
            <a:xfrm>
              <a:off x="4705922" y="1052123"/>
              <a:ext cx="11430" cy="6350"/>
            </a:xfrm>
            <a:custGeom>
              <a:avLst/>
              <a:gdLst/>
              <a:ahLst/>
              <a:cxnLst/>
              <a:rect l="l" t="t" r="r" b="b"/>
              <a:pathLst>
                <a:path w="11429" h="6350">
                  <a:moveTo>
                    <a:pt x="11214" y="0"/>
                  </a:moveTo>
                  <a:lnTo>
                    <a:pt x="4978" y="0"/>
                  </a:lnTo>
                  <a:lnTo>
                    <a:pt x="2489" y="2476"/>
                  </a:lnTo>
                  <a:lnTo>
                    <a:pt x="0" y="2476"/>
                  </a:lnTo>
                  <a:lnTo>
                    <a:pt x="4978" y="6223"/>
                  </a:lnTo>
                  <a:lnTo>
                    <a:pt x="7467" y="6223"/>
                  </a:lnTo>
                  <a:lnTo>
                    <a:pt x="8724" y="3721"/>
                  </a:lnTo>
                  <a:lnTo>
                    <a:pt x="11214" y="2476"/>
                  </a:lnTo>
                  <a:lnTo>
                    <a:pt x="2489" y="2476"/>
                  </a:lnTo>
                  <a:lnTo>
                    <a:pt x="2489" y="0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D4B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3" name="object 433" descr=""/>
            <p:cNvSpPr/>
            <p:nvPr/>
          </p:nvSpPr>
          <p:spPr>
            <a:xfrm>
              <a:off x="4717136" y="1050871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12458" y="0"/>
                  </a:moveTo>
                  <a:lnTo>
                    <a:pt x="4978" y="0"/>
                  </a:lnTo>
                  <a:lnTo>
                    <a:pt x="4978" y="7480"/>
                  </a:lnTo>
                  <a:lnTo>
                    <a:pt x="0" y="9969"/>
                  </a:lnTo>
                  <a:lnTo>
                    <a:pt x="7480" y="9969"/>
                  </a:lnTo>
                  <a:lnTo>
                    <a:pt x="11201" y="12446"/>
                  </a:lnTo>
                  <a:lnTo>
                    <a:pt x="13703" y="8724"/>
                  </a:lnTo>
                  <a:lnTo>
                    <a:pt x="13703" y="2501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DBB7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4" name="object 434" descr=""/>
            <p:cNvSpPr/>
            <p:nvPr/>
          </p:nvSpPr>
          <p:spPr>
            <a:xfrm>
              <a:off x="4727093" y="105460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46" y="0"/>
                  </a:moveTo>
                  <a:lnTo>
                    <a:pt x="0" y="2501"/>
                  </a:lnTo>
                  <a:lnTo>
                    <a:pt x="3746" y="624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EC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5" name="object 435" descr=""/>
            <p:cNvSpPr/>
            <p:nvPr/>
          </p:nvSpPr>
          <p:spPr>
            <a:xfrm>
              <a:off x="4708412" y="1035923"/>
              <a:ext cx="20320" cy="15240"/>
            </a:xfrm>
            <a:custGeom>
              <a:avLst/>
              <a:gdLst/>
              <a:ahLst/>
              <a:cxnLst/>
              <a:rect l="l" t="t" r="r" b="b"/>
              <a:pathLst>
                <a:path w="20320" h="15240">
                  <a:moveTo>
                    <a:pt x="13703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6235" y="4978"/>
                  </a:lnTo>
                  <a:lnTo>
                    <a:pt x="6235" y="12458"/>
                  </a:lnTo>
                  <a:lnTo>
                    <a:pt x="13703" y="12458"/>
                  </a:lnTo>
                  <a:lnTo>
                    <a:pt x="17437" y="14947"/>
                  </a:lnTo>
                  <a:lnTo>
                    <a:pt x="19926" y="11214"/>
                  </a:lnTo>
                  <a:lnTo>
                    <a:pt x="16205" y="7480"/>
                  </a:lnTo>
                  <a:lnTo>
                    <a:pt x="16205" y="4978"/>
                  </a:lnTo>
                  <a:lnTo>
                    <a:pt x="13703" y="2501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DBBE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6" name="object 436" descr=""/>
            <p:cNvSpPr/>
            <p:nvPr/>
          </p:nvSpPr>
          <p:spPr>
            <a:xfrm>
              <a:off x="4727093" y="105087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5397" y="1244"/>
                  </a:moveTo>
                  <a:lnTo>
                    <a:pt x="0" y="1244"/>
                  </a:lnTo>
                  <a:lnTo>
                    <a:pt x="3746" y="3733"/>
                  </a:lnTo>
                  <a:lnTo>
                    <a:pt x="5397" y="1244"/>
                  </a:lnTo>
                  <a:close/>
                </a:path>
                <a:path w="6350" h="3809">
                  <a:moveTo>
                    <a:pt x="6223" y="0"/>
                  </a:moveTo>
                  <a:lnTo>
                    <a:pt x="5397" y="1244"/>
                  </a:lnTo>
                  <a:lnTo>
                    <a:pt x="6223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7B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7" name="object 437" descr=""/>
            <p:cNvSpPr/>
            <p:nvPr/>
          </p:nvSpPr>
          <p:spPr>
            <a:xfrm>
              <a:off x="4774439" y="1043397"/>
              <a:ext cx="33655" cy="29209"/>
            </a:xfrm>
            <a:custGeom>
              <a:avLst/>
              <a:gdLst/>
              <a:ahLst/>
              <a:cxnLst/>
              <a:rect l="l" t="t" r="r" b="b"/>
              <a:pathLst>
                <a:path w="33654" h="29209">
                  <a:moveTo>
                    <a:pt x="2476" y="6223"/>
                  </a:moveTo>
                  <a:lnTo>
                    <a:pt x="2476" y="9969"/>
                  </a:lnTo>
                  <a:lnTo>
                    <a:pt x="0" y="9969"/>
                  </a:lnTo>
                  <a:lnTo>
                    <a:pt x="0" y="12458"/>
                  </a:lnTo>
                  <a:lnTo>
                    <a:pt x="2476" y="14947"/>
                  </a:lnTo>
                  <a:lnTo>
                    <a:pt x="2476" y="17449"/>
                  </a:lnTo>
                  <a:lnTo>
                    <a:pt x="6223" y="17449"/>
                  </a:lnTo>
                  <a:lnTo>
                    <a:pt x="8699" y="19926"/>
                  </a:lnTo>
                  <a:lnTo>
                    <a:pt x="11201" y="23672"/>
                  </a:lnTo>
                  <a:lnTo>
                    <a:pt x="16179" y="28651"/>
                  </a:lnTo>
                  <a:lnTo>
                    <a:pt x="33616" y="28651"/>
                  </a:lnTo>
                  <a:lnTo>
                    <a:pt x="33616" y="22428"/>
                  </a:lnTo>
                  <a:lnTo>
                    <a:pt x="31127" y="22428"/>
                  </a:lnTo>
                  <a:lnTo>
                    <a:pt x="31127" y="19926"/>
                  </a:lnTo>
                  <a:lnTo>
                    <a:pt x="33616" y="18681"/>
                  </a:lnTo>
                  <a:lnTo>
                    <a:pt x="33616" y="13703"/>
                  </a:lnTo>
                  <a:lnTo>
                    <a:pt x="31127" y="13703"/>
                  </a:lnTo>
                  <a:lnTo>
                    <a:pt x="28625" y="12458"/>
                  </a:lnTo>
                  <a:lnTo>
                    <a:pt x="24892" y="12458"/>
                  </a:lnTo>
                  <a:lnTo>
                    <a:pt x="22402" y="8724"/>
                  </a:lnTo>
                  <a:lnTo>
                    <a:pt x="22402" y="7480"/>
                  </a:lnTo>
                  <a:lnTo>
                    <a:pt x="4978" y="7480"/>
                  </a:lnTo>
                  <a:lnTo>
                    <a:pt x="2476" y="6223"/>
                  </a:lnTo>
                  <a:close/>
                </a:path>
                <a:path w="33654" h="29209">
                  <a:moveTo>
                    <a:pt x="12446" y="0"/>
                  </a:moveTo>
                  <a:lnTo>
                    <a:pt x="8699" y="0"/>
                  </a:lnTo>
                  <a:lnTo>
                    <a:pt x="8699" y="3746"/>
                  </a:lnTo>
                  <a:lnTo>
                    <a:pt x="6223" y="3746"/>
                  </a:lnTo>
                  <a:lnTo>
                    <a:pt x="6223" y="6223"/>
                  </a:lnTo>
                  <a:lnTo>
                    <a:pt x="4978" y="7480"/>
                  </a:lnTo>
                  <a:lnTo>
                    <a:pt x="22402" y="7480"/>
                  </a:lnTo>
                  <a:lnTo>
                    <a:pt x="22402" y="4978"/>
                  </a:lnTo>
                  <a:lnTo>
                    <a:pt x="17424" y="4978"/>
                  </a:lnTo>
                  <a:lnTo>
                    <a:pt x="17424" y="2501"/>
                  </a:lnTo>
                  <a:lnTo>
                    <a:pt x="12446" y="2501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F7C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8" name="object 438" descr=""/>
            <p:cNvSpPr/>
            <p:nvPr/>
          </p:nvSpPr>
          <p:spPr>
            <a:xfrm>
              <a:off x="4790619" y="105460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3746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7BD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9" name="object 439" descr=""/>
            <p:cNvSpPr/>
            <p:nvPr/>
          </p:nvSpPr>
          <p:spPr>
            <a:xfrm>
              <a:off x="4803065" y="1058345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724" y="0"/>
                  </a:moveTo>
                  <a:lnTo>
                    <a:pt x="6248" y="0"/>
                  </a:lnTo>
                  <a:lnTo>
                    <a:pt x="3746" y="1244"/>
                  </a:lnTo>
                  <a:lnTo>
                    <a:pt x="2501" y="3733"/>
                  </a:lnTo>
                  <a:lnTo>
                    <a:pt x="0" y="6223"/>
                  </a:lnTo>
                  <a:lnTo>
                    <a:pt x="6248" y="6223"/>
                  </a:lnTo>
                  <a:lnTo>
                    <a:pt x="6248" y="3733"/>
                  </a:lnTo>
                  <a:lnTo>
                    <a:pt x="8724" y="3733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EDC8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0" name="object 440" descr=""/>
            <p:cNvSpPr/>
            <p:nvPr/>
          </p:nvSpPr>
          <p:spPr>
            <a:xfrm>
              <a:off x="4809313" y="105959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DB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1" name="object 441" descr=""/>
            <p:cNvSpPr/>
            <p:nvPr/>
          </p:nvSpPr>
          <p:spPr>
            <a:xfrm>
              <a:off x="4811790" y="1058345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BE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2" name="object 442" descr=""/>
            <p:cNvSpPr/>
            <p:nvPr/>
          </p:nvSpPr>
          <p:spPr>
            <a:xfrm>
              <a:off x="4790619" y="104714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489" y="0"/>
                  </a:moveTo>
                  <a:lnTo>
                    <a:pt x="0" y="0"/>
                  </a:lnTo>
                  <a:lnTo>
                    <a:pt x="0" y="6223"/>
                  </a:lnTo>
                  <a:lnTo>
                    <a:pt x="7467" y="6223"/>
                  </a:lnTo>
                  <a:lnTo>
                    <a:pt x="7467" y="2476"/>
                  </a:lnTo>
                  <a:lnTo>
                    <a:pt x="2489" y="24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8B4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3" name="object 443" descr=""/>
            <p:cNvSpPr/>
            <p:nvPr/>
          </p:nvSpPr>
          <p:spPr>
            <a:xfrm>
              <a:off x="4800588" y="1064576"/>
              <a:ext cx="11430" cy="7620"/>
            </a:xfrm>
            <a:custGeom>
              <a:avLst/>
              <a:gdLst/>
              <a:ahLst/>
              <a:cxnLst/>
              <a:rect l="l" t="t" r="r" b="b"/>
              <a:pathLst>
                <a:path w="11429" h="7619">
                  <a:moveTo>
                    <a:pt x="11201" y="0"/>
                  </a:moveTo>
                  <a:lnTo>
                    <a:pt x="2476" y="0"/>
                  </a:lnTo>
                  <a:lnTo>
                    <a:pt x="0" y="1244"/>
                  </a:lnTo>
                  <a:lnTo>
                    <a:pt x="0" y="7467"/>
                  </a:lnTo>
                  <a:lnTo>
                    <a:pt x="11201" y="7467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F5C5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4" name="object 444" descr=""/>
            <p:cNvSpPr/>
            <p:nvPr/>
          </p:nvSpPr>
          <p:spPr>
            <a:xfrm>
              <a:off x="4800588" y="106582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B4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5" name="object 445" descr=""/>
            <p:cNvSpPr/>
            <p:nvPr/>
          </p:nvSpPr>
          <p:spPr>
            <a:xfrm>
              <a:off x="4805567" y="1065820"/>
              <a:ext cx="6350" cy="1270"/>
            </a:xfrm>
            <a:custGeom>
              <a:avLst/>
              <a:gdLst/>
              <a:ahLst/>
              <a:cxnLst/>
              <a:rect l="l" t="t" r="r" b="b"/>
              <a:pathLst>
                <a:path w="6350" h="1269">
                  <a:moveTo>
                    <a:pt x="6223" y="0"/>
                  </a:moveTo>
                  <a:lnTo>
                    <a:pt x="0" y="0"/>
                  </a:lnTo>
                  <a:lnTo>
                    <a:pt x="2489" y="1244"/>
                  </a:lnTo>
                  <a:lnTo>
                    <a:pt x="3746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B17E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6" name="object 446" descr=""/>
            <p:cNvSpPr/>
            <p:nvPr/>
          </p:nvSpPr>
          <p:spPr>
            <a:xfrm>
              <a:off x="4778160" y="1040895"/>
              <a:ext cx="11430" cy="19050"/>
            </a:xfrm>
            <a:custGeom>
              <a:avLst/>
              <a:gdLst/>
              <a:ahLst/>
              <a:cxnLst/>
              <a:rect l="l" t="t" r="r" b="b"/>
              <a:pathLst>
                <a:path w="11429" h="19050">
                  <a:moveTo>
                    <a:pt x="2501" y="2501"/>
                  </a:moveTo>
                  <a:lnTo>
                    <a:pt x="2501" y="6248"/>
                  </a:lnTo>
                  <a:lnTo>
                    <a:pt x="0" y="6248"/>
                  </a:lnTo>
                  <a:lnTo>
                    <a:pt x="0" y="8724"/>
                  </a:lnTo>
                  <a:lnTo>
                    <a:pt x="2501" y="11226"/>
                  </a:lnTo>
                  <a:lnTo>
                    <a:pt x="2501" y="13703"/>
                  </a:lnTo>
                  <a:lnTo>
                    <a:pt x="6223" y="13703"/>
                  </a:lnTo>
                  <a:lnTo>
                    <a:pt x="11201" y="18694"/>
                  </a:lnTo>
                  <a:lnTo>
                    <a:pt x="11201" y="5003"/>
                  </a:lnTo>
                  <a:lnTo>
                    <a:pt x="8724" y="5003"/>
                  </a:lnTo>
                  <a:lnTo>
                    <a:pt x="8724" y="3746"/>
                  </a:lnTo>
                  <a:lnTo>
                    <a:pt x="4978" y="3746"/>
                  </a:lnTo>
                  <a:lnTo>
                    <a:pt x="2501" y="2501"/>
                  </a:lnTo>
                  <a:close/>
                </a:path>
                <a:path w="11429" h="19050">
                  <a:moveTo>
                    <a:pt x="8724" y="0"/>
                  </a:moveTo>
                  <a:lnTo>
                    <a:pt x="6223" y="0"/>
                  </a:lnTo>
                  <a:lnTo>
                    <a:pt x="6223" y="2501"/>
                  </a:lnTo>
                  <a:lnTo>
                    <a:pt x="4978" y="3746"/>
                  </a:lnTo>
                  <a:lnTo>
                    <a:pt x="8724" y="3746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D4A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7" name="object 447" descr=""/>
            <p:cNvSpPr/>
            <p:nvPr/>
          </p:nvSpPr>
          <p:spPr>
            <a:xfrm>
              <a:off x="4779417" y="105459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47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1244" y="2501"/>
                  </a:lnTo>
                  <a:lnTo>
                    <a:pt x="3721" y="5003"/>
                  </a:lnTo>
                  <a:lnTo>
                    <a:pt x="6223" y="7480"/>
                  </a:lnTo>
                  <a:lnTo>
                    <a:pt x="6223" y="374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DDC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8" name="object 448" descr=""/>
            <p:cNvSpPr/>
            <p:nvPr/>
          </p:nvSpPr>
          <p:spPr>
            <a:xfrm>
              <a:off x="4783138" y="1044647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4991" y="0"/>
                  </a:moveTo>
                  <a:lnTo>
                    <a:pt x="2501" y="0"/>
                  </a:lnTo>
                  <a:lnTo>
                    <a:pt x="1244" y="1244"/>
                  </a:lnTo>
                  <a:lnTo>
                    <a:pt x="0" y="1244"/>
                  </a:lnTo>
                  <a:lnTo>
                    <a:pt x="0" y="7480"/>
                  </a:lnTo>
                  <a:lnTo>
                    <a:pt x="7480" y="7480"/>
                  </a:lnTo>
                  <a:lnTo>
                    <a:pt x="7480" y="2489"/>
                  </a:lnTo>
                  <a:lnTo>
                    <a:pt x="4991" y="2489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CEA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9" name="object 449" descr=""/>
            <p:cNvSpPr/>
            <p:nvPr/>
          </p:nvSpPr>
          <p:spPr>
            <a:xfrm>
              <a:off x="4641152" y="1004773"/>
              <a:ext cx="27940" cy="34925"/>
            </a:xfrm>
            <a:custGeom>
              <a:avLst/>
              <a:gdLst/>
              <a:ahLst/>
              <a:cxnLst/>
              <a:rect l="l" t="t" r="r" b="b"/>
              <a:pathLst>
                <a:path w="27939" h="34925">
                  <a:moveTo>
                    <a:pt x="25751" y="28651"/>
                  </a:moveTo>
                  <a:lnTo>
                    <a:pt x="12458" y="28651"/>
                  </a:lnTo>
                  <a:lnTo>
                    <a:pt x="14947" y="32397"/>
                  </a:lnTo>
                  <a:lnTo>
                    <a:pt x="16192" y="34899"/>
                  </a:lnTo>
                  <a:lnTo>
                    <a:pt x="18694" y="34899"/>
                  </a:lnTo>
                  <a:lnTo>
                    <a:pt x="21170" y="32397"/>
                  </a:lnTo>
                  <a:lnTo>
                    <a:pt x="24917" y="32397"/>
                  </a:lnTo>
                  <a:lnTo>
                    <a:pt x="24917" y="29908"/>
                  </a:lnTo>
                  <a:lnTo>
                    <a:pt x="25751" y="28651"/>
                  </a:lnTo>
                  <a:close/>
                </a:path>
                <a:path w="27939" h="34925">
                  <a:moveTo>
                    <a:pt x="9969" y="0"/>
                  </a:moveTo>
                  <a:lnTo>
                    <a:pt x="2489" y="0"/>
                  </a:lnTo>
                  <a:lnTo>
                    <a:pt x="2489" y="11226"/>
                  </a:lnTo>
                  <a:lnTo>
                    <a:pt x="0" y="11226"/>
                  </a:lnTo>
                  <a:lnTo>
                    <a:pt x="0" y="16205"/>
                  </a:lnTo>
                  <a:lnTo>
                    <a:pt x="3746" y="17449"/>
                  </a:lnTo>
                  <a:lnTo>
                    <a:pt x="3746" y="21183"/>
                  </a:lnTo>
                  <a:lnTo>
                    <a:pt x="4991" y="23672"/>
                  </a:lnTo>
                  <a:lnTo>
                    <a:pt x="7467" y="23672"/>
                  </a:lnTo>
                  <a:lnTo>
                    <a:pt x="7467" y="27419"/>
                  </a:lnTo>
                  <a:lnTo>
                    <a:pt x="11214" y="32397"/>
                  </a:lnTo>
                  <a:lnTo>
                    <a:pt x="12458" y="28651"/>
                  </a:lnTo>
                  <a:lnTo>
                    <a:pt x="25751" y="28651"/>
                  </a:lnTo>
                  <a:lnTo>
                    <a:pt x="27393" y="26174"/>
                  </a:lnTo>
                  <a:lnTo>
                    <a:pt x="23672" y="22428"/>
                  </a:lnTo>
                  <a:lnTo>
                    <a:pt x="23672" y="18694"/>
                  </a:lnTo>
                  <a:lnTo>
                    <a:pt x="21170" y="18694"/>
                  </a:lnTo>
                  <a:lnTo>
                    <a:pt x="17437" y="17449"/>
                  </a:lnTo>
                  <a:lnTo>
                    <a:pt x="17437" y="8724"/>
                  </a:lnTo>
                  <a:lnTo>
                    <a:pt x="12458" y="8724"/>
                  </a:lnTo>
                  <a:lnTo>
                    <a:pt x="9969" y="0"/>
                  </a:lnTo>
                  <a:close/>
                </a:path>
                <a:path w="27939" h="34925">
                  <a:moveTo>
                    <a:pt x="26161" y="13728"/>
                  </a:moveTo>
                  <a:lnTo>
                    <a:pt x="21170" y="13728"/>
                  </a:lnTo>
                  <a:lnTo>
                    <a:pt x="21170" y="18694"/>
                  </a:lnTo>
                  <a:lnTo>
                    <a:pt x="23672" y="18694"/>
                  </a:lnTo>
                  <a:lnTo>
                    <a:pt x="23672" y="18288"/>
                  </a:lnTo>
                  <a:lnTo>
                    <a:pt x="24498" y="17449"/>
                  </a:lnTo>
                  <a:lnTo>
                    <a:pt x="26161" y="17449"/>
                  </a:lnTo>
                  <a:lnTo>
                    <a:pt x="26161" y="13728"/>
                  </a:lnTo>
                  <a:close/>
                </a:path>
                <a:path w="27939" h="34925">
                  <a:moveTo>
                    <a:pt x="17437" y="7480"/>
                  </a:moveTo>
                  <a:lnTo>
                    <a:pt x="12458" y="7480"/>
                  </a:lnTo>
                  <a:lnTo>
                    <a:pt x="12458" y="8724"/>
                  </a:lnTo>
                  <a:lnTo>
                    <a:pt x="17437" y="8724"/>
                  </a:lnTo>
                  <a:lnTo>
                    <a:pt x="17437" y="7480"/>
                  </a:lnTo>
                  <a:close/>
                </a:path>
              </a:pathLst>
            </a:custGeom>
            <a:solidFill>
              <a:srgbClr val="E7C6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0" name="object 450" descr=""/>
            <p:cNvSpPr/>
            <p:nvPr/>
          </p:nvSpPr>
          <p:spPr>
            <a:xfrm>
              <a:off x="4664825" y="1039676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21" y="0"/>
                  </a:moveTo>
                  <a:lnTo>
                    <a:pt x="0" y="1219"/>
                  </a:lnTo>
                  <a:lnTo>
                    <a:pt x="0" y="2476"/>
                  </a:lnTo>
                  <a:lnTo>
                    <a:pt x="3721" y="247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CCB6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1" name="object 451" descr=""/>
            <p:cNvSpPr/>
            <p:nvPr/>
          </p:nvSpPr>
          <p:spPr>
            <a:xfrm>
              <a:off x="4648620" y="1024719"/>
              <a:ext cx="17780" cy="12700"/>
            </a:xfrm>
            <a:custGeom>
              <a:avLst/>
              <a:gdLst/>
              <a:ahLst/>
              <a:cxnLst/>
              <a:rect l="l" t="t" r="r" b="b"/>
              <a:pathLst>
                <a:path w="17779" h="12700">
                  <a:moveTo>
                    <a:pt x="12458" y="2476"/>
                  </a:moveTo>
                  <a:lnTo>
                    <a:pt x="7480" y="2476"/>
                  </a:lnTo>
                  <a:lnTo>
                    <a:pt x="4978" y="4978"/>
                  </a:lnTo>
                  <a:lnTo>
                    <a:pt x="2501" y="4978"/>
                  </a:lnTo>
                  <a:lnTo>
                    <a:pt x="6223" y="6223"/>
                  </a:lnTo>
                  <a:lnTo>
                    <a:pt x="6223" y="8712"/>
                  </a:lnTo>
                  <a:lnTo>
                    <a:pt x="13703" y="8712"/>
                  </a:lnTo>
                  <a:lnTo>
                    <a:pt x="17449" y="12458"/>
                  </a:lnTo>
                  <a:lnTo>
                    <a:pt x="17449" y="7480"/>
                  </a:lnTo>
                  <a:lnTo>
                    <a:pt x="12458" y="2476"/>
                  </a:lnTo>
                  <a:close/>
                </a:path>
                <a:path w="17779" h="12700">
                  <a:moveTo>
                    <a:pt x="250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501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CB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2" name="object 452" descr=""/>
            <p:cNvSpPr/>
            <p:nvPr/>
          </p:nvSpPr>
          <p:spPr>
            <a:xfrm>
              <a:off x="4646144" y="1012253"/>
              <a:ext cx="12700" cy="16510"/>
            </a:xfrm>
            <a:custGeom>
              <a:avLst/>
              <a:gdLst/>
              <a:ahLst/>
              <a:cxnLst/>
              <a:rect l="l" t="t" r="r" b="b"/>
              <a:pathLst>
                <a:path w="12700" h="16509">
                  <a:moveTo>
                    <a:pt x="12446" y="0"/>
                  </a:moveTo>
                  <a:lnTo>
                    <a:pt x="7467" y="0"/>
                  </a:lnTo>
                  <a:lnTo>
                    <a:pt x="7467" y="1244"/>
                  </a:lnTo>
                  <a:lnTo>
                    <a:pt x="0" y="1244"/>
                  </a:lnTo>
                  <a:lnTo>
                    <a:pt x="0" y="11214"/>
                  </a:lnTo>
                  <a:lnTo>
                    <a:pt x="2476" y="13703"/>
                  </a:lnTo>
                  <a:lnTo>
                    <a:pt x="3733" y="16192"/>
                  </a:lnTo>
                  <a:lnTo>
                    <a:pt x="9956" y="16192"/>
                  </a:lnTo>
                  <a:lnTo>
                    <a:pt x="9956" y="13703"/>
                  </a:lnTo>
                  <a:lnTo>
                    <a:pt x="12446" y="13703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CBB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3" name="object 453" descr=""/>
            <p:cNvSpPr/>
            <p:nvPr/>
          </p:nvSpPr>
          <p:spPr>
            <a:xfrm>
              <a:off x="4648620" y="1013501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746" y="0"/>
                  </a:moveTo>
                  <a:lnTo>
                    <a:pt x="0" y="0"/>
                  </a:lnTo>
                  <a:lnTo>
                    <a:pt x="1257" y="1244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BC7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4" name="object 454" descr=""/>
            <p:cNvSpPr/>
            <p:nvPr/>
          </p:nvSpPr>
          <p:spPr>
            <a:xfrm>
              <a:off x="4642397" y="101474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78" y="0"/>
                  </a:moveTo>
                  <a:lnTo>
                    <a:pt x="1244" y="0"/>
                  </a:lnTo>
                  <a:lnTo>
                    <a:pt x="1244" y="3746"/>
                  </a:lnTo>
                  <a:lnTo>
                    <a:pt x="0" y="4978"/>
                  </a:lnTo>
                  <a:lnTo>
                    <a:pt x="4978" y="497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DECE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5" name="object 455" descr=""/>
            <p:cNvSpPr/>
            <p:nvPr/>
          </p:nvSpPr>
          <p:spPr>
            <a:xfrm>
              <a:off x="4678516" y="1060842"/>
              <a:ext cx="42545" cy="42545"/>
            </a:xfrm>
            <a:custGeom>
              <a:avLst/>
              <a:gdLst/>
              <a:ahLst/>
              <a:cxnLst/>
              <a:rect l="l" t="t" r="r" b="b"/>
              <a:pathLst>
                <a:path w="42545" h="42544">
                  <a:moveTo>
                    <a:pt x="35875" y="1484"/>
                  </a:moveTo>
                  <a:lnTo>
                    <a:pt x="34874" y="2476"/>
                  </a:lnTo>
                  <a:lnTo>
                    <a:pt x="23672" y="2476"/>
                  </a:lnTo>
                  <a:lnTo>
                    <a:pt x="23672" y="8712"/>
                  </a:lnTo>
                  <a:lnTo>
                    <a:pt x="19926" y="9956"/>
                  </a:lnTo>
                  <a:lnTo>
                    <a:pt x="9969" y="11201"/>
                  </a:lnTo>
                  <a:lnTo>
                    <a:pt x="6235" y="13703"/>
                  </a:lnTo>
                  <a:lnTo>
                    <a:pt x="6235" y="16179"/>
                  </a:lnTo>
                  <a:lnTo>
                    <a:pt x="3733" y="28651"/>
                  </a:lnTo>
                  <a:lnTo>
                    <a:pt x="0" y="34874"/>
                  </a:lnTo>
                  <a:lnTo>
                    <a:pt x="8724" y="37350"/>
                  </a:lnTo>
                  <a:lnTo>
                    <a:pt x="14947" y="38608"/>
                  </a:lnTo>
                  <a:lnTo>
                    <a:pt x="36131" y="38608"/>
                  </a:lnTo>
                  <a:lnTo>
                    <a:pt x="38620" y="42341"/>
                  </a:lnTo>
                  <a:lnTo>
                    <a:pt x="38620" y="39852"/>
                  </a:lnTo>
                  <a:lnTo>
                    <a:pt x="42354" y="39852"/>
                  </a:lnTo>
                  <a:lnTo>
                    <a:pt x="40690" y="38188"/>
                  </a:lnTo>
                  <a:lnTo>
                    <a:pt x="39852" y="36525"/>
                  </a:lnTo>
                  <a:lnTo>
                    <a:pt x="39852" y="32372"/>
                  </a:lnTo>
                  <a:lnTo>
                    <a:pt x="38620" y="28651"/>
                  </a:lnTo>
                  <a:lnTo>
                    <a:pt x="34874" y="26149"/>
                  </a:lnTo>
                  <a:lnTo>
                    <a:pt x="34874" y="16179"/>
                  </a:lnTo>
                  <a:lnTo>
                    <a:pt x="37376" y="13703"/>
                  </a:lnTo>
                  <a:lnTo>
                    <a:pt x="39852" y="8712"/>
                  </a:lnTo>
                  <a:lnTo>
                    <a:pt x="39852" y="6223"/>
                  </a:lnTo>
                  <a:lnTo>
                    <a:pt x="37376" y="4978"/>
                  </a:lnTo>
                  <a:lnTo>
                    <a:pt x="37376" y="2476"/>
                  </a:lnTo>
                  <a:lnTo>
                    <a:pt x="35875" y="1484"/>
                  </a:lnTo>
                  <a:close/>
                </a:path>
                <a:path w="42545" h="42544">
                  <a:moveTo>
                    <a:pt x="37376" y="0"/>
                  </a:moveTo>
                  <a:lnTo>
                    <a:pt x="33629" y="0"/>
                  </a:lnTo>
                  <a:lnTo>
                    <a:pt x="35875" y="1484"/>
                  </a:lnTo>
                  <a:lnTo>
                    <a:pt x="37376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6" name="object 456" descr=""/>
            <p:cNvSpPr/>
            <p:nvPr/>
          </p:nvSpPr>
          <p:spPr>
            <a:xfrm>
              <a:off x="4698442" y="1063322"/>
              <a:ext cx="8890" cy="36195"/>
            </a:xfrm>
            <a:custGeom>
              <a:avLst/>
              <a:gdLst/>
              <a:ahLst/>
              <a:cxnLst/>
              <a:rect l="l" t="t" r="r" b="b"/>
              <a:pathLst>
                <a:path w="8889" h="36194">
                  <a:moveTo>
                    <a:pt x="5737" y="33151"/>
                  </a:moveTo>
                  <a:lnTo>
                    <a:pt x="6222" y="34874"/>
                  </a:lnTo>
                  <a:lnTo>
                    <a:pt x="3746" y="36118"/>
                  </a:lnTo>
                  <a:lnTo>
                    <a:pt x="8724" y="36118"/>
                  </a:lnTo>
                  <a:lnTo>
                    <a:pt x="5737" y="33151"/>
                  </a:lnTo>
                  <a:close/>
                </a:path>
                <a:path w="8889" h="36194">
                  <a:moveTo>
                    <a:pt x="4978" y="30458"/>
                  </a:moveTo>
                  <a:lnTo>
                    <a:pt x="4978" y="32397"/>
                  </a:lnTo>
                  <a:lnTo>
                    <a:pt x="5737" y="33151"/>
                  </a:lnTo>
                  <a:lnTo>
                    <a:pt x="4978" y="30458"/>
                  </a:lnTo>
                  <a:close/>
                </a:path>
                <a:path w="8889" h="36194">
                  <a:moveTo>
                    <a:pt x="4978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1154" y="15268"/>
                  </a:lnTo>
                  <a:lnTo>
                    <a:pt x="2654" y="21809"/>
                  </a:lnTo>
                  <a:lnTo>
                    <a:pt x="4382" y="28345"/>
                  </a:lnTo>
                  <a:lnTo>
                    <a:pt x="4978" y="30458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F25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7" name="object 457" descr=""/>
            <p:cNvSpPr/>
            <p:nvPr/>
          </p:nvSpPr>
          <p:spPr>
            <a:xfrm>
              <a:off x="4699699" y="106332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0" y="0"/>
                  </a:moveTo>
                  <a:lnTo>
                    <a:pt x="2489" y="0"/>
                  </a:lnTo>
                  <a:lnTo>
                    <a:pt x="2489" y="8724"/>
                  </a:lnTo>
                  <a:lnTo>
                    <a:pt x="24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8" name="object 458" descr=""/>
            <p:cNvSpPr/>
            <p:nvPr/>
          </p:nvSpPr>
          <p:spPr>
            <a:xfrm>
              <a:off x="4708412" y="1060842"/>
              <a:ext cx="12700" cy="42545"/>
            </a:xfrm>
            <a:custGeom>
              <a:avLst/>
              <a:gdLst/>
              <a:ahLst/>
              <a:cxnLst/>
              <a:rect l="l" t="t" r="r" b="b"/>
              <a:pathLst>
                <a:path w="12700" h="42544">
                  <a:moveTo>
                    <a:pt x="7480" y="2476"/>
                  </a:moveTo>
                  <a:lnTo>
                    <a:pt x="2489" y="2476"/>
                  </a:lnTo>
                  <a:lnTo>
                    <a:pt x="0" y="11201"/>
                  </a:lnTo>
                  <a:lnTo>
                    <a:pt x="0" y="18681"/>
                  </a:lnTo>
                  <a:lnTo>
                    <a:pt x="2489" y="26149"/>
                  </a:lnTo>
                  <a:lnTo>
                    <a:pt x="2489" y="29883"/>
                  </a:lnTo>
                  <a:lnTo>
                    <a:pt x="3733" y="34874"/>
                  </a:lnTo>
                  <a:lnTo>
                    <a:pt x="8724" y="42341"/>
                  </a:lnTo>
                  <a:lnTo>
                    <a:pt x="8724" y="39852"/>
                  </a:lnTo>
                  <a:lnTo>
                    <a:pt x="12458" y="39852"/>
                  </a:lnTo>
                  <a:lnTo>
                    <a:pt x="10794" y="38188"/>
                  </a:lnTo>
                  <a:lnTo>
                    <a:pt x="9956" y="36525"/>
                  </a:lnTo>
                  <a:lnTo>
                    <a:pt x="9956" y="32372"/>
                  </a:lnTo>
                  <a:lnTo>
                    <a:pt x="8724" y="28651"/>
                  </a:lnTo>
                  <a:lnTo>
                    <a:pt x="4978" y="26149"/>
                  </a:lnTo>
                  <a:lnTo>
                    <a:pt x="4978" y="16179"/>
                  </a:lnTo>
                  <a:lnTo>
                    <a:pt x="7480" y="13703"/>
                  </a:lnTo>
                  <a:lnTo>
                    <a:pt x="9956" y="8712"/>
                  </a:lnTo>
                  <a:lnTo>
                    <a:pt x="9956" y="6223"/>
                  </a:lnTo>
                  <a:lnTo>
                    <a:pt x="7480" y="4978"/>
                  </a:lnTo>
                  <a:lnTo>
                    <a:pt x="7480" y="2476"/>
                  </a:lnTo>
                  <a:close/>
                </a:path>
                <a:path w="12700" h="42544">
                  <a:moveTo>
                    <a:pt x="9956" y="0"/>
                  </a:moveTo>
                  <a:lnTo>
                    <a:pt x="3733" y="0"/>
                  </a:lnTo>
                  <a:lnTo>
                    <a:pt x="7480" y="2476"/>
                  </a:lnTo>
                  <a:lnTo>
                    <a:pt x="9956" y="2476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9F46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9" name="object 459" descr=""/>
            <p:cNvSpPr/>
            <p:nvPr/>
          </p:nvSpPr>
          <p:spPr>
            <a:xfrm>
              <a:off x="4704665" y="1077026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501" y="0"/>
                  </a:moveTo>
                  <a:lnTo>
                    <a:pt x="2501" y="4991"/>
                  </a:lnTo>
                  <a:lnTo>
                    <a:pt x="0" y="6222"/>
                  </a:lnTo>
                  <a:lnTo>
                    <a:pt x="2501" y="6222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75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0" name="object 460" descr=""/>
            <p:cNvSpPr/>
            <p:nvPr/>
          </p:nvSpPr>
          <p:spPr>
            <a:xfrm>
              <a:off x="4709669" y="1060842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40">
                  <a:moveTo>
                    <a:pt x="0" y="6223"/>
                  </a:moveTo>
                  <a:lnTo>
                    <a:pt x="0" y="8712"/>
                  </a:lnTo>
                  <a:lnTo>
                    <a:pt x="2476" y="14935"/>
                  </a:lnTo>
                  <a:lnTo>
                    <a:pt x="2476" y="12446"/>
                  </a:lnTo>
                  <a:lnTo>
                    <a:pt x="0" y="6223"/>
                  </a:lnTo>
                  <a:close/>
                </a:path>
                <a:path w="5079" h="15240">
                  <a:moveTo>
                    <a:pt x="1986" y="1231"/>
                  </a:moveTo>
                  <a:lnTo>
                    <a:pt x="0" y="1231"/>
                  </a:lnTo>
                  <a:lnTo>
                    <a:pt x="0" y="6223"/>
                  </a:lnTo>
                  <a:lnTo>
                    <a:pt x="1986" y="1231"/>
                  </a:lnTo>
                  <a:close/>
                </a:path>
                <a:path w="5079" h="15240">
                  <a:moveTo>
                    <a:pt x="2476" y="0"/>
                  </a:moveTo>
                  <a:lnTo>
                    <a:pt x="1986" y="1231"/>
                  </a:lnTo>
                  <a:lnTo>
                    <a:pt x="4978" y="123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A26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1" name="object 461" descr=""/>
            <p:cNvSpPr/>
            <p:nvPr/>
          </p:nvSpPr>
          <p:spPr>
            <a:xfrm>
              <a:off x="4713390" y="106207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40">
                  <a:moveTo>
                    <a:pt x="2501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2501" y="12471"/>
                  </a:lnTo>
                  <a:lnTo>
                    <a:pt x="4978" y="7480"/>
                  </a:lnTo>
                  <a:lnTo>
                    <a:pt x="4978" y="4991"/>
                  </a:lnTo>
                  <a:lnTo>
                    <a:pt x="2501" y="374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2" name="object 462" descr=""/>
            <p:cNvSpPr/>
            <p:nvPr/>
          </p:nvSpPr>
          <p:spPr>
            <a:xfrm>
              <a:off x="4707167" y="1082017"/>
              <a:ext cx="10160" cy="21590"/>
            </a:xfrm>
            <a:custGeom>
              <a:avLst/>
              <a:gdLst/>
              <a:ahLst/>
              <a:cxnLst/>
              <a:rect l="l" t="t" r="r" b="b"/>
              <a:pathLst>
                <a:path w="10160" h="21590">
                  <a:moveTo>
                    <a:pt x="2501" y="0"/>
                  </a:moveTo>
                  <a:lnTo>
                    <a:pt x="0" y="0"/>
                  </a:lnTo>
                  <a:lnTo>
                    <a:pt x="0" y="8699"/>
                  </a:lnTo>
                  <a:lnTo>
                    <a:pt x="1244" y="13703"/>
                  </a:lnTo>
                  <a:lnTo>
                    <a:pt x="6223" y="21170"/>
                  </a:lnTo>
                  <a:lnTo>
                    <a:pt x="6223" y="18681"/>
                  </a:lnTo>
                  <a:lnTo>
                    <a:pt x="9969" y="18681"/>
                  </a:lnTo>
                  <a:lnTo>
                    <a:pt x="8305" y="17005"/>
                  </a:lnTo>
                  <a:lnTo>
                    <a:pt x="7480" y="15341"/>
                  </a:lnTo>
                  <a:lnTo>
                    <a:pt x="7480" y="11201"/>
                  </a:lnTo>
                  <a:lnTo>
                    <a:pt x="4978" y="8699"/>
                  </a:lnTo>
                  <a:lnTo>
                    <a:pt x="2501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85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3" name="object 463" descr=""/>
            <p:cNvSpPr/>
            <p:nvPr/>
          </p:nvSpPr>
          <p:spPr>
            <a:xfrm>
              <a:off x="4713390" y="1098195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1257" y="0"/>
                  </a:moveTo>
                  <a:lnTo>
                    <a:pt x="1257" y="1244"/>
                  </a:lnTo>
                  <a:lnTo>
                    <a:pt x="0" y="1244"/>
                  </a:lnTo>
                  <a:lnTo>
                    <a:pt x="6235" y="748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E54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4" name="object 464" descr=""/>
            <p:cNvSpPr/>
            <p:nvPr/>
          </p:nvSpPr>
          <p:spPr>
            <a:xfrm>
              <a:off x="4712145" y="1060842"/>
              <a:ext cx="31750" cy="56515"/>
            </a:xfrm>
            <a:custGeom>
              <a:avLst/>
              <a:gdLst/>
              <a:ahLst/>
              <a:cxnLst/>
              <a:rect l="l" t="t" r="r" b="b"/>
              <a:pathLst>
                <a:path w="31750" h="56515">
                  <a:moveTo>
                    <a:pt x="11214" y="0"/>
                  </a:moveTo>
                  <a:lnTo>
                    <a:pt x="2501" y="0"/>
                  </a:lnTo>
                  <a:lnTo>
                    <a:pt x="2501" y="2476"/>
                  </a:lnTo>
                  <a:lnTo>
                    <a:pt x="4991" y="3733"/>
                  </a:lnTo>
                  <a:lnTo>
                    <a:pt x="4991" y="8712"/>
                  </a:lnTo>
                  <a:lnTo>
                    <a:pt x="0" y="13703"/>
                  </a:lnTo>
                  <a:lnTo>
                    <a:pt x="0" y="21170"/>
                  </a:lnTo>
                  <a:lnTo>
                    <a:pt x="1244" y="26149"/>
                  </a:lnTo>
                  <a:lnTo>
                    <a:pt x="4991" y="29883"/>
                  </a:lnTo>
                  <a:lnTo>
                    <a:pt x="4991" y="34874"/>
                  </a:lnTo>
                  <a:lnTo>
                    <a:pt x="12471" y="42341"/>
                  </a:lnTo>
                  <a:lnTo>
                    <a:pt x="14947" y="46075"/>
                  </a:lnTo>
                  <a:lnTo>
                    <a:pt x="18694" y="48577"/>
                  </a:lnTo>
                  <a:lnTo>
                    <a:pt x="23672" y="52298"/>
                  </a:lnTo>
                  <a:lnTo>
                    <a:pt x="27393" y="56045"/>
                  </a:lnTo>
                  <a:lnTo>
                    <a:pt x="28651" y="53555"/>
                  </a:lnTo>
                  <a:lnTo>
                    <a:pt x="31140" y="52298"/>
                  </a:lnTo>
                  <a:lnTo>
                    <a:pt x="31140" y="46075"/>
                  </a:lnTo>
                  <a:lnTo>
                    <a:pt x="29973" y="36189"/>
                  </a:lnTo>
                  <a:lnTo>
                    <a:pt x="24839" y="17359"/>
                  </a:lnTo>
                  <a:lnTo>
                    <a:pt x="23672" y="7480"/>
                  </a:lnTo>
                  <a:lnTo>
                    <a:pt x="16192" y="7480"/>
                  </a:lnTo>
                  <a:lnTo>
                    <a:pt x="12471" y="6223"/>
                  </a:lnTo>
                  <a:lnTo>
                    <a:pt x="12471" y="2476"/>
                  </a:lnTo>
                  <a:lnTo>
                    <a:pt x="14947" y="2476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A6D4C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5" name="object 465" descr=""/>
            <p:cNvSpPr/>
            <p:nvPr/>
          </p:nvSpPr>
          <p:spPr>
            <a:xfrm>
              <a:off x="4714647" y="1059597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10569" y="2476"/>
                  </a:moveTo>
                  <a:lnTo>
                    <a:pt x="4978" y="2476"/>
                  </a:lnTo>
                  <a:lnTo>
                    <a:pt x="4978" y="9956"/>
                  </a:lnTo>
                  <a:lnTo>
                    <a:pt x="0" y="13690"/>
                  </a:lnTo>
                  <a:lnTo>
                    <a:pt x="0" y="16179"/>
                  </a:lnTo>
                  <a:lnTo>
                    <a:pt x="3721" y="18669"/>
                  </a:lnTo>
                  <a:lnTo>
                    <a:pt x="6223" y="14947"/>
                  </a:lnTo>
                  <a:lnTo>
                    <a:pt x="9969" y="11201"/>
                  </a:lnTo>
                  <a:lnTo>
                    <a:pt x="9969" y="3721"/>
                  </a:lnTo>
                  <a:lnTo>
                    <a:pt x="12446" y="3721"/>
                  </a:lnTo>
                  <a:lnTo>
                    <a:pt x="10569" y="2476"/>
                  </a:lnTo>
                  <a:close/>
                </a:path>
                <a:path w="12700" h="19050">
                  <a:moveTo>
                    <a:pt x="8712" y="1244"/>
                  </a:moveTo>
                  <a:lnTo>
                    <a:pt x="2489" y="1244"/>
                  </a:lnTo>
                  <a:lnTo>
                    <a:pt x="2489" y="2476"/>
                  </a:lnTo>
                  <a:lnTo>
                    <a:pt x="4978" y="3721"/>
                  </a:lnTo>
                  <a:lnTo>
                    <a:pt x="4978" y="2476"/>
                  </a:lnTo>
                  <a:lnTo>
                    <a:pt x="10569" y="2476"/>
                  </a:lnTo>
                  <a:lnTo>
                    <a:pt x="8712" y="1244"/>
                  </a:lnTo>
                  <a:close/>
                </a:path>
                <a:path w="12700" h="19050">
                  <a:moveTo>
                    <a:pt x="2489" y="0"/>
                  </a:moveTo>
                  <a:lnTo>
                    <a:pt x="1244" y="1244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13F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6" name="object 466" descr=""/>
            <p:cNvSpPr/>
            <p:nvPr/>
          </p:nvSpPr>
          <p:spPr>
            <a:xfrm>
              <a:off x="4712145" y="1078271"/>
              <a:ext cx="31750" cy="37465"/>
            </a:xfrm>
            <a:custGeom>
              <a:avLst/>
              <a:gdLst/>
              <a:ahLst/>
              <a:cxnLst/>
              <a:rect l="l" t="t" r="r" b="b"/>
              <a:pathLst>
                <a:path w="31750" h="37465">
                  <a:moveTo>
                    <a:pt x="499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1244" y="7480"/>
                  </a:lnTo>
                  <a:lnTo>
                    <a:pt x="4991" y="11214"/>
                  </a:lnTo>
                  <a:lnTo>
                    <a:pt x="4991" y="16192"/>
                  </a:lnTo>
                  <a:lnTo>
                    <a:pt x="12471" y="23672"/>
                  </a:lnTo>
                  <a:lnTo>
                    <a:pt x="14947" y="27393"/>
                  </a:lnTo>
                  <a:lnTo>
                    <a:pt x="18694" y="29895"/>
                  </a:lnTo>
                  <a:lnTo>
                    <a:pt x="23672" y="33629"/>
                  </a:lnTo>
                  <a:lnTo>
                    <a:pt x="27393" y="37376"/>
                  </a:lnTo>
                  <a:lnTo>
                    <a:pt x="28651" y="34874"/>
                  </a:lnTo>
                  <a:lnTo>
                    <a:pt x="31140" y="33629"/>
                  </a:lnTo>
                  <a:lnTo>
                    <a:pt x="31140" y="31140"/>
                  </a:lnTo>
                  <a:lnTo>
                    <a:pt x="26162" y="31140"/>
                  </a:lnTo>
                  <a:lnTo>
                    <a:pt x="19293" y="27052"/>
                  </a:lnTo>
                  <a:lnTo>
                    <a:pt x="12303" y="19926"/>
                  </a:lnTo>
                  <a:lnTo>
                    <a:pt x="6013" y="11866"/>
                  </a:lnTo>
                  <a:lnTo>
                    <a:pt x="1244" y="49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6B3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7" name="object 467" descr=""/>
            <p:cNvSpPr/>
            <p:nvPr/>
          </p:nvSpPr>
          <p:spPr>
            <a:xfrm>
              <a:off x="4715892" y="1093219"/>
              <a:ext cx="26670" cy="22860"/>
            </a:xfrm>
            <a:custGeom>
              <a:avLst/>
              <a:gdLst/>
              <a:ahLst/>
              <a:cxnLst/>
              <a:rect l="l" t="t" r="r" b="b"/>
              <a:pathLst>
                <a:path w="26670" h="22859">
                  <a:moveTo>
                    <a:pt x="0" y="0"/>
                  </a:moveTo>
                  <a:lnTo>
                    <a:pt x="0" y="1244"/>
                  </a:lnTo>
                  <a:lnTo>
                    <a:pt x="7467" y="8724"/>
                  </a:lnTo>
                  <a:lnTo>
                    <a:pt x="9956" y="12446"/>
                  </a:lnTo>
                  <a:lnTo>
                    <a:pt x="13703" y="14947"/>
                  </a:lnTo>
                  <a:lnTo>
                    <a:pt x="18681" y="18681"/>
                  </a:lnTo>
                  <a:lnTo>
                    <a:pt x="22415" y="22428"/>
                  </a:lnTo>
                  <a:lnTo>
                    <a:pt x="23647" y="21170"/>
                  </a:lnTo>
                  <a:lnTo>
                    <a:pt x="26149" y="19926"/>
                  </a:lnTo>
                  <a:lnTo>
                    <a:pt x="26149" y="17449"/>
                  </a:lnTo>
                  <a:lnTo>
                    <a:pt x="23647" y="17449"/>
                  </a:lnTo>
                  <a:lnTo>
                    <a:pt x="17852" y="15423"/>
                  </a:lnTo>
                  <a:lnTo>
                    <a:pt x="10890" y="10591"/>
                  </a:lnTo>
                  <a:lnTo>
                    <a:pt x="4394" y="48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C37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8" name="object 468" descr=""/>
            <p:cNvSpPr/>
            <p:nvPr/>
          </p:nvSpPr>
          <p:spPr>
            <a:xfrm>
              <a:off x="4197745" y="145069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6C1D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9" name="object 469" descr=""/>
            <p:cNvSpPr/>
            <p:nvPr/>
          </p:nvSpPr>
          <p:spPr>
            <a:xfrm>
              <a:off x="4222649" y="116918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1257"/>
                  </a:ln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5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0" name="object 470" descr=""/>
            <p:cNvSpPr/>
            <p:nvPr/>
          </p:nvSpPr>
          <p:spPr>
            <a:xfrm>
              <a:off x="4196500" y="144944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</a:path>
              </a:pathLst>
            </a:custGeom>
            <a:solidFill>
              <a:srgbClr val="611C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1" name="object 471" descr=""/>
            <p:cNvSpPr/>
            <p:nvPr/>
          </p:nvSpPr>
          <p:spPr>
            <a:xfrm>
              <a:off x="4245076" y="11691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23C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2" name="object 472" descr=""/>
            <p:cNvSpPr/>
            <p:nvPr/>
          </p:nvSpPr>
          <p:spPr>
            <a:xfrm>
              <a:off x="4284917" y="131865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5003" y="2501"/>
                  </a:lnTo>
                  <a:lnTo>
                    <a:pt x="2501" y="125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1A28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3" name="object 473" descr=""/>
            <p:cNvSpPr/>
            <p:nvPr/>
          </p:nvSpPr>
          <p:spPr>
            <a:xfrm>
              <a:off x="4207701" y="121900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1257"/>
                  </a:lnTo>
                  <a:lnTo>
                    <a:pt x="0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4E9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4" name="object 474" descr=""/>
            <p:cNvSpPr/>
            <p:nvPr/>
          </p:nvSpPr>
          <p:spPr>
            <a:xfrm>
              <a:off x="4203968" y="125016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0" y="372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318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5" name="object 475" descr=""/>
            <p:cNvSpPr/>
            <p:nvPr/>
          </p:nvSpPr>
          <p:spPr>
            <a:xfrm>
              <a:off x="4274973" y="1346059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76" y="0"/>
                  </a:moveTo>
                  <a:lnTo>
                    <a:pt x="0" y="0"/>
                  </a:lnTo>
                  <a:lnTo>
                    <a:pt x="2476" y="124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F7D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6" name="object 476" descr=""/>
            <p:cNvSpPr/>
            <p:nvPr/>
          </p:nvSpPr>
          <p:spPr>
            <a:xfrm>
              <a:off x="4225151" y="1167954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76" y="0"/>
                  </a:moveTo>
                  <a:lnTo>
                    <a:pt x="0" y="0"/>
                  </a:lnTo>
                  <a:lnTo>
                    <a:pt x="0" y="123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144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7" name="object 477" descr=""/>
            <p:cNvSpPr/>
            <p:nvPr/>
          </p:nvSpPr>
          <p:spPr>
            <a:xfrm>
              <a:off x="4255047" y="1219008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978" y="1257"/>
                  </a:moveTo>
                  <a:lnTo>
                    <a:pt x="2501" y="1257"/>
                  </a:lnTo>
                  <a:lnTo>
                    <a:pt x="4978" y="2501"/>
                  </a:lnTo>
                  <a:lnTo>
                    <a:pt x="4978" y="1257"/>
                  </a:lnTo>
                  <a:close/>
                </a:path>
                <a:path w="5079" h="2540">
                  <a:moveTo>
                    <a:pt x="0" y="0"/>
                  </a:moveTo>
                  <a:lnTo>
                    <a:pt x="1231" y="1257"/>
                  </a:lnTo>
                  <a:lnTo>
                    <a:pt x="2501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2DC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8" name="object 478" descr=""/>
            <p:cNvSpPr/>
            <p:nvPr/>
          </p:nvSpPr>
          <p:spPr>
            <a:xfrm>
              <a:off x="4213924" y="1228990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02F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9" name="object 479" descr=""/>
            <p:cNvSpPr/>
            <p:nvPr/>
          </p:nvSpPr>
          <p:spPr>
            <a:xfrm>
              <a:off x="4278693" y="126635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501" y="247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E5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0" name="object 480" descr=""/>
            <p:cNvSpPr/>
            <p:nvPr/>
          </p:nvSpPr>
          <p:spPr>
            <a:xfrm>
              <a:off x="4261270" y="125888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231" y="0"/>
                  </a:moveTo>
                  <a:lnTo>
                    <a:pt x="0" y="0"/>
                  </a:lnTo>
                  <a:lnTo>
                    <a:pt x="2476" y="6223"/>
                  </a:lnTo>
                  <a:lnTo>
                    <a:pt x="4978" y="6223"/>
                  </a:lnTo>
                  <a:lnTo>
                    <a:pt x="3733" y="3721"/>
                  </a:lnTo>
                  <a:lnTo>
                    <a:pt x="1231" y="247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1A2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1" name="object 481" descr=""/>
            <p:cNvSpPr/>
            <p:nvPr/>
          </p:nvSpPr>
          <p:spPr>
            <a:xfrm>
              <a:off x="4245077" y="1165465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0" y="0"/>
                  </a:moveTo>
                  <a:lnTo>
                    <a:pt x="0" y="3721"/>
                  </a:lnTo>
                  <a:lnTo>
                    <a:pt x="3721" y="3721"/>
                  </a:lnTo>
                  <a:lnTo>
                    <a:pt x="248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44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2" name="object 482" descr=""/>
            <p:cNvSpPr/>
            <p:nvPr/>
          </p:nvSpPr>
          <p:spPr>
            <a:xfrm>
              <a:off x="4240099" y="1162963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1231" y="2501"/>
                  </a:moveTo>
                  <a:lnTo>
                    <a:pt x="3721" y="7480"/>
                  </a:lnTo>
                  <a:lnTo>
                    <a:pt x="3721" y="4991"/>
                  </a:lnTo>
                  <a:lnTo>
                    <a:pt x="1231" y="2501"/>
                  </a:lnTo>
                  <a:close/>
                </a:path>
                <a:path w="3810" h="7619">
                  <a:moveTo>
                    <a:pt x="2479" y="2501"/>
                  </a:moveTo>
                  <a:lnTo>
                    <a:pt x="2484" y="3746"/>
                  </a:lnTo>
                  <a:lnTo>
                    <a:pt x="3738" y="4991"/>
                  </a:lnTo>
                  <a:lnTo>
                    <a:pt x="2479" y="2501"/>
                  </a:lnTo>
                  <a:close/>
                </a:path>
                <a:path w="3810" h="7619">
                  <a:moveTo>
                    <a:pt x="1649" y="837"/>
                  </a:moveTo>
                  <a:lnTo>
                    <a:pt x="2479" y="2501"/>
                  </a:lnTo>
                  <a:lnTo>
                    <a:pt x="2476" y="1257"/>
                  </a:lnTo>
                  <a:lnTo>
                    <a:pt x="1649" y="837"/>
                  </a:lnTo>
                  <a:close/>
                </a:path>
                <a:path w="3810" h="7619">
                  <a:moveTo>
                    <a:pt x="1231" y="0"/>
                  </a:moveTo>
                  <a:lnTo>
                    <a:pt x="0" y="0"/>
                  </a:lnTo>
                  <a:lnTo>
                    <a:pt x="1649" y="83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FEECE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3" name="object 483" descr=""/>
            <p:cNvSpPr/>
            <p:nvPr/>
          </p:nvSpPr>
          <p:spPr>
            <a:xfrm>
              <a:off x="4225151" y="117293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23" y="0"/>
                  </a:moveTo>
                  <a:lnTo>
                    <a:pt x="2476" y="0"/>
                  </a:lnTo>
                  <a:lnTo>
                    <a:pt x="2476" y="2489"/>
                  </a:lnTo>
                  <a:lnTo>
                    <a:pt x="0" y="3733"/>
                  </a:lnTo>
                  <a:lnTo>
                    <a:pt x="0" y="4978"/>
                  </a:lnTo>
                  <a:lnTo>
                    <a:pt x="3721" y="3733"/>
                  </a:lnTo>
                  <a:lnTo>
                    <a:pt x="6223" y="248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288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4" name="object 484" descr=""/>
            <p:cNvSpPr/>
            <p:nvPr/>
          </p:nvSpPr>
          <p:spPr>
            <a:xfrm>
              <a:off x="4225151" y="117293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1663" y="2489"/>
                  </a:lnTo>
                  <a:lnTo>
                    <a:pt x="2476" y="2082"/>
                  </a:lnTo>
                  <a:lnTo>
                    <a:pt x="2476" y="125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3995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5" name="object 485" descr=""/>
            <p:cNvSpPr/>
            <p:nvPr/>
          </p:nvSpPr>
          <p:spPr>
            <a:xfrm>
              <a:off x="4174072" y="136100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78" y="0"/>
                  </a:moveTo>
                  <a:lnTo>
                    <a:pt x="3733" y="1244"/>
                  </a:lnTo>
                  <a:lnTo>
                    <a:pt x="0" y="3746"/>
                  </a:lnTo>
                  <a:lnTo>
                    <a:pt x="0" y="6223"/>
                  </a:lnTo>
                  <a:lnTo>
                    <a:pt x="2501" y="6223"/>
                  </a:lnTo>
                  <a:lnTo>
                    <a:pt x="2501" y="3746"/>
                  </a:lnTo>
                  <a:lnTo>
                    <a:pt x="4978" y="2489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084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6" name="object 486" descr=""/>
            <p:cNvSpPr/>
            <p:nvPr/>
          </p:nvSpPr>
          <p:spPr>
            <a:xfrm>
              <a:off x="4267493" y="1471865"/>
              <a:ext cx="2540" cy="10160"/>
            </a:xfrm>
            <a:custGeom>
              <a:avLst/>
              <a:gdLst/>
              <a:ahLst/>
              <a:cxnLst/>
              <a:rect l="l" t="t" r="r" b="b"/>
              <a:pathLst>
                <a:path w="2539" h="10159">
                  <a:moveTo>
                    <a:pt x="2476" y="0"/>
                  </a:moveTo>
                  <a:lnTo>
                    <a:pt x="0" y="0"/>
                  </a:lnTo>
                  <a:lnTo>
                    <a:pt x="0" y="9956"/>
                  </a:lnTo>
                  <a:lnTo>
                    <a:pt x="2476" y="748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9190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7" name="object 487" descr=""/>
            <p:cNvSpPr/>
            <p:nvPr/>
          </p:nvSpPr>
          <p:spPr>
            <a:xfrm>
              <a:off x="4266248" y="1265109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78" y="0"/>
                  </a:moveTo>
                  <a:lnTo>
                    <a:pt x="0" y="0"/>
                  </a:lnTo>
                  <a:lnTo>
                    <a:pt x="2489" y="4978"/>
                  </a:lnTo>
                  <a:lnTo>
                    <a:pt x="2489" y="419"/>
                  </a:lnTo>
                  <a:lnTo>
                    <a:pt x="3314" y="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239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8" name="object 488" descr=""/>
            <p:cNvSpPr/>
            <p:nvPr/>
          </p:nvSpPr>
          <p:spPr>
            <a:xfrm>
              <a:off x="4266248" y="1266353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2489" y="37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B5D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9" name="object 489" descr=""/>
            <p:cNvSpPr/>
            <p:nvPr/>
          </p:nvSpPr>
          <p:spPr>
            <a:xfrm>
              <a:off x="4250043" y="118663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0" y="0"/>
                  </a:moveTo>
                  <a:lnTo>
                    <a:pt x="5003" y="4978"/>
                  </a:lnTo>
                  <a:lnTo>
                    <a:pt x="4995" y="7480"/>
                  </a:lnTo>
                  <a:lnTo>
                    <a:pt x="6235" y="8724"/>
                  </a:lnTo>
                  <a:lnTo>
                    <a:pt x="6235" y="4978"/>
                  </a:lnTo>
                  <a:lnTo>
                    <a:pt x="0" y="0"/>
                  </a:lnTo>
                  <a:close/>
                </a:path>
                <a:path w="6350" h="8890">
                  <a:moveTo>
                    <a:pt x="2501" y="4978"/>
                  </a:moveTo>
                  <a:lnTo>
                    <a:pt x="1257" y="4978"/>
                  </a:lnTo>
                  <a:lnTo>
                    <a:pt x="5003" y="7480"/>
                  </a:lnTo>
                  <a:lnTo>
                    <a:pt x="2501" y="4978"/>
                  </a:lnTo>
                  <a:close/>
                </a:path>
              </a:pathLst>
            </a:custGeom>
            <a:solidFill>
              <a:srgbClr val="0B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0" name="object 490" descr=""/>
            <p:cNvSpPr/>
            <p:nvPr/>
          </p:nvSpPr>
          <p:spPr>
            <a:xfrm>
              <a:off x="4182797" y="1311184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40">
                  <a:moveTo>
                    <a:pt x="8712" y="0"/>
                  </a:moveTo>
                  <a:lnTo>
                    <a:pt x="6223" y="1244"/>
                  </a:lnTo>
                  <a:lnTo>
                    <a:pt x="0" y="1244"/>
                  </a:lnTo>
                  <a:lnTo>
                    <a:pt x="0" y="2489"/>
                  </a:lnTo>
                  <a:lnTo>
                    <a:pt x="8712" y="2489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128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1" name="object 491" descr=""/>
            <p:cNvSpPr/>
            <p:nvPr/>
          </p:nvSpPr>
          <p:spPr>
            <a:xfrm>
              <a:off x="4255047" y="1226488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2476" y="2501"/>
                  </a:moveTo>
                  <a:lnTo>
                    <a:pt x="0" y="2501"/>
                  </a:lnTo>
                  <a:lnTo>
                    <a:pt x="4978" y="7480"/>
                  </a:lnTo>
                  <a:lnTo>
                    <a:pt x="7454" y="7480"/>
                  </a:lnTo>
                  <a:lnTo>
                    <a:pt x="6222" y="3746"/>
                  </a:lnTo>
                  <a:lnTo>
                    <a:pt x="4978" y="3746"/>
                  </a:lnTo>
                  <a:lnTo>
                    <a:pt x="2476" y="2501"/>
                  </a:lnTo>
                  <a:close/>
                </a:path>
                <a:path w="7620" h="7619">
                  <a:moveTo>
                    <a:pt x="2476" y="0"/>
                  </a:moveTo>
                  <a:lnTo>
                    <a:pt x="2476" y="1244"/>
                  </a:lnTo>
                  <a:lnTo>
                    <a:pt x="4978" y="2501"/>
                  </a:lnTo>
                  <a:lnTo>
                    <a:pt x="4978" y="3746"/>
                  </a:lnTo>
                  <a:lnTo>
                    <a:pt x="6222" y="3746"/>
                  </a:lnTo>
                  <a:lnTo>
                    <a:pt x="4978" y="124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319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2" name="object 492" descr=""/>
            <p:cNvSpPr/>
            <p:nvPr/>
          </p:nvSpPr>
          <p:spPr>
            <a:xfrm>
              <a:off x="4167849" y="1387168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29" h="15240">
                  <a:moveTo>
                    <a:pt x="11201" y="0"/>
                  </a:moveTo>
                  <a:lnTo>
                    <a:pt x="8724" y="0"/>
                  </a:lnTo>
                  <a:lnTo>
                    <a:pt x="6223" y="3733"/>
                  </a:lnTo>
                  <a:lnTo>
                    <a:pt x="0" y="12458"/>
                  </a:lnTo>
                  <a:lnTo>
                    <a:pt x="1257" y="14947"/>
                  </a:lnTo>
                  <a:lnTo>
                    <a:pt x="1257" y="11201"/>
                  </a:lnTo>
                  <a:lnTo>
                    <a:pt x="8724" y="2489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125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3" name="object 493" descr=""/>
            <p:cNvSpPr/>
            <p:nvPr/>
          </p:nvSpPr>
          <p:spPr>
            <a:xfrm>
              <a:off x="4253790" y="1484323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6235" y="4978"/>
                  </a:moveTo>
                  <a:lnTo>
                    <a:pt x="3733" y="6223"/>
                  </a:lnTo>
                  <a:lnTo>
                    <a:pt x="2489" y="8712"/>
                  </a:lnTo>
                  <a:lnTo>
                    <a:pt x="0" y="8712"/>
                  </a:lnTo>
                  <a:lnTo>
                    <a:pt x="0" y="13690"/>
                  </a:lnTo>
                  <a:lnTo>
                    <a:pt x="4978" y="11201"/>
                  </a:lnTo>
                  <a:lnTo>
                    <a:pt x="8712" y="6223"/>
                  </a:lnTo>
                  <a:lnTo>
                    <a:pt x="6235" y="6223"/>
                  </a:lnTo>
                  <a:lnTo>
                    <a:pt x="6235" y="4978"/>
                  </a:lnTo>
                  <a:close/>
                </a:path>
                <a:path w="11429" h="13969">
                  <a:moveTo>
                    <a:pt x="11214" y="0"/>
                  </a:moveTo>
                  <a:lnTo>
                    <a:pt x="8712" y="1244"/>
                  </a:lnTo>
                  <a:lnTo>
                    <a:pt x="8712" y="6223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6E23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4" name="object 494" descr=""/>
            <p:cNvSpPr/>
            <p:nvPr/>
          </p:nvSpPr>
          <p:spPr>
            <a:xfrm>
              <a:off x="4281196" y="1288782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0" y="0"/>
                  </a:moveTo>
                  <a:lnTo>
                    <a:pt x="0" y="2476"/>
                  </a:lnTo>
                  <a:lnTo>
                    <a:pt x="3721" y="7454"/>
                  </a:lnTo>
                  <a:lnTo>
                    <a:pt x="6223" y="8699"/>
                  </a:lnTo>
                  <a:lnTo>
                    <a:pt x="11201" y="13690"/>
                  </a:lnTo>
                  <a:lnTo>
                    <a:pt x="8724" y="9944"/>
                  </a:lnTo>
                  <a:lnTo>
                    <a:pt x="3721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B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5" name="object 495" descr=""/>
            <p:cNvSpPr/>
            <p:nvPr/>
          </p:nvSpPr>
          <p:spPr>
            <a:xfrm>
              <a:off x="4247567" y="1211540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20" h="16509">
                  <a:moveTo>
                    <a:pt x="2476" y="0"/>
                  </a:moveTo>
                  <a:lnTo>
                    <a:pt x="0" y="0"/>
                  </a:lnTo>
                  <a:lnTo>
                    <a:pt x="2476" y="3746"/>
                  </a:lnTo>
                  <a:lnTo>
                    <a:pt x="0" y="4991"/>
                  </a:lnTo>
                  <a:lnTo>
                    <a:pt x="1231" y="4991"/>
                  </a:lnTo>
                  <a:lnTo>
                    <a:pt x="1231" y="7467"/>
                  </a:lnTo>
                  <a:lnTo>
                    <a:pt x="6222" y="9969"/>
                  </a:lnTo>
                  <a:lnTo>
                    <a:pt x="9956" y="11214"/>
                  </a:lnTo>
                  <a:lnTo>
                    <a:pt x="16179" y="16192"/>
                  </a:lnTo>
                  <a:lnTo>
                    <a:pt x="19926" y="16192"/>
                  </a:lnTo>
                  <a:lnTo>
                    <a:pt x="19926" y="13703"/>
                  </a:lnTo>
                  <a:lnTo>
                    <a:pt x="19105" y="12471"/>
                  </a:lnTo>
                  <a:lnTo>
                    <a:pt x="14935" y="12471"/>
                  </a:lnTo>
                  <a:lnTo>
                    <a:pt x="14935" y="9969"/>
                  </a:lnTo>
                  <a:lnTo>
                    <a:pt x="12458" y="8724"/>
                  </a:lnTo>
                  <a:lnTo>
                    <a:pt x="8712" y="7467"/>
                  </a:lnTo>
                  <a:lnTo>
                    <a:pt x="6222" y="4991"/>
                  </a:lnTo>
                  <a:lnTo>
                    <a:pt x="6222" y="2501"/>
                  </a:lnTo>
                  <a:lnTo>
                    <a:pt x="2476" y="0"/>
                  </a:lnTo>
                  <a:close/>
                </a:path>
                <a:path w="20320" h="16509">
                  <a:moveTo>
                    <a:pt x="17437" y="9969"/>
                  </a:moveTo>
                  <a:lnTo>
                    <a:pt x="14935" y="9969"/>
                  </a:lnTo>
                  <a:lnTo>
                    <a:pt x="14935" y="12471"/>
                  </a:lnTo>
                  <a:lnTo>
                    <a:pt x="19105" y="12471"/>
                  </a:lnTo>
                  <a:lnTo>
                    <a:pt x="17437" y="9969"/>
                  </a:lnTo>
                  <a:close/>
                </a:path>
              </a:pathLst>
            </a:custGeom>
            <a:solidFill>
              <a:srgbClr val="399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6" name="object 496" descr=""/>
            <p:cNvSpPr/>
            <p:nvPr/>
          </p:nvSpPr>
          <p:spPr>
            <a:xfrm>
              <a:off x="4252545" y="12165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67B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7" name="object 497" descr=""/>
            <p:cNvSpPr/>
            <p:nvPr/>
          </p:nvSpPr>
          <p:spPr>
            <a:xfrm>
              <a:off x="4253790" y="12165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57A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8" name="object 498" descr=""/>
            <p:cNvSpPr/>
            <p:nvPr/>
          </p:nvSpPr>
          <p:spPr>
            <a:xfrm>
              <a:off x="4250043" y="1209064"/>
              <a:ext cx="15240" cy="13970"/>
            </a:xfrm>
            <a:custGeom>
              <a:avLst/>
              <a:gdLst/>
              <a:ahLst/>
              <a:cxnLst/>
              <a:rect l="l" t="t" r="r" b="b"/>
              <a:pathLst>
                <a:path w="15239" h="13969">
                  <a:moveTo>
                    <a:pt x="4499" y="499"/>
                  </a:moveTo>
                  <a:lnTo>
                    <a:pt x="2501" y="2476"/>
                  </a:lnTo>
                  <a:lnTo>
                    <a:pt x="0" y="2476"/>
                  </a:lnTo>
                  <a:lnTo>
                    <a:pt x="2501" y="3721"/>
                  </a:lnTo>
                  <a:lnTo>
                    <a:pt x="2501" y="4978"/>
                  </a:lnTo>
                  <a:lnTo>
                    <a:pt x="8724" y="11201"/>
                  </a:lnTo>
                  <a:lnTo>
                    <a:pt x="11226" y="12446"/>
                  </a:lnTo>
                  <a:lnTo>
                    <a:pt x="14960" y="13690"/>
                  </a:lnTo>
                  <a:lnTo>
                    <a:pt x="14960" y="11201"/>
                  </a:lnTo>
                  <a:lnTo>
                    <a:pt x="12458" y="7467"/>
                  </a:lnTo>
                  <a:lnTo>
                    <a:pt x="11226" y="4978"/>
                  </a:lnTo>
                  <a:lnTo>
                    <a:pt x="8724" y="3721"/>
                  </a:lnTo>
                  <a:lnTo>
                    <a:pt x="7480" y="2476"/>
                  </a:lnTo>
                  <a:lnTo>
                    <a:pt x="4499" y="499"/>
                  </a:lnTo>
                  <a:close/>
                </a:path>
                <a:path w="15239" h="13969">
                  <a:moveTo>
                    <a:pt x="5003" y="0"/>
                  </a:moveTo>
                  <a:lnTo>
                    <a:pt x="3746" y="0"/>
                  </a:lnTo>
                  <a:lnTo>
                    <a:pt x="4499" y="499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499E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9" name="object 499" descr=""/>
            <p:cNvSpPr/>
            <p:nvPr/>
          </p:nvSpPr>
          <p:spPr>
            <a:xfrm>
              <a:off x="4255047" y="121528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58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0" name="object 500" descr=""/>
            <p:cNvSpPr/>
            <p:nvPr/>
          </p:nvSpPr>
          <p:spPr>
            <a:xfrm>
              <a:off x="4256279" y="121404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996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1" name="object 501" descr=""/>
            <p:cNvSpPr/>
            <p:nvPr/>
          </p:nvSpPr>
          <p:spPr>
            <a:xfrm>
              <a:off x="4256279" y="121653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A8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2" name="object 502" descr=""/>
            <p:cNvSpPr/>
            <p:nvPr/>
          </p:nvSpPr>
          <p:spPr>
            <a:xfrm>
              <a:off x="4261270" y="1215287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476" y="0"/>
                  </a:moveTo>
                  <a:lnTo>
                    <a:pt x="0" y="0"/>
                  </a:lnTo>
                </a:path>
              </a:pathLst>
            </a:custGeom>
            <a:solidFill>
              <a:srgbClr val="4294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3" name="object 503" descr=""/>
            <p:cNvSpPr/>
            <p:nvPr/>
          </p:nvSpPr>
          <p:spPr>
            <a:xfrm>
              <a:off x="4251301" y="121030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89" y="0"/>
                  </a:moveTo>
                  <a:lnTo>
                    <a:pt x="0" y="0"/>
                  </a:lnTo>
                  <a:lnTo>
                    <a:pt x="2489" y="123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87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4" name="object 504" descr=""/>
            <p:cNvSpPr/>
            <p:nvPr/>
          </p:nvSpPr>
          <p:spPr>
            <a:xfrm>
              <a:off x="4253790" y="1207806"/>
              <a:ext cx="0" cy="1270"/>
            </a:xfrm>
            <a:custGeom>
              <a:avLst/>
              <a:gdLst/>
              <a:ahLst/>
              <a:cxnLst/>
              <a:rect l="l" t="t" r="r" b="b"/>
              <a:pathLst>
                <a:path w="0" h="1269">
                  <a:moveTo>
                    <a:pt x="0" y="0"/>
                  </a:moveTo>
                  <a:lnTo>
                    <a:pt x="0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5" name="object 505" descr=""/>
            <p:cNvSpPr/>
            <p:nvPr/>
          </p:nvSpPr>
          <p:spPr>
            <a:xfrm>
              <a:off x="4256279" y="120906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E8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6" name="object 506" descr=""/>
            <p:cNvSpPr/>
            <p:nvPr/>
          </p:nvSpPr>
          <p:spPr>
            <a:xfrm>
              <a:off x="4253790" y="12103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98D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7" name="object 507" descr=""/>
            <p:cNvSpPr/>
            <p:nvPr/>
          </p:nvSpPr>
          <p:spPr>
            <a:xfrm>
              <a:off x="4255047" y="121404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978" y="0"/>
                  </a:moveTo>
                  <a:lnTo>
                    <a:pt x="2476" y="0"/>
                  </a:lnTo>
                  <a:lnTo>
                    <a:pt x="1231" y="1244"/>
                  </a:lnTo>
                  <a:lnTo>
                    <a:pt x="0" y="1244"/>
                  </a:lnTo>
                  <a:lnTo>
                    <a:pt x="2476" y="2489"/>
                  </a:lnTo>
                  <a:lnTo>
                    <a:pt x="4978" y="2489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40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8" name="object 508" descr=""/>
            <p:cNvSpPr/>
            <p:nvPr/>
          </p:nvSpPr>
          <p:spPr>
            <a:xfrm>
              <a:off x="4248799" y="1209064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501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2501" y="2476"/>
                  </a:lnTo>
                  <a:lnTo>
                    <a:pt x="6248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68C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9" name="object 509" descr=""/>
            <p:cNvSpPr/>
            <p:nvPr/>
          </p:nvSpPr>
          <p:spPr>
            <a:xfrm>
              <a:off x="4260025" y="121278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476" y="1863"/>
                  </a:moveTo>
                  <a:lnTo>
                    <a:pt x="2476" y="3746"/>
                  </a:lnTo>
                  <a:lnTo>
                    <a:pt x="4978" y="3746"/>
                  </a:lnTo>
                  <a:lnTo>
                    <a:pt x="2476" y="1863"/>
                  </a:lnTo>
                  <a:close/>
                </a:path>
                <a:path w="5079" h="3809">
                  <a:moveTo>
                    <a:pt x="2476" y="1257"/>
                  </a:moveTo>
                  <a:lnTo>
                    <a:pt x="1670" y="1257"/>
                  </a:lnTo>
                  <a:lnTo>
                    <a:pt x="2476" y="1863"/>
                  </a:lnTo>
                  <a:lnTo>
                    <a:pt x="2476" y="1257"/>
                  </a:lnTo>
                  <a:close/>
                </a:path>
                <a:path w="5079" h="3809">
                  <a:moveTo>
                    <a:pt x="0" y="0"/>
                  </a:moveTo>
                  <a:lnTo>
                    <a:pt x="1244" y="1257"/>
                  </a:lnTo>
                  <a:lnTo>
                    <a:pt x="1670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B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0" name="object 510" descr=""/>
            <p:cNvSpPr/>
            <p:nvPr/>
          </p:nvSpPr>
          <p:spPr>
            <a:xfrm>
              <a:off x="4213924" y="1176666"/>
              <a:ext cx="16510" cy="20320"/>
            </a:xfrm>
            <a:custGeom>
              <a:avLst/>
              <a:gdLst/>
              <a:ahLst/>
              <a:cxnLst/>
              <a:rect l="l" t="t" r="r" b="b"/>
              <a:pathLst>
                <a:path w="16510" h="20319">
                  <a:moveTo>
                    <a:pt x="14947" y="0"/>
                  </a:moveTo>
                  <a:lnTo>
                    <a:pt x="11226" y="2501"/>
                  </a:lnTo>
                  <a:lnTo>
                    <a:pt x="8724" y="4991"/>
                  </a:lnTo>
                  <a:lnTo>
                    <a:pt x="0" y="14947"/>
                  </a:lnTo>
                  <a:lnTo>
                    <a:pt x="0" y="19926"/>
                  </a:lnTo>
                  <a:lnTo>
                    <a:pt x="2501" y="19926"/>
                  </a:lnTo>
                  <a:lnTo>
                    <a:pt x="11226" y="12471"/>
                  </a:lnTo>
                  <a:lnTo>
                    <a:pt x="11226" y="9969"/>
                  </a:lnTo>
                  <a:lnTo>
                    <a:pt x="13703" y="9969"/>
                  </a:lnTo>
                  <a:lnTo>
                    <a:pt x="16205" y="6223"/>
                  </a:lnTo>
                  <a:lnTo>
                    <a:pt x="12471" y="4991"/>
                  </a:lnTo>
                  <a:lnTo>
                    <a:pt x="12471" y="3746"/>
                  </a:lnTo>
                  <a:lnTo>
                    <a:pt x="14947" y="2501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248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1" name="object 511" descr=""/>
            <p:cNvSpPr/>
            <p:nvPr/>
          </p:nvSpPr>
          <p:spPr>
            <a:xfrm>
              <a:off x="4241331" y="1205317"/>
              <a:ext cx="12700" cy="19050"/>
            </a:xfrm>
            <a:custGeom>
              <a:avLst/>
              <a:gdLst/>
              <a:ahLst/>
              <a:cxnLst/>
              <a:rect l="l" t="t" r="r" b="b"/>
              <a:pathLst>
                <a:path w="12700" h="19050">
                  <a:moveTo>
                    <a:pt x="2489" y="4134"/>
                  </a:moveTo>
                  <a:lnTo>
                    <a:pt x="2489" y="8724"/>
                  </a:lnTo>
                  <a:lnTo>
                    <a:pt x="4991" y="9969"/>
                  </a:lnTo>
                  <a:lnTo>
                    <a:pt x="4991" y="12471"/>
                  </a:lnTo>
                  <a:lnTo>
                    <a:pt x="7467" y="13690"/>
                  </a:lnTo>
                  <a:lnTo>
                    <a:pt x="7467" y="16192"/>
                  </a:lnTo>
                  <a:lnTo>
                    <a:pt x="9969" y="16192"/>
                  </a:lnTo>
                  <a:lnTo>
                    <a:pt x="9969" y="17437"/>
                  </a:lnTo>
                  <a:lnTo>
                    <a:pt x="12458" y="18694"/>
                  </a:lnTo>
                  <a:lnTo>
                    <a:pt x="12458" y="13690"/>
                  </a:lnTo>
                  <a:lnTo>
                    <a:pt x="9969" y="13690"/>
                  </a:lnTo>
                  <a:lnTo>
                    <a:pt x="9969" y="8724"/>
                  </a:lnTo>
                  <a:lnTo>
                    <a:pt x="7467" y="8724"/>
                  </a:lnTo>
                  <a:lnTo>
                    <a:pt x="7467" y="7467"/>
                  </a:lnTo>
                  <a:lnTo>
                    <a:pt x="4991" y="7467"/>
                  </a:lnTo>
                  <a:lnTo>
                    <a:pt x="4991" y="6223"/>
                  </a:lnTo>
                  <a:lnTo>
                    <a:pt x="3746" y="6223"/>
                  </a:lnTo>
                  <a:lnTo>
                    <a:pt x="2489" y="4134"/>
                  </a:lnTo>
                  <a:close/>
                </a:path>
                <a:path w="12700" h="19050">
                  <a:moveTo>
                    <a:pt x="7467" y="4991"/>
                  </a:moveTo>
                  <a:lnTo>
                    <a:pt x="4991" y="4991"/>
                  </a:lnTo>
                  <a:lnTo>
                    <a:pt x="7467" y="6223"/>
                  </a:lnTo>
                  <a:lnTo>
                    <a:pt x="7467" y="4991"/>
                  </a:lnTo>
                  <a:close/>
                </a:path>
                <a:path w="12700" h="19050">
                  <a:moveTo>
                    <a:pt x="0" y="0"/>
                  </a:moveTo>
                  <a:lnTo>
                    <a:pt x="2489" y="4134"/>
                  </a:lnTo>
                  <a:lnTo>
                    <a:pt x="248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5A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2" name="object 512" descr=""/>
            <p:cNvSpPr/>
            <p:nvPr/>
          </p:nvSpPr>
          <p:spPr>
            <a:xfrm>
              <a:off x="4247567" y="121653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</a:path>
              </a:pathLst>
            </a:custGeom>
            <a:solidFill>
              <a:srgbClr val="519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3" name="object 513" descr=""/>
            <p:cNvSpPr/>
            <p:nvPr/>
          </p:nvSpPr>
          <p:spPr>
            <a:xfrm>
              <a:off x="4250043" y="1215287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B8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4" name="object 514" descr=""/>
            <p:cNvSpPr/>
            <p:nvPr/>
          </p:nvSpPr>
          <p:spPr>
            <a:xfrm>
              <a:off x="4246322" y="1209064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</a:path>
              </a:pathLst>
            </a:custGeom>
            <a:solidFill>
              <a:srgbClr val="218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5" name="object 515" descr=""/>
            <p:cNvSpPr/>
            <p:nvPr/>
          </p:nvSpPr>
          <p:spPr>
            <a:xfrm>
              <a:off x="4245077" y="12127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5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59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6" name="object 516" descr=""/>
            <p:cNvSpPr/>
            <p:nvPr/>
          </p:nvSpPr>
          <p:spPr>
            <a:xfrm>
              <a:off x="4251301" y="1219008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1244" y="3746"/>
                  </a:moveTo>
                  <a:lnTo>
                    <a:pt x="1244" y="5003"/>
                  </a:lnTo>
                  <a:lnTo>
                    <a:pt x="3746" y="7480"/>
                  </a:lnTo>
                  <a:lnTo>
                    <a:pt x="3746" y="6235"/>
                  </a:lnTo>
                  <a:lnTo>
                    <a:pt x="1244" y="3746"/>
                  </a:lnTo>
                  <a:close/>
                </a:path>
                <a:path w="3810" h="7619">
                  <a:moveTo>
                    <a:pt x="1244" y="0"/>
                  </a:moveTo>
                  <a:lnTo>
                    <a:pt x="0" y="1257"/>
                  </a:lnTo>
                  <a:lnTo>
                    <a:pt x="1244" y="374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C65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7" name="object 517" descr=""/>
            <p:cNvSpPr/>
            <p:nvPr/>
          </p:nvSpPr>
          <p:spPr>
            <a:xfrm>
              <a:off x="4252545" y="121778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A4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8" name="object 518" descr=""/>
            <p:cNvSpPr/>
            <p:nvPr/>
          </p:nvSpPr>
          <p:spPr>
            <a:xfrm>
              <a:off x="4251301" y="121653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89" y="0"/>
                  </a:moveTo>
                  <a:lnTo>
                    <a:pt x="0" y="0"/>
                  </a:lnTo>
                  <a:lnTo>
                    <a:pt x="2489" y="12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377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9" name="object 519" descr=""/>
            <p:cNvSpPr/>
            <p:nvPr/>
          </p:nvSpPr>
          <p:spPr>
            <a:xfrm>
              <a:off x="4250043" y="122401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501" y="1860"/>
                  </a:moveTo>
                  <a:lnTo>
                    <a:pt x="2501" y="3721"/>
                  </a:lnTo>
                  <a:lnTo>
                    <a:pt x="5003" y="3721"/>
                  </a:lnTo>
                  <a:lnTo>
                    <a:pt x="2501" y="1860"/>
                  </a:lnTo>
                  <a:close/>
                </a:path>
                <a:path w="5079" h="3809">
                  <a:moveTo>
                    <a:pt x="0" y="0"/>
                  </a:moveTo>
                  <a:lnTo>
                    <a:pt x="2501" y="1860"/>
                  </a:lnTo>
                  <a:lnTo>
                    <a:pt x="2501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0" name="object 520" descr=""/>
            <p:cNvSpPr/>
            <p:nvPr/>
          </p:nvSpPr>
          <p:spPr>
            <a:xfrm>
              <a:off x="4255047" y="12202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489"/>
                  </a:lnTo>
                  <a:lnTo>
                    <a:pt x="2476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A4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1" name="object 521" descr=""/>
            <p:cNvSpPr/>
            <p:nvPr/>
          </p:nvSpPr>
          <p:spPr>
            <a:xfrm>
              <a:off x="4253790" y="1475599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70" h="19050">
                  <a:moveTo>
                    <a:pt x="13703" y="0"/>
                  </a:moveTo>
                  <a:lnTo>
                    <a:pt x="12458" y="0"/>
                  </a:lnTo>
                  <a:lnTo>
                    <a:pt x="8712" y="4991"/>
                  </a:lnTo>
                  <a:lnTo>
                    <a:pt x="4978" y="8724"/>
                  </a:lnTo>
                  <a:lnTo>
                    <a:pt x="0" y="11214"/>
                  </a:lnTo>
                  <a:lnTo>
                    <a:pt x="2489" y="13703"/>
                  </a:lnTo>
                  <a:lnTo>
                    <a:pt x="2489" y="18694"/>
                  </a:lnTo>
                  <a:lnTo>
                    <a:pt x="4978" y="17437"/>
                  </a:lnTo>
                  <a:lnTo>
                    <a:pt x="6235" y="16192"/>
                  </a:lnTo>
                  <a:lnTo>
                    <a:pt x="11214" y="13703"/>
                  </a:lnTo>
                  <a:lnTo>
                    <a:pt x="11214" y="8724"/>
                  </a:lnTo>
                  <a:lnTo>
                    <a:pt x="13703" y="8724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78231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2" name="object 522" descr=""/>
            <p:cNvSpPr/>
            <p:nvPr/>
          </p:nvSpPr>
          <p:spPr>
            <a:xfrm>
              <a:off x="4253790" y="148556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1244"/>
                  </a:moveTo>
                  <a:lnTo>
                    <a:pt x="829" y="1244"/>
                  </a:lnTo>
                  <a:lnTo>
                    <a:pt x="2489" y="3733"/>
                  </a:lnTo>
                  <a:lnTo>
                    <a:pt x="4978" y="1244"/>
                  </a:lnTo>
                  <a:close/>
                </a:path>
                <a:path w="5079" h="3809">
                  <a:moveTo>
                    <a:pt x="0" y="0"/>
                  </a:moveTo>
                  <a:lnTo>
                    <a:pt x="0" y="1244"/>
                  </a:lnTo>
                  <a:lnTo>
                    <a:pt x="82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2D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3" name="object 523" descr=""/>
            <p:cNvSpPr/>
            <p:nvPr/>
          </p:nvSpPr>
          <p:spPr>
            <a:xfrm>
              <a:off x="4255047" y="1488070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6223" y="0"/>
                  </a:moveTo>
                  <a:lnTo>
                    <a:pt x="3721" y="0"/>
                  </a:lnTo>
                  <a:lnTo>
                    <a:pt x="2476" y="2476"/>
                  </a:lnTo>
                  <a:lnTo>
                    <a:pt x="0" y="6223"/>
                  </a:lnTo>
                  <a:lnTo>
                    <a:pt x="0" y="8699"/>
                  </a:lnTo>
                  <a:lnTo>
                    <a:pt x="2476" y="7454"/>
                  </a:lnTo>
                  <a:lnTo>
                    <a:pt x="3721" y="4965"/>
                  </a:lnTo>
                  <a:lnTo>
                    <a:pt x="6223" y="4965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973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4" name="object 524" descr=""/>
            <p:cNvSpPr/>
            <p:nvPr/>
          </p:nvSpPr>
          <p:spPr>
            <a:xfrm>
              <a:off x="4279952" y="1296236"/>
              <a:ext cx="17780" cy="15240"/>
            </a:xfrm>
            <a:custGeom>
              <a:avLst/>
              <a:gdLst/>
              <a:ahLst/>
              <a:cxnLst/>
              <a:rect l="l" t="t" r="r" b="b"/>
              <a:pathLst>
                <a:path w="17779" h="15240">
                  <a:moveTo>
                    <a:pt x="3721" y="0"/>
                  </a:moveTo>
                  <a:lnTo>
                    <a:pt x="3721" y="4991"/>
                  </a:lnTo>
                  <a:lnTo>
                    <a:pt x="0" y="6235"/>
                  </a:lnTo>
                  <a:lnTo>
                    <a:pt x="2489" y="7467"/>
                  </a:lnTo>
                  <a:lnTo>
                    <a:pt x="2489" y="9969"/>
                  </a:lnTo>
                  <a:lnTo>
                    <a:pt x="9969" y="14947"/>
                  </a:lnTo>
                  <a:lnTo>
                    <a:pt x="17437" y="14947"/>
                  </a:lnTo>
                  <a:lnTo>
                    <a:pt x="16192" y="12471"/>
                  </a:lnTo>
                  <a:lnTo>
                    <a:pt x="13690" y="8724"/>
                  </a:lnTo>
                  <a:lnTo>
                    <a:pt x="6223" y="124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248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5" name="object 525" descr=""/>
            <p:cNvSpPr/>
            <p:nvPr/>
          </p:nvSpPr>
          <p:spPr>
            <a:xfrm>
              <a:off x="4228872" y="1166709"/>
              <a:ext cx="26670" cy="27940"/>
            </a:xfrm>
            <a:custGeom>
              <a:avLst/>
              <a:gdLst/>
              <a:ahLst/>
              <a:cxnLst/>
              <a:rect l="l" t="t" r="r" b="b"/>
              <a:pathLst>
                <a:path w="26670" h="27940">
                  <a:moveTo>
                    <a:pt x="16205" y="9956"/>
                  </a:moveTo>
                  <a:lnTo>
                    <a:pt x="11226" y="9956"/>
                  </a:lnTo>
                  <a:lnTo>
                    <a:pt x="12458" y="12458"/>
                  </a:lnTo>
                  <a:lnTo>
                    <a:pt x="14947" y="13703"/>
                  </a:lnTo>
                  <a:lnTo>
                    <a:pt x="14947" y="14947"/>
                  </a:lnTo>
                  <a:lnTo>
                    <a:pt x="17449" y="18681"/>
                  </a:lnTo>
                  <a:lnTo>
                    <a:pt x="19926" y="19926"/>
                  </a:lnTo>
                  <a:lnTo>
                    <a:pt x="19926" y="22428"/>
                  </a:lnTo>
                  <a:lnTo>
                    <a:pt x="22428" y="23660"/>
                  </a:lnTo>
                  <a:lnTo>
                    <a:pt x="22428" y="24904"/>
                  </a:lnTo>
                  <a:lnTo>
                    <a:pt x="26174" y="27406"/>
                  </a:lnTo>
                  <a:lnTo>
                    <a:pt x="26174" y="26149"/>
                  </a:lnTo>
                  <a:lnTo>
                    <a:pt x="21170" y="21170"/>
                  </a:lnTo>
                  <a:lnTo>
                    <a:pt x="21170" y="17437"/>
                  </a:lnTo>
                  <a:lnTo>
                    <a:pt x="19926" y="14947"/>
                  </a:lnTo>
                  <a:lnTo>
                    <a:pt x="16205" y="11201"/>
                  </a:lnTo>
                  <a:lnTo>
                    <a:pt x="16205" y="9956"/>
                  </a:lnTo>
                  <a:close/>
                </a:path>
                <a:path w="26670" h="27940">
                  <a:moveTo>
                    <a:pt x="7480" y="0"/>
                  </a:moveTo>
                  <a:lnTo>
                    <a:pt x="4991" y="2476"/>
                  </a:lnTo>
                  <a:lnTo>
                    <a:pt x="4991" y="4978"/>
                  </a:lnTo>
                  <a:lnTo>
                    <a:pt x="2501" y="6222"/>
                  </a:lnTo>
                  <a:lnTo>
                    <a:pt x="2501" y="9956"/>
                  </a:lnTo>
                  <a:lnTo>
                    <a:pt x="0" y="11201"/>
                  </a:lnTo>
                  <a:lnTo>
                    <a:pt x="0" y="13703"/>
                  </a:lnTo>
                  <a:lnTo>
                    <a:pt x="3746" y="14947"/>
                  </a:lnTo>
                  <a:lnTo>
                    <a:pt x="6223" y="9956"/>
                  </a:lnTo>
                  <a:lnTo>
                    <a:pt x="16205" y="9956"/>
                  </a:lnTo>
                  <a:lnTo>
                    <a:pt x="16205" y="8712"/>
                  </a:lnTo>
                  <a:lnTo>
                    <a:pt x="13703" y="4978"/>
                  </a:lnTo>
                  <a:lnTo>
                    <a:pt x="13703" y="2476"/>
                  </a:lnTo>
                  <a:lnTo>
                    <a:pt x="7480" y="2476"/>
                  </a:lnTo>
                  <a:lnTo>
                    <a:pt x="7480" y="0"/>
                  </a:lnTo>
                  <a:close/>
                </a:path>
                <a:path w="26670" h="27940">
                  <a:moveTo>
                    <a:pt x="11226" y="9956"/>
                  </a:moveTo>
                  <a:lnTo>
                    <a:pt x="6223" y="9956"/>
                  </a:lnTo>
                  <a:lnTo>
                    <a:pt x="8724" y="12458"/>
                  </a:lnTo>
                  <a:lnTo>
                    <a:pt x="8724" y="14947"/>
                  </a:lnTo>
                  <a:lnTo>
                    <a:pt x="11226" y="13703"/>
                  </a:lnTo>
                  <a:lnTo>
                    <a:pt x="11226" y="9956"/>
                  </a:lnTo>
                  <a:close/>
                </a:path>
                <a:path w="26670" h="27940">
                  <a:moveTo>
                    <a:pt x="12458" y="0"/>
                  </a:moveTo>
                  <a:lnTo>
                    <a:pt x="9969" y="0"/>
                  </a:lnTo>
                  <a:lnTo>
                    <a:pt x="7480" y="1244"/>
                  </a:lnTo>
                  <a:lnTo>
                    <a:pt x="7480" y="2476"/>
                  </a:lnTo>
                  <a:lnTo>
                    <a:pt x="14947" y="2476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218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6" name="object 526" descr=""/>
            <p:cNvSpPr/>
            <p:nvPr/>
          </p:nvSpPr>
          <p:spPr>
            <a:xfrm>
              <a:off x="4237597" y="1170443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2B8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7" name="object 527" descr=""/>
            <p:cNvSpPr/>
            <p:nvPr/>
          </p:nvSpPr>
          <p:spPr>
            <a:xfrm>
              <a:off x="4241331" y="116918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244" y="2501"/>
                  </a:moveTo>
                  <a:lnTo>
                    <a:pt x="3746" y="6235"/>
                  </a:lnTo>
                  <a:lnTo>
                    <a:pt x="3746" y="3746"/>
                  </a:lnTo>
                  <a:lnTo>
                    <a:pt x="1244" y="2501"/>
                  </a:lnTo>
                  <a:close/>
                </a:path>
                <a:path w="3810" h="6350">
                  <a:moveTo>
                    <a:pt x="1244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1244" y="25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B6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8" name="object 528" descr=""/>
            <p:cNvSpPr/>
            <p:nvPr/>
          </p:nvSpPr>
          <p:spPr>
            <a:xfrm>
              <a:off x="4228872" y="1165465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2501" y="4978"/>
                  </a:moveTo>
                  <a:lnTo>
                    <a:pt x="0" y="6223"/>
                  </a:lnTo>
                  <a:lnTo>
                    <a:pt x="0" y="7467"/>
                  </a:lnTo>
                  <a:lnTo>
                    <a:pt x="2501" y="9956"/>
                  </a:lnTo>
                  <a:lnTo>
                    <a:pt x="2501" y="12446"/>
                  </a:lnTo>
                  <a:lnTo>
                    <a:pt x="4991" y="11201"/>
                  </a:lnTo>
                  <a:lnTo>
                    <a:pt x="4991" y="7467"/>
                  </a:lnTo>
                  <a:lnTo>
                    <a:pt x="2501" y="7467"/>
                  </a:lnTo>
                  <a:lnTo>
                    <a:pt x="2501" y="4978"/>
                  </a:lnTo>
                  <a:close/>
                </a:path>
                <a:path w="5079" h="12700">
                  <a:moveTo>
                    <a:pt x="2501" y="0"/>
                  </a:moveTo>
                  <a:lnTo>
                    <a:pt x="2501" y="7467"/>
                  </a:lnTo>
                  <a:lnTo>
                    <a:pt x="4991" y="7467"/>
                  </a:lnTo>
                  <a:lnTo>
                    <a:pt x="4991" y="372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B8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9" name="object 529" descr=""/>
            <p:cNvSpPr/>
            <p:nvPr/>
          </p:nvSpPr>
          <p:spPr>
            <a:xfrm>
              <a:off x="4225151" y="1167954"/>
              <a:ext cx="11430" cy="15240"/>
            </a:xfrm>
            <a:custGeom>
              <a:avLst/>
              <a:gdLst/>
              <a:ahLst/>
              <a:cxnLst/>
              <a:rect l="l" t="t" r="r" b="b"/>
              <a:pathLst>
                <a:path w="11429" h="15240">
                  <a:moveTo>
                    <a:pt x="7467" y="0"/>
                  </a:moveTo>
                  <a:lnTo>
                    <a:pt x="4978" y="2489"/>
                  </a:lnTo>
                  <a:lnTo>
                    <a:pt x="4978" y="4978"/>
                  </a:lnTo>
                  <a:lnTo>
                    <a:pt x="2476" y="6235"/>
                  </a:lnTo>
                  <a:lnTo>
                    <a:pt x="2476" y="9956"/>
                  </a:lnTo>
                  <a:lnTo>
                    <a:pt x="0" y="11214"/>
                  </a:lnTo>
                  <a:lnTo>
                    <a:pt x="0" y="13703"/>
                  </a:lnTo>
                  <a:lnTo>
                    <a:pt x="3721" y="14935"/>
                  </a:lnTo>
                  <a:lnTo>
                    <a:pt x="6222" y="9956"/>
                  </a:lnTo>
                  <a:lnTo>
                    <a:pt x="8712" y="8712"/>
                  </a:lnTo>
                  <a:lnTo>
                    <a:pt x="8712" y="6235"/>
                  </a:lnTo>
                  <a:lnTo>
                    <a:pt x="10585" y="6235"/>
                  </a:lnTo>
                  <a:lnTo>
                    <a:pt x="8712" y="2489"/>
                  </a:lnTo>
                  <a:lnTo>
                    <a:pt x="8712" y="1231"/>
                  </a:lnTo>
                  <a:lnTo>
                    <a:pt x="7467" y="0"/>
                  </a:lnTo>
                  <a:close/>
                </a:path>
                <a:path w="11429" h="15240">
                  <a:moveTo>
                    <a:pt x="10585" y="6235"/>
                  </a:moveTo>
                  <a:lnTo>
                    <a:pt x="8712" y="6235"/>
                  </a:lnTo>
                  <a:lnTo>
                    <a:pt x="8712" y="8712"/>
                  </a:lnTo>
                  <a:lnTo>
                    <a:pt x="11201" y="7467"/>
                  </a:lnTo>
                  <a:lnTo>
                    <a:pt x="10585" y="6235"/>
                  </a:lnTo>
                  <a:close/>
                </a:path>
              </a:pathLst>
            </a:custGeom>
            <a:solidFill>
              <a:srgbClr val="3F9B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0" name="object 530" descr=""/>
            <p:cNvSpPr/>
            <p:nvPr/>
          </p:nvSpPr>
          <p:spPr>
            <a:xfrm>
              <a:off x="4223894" y="1177911"/>
              <a:ext cx="22860" cy="19050"/>
            </a:xfrm>
            <a:custGeom>
              <a:avLst/>
              <a:gdLst/>
              <a:ahLst/>
              <a:cxnLst/>
              <a:rect l="l" t="t" r="r" b="b"/>
              <a:pathLst>
                <a:path w="22860" h="19050">
                  <a:moveTo>
                    <a:pt x="12458" y="12458"/>
                  </a:moveTo>
                  <a:lnTo>
                    <a:pt x="7480" y="12458"/>
                  </a:lnTo>
                  <a:lnTo>
                    <a:pt x="7480" y="18681"/>
                  </a:lnTo>
                  <a:lnTo>
                    <a:pt x="12458" y="14947"/>
                  </a:lnTo>
                  <a:lnTo>
                    <a:pt x="12458" y="12458"/>
                  </a:lnTo>
                  <a:close/>
                </a:path>
                <a:path w="22860" h="19050">
                  <a:moveTo>
                    <a:pt x="22428" y="12458"/>
                  </a:moveTo>
                  <a:lnTo>
                    <a:pt x="18681" y="12458"/>
                  </a:lnTo>
                  <a:lnTo>
                    <a:pt x="22428" y="16205"/>
                  </a:lnTo>
                  <a:lnTo>
                    <a:pt x="22428" y="12458"/>
                  </a:lnTo>
                  <a:close/>
                </a:path>
                <a:path w="22860" h="19050">
                  <a:moveTo>
                    <a:pt x="7480" y="0"/>
                  </a:moveTo>
                  <a:lnTo>
                    <a:pt x="2501" y="7480"/>
                  </a:lnTo>
                  <a:lnTo>
                    <a:pt x="0" y="8724"/>
                  </a:lnTo>
                  <a:lnTo>
                    <a:pt x="0" y="14947"/>
                  </a:lnTo>
                  <a:lnTo>
                    <a:pt x="2501" y="14947"/>
                  </a:lnTo>
                  <a:lnTo>
                    <a:pt x="7480" y="12458"/>
                  </a:lnTo>
                  <a:lnTo>
                    <a:pt x="22428" y="12458"/>
                  </a:lnTo>
                  <a:lnTo>
                    <a:pt x="22428" y="11226"/>
                  </a:lnTo>
                  <a:lnTo>
                    <a:pt x="19926" y="11226"/>
                  </a:lnTo>
                  <a:lnTo>
                    <a:pt x="19926" y="8724"/>
                  </a:lnTo>
                  <a:lnTo>
                    <a:pt x="17437" y="4978"/>
                  </a:lnTo>
                  <a:lnTo>
                    <a:pt x="11201" y="4978"/>
                  </a:lnTo>
                  <a:lnTo>
                    <a:pt x="8724" y="3746"/>
                  </a:lnTo>
                  <a:lnTo>
                    <a:pt x="8724" y="1257"/>
                  </a:lnTo>
                  <a:lnTo>
                    <a:pt x="7480" y="0"/>
                  </a:lnTo>
                  <a:close/>
                </a:path>
                <a:path w="22860" h="19050">
                  <a:moveTo>
                    <a:pt x="18681" y="12458"/>
                  </a:moveTo>
                  <a:lnTo>
                    <a:pt x="14947" y="12458"/>
                  </a:lnTo>
                  <a:lnTo>
                    <a:pt x="16205" y="14947"/>
                  </a:lnTo>
                  <a:lnTo>
                    <a:pt x="18681" y="14947"/>
                  </a:lnTo>
                  <a:lnTo>
                    <a:pt x="18681" y="12458"/>
                  </a:lnTo>
                  <a:close/>
                </a:path>
                <a:path w="22860" h="19050">
                  <a:moveTo>
                    <a:pt x="13703" y="0"/>
                  </a:moveTo>
                  <a:lnTo>
                    <a:pt x="11201" y="4978"/>
                  </a:lnTo>
                  <a:lnTo>
                    <a:pt x="17437" y="4978"/>
                  </a:lnTo>
                  <a:lnTo>
                    <a:pt x="16205" y="2501"/>
                  </a:lnTo>
                  <a:lnTo>
                    <a:pt x="13703" y="1257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165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1" name="object 531" descr=""/>
            <p:cNvSpPr/>
            <p:nvPr/>
          </p:nvSpPr>
          <p:spPr>
            <a:xfrm>
              <a:off x="4246322" y="11866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501"/>
                  </a:lnTo>
                  <a:lnTo>
                    <a:pt x="2476" y="2501"/>
                  </a:lnTo>
                  <a:lnTo>
                    <a:pt x="247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4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2" name="object 532" descr=""/>
            <p:cNvSpPr/>
            <p:nvPr/>
          </p:nvSpPr>
          <p:spPr>
            <a:xfrm>
              <a:off x="4243820" y="118288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2501" y="3746"/>
                  </a:lnTo>
                </a:path>
              </a:pathLst>
            </a:custGeom>
            <a:solidFill>
              <a:srgbClr val="1D4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3" name="object 533" descr=""/>
            <p:cNvSpPr/>
            <p:nvPr/>
          </p:nvSpPr>
          <p:spPr>
            <a:xfrm>
              <a:off x="4223894" y="118663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1244"/>
                  </a:lnTo>
                  <a:lnTo>
                    <a:pt x="0" y="2501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F4E4C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4" name="object 534" descr=""/>
            <p:cNvSpPr/>
            <p:nvPr/>
          </p:nvSpPr>
          <p:spPr>
            <a:xfrm>
              <a:off x="4226396" y="1144290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09">
                  <a:moveTo>
                    <a:pt x="7473" y="24892"/>
                  </a:moveTo>
                  <a:lnTo>
                    <a:pt x="3733" y="24892"/>
                  </a:lnTo>
                  <a:lnTo>
                    <a:pt x="3733" y="28638"/>
                  </a:lnTo>
                  <a:lnTo>
                    <a:pt x="6222" y="28638"/>
                  </a:lnTo>
                  <a:lnTo>
                    <a:pt x="6222" y="26149"/>
                  </a:lnTo>
                  <a:lnTo>
                    <a:pt x="7473" y="24892"/>
                  </a:lnTo>
                  <a:close/>
                </a:path>
                <a:path w="21589" h="29209">
                  <a:moveTo>
                    <a:pt x="10681" y="1812"/>
                  </a:moveTo>
                  <a:lnTo>
                    <a:pt x="8699" y="8724"/>
                  </a:lnTo>
                  <a:lnTo>
                    <a:pt x="4978" y="14947"/>
                  </a:lnTo>
                  <a:lnTo>
                    <a:pt x="0" y="22415"/>
                  </a:lnTo>
                  <a:lnTo>
                    <a:pt x="0" y="27393"/>
                  </a:lnTo>
                  <a:lnTo>
                    <a:pt x="3733" y="24892"/>
                  </a:lnTo>
                  <a:lnTo>
                    <a:pt x="7473" y="24892"/>
                  </a:lnTo>
                  <a:lnTo>
                    <a:pt x="8699" y="23660"/>
                  </a:lnTo>
                  <a:lnTo>
                    <a:pt x="13703" y="23660"/>
                  </a:lnTo>
                  <a:lnTo>
                    <a:pt x="13703" y="18669"/>
                  </a:lnTo>
                  <a:lnTo>
                    <a:pt x="18681" y="18669"/>
                  </a:lnTo>
                  <a:lnTo>
                    <a:pt x="14935" y="12446"/>
                  </a:lnTo>
                  <a:lnTo>
                    <a:pt x="10681" y="1812"/>
                  </a:lnTo>
                  <a:close/>
                </a:path>
                <a:path w="21589" h="29209">
                  <a:moveTo>
                    <a:pt x="11201" y="23660"/>
                  </a:moveTo>
                  <a:lnTo>
                    <a:pt x="8699" y="23660"/>
                  </a:lnTo>
                  <a:lnTo>
                    <a:pt x="8699" y="26149"/>
                  </a:lnTo>
                  <a:lnTo>
                    <a:pt x="11201" y="24892"/>
                  </a:lnTo>
                  <a:lnTo>
                    <a:pt x="11201" y="23660"/>
                  </a:lnTo>
                  <a:close/>
                </a:path>
                <a:path w="21589" h="29209">
                  <a:moveTo>
                    <a:pt x="18681" y="18669"/>
                  </a:moveTo>
                  <a:lnTo>
                    <a:pt x="13703" y="18669"/>
                  </a:lnTo>
                  <a:lnTo>
                    <a:pt x="16179" y="19926"/>
                  </a:lnTo>
                  <a:lnTo>
                    <a:pt x="18681" y="22415"/>
                  </a:lnTo>
                  <a:lnTo>
                    <a:pt x="18681" y="24892"/>
                  </a:lnTo>
                  <a:lnTo>
                    <a:pt x="21170" y="22415"/>
                  </a:lnTo>
                  <a:lnTo>
                    <a:pt x="18681" y="21170"/>
                  </a:lnTo>
                  <a:lnTo>
                    <a:pt x="18681" y="18669"/>
                  </a:lnTo>
                  <a:close/>
                </a:path>
                <a:path w="21589" h="29209">
                  <a:moveTo>
                    <a:pt x="11201" y="0"/>
                  </a:moveTo>
                  <a:lnTo>
                    <a:pt x="9956" y="0"/>
                  </a:lnTo>
                  <a:lnTo>
                    <a:pt x="10681" y="1812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157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5" name="object 535" descr=""/>
            <p:cNvSpPr/>
            <p:nvPr/>
          </p:nvSpPr>
          <p:spPr>
            <a:xfrm>
              <a:off x="4236353" y="1155491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</a:path>
              </a:pathLst>
            </a:custGeom>
            <a:solidFill>
              <a:srgbClr val="176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6" name="object 536" descr=""/>
            <p:cNvSpPr/>
            <p:nvPr/>
          </p:nvSpPr>
          <p:spPr>
            <a:xfrm>
              <a:off x="4236353" y="11592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7" name="object 537" descr=""/>
            <p:cNvSpPr/>
            <p:nvPr/>
          </p:nvSpPr>
          <p:spPr>
            <a:xfrm>
              <a:off x="4231374" y="1161718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3721" y="2501"/>
                  </a:moveTo>
                  <a:lnTo>
                    <a:pt x="2489" y="4991"/>
                  </a:lnTo>
                  <a:lnTo>
                    <a:pt x="0" y="4991"/>
                  </a:lnTo>
                  <a:lnTo>
                    <a:pt x="0" y="11214"/>
                  </a:lnTo>
                  <a:lnTo>
                    <a:pt x="2489" y="11214"/>
                  </a:lnTo>
                  <a:lnTo>
                    <a:pt x="2489" y="8724"/>
                  </a:lnTo>
                  <a:lnTo>
                    <a:pt x="4978" y="6235"/>
                  </a:lnTo>
                  <a:lnTo>
                    <a:pt x="9956" y="6235"/>
                  </a:lnTo>
                  <a:lnTo>
                    <a:pt x="9956" y="3746"/>
                  </a:lnTo>
                  <a:lnTo>
                    <a:pt x="3721" y="3746"/>
                  </a:lnTo>
                  <a:lnTo>
                    <a:pt x="3721" y="2501"/>
                  </a:lnTo>
                  <a:close/>
                </a:path>
                <a:path w="10160" h="11430">
                  <a:moveTo>
                    <a:pt x="7467" y="6235"/>
                  </a:moveTo>
                  <a:lnTo>
                    <a:pt x="4978" y="6235"/>
                  </a:lnTo>
                  <a:lnTo>
                    <a:pt x="4978" y="8724"/>
                  </a:lnTo>
                  <a:lnTo>
                    <a:pt x="7467" y="7467"/>
                  </a:lnTo>
                  <a:lnTo>
                    <a:pt x="7467" y="6235"/>
                  </a:lnTo>
                  <a:close/>
                </a:path>
                <a:path w="10160" h="11430">
                  <a:moveTo>
                    <a:pt x="9956" y="0"/>
                  </a:moveTo>
                  <a:lnTo>
                    <a:pt x="7467" y="0"/>
                  </a:lnTo>
                  <a:lnTo>
                    <a:pt x="3721" y="3746"/>
                  </a:lnTo>
                  <a:lnTo>
                    <a:pt x="9956" y="3746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144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8" name="object 538" descr=""/>
            <p:cNvSpPr/>
            <p:nvPr/>
          </p:nvSpPr>
          <p:spPr>
            <a:xfrm>
              <a:off x="4228871" y="117293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501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685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9" name="object 539" descr=""/>
            <p:cNvSpPr/>
            <p:nvPr/>
          </p:nvSpPr>
          <p:spPr>
            <a:xfrm>
              <a:off x="4230130" y="116422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1244" y="3733"/>
                  </a:lnTo>
                  <a:lnTo>
                    <a:pt x="2489" y="37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EEF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0" name="object 540" descr=""/>
            <p:cNvSpPr/>
            <p:nvPr/>
          </p:nvSpPr>
          <p:spPr>
            <a:xfrm>
              <a:off x="4230130" y="116670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2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1" name="object 541" descr=""/>
            <p:cNvSpPr/>
            <p:nvPr/>
          </p:nvSpPr>
          <p:spPr>
            <a:xfrm>
              <a:off x="4237597" y="1191614"/>
              <a:ext cx="30480" cy="26670"/>
            </a:xfrm>
            <a:custGeom>
              <a:avLst/>
              <a:gdLst/>
              <a:ahLst/>
              <a:cxnLst/>
              <a:rect l="l" t="t" r="r" b="b"/>
              <a:pathLst>
                <a:path w="30479" h="26669">
                  <a:moveTo>
                    <a:pt x="9977" y="3750"/>
                  </a:moveTo>
                  <a:lnTo>
                    <a:pt x="9969" y="17449"/>
                  </a:lnTo>
                  <a:lnTo>
                    <a:pt x="12446" y="18694"/>
                  </a:lnTo>
                  <a:lnTo>
                    <a:pt x="16192" y="18694"/>
                  </a:lnTo>
                  <a:lnTo>
                    <a:pt x="19926" y="21170"/>
                  </a:lnTo>
                  <a:lnTo>
                    <a:pt x="22428" y="22428"/>
                  </a:lnTo>
                  <a:lnTo>
                    <a:pt x="24904" y="24917"/>
                  </a:lnTo>
                  <a:lnTo>
                    <a:pt x="24904" y="26174"/>
                  </a:lnTo>
                  <a:lnTo>
                    <a:pt x="29895" y="26174"/>
                  </a:lnTo>
                  <a:lnTo>
                    <a:pt x="27406" y="22428"/>
                  </a:lnTo>
                  <a:lnTo>
                    <a:pt x="23672" y="19926"/>
                  </a:lnTo>
                  <a:lnTo>
                    <a:pt x="21170" y="16192"/>
                  </a:lnTo>
                  <a:lnTo>
                    <a:pt x="17449" y="11214"/>
                  </a:lnTo>
                  <a:lnTo>
                    <a:pt x="9977" y="3750"/>
                  </a:lnTo>
                  <a:close/>
                </a:path>
                <a:path w="30479" h="26669">
                  <a:moveTo>
                    <a:pt x="6223" y="0"/>
                  </a:moveTo>
                  <a:lnTo>
                    <a:pt x="6223" y="2501"/>
                  </a:lnTo>
                  <a:lnTo>
                    <a:pt x="7480" y="2501"/>
                  </a:lnTo>
                  <a:lnTo>
                    <a:pt x="9977" y="3750"/>
                  </a:lnTo>
                  <a:lnTo>
                    <a:pt x="6223" y="0"/>
                  </a:lnTo>
                  <a:close/>
                </a:path>
                <a:path w="30479" h="26669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3733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79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2" name="object 542" descr=""/>
            <p:cNvSpPr/>
            <p:nvPr/>
          </p:nvSpPr>
          <p:spPr>
            <a:xfrm>
              <a:off x="4247567" y="1200339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0" y="0"/>
                  </a:moveTo>
                  <a:lnTo>
                    <a:pt x="0" y="3721"/>
                  </a:lnTo>
                  <a:lnTo>
                    <a:pt x="3733" y="6223"/>
                  </a:lnTo>
                  <a:lnTo>
                    <a:pt x="3733" y="8724"/>
                  </a:lnTo>
                  <a:lnTo>
                    <a:pt x="9956" y="8724"/>
                  </a:lnTo>
                  <a:lnTo>
                    <a:pt x="7480" y="6223"/>
                  </a:lnTo>
                  <a:lnTo>
                    <a:pt x="3733" y="4978"/>
                  </a:lnTo>
                  <a:lnTo>
                    <a:pt x="3733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8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3" name="object 543" descr=""/>
            <p:cNvSpPr/>
            <p:nvPr/>
          </p:nvSpPr>
          <p:spPr>
            <a:xfrm>
              <a:off x="4191509" y="1251405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59">
                  <a:moveTo>
                    <a:pt x="21170" y="0"/>
                  </a:moveTo>
                  <a:lnTo>
                    <a:pt x="16192" y="0"/>
                  </a:lnTo>
                  <a:lnTo>
                    <a:pt x="19938" y="1244"/>
                  </a:lnTo>
                  <a:lnTo>
                    <a:pt x="12458" y="6223"/>
                  </a:lnTo>
                  <a:lnTo>
                    <a:pt x="0" y="18681"/>
                  </a:lnTo>
                  <a:lnTo>
                    <a:pt x="0" y="22428"/>
                  </a:lnTo>
                  <a:lnTo>
                    <a:pt x="7825" y="20792"/>
                  </a:lnTo>
                  <a:lnTo>
                    <a:pt x="15881" y="16821"/>
                  </a:lnTo>
                  <a:lnTo>
                    <a:pt x="23470" y="11916"/>
                  </a:lnTo>
                  <a:lnTo>
                    <a:pt x="29895" y="7480"/>
                  </a:lnTo>
                  <a:lnTo>
                    <a:pt x="29895" y="4978"/>
                  </a:lnTo>
                  <a:lnTo>
                    <a:pt x="30832" y="3733"/>
                  </a:lnTo>
                  <a:lnTo>
                    <a:pt x="24917" y="3733"/>
                  </a:lnTo>
                  <a:lnTo>
                    <a:pt x="26170" y="2476"/>
                  </a:lnTo>
                  <a:lnTo>
                    <a:pt x="21170" y="2476"/>
                  </a:lnTo>
                  <a:lnTo>
                    <a:pt x="21170" y="0"/>
                  </a:lnTo>
                  <a:close/>
                </a:path>
                <a:path w="33654" h="22859">
                  <a:moveTo>
                    <a:pt x="33642" y="0"/>
                  </a:moveTo>
                  <a:lnTo>
                    <a:pt x="31140" y="1244"/>
                  </a:lnTo>
                  <a:lnTo>
                    <a:pt x="27406" y="2476"/>
                  </a:lnTo>
                  <a:lnTo>
                    <a:pt x="24917" y="3733"/>
                  </a:lnTo>
                  <a:lnTo>
                    <a:pt x="30832" y="3733"/>
                  </a:lnTo>
                  <a:lnTo>
                    <a:pt x="33642" y="0"/>
                  </a:lnTo>
                  <a:close/>
                </a:path>
                <a:path w="33654" h="22859">
                  <a:moveTo>
                    <a:pt x="28638" y="0"/>
                  </a:moveTo>
                  <a:lnTo>
                    <a:pt x="23672" y="2476"/>
                  </a:lnTo>
                  <a:lnTo>
                    <a:pt x="26170" y="2476"/>
                  </a:lnTo>
                  <a:lnTo>
                    <a:pt x="28638" y="0"/>
                  </a:lnTo>
                  <a:close/>
                </a:path>
              </a:pathLst>
            </a:custGeom>
            <a:solidFill>
              <a:srgbClr val="6AA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4" name="object 544" descr=""/>
            <p:cNvSpPr/>
            <p:nvPr/>
          </p:nvSpPr>
          <p:spPr>
            <a:xfrm>
              <a:off x="4200234" y="126510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C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5" name="object 545" descr=""/>
            <p:cNvSpPr/>
            <p:nvPr/>
          </p:nvSpPr>
          <p:spPr>
            <a:xfrm>
              <a:off x="4203968" y="12588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0" y="372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42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6" name="object 546" descr=""/>
            <p:cNvSpPr/>
            <p:nvPr/>
          </p:nvSpPr>
          <p:spPr>
            <a:xfrm>
              <a:off x="4210203" y="125388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978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76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DA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7" name="object 547" descr=""/>
            <p:cNvSpPr/>
            <p:nvPr/>
          </p:nvSpPr>
          <p:spPr>
            <a:xfrm>
              <a:off x="4207701" y="125388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1863" y="2819"/>
                  </a:moveTo>
                  <a:lnTo>
                    <a:pt x="0" y="3746"/>
                  </a:lnTo>
                  <a:lnTo>
                    <a:pt x="0" y="5003"/>
                  </a:lnTo>
                  <a:lnTo>
                    <a:pt x="1244" y="3746"/>
                  </a:lnTo>
                  <a:lnTo>
                    <a:pt x="1863" y="2819"/>
                  </a:lnTo>
                  <a:close/>
                </a:path>
                <a:path w="3810" h="5080">
                  <a:moveTo>
                    <a:pt x="3746" y="0"/>
                  </a:moveTo>
                  <a:lnTo>
                    <a:pt x="2075" y="2501"/>
                  </a:lnTo>
                  <a:lnTo>
                    <a:pt x="2501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448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8" name="object 548" descr=""/>
            <p:cNvSpPr/>
            <p:nvPr/>
          </p:nvSpPr>
          <p:spPr>
            <a:xfrm>
              <a:off x="4253790" y="1311184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5" h="40005">
                  <a:moveTo>
                    <a:pt x="37781" y="27419"/>
                  </a:moveTo>
                  <a:lnTo>
                    <a:pt x="18681" y="27419"/>
                  </a:lnTo>
                  <a:lnTo>
                    <a:pt x="21183" y="29895"/>
                  </a:lnTo>
                  <a:lnTo>
                    <a:pt x="24904" y="32397"/>
                  </a:lnTo>
                  <a:lnTo>
                    <a:pt x="27406" y="34874"/>
                  </a:lnTo>
                  <a:lnTo>
                    <a:pt x="29883" y="36118"/>
                  </a:lnTo>
                  <a:lnTo>
                    <a:pt x="36131" y="39865"/>
                  </a:lnTo>
                  <a:lnTo>
                    <a:pt x="39852" y="39865"/>
                  </a:lnTo>
                  <a:lnTo>
                    <a:pt x="42354" y="37363"/>
                  </a:lnTo>
                  <a:lnTo>
                    <a:pt x="39852" y="34874"/>
                  </a:lnTo>
                  <a:lnTo>
                    <a:pt x="39852" y="33642"/>
                  </a:lnTo>
                  <a:lnTo>
                    <a:pt x="37781" y="27419"/>
                  </a:lnTo>
                  <a:close/>
                </a:path>
                <a:path w="42545" h="40005">
                  <a:moveTo>
                    <a:pt x="32390" y="19938"/>
                  </a:moveTo>
                  <a:lnTo>
                    <a:pt x="3733" y="19938"/>
                  </a:lnTo>
                  <a:lnTo>
                    <a:pt x="4978" y="22415"/>
                  </a:lnTo>
                  <a:lnTo>
                    <a:pt x="7480" y="24917"/>
                  </a:lnTo>
                  <a:lnTo>
                    <a:pt x="7480" y="27419"/>
                  </a:lnTo>
                  <a:lnTo>
                    <a:pt x="11214" y="29895"/>
                  </a:lnTo>
                  <a:lnTo>
                    <a:pt x="13703" y="32397"/>
                  </a:lnTo>
                  <a:lnTo>
                    <a:pt x="16179" y="33642"/>
                  </a:lnTo>
                  <a:lnTo>
                    <a:pt x="18681" y="36118"/>
                  </a:lnTo>
                  <a:lnTo>
                    <a:pt x="21183" y="36118"/>
                  </a:lnTo>
                  <a:lnTo>
                    <a:pt x="18681" y="32397"/>
                  </a:lnTo>
                  <a:lnTo>
                    <a:pt x="18681" y="27419"/>
                  </a:lnTo>
                  <a:lnTo>
                    <a:pt x="37781" y="27419"/>
                  </a:lnTo>
                  <a:lnTo>
                    <a:pt x="37363" y="26162"/>
                  </a:lnTo>
                  <a:lnTo>
                    <a:pt x="32390" y="19938"/>
                  </a:lnTo>
                  <a:close/>
                </a:path>
                <a:path w="42545" h="40005">
                  <a:moveTo>
                    <a:pt x="1871" y="618"/>
                  </a:moveTo>
                  <a:lnTo>
                    <a:pt x="0" y="2489"/>
                  </a:lnTo>
                  <a:lnTo>
                    <a:pt x="0" y="27419"/>
                  </a:lnTo>
                  <a:lnTo>
                    <a:pt x="1257" y="28651"/>
                  </a:lnTo>
                  <a:lnTo>
                    <a:pt x="3733" y="32397"/>
                  </a:lnTo>
                  <a:lnTo>
                    <a:pt x="3733" y="19938"/>
                  </a:lnTo>
                  <a:lnTo>
                    <a:pt x="32390" y="19938"/>
                  </a:lnTo>
                  <a:lnTo>
                    <a:pt x="27406" y="13703"/>
                  </a:lnTo>
                  <a:lnTo>
                    <a:pt x="26168" y="12471"/>
                  </a:lnTo>
                  <a:lnTo>
                    <a:pt x="9956" y="12471"/>
                  </a:lnTo>
                  <a:lnTo>
                    <a:pt x="7480" y="7467"/>
                  </a:lnTo>
                  <a:lnTo>
                    <a:pt x="4978" y="3746"/>
                  </a:lnTo>
                  <a:lnTo>
                    <a:pt x="1871" y="618"/>
                  </a:lnTo>
                  <a:close/>
                </a:path>
                <a:path w="42545" h="40005">
                  <a:moveTo>
                    <a:pt x="21183" y="4991"/>
                  </a:moveTo>
                  <a:lnTo>
                    <a:pt x="9956" y="4991"/>
                  </a:lnTo>
                  <a:lnTo>
                    <a:pt x="9956" y="12471"/>
                  </a:lnTo>
                  <a:lnTo>
                    <a:pt x="26168" y="12471"/>
                  </a:lnTo>
                  <a:lnTo>
                    <a:pt x="24904" y="11214"/>
                  </a:lnTo>
                  <a:lnTo>
                    <a:pt x="21183" y="8724"/>
                  </a:lnTo>
                  <a:lnTo>
                    <a:pt x="21183" y="4991"/>
                  </a:lnTo>
                  <a:close/>
                </a:path>
                <a:path w="42545" h="40005">
                  <a:moveTo>
                    <a:pt x="2489" y="0"/>
                  </a:moveTo>
                  <a:lnTo>
                    <a:pt x="1257" y="0"/>
                  </a:lnTo>
                  <a:lnTo>
                    <a:pt x="1871" y="61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38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9" name="object 549" descr=""/>
            <p:cNvSpPr/>
            <p:nvPr/>
          </p:nvSpPr>
          <p:spPr>
            <a:xfrm>
              <a:off x="4263747" y="132239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1E6E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0" name="object 550" descr=""/>
            <p:cNvSpPr/>
            <p:nvPr/>
          </p:nvSpPr>
          <p:spPr>
            <a:xfrm>
              <a:off x="4266248" y="132862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501"/>
                  </a:lnTo>
                </a:path>
              </a:pathLst>
            </a:custGeom>
            <a:solidFill>
              <a:srgbClr val="1B7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1" name="object 551" descr=""/>
            <p:cNvSpPr/>
            <p:nvPr/>
          </p:nvSpPr>
          <p:spPr>
            <a:xfrm>
              <a:off x="4265004" y="132365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89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489" y="496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A74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2" name="object 552" descr=""/>
            <p:cNvSpPr/>
            <p:nvPr/>
          </p:nvSpPr>
          <p:spPr>
            <a:xfrm>
              <a:off x="4274973" y="132862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2501" y="3759"/>
                  </a:moveTo>
                  <a:lnTo>
                    <a:pt x="4978" y="7480"/>
                  </a:lnTo>
                  <a:lnTo>
                    <a:pt x="4978" y="6235"/>
                  </a:lnTo>
                  <a:lnTo>
                    <a:pt x="2501" y="3759"/>
                  </a:lnTo>
                  <a:close/>
                </a:path>
                <a:path w="5079" h="7619">
                  <a:moveTo>
                    <a:pt x="0" y="0"/>
                  </a:moveTo>
                  <a:lnTo>
                    <a:pt x="0" y="1257"/>
                  </a:lnTo>
                  <a:lnTo>
                    <a:pt x="2501" y="375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47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3" name="object 553" descr=""/>
            <p:cNvSpPr/>
            <p:nvPr/>
          </p:nvSpPr>
          <p:spPr>
            <a:xfrm>
              <a:off x="4266248" y="133983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489" y="0"/>
                  </a:moveTo>
                  <a:lnTo>
                    <a:pt x="0" y="0"/>
                  </a:lnTo>
                  <a:lnTo>
                    <a:pt x="4978" y="4991"/>
                  </a:lnTo>
                  <a:lnTo>
                    <a:pt x="7467" y="6223"/>
                  </a:lnTo>
                  <a:lnTo>
                    <a:pt x="4978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FCDA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4" name="object 554" descr=""/>
            <p:cNvSpPr/>
            <p:nvPr/>
          </p:nvSpPr>
          <p:spPr>
            <a:xfrm>
              <a:off x="4193998" y="1191614"/>
              <a:ext cx="53975" cy="48895"/>
            </a:xfrm>
            <a:custGeom>
              <a:avLst/>
              <a:gdLst/>
              <a:ahLst/>
              <a:cxnLst/>
              <a:rect l="l" t="t" r="r" b="b"/>
              <a:pathLst>
                <a:path w="53975" h="48894">
                  <a:moveTo>
                    <a:pt x="47332" y="43599"/>
                  </a:moveTo>
                  <a:lnTo>
                    <a:pt x="38620" y="43599"/>
                  </a:lnTo>
                  <a:lnTo>
                    <a:pt x="42354" y="44843"/>
                  </a:lnTo>
                  <a:lnTo>
                    <a:pt x="41097" y="48577"/>
                  </a:lnTo>
                  <a:lnTo>
                    <a:pt x="42354" y="48577"/>
                  </a:lnTo>
                  <a:lnTo>
                    <a:pt x="47332" y="47345"/>
                  </a:lnTo>
                  <a:lnTo>
                    <a:pt x="47332" y="43599"/>
                  </a:lnTo>
                  <a:close/>
                </a:path>
                <a:path w="53975" h="48894">
                  <a:moveTo>
                    <a:pt x="53568" y="37376"/>
                  </a:moveTo>
                  <a:lnTo>
                    <a:pt x="22428" y="37376"/>
                  </a:lnTo>
                  <a:lnTo>
                    <a:pt x="22428" y="46088"/>
                  </a:lnTo>
                  <a:lnTo>
                    <a:pt x="24917" y="46088"/>
                  </a:lnTo>
                  <a:lnTo>
                    <a:pt x="32397" y="43599"/>
                  </a:lnTo>
                  <a:lnTo>
                    <a:pt x="47332" y="43599"/>
                  </a:lnTo>
                  <a:lnTo>
                    <a:pt x="47332" y="41097"/>
                  </a:lnTo>
                  <a:lnTo>
                    <a:pt x="53568" y="41097"/>
                  </a:lnTo>
                  <a:lnTo>
                    <a:pt x="53568" y="37376"/>
                  </a:lnTo>
                  <a:close/>
                </a:path>
                <a:path w="53975" h="48894">
                  <a:moveTo>
                    <a:pt x="38620" y="0"/>
                  </a:moveTo>
                  <a:lnTo>
                    <a:pt x="33629" y="2501"/>
                  </a:lnTo>
                  <a:lnTo>
                    <a:pt x="29895" y="2501"/>
                  </a:lnTo>
                  <a:lnTo>
                    <a:pt x="27406" y="4978"/>
                  </a:lnTo>
                  <a:lnTo>
                    <a:pt x="23672" y="7480"/>
                  </a:lnTo>
                  <a:lnTo>
                    <a:pt x="21183" y="9969"/>
                  </a:lnTo>
                  <a:lnTo>
                    <a:pt x="17449" y="12446"/>
                  </a:lnTo>
                  <a:lnTo>
                    <a:pt x="14947" y="14947"/>
                  </a:lnTo>
                  <a:lnTo>
                    <a:pt x="2501" y="24917"/>
                  </a:lnTo>
                  <a:lnTo>
                    <a:pt x="2501" y="28651"/>
                  </a:lnTo>
                  <a:lnTo>
                    <a:pt x="11226" y="28651"/>
                  </a:lnTo>
                  <a:lnTo>
                    <a:pt x="6235" y="33629"/>
                  </a:lnTo>
                  <a:lnTo>
                    <a:pt x="2501" y="36118"/>
                  </a:lnTo>
                  <a:lnTo>
                    <a:pt x="0" y="39865"/>
                  </a:lnTo>
                  <a:lnTo>
                    <a:pt x="6235" y="37376"/>
                  </a:lnTo>
                  <a:lnTo>
                    <a:pt x="11226" y="36118"/>
                  </a:lnTo>
                  <a:lnTo>
                    <a:pt x="16205" y="32397"/>
                  </a:lnTo>
                  <a:lnTo>
                    <a:pt x="16205" y="31140"/>
                  </a:lnTo>
                  <a:lnTo>
                    <a:pt x="48577" y="31140"/>
                  </a:lnTo>
                  <a:lnTo>
                    <a:pt x="48577" y="19926"/>
                  </a:lnTo>
                  <a:lnTo>
                    <a:pt x="46100" y="18694"/>
                  </a:lnTo>
                  <a:lnTo>
                    <a:pt x="46100" y="6223"/>
                  </a:lnTo>
                  <a:lnTo>
                    <a:pt x="38620" y="6223"/>
                  </a:lnTo>
                  <a:lnTo>
                    <a:pt x="38620" y="0"/>
                  </a:lnTo>
                  <a:close/>
                </a:path>
                <a:path w="53975" h="48894">
                  <a:moveTo>
                    <a:pt x="51079" y="31140"/>
                  </a:moveTo>
                  <a:lnTo>
                    <a:pt x="18681" y="31140"/>
                  </a:lnTo>
                  <a:lnTo>
                    <a:pt x="16205" y="32397"/>
                  </a:lnTo>
                  <a:lnTo>
                    <a:pt x="16205" y="39865"/>
                  </a:lnTo>
                  <a:lnTo>
                    <a:pt x="18681" y="37376"/>
                  </a:lnTo>
                  <a:lnTo>
                    <a:pt x="53568" y="37376"/>
                  </a:lnTo>
                  <a:lnTo>
                    <a:pt x="53568" y="36118"/>
                  </a:lnTo>
                  <a:lnTo>
                    <a:pt x="51079" y="33629"/>
                  </a:lnTo>
                  <a:lnTo>
                    <a:pt x="51079" y="31140"/>
                  </a:lnTo>
                  <a:close/>
                </a:path>
                <a:path w="53975" h="48894">
                  <a:moveTo>
                    <a:pt x="18681" y="31140"/>
                  </a:moveTo>
                  <a:lnTo>
                    <a:pt x="16205" y="31140"/>
                  </a:lnTo>
                  <a:lnTo>
                    <a:pt x="16205" y="32397"/>
                  </a:lnTo>
                  <a:lnTo>
                    <a:pt x="18681" y="31140"/>
                  </a:lnTo>
                  <a:close/>
                </a:path>
                <a:path w="53975" h="48894">
                  <a:moveTo>
                    <a:pt x="43599" y="2501"/>
                  </a:moveTo>
                  <a:lnTo>
                    <a:pt x="42354" y="4978"/>
                  </a:lnTo>
                  <a:lnTo>
                    <a:pt x="38620" y="6223"/>
                  </a:lnTo>
                  <a:lnTo>
                    <a:pt x="46100" y="6223"/>
                  </a:lnTo>
                  <a:lnTo>
                    <a:pt x="43599" y="4978"/>
                  </a:lnTo>
                  <a:lnTo>
                    <a:pt x="43599" y="2501"/>
                  </a:lnTo>
                  <a:close/>
                </a:path>
              </a:pathLst>
            </a:custGeom>
            <a:solidFill>
              <a:srgbClr val="2A9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5" name="object 555" descr=""/>
            <p:cNvSpPr/>
            <p:nvPr/>
          </p:nvSpPr>
          <p:spPr>
            <a:xfrm>
              <a:off x="4242576" y="120282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80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6" name="object 556" descr=""/>
            <p:cNvSpPr/>
            <p:nvPr/>
          </p:nvSpPr>
          <p:spPr>
            <a:xfrm>
              <a:off x="4220147" y="120780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</a:path>
              </a:pathLst>
            </a:custGeom>
            <a:solidFill>
              <a:srgbClr val="6FAB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7" name="object 557" descr=""/>
            <p:cNvSpPr/>
            <p:nvPr/>
          </p:nvSpPr>
          <p:spPr>
            <a:xfrm>
              <a:off x="4237597" y="11965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1244" y="0"/>
                  </a:moveTo>
                  <a:lnTo>
                    <a:pt x="0" y="0"/>
                  </a:lnTo>
                  <a:lnTo>
                    <a:pt x="2501" y="2501"/>
                  </a:lnTo>
                  <a:lnTo>
                    <a:pt x="2501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238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8" name="object 558" descr=""/>
            <p:cNvSpPr/>
            <p:nvPr/>
          </p:nvSpPr>
          <p:spPr>
            <a:xfrm>
              <a:off x="4218915" y="120531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6BB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9" name="object 559" descr=""/>
            <p:cNvSpPr/>
            <p:nvPr/>
          </p:nvSpPr>
          <p:spPr>
            <a:xfrm>
              <a:off x="4232619" y="119909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59">
                  <a:moveTo>
                    <a:pt x="0" y="0"/>
                  </a:moveTo>
                  <a:lnTo>
                    <a:pt x="0" y="9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81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0" name="object 560" descr=""/>
            <p:cNvSpPr/>
            <p:nvPr/>
          </p:nvSpPr>
          <p:spPr>
            <a:xfrm>
              <a:off x="4218915" y="12252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0" y="3746"/>
                  </a:lnTo>
                  <a:lnTo>
                    <a:pt x="3733" y="374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F8E2D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1" name="object 561" descr=""/>
            <p:cNvSpPr/>
            <p:nvPr/>
          </p:nvSpPr>
          <p:spPr>
            <a:xfrm>
              <a:off x="4213931" y="1217789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27" y="4972"/>
                  </a:moveTo>
                  <a:lnTo>
                    <a:pt x="1250" y="6223"/>
                  </a:lnTo>
                  <a:lnTo>
                    <a:pt x="1250" y="7454"/>
                  </a:lnTo>
                  <a:lnTo>
                    <a:pt x="3727" y="4972"/>
                  </a:lnTo>
                  <a:close/>
                </a:path>
                <a:path w="6350" h="7619">
                  <a:moveTo>
                    <a:pt x="6216" y="0"/>
                  </a:moveTo>
                  <a:lnTo>
                    <a:pt x="3740" y="1219"/>
                  </a:lnTo>
                  <a:lnTo>
                    <a:pt x="2495" y="3721"/>
                  </a:lnTo>
                  <a:lnTo>
                    <a:pt x="0" y="4972"/>
                  </a:lnTo>
                  <a:lnTo>
                    <a:pt x="1250" y="6223"/>
                  </a:lnTo>
                  <a:lnTo>
                    <a:pt x="1250" y="4972"/>
                  </a:lnTo>
                  <a:lnTo>
                    <a:pt x="3727" y="4972"/>
                  </a:lnTo>
                  <a:lnTo>
                    <a:pt x="6216" y="2476"/>
                  </a:lnTo>
                  <a:lnTo>
                    <a:pt x="6216" y="0"/>
                  </a:lnTo>
                  <a:close/>
                </a:path>
                <a:path w="6350" h="7619">
                  <a:moveTo>
                    <a:pt x="3727" y="4972"/>
                  </a:moveTo>
                  <a:lnTo>
                    <a:pt x="1250" y="4972"/>
                  </a:lnTo>
                  <a:lnTo>
                    <a:pt x="1250" y="6223"/>
                  </a:lnTo>
                  <a:lnTo>
                    <a:pt x="3727" y="4972"/>
                  </a:lnTo>
                  <a:close/>
                </a:path>
              </a:pathLst>
            </a:custGeom>
            <a:solidFill>
              <a:srgbClr val="FDE6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2" name="object 562" descr=""/>
            <p:cNvSpPr/>
            <p:nvPr/>
          </p:nvSpPr>
          <p:spPr>
            <a:xfrm>
              <a:off x="4232619" y="12053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57A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3" name="object 563" descr=""/>
            <p:cNvSpPr/>
            <p:nvPr/>
          </p:nvSpPr>
          <p:spPr>
            <a:xfrm>
              <a:off x="4201478" y="1206562"/>
              <a:ext cx="21590" cy="10160"/>
            </a:xfrm>
            <a:custGeom>
              <a:avLst/>
              <a:gdLst/>
              <a:ahLst/>
              <a:cxnLst/>
              <a:rect l="l" t="t" r="r" b="b"/>
              <a:pathLst>
                <a:path w="21589" h="10159">
                  <a:moveTo>
                    <a:pt x="11201" y="0"/>
                  </a:moveTo>
                  <a:lnTo>
                    <a:pt x="2489" y="7480"/>
                  </a:lnTo>
                  <a:lnTo>
                    <a:pt x="0" y="7480"/>
                  </a:lnTo>
                  <a:lnTo>
                    <a:pt x="0" y="9969"/>
                  </a:lnTo>
                  <a:lnTo>
                    <a:pt x="12445" y="9969"/>
                  </a:lnTo>
                  <a:lnTo>
                    <a:pt x="16192" y="8724"/>
                  </a:lnTo>
                  <a:lnTo>
                    <a:pt x="21170" y="7480"/>
                  </a:lnTo>
                  <a:lnTo>
                    <a:pt x="21170" y="2501"/>
                  </a:lnTo>
                  <a:lnTo>
                    <a:pt x="14947" y="2501"/>
                  </a:lnTo>
                  <a:lnTo>
                    <a:pt x="11201" y="0"/>
                  </a:lnTo>
                  <a:close/>
                </a:path>
                <a:path w="21589" h="10159">
                  <a:moveTo>
                    <a:pt x="21170" y="1244"/>
                  </a:moveTo>
                  <a:lnTo>
                    <a:pt x="18668" y="1244"/>
                  </a:lnTo>
                  <a:lnTo>
                    <a:pt x="16192" y="2501"/>
                  </a:lnTo>
                  <a:lnTo>
                    <a:pt x="21170" y="2501"/>
                  </a:lnTo>
                  <a:lnTo>
                    <a:pt x="21170" y="1244"/>
                  </a:lnTo>
                  <a:close/>
                </a:path>
              </a:pathLst>
            </a:custGeom>
            <a:solidFill>
              <a:srgbClr val="60A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4" name="object 564" descr=""/>
            <p:cNvSpPr/>
            <p:nvPr/>
          </p:nvSpPr>
          <p:spPr>
            <a:xfrm>
              <a:off x="4213924" y="121278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5A7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5" name="object 565" descr=""/>
            <p:cNvSpPr/>
            <p:nvPr/>
          </p:nvSpPr>
          <p:spPr>
            <a:xfrm>
              <a:off x="4220147" y="121154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09B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6" name="object 566" descr=""/>
            <p:cNvSpPr/>
            <p:nvPr/>
          </p:nvSpPr>
          <p:spPr>
            <a:xfrm>
              <a:off x="4218915" y="120780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489" y="0"/>
                  </a:moveTo>
                  <a:lnTo>
                    <a:pt x="0" y="1257"/>
                  </a:lnTo>
                  <a:lnTo>
                    <a:pt x="2489" y="12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B9B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7" name="object 567" descr=""/>
            <p:cNvSpPr/>
            <p:nvPr/>
          </p:nvSpPr>
          <p:spPr>
            <a:xfrm>
              <a:off x="4210203" y="1210308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0"/>
                  </a:moveTo>
                  <a:lnTo>
                    <a:pt x="2476" y="0"/>
                  </a:lnTo>
                  <a:lnTo>
                    <a:pt x="0" y="1231"/>
                  </a:lnTo>
                  <a:lnTo>
                    <a:pt x="0" y="3733"/>
                  </a:lnTo>
                  <a:lnTo>
                    <a:pt x="2476" y="373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4CA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8" name="object 568" descr=""/>
            <p:cNvSpPr/>
            <p:nvPr/>
          </p:nvSpPr>
          <p:spPr>
            <a:xfrm>
              <a:off x="4208946" y="1209064"/>
              <a:ext cx="31750" cy="31750"/>
            </a:xfrm>
            <a:custGeom>
              <a:avLst/>
              <a:gdLst/>
              <a:ahLst/>
              <a:cxnLst/>
              <a:rect l="l" t="t" r="r" b="b"/>
              <a:pathLst>
                <a:path w="31750" h="31750">
                  <a:moveTo>
                    <a:pt x="24917" y="26149"/>
                  </a:moveTo>
                  <a:lnTo>
                    <a:pt x="16205" y="26149"/>
                  </a:lnTo>
                  <a:lnTo>
                    <a:pt x="19926" y="27393"/>
                  </a:lnTo>
                  <a:lnTo>
                    <a:pt x="18681" y="31127"/>
                  </a:lnTo>
                  <a:lnTo>
                    <a:pt x="19926" y="31127"/>
                  </a:lnTo>
                  <a:lnTo>
                    <a:pt x="24917" y="29895"/>
                  </a:lnTo>
                  <a:lnTo>
                    <a:pt x="24917" y="26149"/>
                  </a:lnTo>
                  <a:close/>
                </a:path>
                <a:path w="31750" h="31750">
                  <a:moveTo>
                    <a:pt x="6235" y="2476"/>
                  </a:moveTo>
                  <a:lnTo>
                    <a:pt x="2501" y="7467"/>
                  </a:lnTo>
                  <a:lnTo>
                    <a:pt x="0" y="11201"/>
                  </a:lnTo>
                  <a:lnTo>
                    <a:pt x="0" y="28638"/>
                  </a:lnTo>
                  <a:lnTo>
                    <a:pt x="2501" y="28638"/>
                  </a:lnTo>
                  <a:lnTo>
                    <a:pt x="9969" y="26149"/>
                  </a:lnTo>
                  <a:lnTo>
                    <a:pt x="24917" y="26149"/>
                  </a:lnTo>
                  <a:lnTo>
                    <a:pt x="24917" y="23647"/>
                  </a:lnTo>
                  <a:lnTo>
                    <a:pt x="31153" y="23647"/>
                  </a:lnTo>
                  <a:lnTo>
                    <a:pt x="31153" y="18669"/>
                  </a:lnTo>
                  <a:lnTo>
                    <a:pt x="28651" y="16179"/>
                  </a:lnTo>
                  <a:lnTo>
                    <a:pt x="28651" y="13690"/>
                  </a:lnTo>
                  <a:lnTo>
                    <a:pt x="26149" y="13690"/>
                  </a:lnTo>
                  <a:lnTo>
                    <a:pt x="26149" y="8724"/>
                  </a:lnTo>
                  <a:lnTo>
                    <a:pt x="23672" y="8724"/>
                  </a:lnTo>
                  <a:lnTo>
                    <a:pt x="23672" y="7467"/>
                  </a:lnTo>
                  <a:lnTo>
                    <a:pt x="6235" y="7467"/>
                  </a:lnTo>
                  <a:lnTo>
                    <a:pt x="6235" y="2476"/>
                  </a:lnTo>
                  <a:close/>
                </a:path>
                <a:path w="31750" h="31750">
                  <a:moveTo>
                    <a:pt x="23672" y="1244"/>
                  </a:moveTo>
                  <a:lnTo>
                    <a:pt x="23672" y="8724"/>
                  </a:lnTo>
                  <a:lnTo>
                    <a:pt x="26149" y="8724"/>
                  </a:lnTo>
                  <a:lnTo>
                    <a:pt x="26149" y="2476"/>
                  </a:lnTo>
                  <a:lnTo>
                    <a:pt x="23672" y="1244"/>
                  </a:lnTo>
                  <a:close/>
                </a:path>
                <a:path w="31750" h="31750">
                  <a:moveTo>
                    <a:pt x="23672" y="0"/>
                  </a:moveTo>
                  <a:lnTo>
                    <a:pt x="8724" y="0"/>
                  </a:lnTo>
                  <a:lnTo>
                    <a:pt x="8724" y="2476"/>
                  </a:lnTo>
                  <a:lnTo>
                    <a:pt x="6235" y="6223"/>
                  </a:lnTo>
                  <a:lnTo>
                    <a:pt x="6235" y="7467"/>
                  </a:lnTo>
                  <a:lnTo>
                    <a:pt x="23672" y="7467"/>
                  </a:lnTo>
                  <a:lnTo>
                    <a:pt x="23672" y="0"/>
                  </a:lnTo>
                  <a:close/>
                </a:path>
              </a:pathLst>
            </a:custGeom>
            <a:solidFill>
              <a:srgbClr val="60A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9" name="object 569" descr=""/>
            <p:cNvSpPr/>
            <p:nvPr/>
          </p:nvSpPr>
          <p:spPr>
            <a:xfrm>
              <a:off x="4227628" y="1224012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B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0" name="object 570" descr=""/>
            <p:cNvSpPr/>
            <p:nvPr/>
          </p:nvSpPr>
          <p:spPr>
            <a:xfrm>
              <a:off x="4237597" y="122275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19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1" name="object 571" descr=""/>
            <p:cNvSpPr/>
            <p:nvPr/>
          </p:nvSpPr>
          <p:spPr>
            <a:xfrm>
              <a:off x="4236353" y="121778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2" name="object 572" descr=""/>
            <p:cNvSpPr/>
            <p:nvPr/>
          </p:nvSpPr>
          <p:spPr>
            <a:xfrm>
              <a:off x="4241331" y="122648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A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3" name="object 573" descr=""/>
            <p:cNvSpPr/>
            <p:nvPr/>
          </p:nvSpPr>
          <p:spPr>
            <a:xfrm>
              <a:off x="4228872" y="121653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4" name="object 574" descr=""/>
            <p:cNvSpPr/>
            <p:nvPr/>
          </p:nvSpPr>
          <p:spPr>
            <a:xfrm>
              <a:off x="4235095" y="1210308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5" name="object 575" descr=""/>
            <p:cNvSpPr/>
            <p:nvPr/>
          </p:nvSpPr>
          <p:spPr>
            <a:xfrm>
              <a:off x="4236353" y="121278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501"/>
                  </a:lnTo>
                  <a:lnTo>
                    <a:pt x="2489" y="2501"/>
                  </a:lnTo>
                  <a:lnTo>
                    <a:pt x="2489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6" name="object 576" descr=""/>
            <p:cNvSpPr/>
            <p:nvPr/>
          </p:nvSpPr>
          <p:spPr>
            <a:xfrm>
              <a:off x="4242576" y="120906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501" y="372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559D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7" name="object 577" descr=""/>
            <p:cNvSpPr/>
            <p:nvPr/>
          </p:nvSpPr>
          <p:spPr>
            <a:xfrm>
              <a:off x="4233863" y="1210308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1231" y="0"/>
                  </a:moveTo>
                  <a:lnTo>
                    <a:pt x="0" y="0"/>
                  </a:lnTo>
                  <a:lnTo>
                    <a:pt x="2489" y="123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4CA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8" name="object 578" descr=""/>
            <p:cNvSpPr/>
            <p:nvPr/>
          </p:nvSpPr>
          <p:spPr>
            <a:xfrm>
              <a:off x="4242576" y="121278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1244" y="0"/>
                  </a:lnTo>
                  <a:lnTo>
                    <a:pt x="0" y="1257"/>
                  </a:lnTo>
                  <a:lnTo>
                    <a:pt x="2501" y="374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5CA6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9" name="object 579" descr=""/>
            <p:cNvSpPr/>
            <p:nvPr/>
          </p:nvSpPr>
          <p:spPr>
            <a:xfrm>
              <a:off x="4243820" y="1215287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0" y="1244"/>
                  </a:lnTo>
                  <a:lnTo>
                    <a:pt x="2501" y="3721"/>
                  </a:lnTo>
                  <a:lnTo>
                    <a:pt x="2501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0" name="object 580" descr=""/>
            <p:cNvSpPr/>
            <p:nvPr/>
          </p:nvSpPr>
          <p:spPr>
            <a:xfrm>
              <a:off x="4215182" y="1217789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59">
                  <a:moveTo>
                    <a:pt x="24917" y="17424"/>
                  </a:moveTo>
                  <a:lnTo>
                    <a:pt x="16192" y="17424"/>
                  </a:lnTo>
                  <a:lnTo>
                    <a:pt x="19913" y="18669"/>
                  </a:lnTo>
                  <a:lnTo>
                    <a:pt x="18681" y="22402"/>
                  </a:lnTo>
                  <a:lnTo>
                    <a:pt x="19913" y="22402"/>
                  </a:lnTo>
                  <a:lnTo>
                    <a:pt x="24917" y="21170"/>
                  </a:lnTo>
                  <a:lnTo>
                    <a:pt x="24917" y="17424"/>
                  </a:lnTo>
                  <a:close/>
                </a:path>
                <a:path w="31750" h="22859">
                  <a:moveTo>
                    <a:pt x="6223" y="11201"/>
                  </a:moveTo>
                  <a:lnTo>
                    <a:pt x="0" y="11201"/>
                  </a:lnTo>
                  <a:lnTo>
                    <a:pt x="0" y="19913"/>
                  </a:lnTo>
                  <a:lnTo>
                    <a:pt x="2489" y="19913"/>
                  </a:lnTo>
                  <a:lnTo>
                    <a:pt x="9969" y="17424"/>
                  </a:lnTo>
                  <a:lnTo>
                    <a:pt x="24917" y="17424"/>
                  </a:lnTo>
                  <a:lnTo>
                    <a:pt x="24917" y="14922"/>
                  </a:lnTo>
                  <a:lnTo>
                    <a:pt x="6223" y="14922"/>
                  </a:lnTo>
                  <a:lnTo>
                    <a:pt x="6223" y="11201"/>
                  </a:lnTo>
                  <a:close/>
                </a:path>
                <a:path w="31750" h="22859">
                  <a:moveTo>
                    <a:pt x="16192" y="0"/>
                  </a:moveTo>
                  <a:lnTo>
                    <a:pt x="14947" y="3721"/>
                  </a:lnTo>
                  <a:lnTo>
                    <a:pt x="9969" y="14922"/>
                  </a:lnTo>
                  <a:lnTo>
                    <a:pt x="31140" y="14922"/>
                  </a:lnTo>
                  <a:lnTo>
                    <a:pt x="31140" y="13690"/>
                  </a:lnTo>
                  <a:lnTo>
                    <a:pt x="23660" y="13690"/>
                  </a:lnTo>
                  <a:lnTo>
                    <a:pt x="19913" y="11201"/>
                  </a:lnTo>
                  <a:lnTo>
                    <a:pt x="16192" y="7454"/>
                  </a:lnTo>
                  <a:lnTo>
                    <a:pt x="16192" y="0"/>
                  </a:lnTo>
                  <a:close/>
                </a:path>
                <a:path w="31750" h="22859">
                  <a:moveTo>
                    <a:pt x="26149" y="3721"/>
                  </a:moveTo>
                  <a:lnTo>
                    <a:pt x="26149" y="11201"/>
                  </a:lnTo>
                  <a:lnTo>
                    <a:pt x="23660" y="13690"/>
                  </a:lnTo>
                  <a:lnTo>
                    <a:pt x="31140" y="13690"/>
                  </a:lnTo>
                  <a:lnTo>
                    <a:pt x="31140" y="9944"/>
                  </a:lnTo>
                  <a:lnTo>
                    <a:pt x="28638" y="7454"/>
                  </a:lnTo>
                  <a:lnTo>
                    <a:pt x="28638" y="4965"/>
                  </a:lnTo>
                  <a:lnTo>
                    <a:pt x="26149" y="3721"/>
                  </a:lnTo>
                  <a:close/>
                </a:path>
              </a:pathLst>
            </a:custGeom>
            <a:solidFill>
              <a:srgbClr val="1243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1" name="object 581" descr=""/>
            <p:cNvSpPr/>
            <p:nvPr/>
          </p:nvSpPr>
          <p:spPr>
            <a:xfrm>
              <a:off x="4212680" y="1232711"/>
              <a:ext cx="69850" cy="40005"/>
            </a:xfrm>
            <a:custGeom>
              <a:avLst/>
              <a:gdLst/>
              <a:ahLst/>
              <a:cxnLst/>
              <a:rect l="l" t="t" r="r" b="b"/>
              <a:pathLst>
                <a:path w="69850" h="40005">
                  <a:moveTo>
                    <a:pt x="56053" y="17449"/>
                  </a:moveTo>
                  <a:lnTo>
                    <a:pt x="16192" y="17449"/>
                  </a:lnTo>
                  <a:lnTo>
                    <a:pt x="12471" y="22428"/>
                  </a:lnTo>
                  <a:lnTo>
                    <a:pt x="12471" y="24917"/>
                  </a:lnTo>
                  <a:lnTo>
                    <a:pt x="14947" y="26174"/>
                  </a:lnTo>
                  <a:lnTo>
                    <a:pt x="14947" y="28651"/>
                  </a:lnTo>
                  <a:lnTo>
                    <a:pt x="17449" y="31153"/>
                  </a:lnTo>
                  <a:lnTo>
                    <a:pt x="18694" y="33642"/>
                  </a:lnTo>
                  <a:lnTo>
                    <a:pt x="23672" y="38620"/>
                  </a:lnTo>
                  <a:lnTo>
                    <a:pt x="27419" y="39865"/>
                  </a:lnTo>
                  <a:lnTo>
                    <a:pt x="31140" y="36118"/>
                  </a:lnTo>
                  <a:lnTo>
                    <a:pt x="34886" y="32397"/>
                  </a:lnTo>
                  <a:lnTo>
                    <a:pt x="39865" y="22428"/>
                  </a:lnTo>
                  <a:lnTo>
                    <a:pt x="61036" y="22428"/>
                  </a:lnTo>
                  <a:lnTo>
                    <a:pt x="56053" y="17449"/>
                  </a:lnTo>
                  <a:close/>
                </a:path>
                <a:path w="69850" h="40005">
                  <a:moveTo>
                    <a:pt x="61036" y="22428"/>
                  </a:moveTo>
                  <a:lnTo>
                    <a:pt x="39865" y="22428"/>
                  </a:lnTo>
                  <a:lnTo>
                    <a:pt x="44843" y="29895"/>
                  </a:lnTo>
                  <a:lnTo>
                    <a:pt x="48590" y="33642"/>
                  </a:lnTo>
                  <a:lnTo>
                    <a:pt x="53568" y="37376"/>
                  </a:lnTo>
                  <a:lnTo>
                    <a:pt x="53568" y="32397"/>
                  </a:lnTo>
                  <a:lnTo>
                    <a:pt x="51066" y="31153"/>
                  </a:lnTo>
                  <a:lnTo>
                    <a:pt x="51066" y="26174"/>
                  </a:lnTo>
                  <a:lnTo>
                    <a:pt x="63284" y="26174"/>
                  </a:lnTo>
                  <a:lnTo>
                    <a:pt x="61036" y="22428"/>
                  </a:lnTo>
                  <a:close/>
                </a:path>
                <a:path w="69850" h="40005">
                  <a:moveTo>
                    <a:pt x="63284" y="26174"/>
                  </a:moveTo>
                  <a:lnTo>
                    <a:pt x="51066" y="26174"/>
                  </a:lnTo>
                  <a:lnTo>
                    <a:pt x="57289" y="28651"/>
                  </a:lnTo>
                  <a:lnTo>
                    <a:pt x="61036" y="32397"/>
                  </a:lnTo>
                  <a:lnTo>
                    <a:pt x="67271" y="34886"/>
                  </a:lnTo>
                  <a:lnTo>
                    <a:pt x="67271" y="32397"/>
                  </a:lnTo>
                  <a:lnTo>
                    <a:pt x="69761" y="32397"/>
                  </a:lnTo>
                  <a:lnTo>
                    <a:pt x="64770" y="28651"/>
                  </a:lnTo>
                  <a:lnTo>
                    <a:pt x="63284" y="26174"/>
                  </a:lnTo>
                  <a:close/>
                </a:path>
                <a:path w="69850" h="40005">
                  <a:moveTo>
                    <a:pt x="13716" y="17449"/>
                  </a:moveTo>
                  <a:lnTo>
                    <a:pt x="11214" y="17449"/>
                  </a:lnTo>
                  <a:lnTo>
                    <a:pt x="7467" y="21170"/>
                  </a:lnTo>
                  <a:lnTo>
                    <a:pt x="9969" y="19939"/>
                  </a:lnTo>
                  <a:lnTo>
                    <a:pt x="13716" y="17449"/>
                  </a:lnTo>
                  <a:close/>
                </a:path>
                <a:path w="69850" h="40005">
                  <a:moveTo>
                    <a:pt x="12471" y="1257"/>
                  </a:moveTo>
                  <a:lnTo>
                    <a:pt x="2501" y="11226"/>
                  </a:lnTo>
                  <a:lnTo>
                    <a:pt x="0" y="16205"/>
                  </a:lnTo>
                  <a:lnTo>
                    <a:pt x="3746" y="16205"/>
                  </a:lnTo>
                  <a:lnTo>
                    <a:pt x="3746" y="19939"/>
                  </a:lnTo>
                  <a:lnTo>
                    <a:pt x="6235" y="19939"/>
                  </a:lnTo>
                  <a:lnTo>
                    <a:pt x="11214" y="17449"/>
                  </a:lnTo>
                  <a:lnTo>
                    <a:pt x="56053" y="17449"/>
                  </a:lnTo>
                  <a:lnTo>
                    <a:pt x="46076" y="7480"/>
                  </a:lnTo>
                  <a:lnTo>
                    <a:pt x="29895" y="7480"/>
                  </a:lnTo>
                  <a:lnTo>
                    <a:pt x="26162" y="6248"/>
                  </a:lnTo>
                  <a:lnTo>
                    <a:pt x="26162" y="3746"/>
                  </a:lnTo>
                  <a:lnTo>
                    <a:pt x="12471" y="3746"/>
                  </a:lnTo>
                  <a:lnTo>
                    <a:pt x="12471" y="1257"/>
                  </a:lnTo>
                  <a:close/>
                </a:path>
                <a:path w="69850" h="40005">
                  <a:moveTo>
                    <a:pt x="41109" y="0"/>
                  </a:moveTo>
                  <a:lnTo>
                    <a:pt x="34886" y="0"/>
                  </a:lnTo>
                  <a:lnTo>
                    <a:pt x="34886" y="7480"/>
                  </a:lnTo>
                  <a:lnTo>
                    <a:pt x="46076" y="7480"/>
                  </a:lnTo>
                  <a:lnTo>
                    <a:pt x="44843" y="6248"/>
                  </a:lnTo>
                  <a:lnTo>
                    <a:pt x="41109" y="0"/>
                  </a:lnTo>
                  <a:close/>
                </a:path>
                <a:path w="69850" h="40005">
                  <a:moveTo>
                    <a:pt x="24917" y="1257"/>
                  </a:moveTo>
                  <a:lnTo>
                    <a:pt x="22415" y="2501"/>
                  </a:lnTo>
                  <a:lnTo>
                    <a:pt x="18694" y="2501"/>
                  </a:lnTo>
                  <a:lnTo>
                    <a:pt x="16192" y="3746"/>
                  </a:lnTo>
                  <a:lnTo>
                    <a:pt x="26162" y="3746"/>
                  </a:lnTo>
                  <a:lnTo>
                    <a:pt x="26162" y="2501"/>
                  </a:lnTo>
                  <a:lnTo>
                    <a:pt x="24917" y="1257"/>
                  </a:lnTo>
                  <a:close/>
                </a:path>
              </a:pathLst>
            </a:custGeom>
            <a:solidFill>
              <a:srgbClr val="2786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2" name="object 582" descr=""/>
            <p:cNvSpPr/>
            <p:nvPr/>
          </p:nvSpPr>
          <p:spPr>
            <a:xfrm>
              <a:off x="4262502" y="125513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501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0E5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3" name="object 583" descr=""/>
            <p:cNvSpPr/>
            <p:nvPr/>
          </p:nvSpPr>
          <p:spPr>
            <a:xfrm>
              <a:off x="4265004" y="1266353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6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4" name="object 584" descr=""/>
            <p:cNvSpPr/>
            <p:nvPr/>
          </p:nvSpPr>
          <p:spPr>
            <a:xfrm>
              <a:off x="4233863" y="1250161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</a:path>
              </a:pathLst>
            </a:custGeom>
            <a:solidFill>
              <a:srgbClr val="529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5" name="object 585" descr=""/>
            <p:cNvSpPr/>
            <p:nvPr/>
          </p:nvSpPr>
          <p:spPr>
            <a:xfrm>
              <a:off x="4218915" y="1257628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1231" y="1257"/>
                  </a:lnTo>
                  <a:lnTo>
                    <a:pt x="0" y="1257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7A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6" name="object 586" descr=""/>
            <p:cNvSpPr/>
            <p:nvPr/>
          </p:nvSpPr>
          <p:spPr>
            <a:xfrm>
              <a:off x="4257522" y="1243939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746" y="11201"/>
                  </a:moveTo>
                  <a:lnTo>
                    <a:pt x="0" y="11201"/>
                  </a:lnTo>
                  <a:lnTo>
                    <a:pt x="3746" y="12446"/>
                  </a:lnTo>
                  <a:lnTo>
                    <a:pt x="3746" y="11201"/>
                  </a:lnTo>
                  <a:close/>
                </a:path>
                <a:path w="10160" h="12700">
                  <a:moveTo>
                    <a:pt x="3746" y="9944"/>
                  </a:moveTo>
                  <a:lnTo>
                    <a:pt x="0" y="4978"/>
                  </a:lnTo>
                  <a:lnTo>
                    <a:pt x="0" y="7467"/>
                  </a:lnTo>
                  <a:lnTo>
                    <a:pt x="3746" y="9944"/>
                  </a:lnTo>
                  <a:close/>
                </a:path>
                <a:path w="10160" h="12700">
                  <a:moveTo>
                    <a:pt x="6223" y="3721"/>
                  </a:moveTo>
                  <a:lnTo>
                    <a:pt x="3746" y="1244"/>
                  </a:lnTo>
                  <a:lnTo>
                    <a:pt x="3746" y="0"/>
                  </a:lnTo>
                  <a:lnTo>
                    <a:pt x="0" y="0"/>
                  </a:lnTo>
                  <a:lnTo>
                    <a:pt x="3746" y="2476"/>
                  </a:lnTo>
                  <a:lnTo>
                    <a:pt x="6223" y="4965"/>
                  </a:lnTo>
                  <a:lnTo>
                    <a:pt x="6223" y="3721"/>
                  </a:lnTo>
                  <a:close/>
                </a:path>
                <a:path w="10160" h="12700">
                  <a:moveTo>
                    <a:pt x="9969" y="9944"/>
                  </a:moveTo>
                  <a:lnTo>
                    <a:pt x="7480" y="6223"/>
                  </a:lnTo>
                  <a:lnTo>
                    <a:pt x="6223" y="4965"/>
                  </a:lnTo>
                  <a:lnTo>
                    <a:pt x="6223" y="6223"/>
                  </a:lnTo>
                  <a:lnTo>
                    <a:pt x="9969" y="9944"/>
                  </a:lnTo>
                  <a:close/>
                </a:path>
              </a:pathLst>
            </a:custGeom>
            <a:solidFill>
              <a:srgbClr val="519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7" name="object 587" descr=""/>
            <p:cNvSpPr/>
            <p:nvPr/>
          </p:nvSpPr>
          <p:spPr>
            <a:xfrm>
              <a:off x="4260025" y="1250161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278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8" name="object 588" descr=""/>
            <p:cNvSpPr/>
            <p:nvPr/>
          </p:nvSpPr>
          <p:spPr>
            <a:xfrm>
              <a:off x="4258768" y="125140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501" y="0"/>
                  </a:moveTo>
                  <a:lnTo>
                    <a:pt x="0" y="0"/>
                  </a:lnTo>
                  <a:lnTo>
                    <a:pt x="1257" y="2476"/>
                  </a:lnTo>
                  <a:lnTo>
                    <a:pt x="6235" y="4978"/>
                  </a:lnTo>
                  <a:lnTo>
                    <a:pt x="6235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185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9" name="object 589" descr=""/>
            <p:cNvSpPr/>
            <p:nvPr/>
          </p:nvSpPr>
          <p:spPr>
            <a:xfrm>
              <a:off x="4263747" y="125513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0" y="0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5F9E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0" name="object 590" descr=""/>
            <p:cNvSpPr/>
            <p:nvPr/>
          </p:nvSpPr>
          <p:spPr>
            <a:xfrm>
              <a:off x="4262502" y="1256384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244" y="0"/>
                  </a:moveTo>
                  <a:lnTo>
                    <a:pt x="0" y="1244"/>
                  </a:lnTo>
                  <a:lnTo>
                    <a:pt x="0" y="3746"/>
                  </a:lnTo>
                  <a:lnTo>
                    <a:pt x="6235" y="6223"/>
                  </a:lnTo>
                  <a:lnTo>
                    <a:pt x="9969" y="9969"/>
                  </a:lnTo>
                  <a:lnTo>
                    <a:pt x="16192" y="12446"/>
                  </a:lnTo>
                  <a:lnTo>
                    <a:pt x="16192" y="996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23F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1" name="object 591" descr=""/>
            <p:cNvSpPr/>
            <p:nvPr/>
          </p:nvSpPr>
          <p:spPr>
            <a:xfrm>
              <a:off x="4225151" y="1251405"/>
              <a:ext cx="16510" cy="22860"/>
            </a:xfrm>
            <a:custGeom>
              <a:avLst/>
              <a:gdLst/>
              <a:ahLst/>
              <a:cxnLst/>
              <a:rect l="l" t="t" r="r" b="b"/>
              <a:pathLst>
                <a:path w="16510" h="22859">
                  <a:moveTo>
                    <a:pt x="7467" y="0"/>
                  </a:moveTo>
                  <a:lnTo>
                    <a:pt x="4978" y="0"/>
                  </a:lnTo>
                  <a:lnTo>
                    <a:pt x="4978" y="2476"/>
                  </a:lnTo>
                  <a:lnTo>
                    <a:pt x="0" y="4978"/>
                  </a:lnTo>
                  <a:lnTo>
                    <a:pt x="0" y="11201"/>
                  </a:lnTo>
                  <a:lnTo>
                    <a:pt x="2476" y="13703"/>
                  </a:lnTo>
                  <a:lnTo>
                    <a:pt x="3721" y="16192"/>
                  </a:lnTo>
                  <a:lnTo>
                    <a:pt x="8712" y="21170"/>
                  </a:lnTo>
                  <a:lnTo>
                    <a:pt x="12446" y="22428"/>
                  </a:lnTo>
                  <a:lnTo>
                    <a:pt x="16179" y="18681"/>
                  </a:lnTo>
                  <a:lnTo>
                    <a:pt x="16179" y="6223"/>
                  </a:lnTo>
                  <a:lnTo>
                    <a:pt x="13690" y="6223"/>
                  </a:lnTo>
                  <a:lnTo>
                    <a:pt x="13690" y="1244"/>
                  </a:lnTo>
                  <a:lnTo>
                    <a:pt x="12446" y="1244"/>
                  </a:lnTo>
                  <a:lnTo>
                    <a:pt x="7467" y="0"/>
                  </a:lnTo>
                  <a:close/>
                </a:path>
                <a:path w="16510" h="22859">
                  <a:moveTo>
                    <a:pt x="16179" y="4978"/>
                  </a:moveTo>
                  <a:lnTo>
                    <a:pt x="13690" y="4978"/>
                  </a:lnTo>
                  <a:lnTo>
                    <a:pt x="13690" y="6223"/>
                  </a:lnTo>
                  <a:lnTo>
                    <a:pt x="16179" y="6223"/>
                  </a:lnTo>
                  <a:lnTo>
                    <a:pt x="16179" y="4978"/>
                  </a:lnTo>
                  <a:close/>
                </a:path>
              </a:pathLst>
            </a:custGeom>
            <a:solidFill>
              <a:srgbClr val="6AA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2" name="object 592" descr=""/>
            <p:cNvSpPr/>
            <p:nvPr/>
          </p:nvSpPr>
          <p:spPr>
            <a:xfrm>
              <a:off x="4237597" y="126759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3" name="object 593" descr=""/>
            <p:cNvSpPr/>
            <p:nvPr/>
          </p:nvSpPr>
          <p:spPr>
            <a:xfrm>
              <a:off x="4236353" y="1265109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3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4" name="object 594" descr=""/>
            <p:cNvSpPr/>
            <p:nvPr/>
          </p:nvSpPr>
          <p:spPr>
            <a:xfrm>
              <a:off x="4230130" y="126510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5" name="object 595" descr=""/>
            <p:cNvSpPr/>
            <p:nvPr/>
          </p:nvSpPr>
          <p:spPr>
            <a:xfrm>
              <a:off x="4235095" y="1262607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501"/>
                  </a:lnTo>
                </a:path>
              </a:pathLst>
            </a:custGeom>
            <a:solidFill>
              <a:srgbClr val="4F9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6" name="object 596" descr=""/>
            <p:cNvSpPr/>
            <p:nvPr/>
          </p:nvSpPr>
          <p:spPr>
            <a:xfrm>
              <a:off x="4227628" y="126883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9B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7" name="object 597" descr=""/>
            <p:cNvSpPr/>
            <p:nvPr/>
          </p:nvSpPr>
          <p:spPr>
            <a:xfrm>
              <a:off x="4236353" y="1256384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1244"/>
                  </a:lnTo>
                  <a:lnTo>
                    <a:pt x="0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A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8" name="object 598" descr=""/>
            <p:cNvSpPr/>
            <p:nvPr/>
          </p:nvSpPr>
          <p:spPr>
            <a:xfrm>
              <a:off x="4232619" y="1271332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0" y="0"/>
                  </a:moveTo>
                  <a:lnTo>
                    <a:pt x="0" y="1244"/>
                  </a:lnTo>
                  <a:lnTo>
                    <a:pt x="1244" y="1244"/>
                  </a:lnTo>
                  <a:lnTo>
                    <a:pt x="4978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F32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9" name="object 599" descr=""/>
            <p:cNvSpPr/>
            <p:nvPr/>
          </p:nvSpPr>
          <p:spPr>
            <a:xfrm>
              <a:off x="4235095" y="125140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1244"/>
                  </a:lnTo>
                  <a:lnTo>
                    <a:pt x="0" y="8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5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0" name="object 600" descr=""/>
            <p:cNvSpPr/>
            <p:nvPr/>
          </p:nvSpPr>
          <p:spPr>
            <a:xfrm>
              <a:off x="4236353" y="125388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</a:path>
              </a:pathLst>
            </a:custGeom>
            <a:solidFill>
              <a:srgbClr val="5DA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1" name="object 601" descr=""/>
            <p:cNvSpPr/>
            <p:nvPr/>
          </p:nvSpPr>
          <p:spPr>
            <a:xfrm>
              <a:off x="4222649" y="1253882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69">
                  <a:moveTo>
                    <a:pt x="6223" y="0"/>
                  </a:moveTo>
                  <a:lnTo>
                    <a:pt x="1244" y="2501"/>
                  </a:lnTo>
                  <a:lnTo>
                    <a:pt x="1244" y="5003"/>
                  </a:lnTo>
                  <a:lnTo>
                    <a:pt x="0" y="5003"/>
                  </a:lnTo>
                  <a:lnTo>
                    <a:pt x="0" y="2501"/>
                  </a:lnTo>
                  <a:lnTo>
                    <a:pt x="0" y="6248"/>
                  </a:lnTo>
                  <a:lnTo>
                    <a:pt x="2501" y="8724"/>
                  </a:lnTo>
                  <a:lnTo>
                    <a:pt x="3746" y="11226"/>
                  </a:lnTo>
                  <a:lnTo>
                    <a:pt x="6223" y="1371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6BB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2" name="object 602" descr=""/>
            <p:cNvSpPr/>
            <p:nvPr/>
          </p:nvSpPr>
          <p:spPr>
            <a:xfrm>
              <a:off x="4169106" y="1422043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65" y="0"/>
                  </a:moveTo>
                  <a:lnTo>
                    <a:pt x="0" y="3733"/>
                  </a:lnTo>
                  <a:lnTo>
                    <a:pt x="1219" y="3733"/>
                  </a:lnTo>
                  <a:lnTo>
                    <a:pt x="1219" y="6222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FDDA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3" name="object 603" descr=""/>
            <p:cNvSpPr/>
            <p:nvPr/>
          </p:nvSpPr>
          <p:spPr>
            <a:xfrm>
              <a:off x="4222649" y="1380945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1231"/>
                  </a:lnTo>
                  <a:lnTo>
                    <a:pt x="0" y="622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A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4" name="object 604" descr=""/>
            <p:cNvSpPr/>
            <p:nvPr/>
          </p:nvSpPr>
          <p:spPr>
            <a:xfrm>
              <a:off x="4165360" y="1301228"/>
              <a:ext cx="130810" cy="78740"/>
            </a:xfrm>
            <a:custGeom>
              <a:avLst/>
              <a:gdLst/>
              <a:ahLst/>
              <a:cxnLst/>
              <a:rect l="l" t="t" r="r" b="b"/>
              <a:pathLst>
                <a:path w="130810" h="78740">
                  <a:moveTo>
                    <a:pt x="88430" y="24904"/>
                  </a:moveTo>
                  <a:lnTo>
                    <a:pt x="41097" y="24904"/>
                  </a:lnTo>
                  <a:lnTo>
                    <a:pt x="41097" y="27393"/>
                  </a:lnTo>
                  <a:lnTo>
                    <a:pt x="35468" y="33629"/>
                  </a:lnTo>
                  <a:lnTo>
                    <a:pt x="26622" y="40317"/>
                  </a:lnTo>
                  <a:lnTo>
                    <a:pt x="17458" y="46833"/>
                  </a:lnTo>
                  <a:lnTo>
                    <a:pt x="11214" y="52298"/>
                  </a:lnTo>
                  <a:lnTo>
                    <a:pt x="12446" y="54800"/>
                  </a:lnTo>
                  <a:lnTo>
                    <a:pt x="8712" y="56045"/>
                  </a:lnTo>
                  <a:lnTo>
                    <a:pt x="8712" y="58546"/>
                  </a:lnTo>
                  <a:lnTo>
                    <a:pt x="16192" y="58546"/>
                  </a:lnTo>
                  <a:lnTo>
                    <a:pt x="12446" y="61023"/>
                  </a:lnTo>
                  <a:lnTo>
                    <a:pt x="0" y="70992"/>
                  </a:lnTo>
                  <a:lnTo>
                    <a:pt x="0" y="75971"/>
                  </a:lnTo>
                  <a:lnTo>
                    <a:pt x="3746" y="78473"/>
                  </a:lnTo>
                  <a:lnTo>
                    <a:pt x="8712" y="75971"/>
                  </a:lnTo>
                  <a:lnTo>
                    <a:pt x="12446" y="75971"/>
                  </a:lnTo>
                  <a:lnTo>
                    <a:pt x="12446" y="72250"/>
                  </a:lnTo>
                  <a:lnTo>
                    <a:pt x="13690" y="67246"/>
                  </a:lnTo>
                  <a:lnTo>
                    <a:pt x="19926" y="57302"/>
                  </a:lnTo>
                  <a:lnTo>
                    <a:pt x="23660" y="54800"/>
                  </a:lnTo>
                  <a:lnTo>
                    <a:pt x="54798" y="54800"/>
                  </a:lnTo>
                  <a:lnTo>
                    <a:pt x="56045" y="53555"/>
                  </a:lnTo>
                  <a:lnTo>
                    <a:pt x="120184" y="53555"/>
                  </a:lnTo>
                  <a:lnTo>
                    <a:pt x="114316" y="49662"/>
                  </a:lnTo>
                  <a:lnTo>
                    <a:pt x="109613" y="46075"/>
                  </a:lnTo>
                  <a:lnTo>
                    <a:pt x="107111" y="46075"/>
                  </a:lnTo>
                  <a:lnTo>
                    <a:pt x="107111" y="44830"/>
                  </a:lnTo>
                  <a:lnTo>
                    <a:pt x="104609" y="43599"/>
                  </a:lnTo>
                  <a:lnTo>
                    <a:pt x="92163" y="43599"/>
                  </a:lnTo>
                  <a:lnTo>
                    <a:pt x="88430" y="37376"/>
                  </a:lnTo>
                  <a:lnTo>
                    <a:pt x="88430" y="24904"/>
                  </a:lnTo>
                  <a:close/>
                </a:path>
                <a:path w="130810" h="78740">
                  <a:moveTo>
                    <a:pt x="127038" y="62268"/>
                  </a:moveTo>
                  <a:lnTo>
                    <a:pt x="110858" y="62268"/>
                  </a:lnTo>
                  <a:lnTo>
                    <a:pt x="115836" y="64769"/>
                  </a:lnTo>
                  <a:lnTo>
                    <a:pt x="122059" y="66001"/>
                  </a:lnTo>
                  <a:lnTo>
                    <a:pt x="127038" y="68503"/>
                  </a:lnTo>
                  <a:lnTo>
                    <a:pt x="127038" y="62268"/>
                  </a:lnTo>
                  <a:close/>
                </a:path>
                <a:path w="130810" h="78740">
                  <a:moveTo>
                    <a:pt x="121998" y="54800"/>
                  </a:moveTo>
                  <a:lnTo>
                    <a:pt x="95910" y="54800"/>
                  </a:lnTo>
                  <a:lnTo>
                    <a:pt x="99644" y="56045"/>
                  </a:lnTo>
                  <a:lnTo>
                    <a:pt x="102133" y="57302"/>
                  </a:lnTo>
                  <a:lnTo>
                    <a:pt x="107111" y="62268"/>
                  </a:lnTo>
                  <a:lnTo>
                    <a:pt x="108356" y="64769"/>
                  </a:lnTo>
                  <a:lnTo>
                    <a:pt x="110858" y="64769"/>
                  </a:lnTo>
                  <a:lnTo>
                    <a:pt x="110858" y="62268"/>
                  </a:lnTo>
                  <a:lnTo>
                    <a:pt x="130784" y="62268"/>
                  </a:lnTo>
                  <a:lnTo>
                    <a:pt x="127474" y="58695"/>
                  </a:lnTo>
                  <a:lnTo>
                    <a:pt x="121998" y="54800"/>
                  </a:lnTo>
                  <a:close/>
                </a:path>
                <a:path w="130810" h="78740">
                  <a:moveTo>
                    <a:pt x="120184" y="53555"/>
                  </a:moveTo>
                  <a:lnTo>
                    <a:pt x="82207" y="53555"/>
                  </a:lnTo>
                  <a:lnTo>
                    <a:pt x="87185" y="57302"/>
                  </a:lnTo>
                  <a:lnTo>
                    <a:pt x="90919" y="61023"/>
                  </a:lnTo>
                  <a:lnTo>
                    <a:pt x="95910" y="63525"/>
                  </a:lnTo>
                  <a:lnTo>
                    <a:pt x="95910" y="54800"/>
                  </a:lnTo>
                  <a:lnTo>
                    <a:pt x="121998" y="54800"/>
                  </a:lnTo>
                  <a:lnTo>
                    <a:pt x="121127" y="54181"/>
                  </a:lnTo>
                  <a:lnTo>
                    <a:pt x="120184" y="53555"/>
                  </a:lnTo>
                  <a:close/>
                </a:path>
                <a:path w="130810" h="78740">
                  <a:moveTo>
                    <a:pt x="54798" y="54800"/>
                  </a:moveTo>
                  <a:lnTo>
                    <a:pt x="37363" y="54800"/>
                  </a:lnTo>
                  <a:lnTo>
                    <a:pt x="34874" y="57302"/>
                  </a:lnTo>
                  <a:lnTo>
                    <a:pt x="34874" y="62268"/>
                  </a:lnTo>
                  <a:lnTo>
                    <a:pt x="44843" y="61023"/>
                  </a:lnTo>
                  <a:lnTo>
                    <a:pt x="48564" y="61023"/>
                  </a:lnTo>
                  <a:lnTo>
                    <a:pt x="54798" y="54800"/>
                  </a:lnTo>
                  <a:close/>
                </a:path>
                <a:path w="130810" h="78740">
                  <a:moveTo>
                    <a:pt x="82207" y="53555"/>
                  </a:moveTo>
                  <a:lnTo>
                    <a:pt x="56045" y="53555"/>
                  </a:lnTo>
                  <a:lnTo>
                    <a:pt x="56045" y="59778"/>
                  </a:lnTo>
                  <a:lnTo>
                    <a:pt x="62586" y="60167"/>
                  </a:lnTo>
                  <a:lnTo>
                    <a:pt x="75665" y="61879"/>
                  </a:lnTo>
                  <a:lnTo>
                    <a:pt x="82207" y="62268"/>
                  </a:lnTo>
                  <a:lnTo>
                    <a:pt x="82207" y="53555"/>
                  </a:lnTo>
                  <a:close/>
                </a:path>
                <a:path w="130810" h="78740">
                  <a:moveTo>
                    <a:pt x="27393" y="8724"/>
                  </a:moveTo>
                  <a:lnTo>
                    <a:pt x="22588" y="17165"/>
                  </a:lnTo>
                  <a:lnTo>
                    <a:pt x="17899" y="25839"/>
                  </a:lnTo>
                  <a:lnTo>
                    <a:pt x="13911" y="34983"/>
                  </a:lnTo>
                  <a:lnTo>
                    <a:pt x="11214" y="44830"/>
                  </a:lnTo>
                  <a:lnTo>
                    <a:pt x="17437" y="43599"/>
                  </a:lnTo>
                  <a:lnTo>
                    <a:pt x="21170" y="39852"/>
                  </a:lnTo>
                  <a:lnTo>
                    <a:pt x="24835" y="34983"/>
                  </a:lnTo>
                  <a:lnTo>
                    <a:pt x="31372" y="34983"/>
                  </a:lnTo>
                  <a:lnTo>
                    <a:pt x="38608" y="28651"/>
                  </a:lnTo>
                  <a:lnTo>
                    <a:pt x="41097" y="24904"/>
                  </a:lnTo>
                  <a:lnTo>
                    <a:pt x="88430" y="24904"/>
                  </a:lnTo>
                  <a:lnTo>
                    <a:pt x="88430" y="21170"/>
                  </a:lnTo>
                  <a:lnTo>
                    <a:pt x="70993" y="21170"/>
                  </a:lnTo>
                  <a:lnTo>
                    <a:pt x="67259" y="18681"/>
                  </a:lnTo>
                  <a:lnTo>
                    <a:pt x="66014" y="16192"/>
                  </a:lnTo>
                  <a:lnTo>
                    <a:pt x="64770" y="12445"/>
                  </a:lnTo>
                  <a:lnTo>
                    <a:pt x="62268" y="9956"/>
                  </a:lnTo>
                  <a:lnTo>
                    <a:pt x="32385" y="9956"/>
                  </a:lnTo>
                  <a:lnTo>
                    <a:pt x="27393" y="8724"/>
                  </a:lnTo>
                  <a:close/>
                </a:path>
                <a:path w="130810" h="78740">
                  <a:moveTo>
                    <a:pt x="92163" y="31127"/>
                  </a:moveTo>
                  <a:lnTo>
                    <a:pt x="92163" y="43599"/>
                  </a:lnTo>
                  <a:lnTo>
                    <a:pt x="104609" y="43599"/>
                  </a:lnTo>
                  <a:lnTo>
                    <a:pt x="99644" y="38607"/>
                  </a:lnTo>
                  <a:lnTo>
                    <a:pt x="95910" y="36118"/>
                  </a:lnTo>
                  <a:lnTo>
                    <a:pt x="94665" y="33629"/>
                  </a:lnTo>
                  <a:lnTo>
                    <a:pt x="92163" y="31127"/>
                  </a:lnTo>
                  <a:close/>
                </a:path>
                <a:path w="130810" h="78740">
                  <a:moveTo>
                    <a:pt x="31372" y="34983"/>
                  </a:moveTo>
                  <a:lnTo>
                    <a:pt x="24917" y="34983"/>
                  </a:lnTo>
                  <a:lnTo>
                    <a:pt x="24917" y="37376"/>
                  </a:lnTo>
                  <a:lnTo>
                    <a:pt x="28638" y="37376"/>
                  </a:lnTo>
                  <a:lnTo>
                    <a:pt x="31372" y="34983"/>
                  </a:lnTo>
                  <a:close/>
                </a:path>
                <a:path w="130810" h="78740">
                  <a:moveTo>
                    <a:pt x="79717" y="14947"/>
                  </a:moveTo>
                  <a:lnTo>
                    <a:pt x="79717" y="19926"/>
                  </a:lnTo>
                  <a:lnTo>
                    <a:pt x="74739" y="21170"/>
                  </a:lnTo>
                  <a:lnTo>
                    <a:pt x="88430" y="21170"/>
                  </a:lnTo>
                  <a:lnTo>
                    <a:pt x="88430" y="19926"/>
                  </a:lnTo>
                  <a:lnTo>
                    <a:pt x="85940" y="18681"/>
                  </a:lnTo>
                  <a:lnTo>
                    <a:pt x="82207" y="16192"/>
                  </a:lnTo>
                  <a:lnTo>
                    <a:pt x="79717" y="14947"/>
                  </a:lnTo>
                  <a:close/>
                </a:path>
                <a:path w="130810" h="78740">
                  <a:moveTo>
                    <a:pt x="36118" y="3733"/>
                  </a:moveTo>
                  <a:lnTo>
                    <a:pt x="32385" y="6222"/>
                  </a:lnTo>
                  <a:lnTo>
                    <a:pt x="32385" y="9956"/>
                  </a:lnTo>
                  <a:lnTo>
                    <a:pt x="62268" y="9956"/>
                  </a:lnTo>
                  <a:lnTo>
                    <a:pt x="62268" y="8724"/>
                  </a:lnTo>
                  <a:lnTo>
                    <a:pt x="38608" y="8724"/>
                  </a:lnTo>
                  <a:lnTo>
                    <a:pt x="33616" y="7480"/>
                  </a:lnTo>
                  <a:lnTo>
                    <a:pt x="36118" y="6222"/>
                  </a:lnTo>
                  <a:lnTo>
                    <a:pt x="36118" y="3733"/>
                  </a:lnTo>
                  <a:close/>
                </a:path>
                <a:path w="130810" h="78740">
                  <a:moveTo>
                    <a:pt x="52311" y="1244"/>
                  </a:moveTo>
                  <a:lnTo>
                    <a:pt x="48564" y="3733"/>
                  </a:lnTo>
                  <a:lnTo>
                    <a:pt x="44843" y="7480"/>
                  </a:lnTo>
                  <a:lnTo>
                    <a:pt x="38608" y="8724"/>
                  </a:lnTo>
                  <a:lnTo>
                    <a:pt x="62268" y="8724"/>
                  </a:lnTo>
                  <a:lnTo>
                    <a:pt x="62268" y="6222"/>
                  </a:lnTo>
                  <a:lnTo>
                    <a:pt x="52311" y="6222"/>
                  </a:lnTo>
                  <a:lnTo>
                    <a:pt x="52311" y="1244"/>
                  </a:lnTo>
                  <a:close/>
                </a:path>
                <a:path w="130810" h="78740">
                  <a:moveTo>
                    <a:pt x="62268" y="0"/>
                  </a:moveTo>
                  <a:lnTo>
                    <a:pt x="59791" y="2476"/>
                  </a:lnTo>
                  <a:lnTo>
                    <a:pt x="59791" y="6222"/>
                  </a:lnTo>
                  <a:lnTo>
                    <a:pt x="62268" y="6222"/>
                  </a:lnTo>
                  <a:lnTo>
                    <a:pt x="62268" y="0"/>
                  </a:lnTo>
                  <a:close/>
                </a:path>
              </a:pathLst>
            </a:custGeom>
            <a:solidFill>
              <a:srgbClr val="0B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5" name="object 605" descr=""/>
            <p:cNvSpPr/>
            <p:nvPr/>
          </p:nvSpPr>
          <p:spPr>
            <a:xfrm>
              <a:off x="4283673" y="1361006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746" y="0"/>
                  </a:moveTo>
                  <a:lnTo>
                    <a:pt x="0" y="0"/>
                  </a:lnTo>
                  <a:lnTo>
                    <a:pt x="6248" y="6223"/>
                  </a:lnTo>
                  <a:lnTo>
                    <a:pt x="8724" y="6223"/>
                  </a:lnTo>
                  <a:lnTo>
                    <a:pt x="8724" y="3746"/>
                  </a:lnTo>
                  <a:lnTo>
                    <a:pt x="6248" y="3746"/>
                  </a:lnTo>
                  <a:lnTo>
                    <a:pt x="9969" y="3746"/>
                  </a:lnTo>
                  <a:lnTo>
                    <a:pt x="6248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F7DBD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6" name="object 606" descr=""/>
            <p:cNvSpPr/>
            <p:nvPr/>
          </p:nvSpPr>
          <p:spPr>
            <a:xfrm>
              <a:off x="4201478" y="1328621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09">
                  <a:moveTo>
                    <a:pt x="7467" y="2501"/>
                  </a:moveTo>
                  <a:lnTo>
                    <a:pt x="3746" y="7480"/>
                  </a:lnTo>
                  <a:lnTo>
                    <a:pt x="3746" y="14960"/>
                  </a:lnTo>
                  <a:lnTo>
                    <a:pt x="0" y="24904"/>
                  </a:lnTo>
                  <a:lnTo>
                    <a:pt x="3746" y="28651"/>
                  </a:lnTo>
                  <a:lnTo>
                    <a:pt x="6223" y="28651"/>
                  </a:lnTo>
                  <a:lnTo>
                    <a:pt x="11201" y="27406"/>
                  </a:lnTo>
                  <a:lnTo>
                    <a:pt x="18669" y="21183"/>
                  </a:lnTo>
                  <a:lnTo>
                    <a:pt x="21170" y="16205"/>
                  </a:lnTo>
                  <a:lnTo>
                    <a:pt x="21170" y="6235"/>
                  </a:lnTo>
                  <a:lnTo>
                    <a:pt x="7467" y="6235"/>
                  </a:lnTo>
                  <a:lnTo>
                    <a:pt x="7467" y="2501"/>
                  </a:lnTo>
                  <a:close/>
                </a:path>
                <a:path w="21589" h="29209">
                  <a:moveTo>
                    <a:pt x="18669" y="0"/>
                  </a:moveTo>
                  <a:lnTo>
                    <a:pt x="13703" y="2501"/>
                  </a:lnTo>
                  <a:lnTo>
                    <a:pt x="13703" y="4978"/>
                  </a:lnTo>
                  <a:lnTo>
                    <a:pt x="11201" y="6235"/>
                  </a:lnTo>
                  <a:lnTo>
                    <a:pt x="18669" y="6235"/>
                  </a:lnTo>
                  <a:lnTo>
                    <a:pt x="18669" y="0"/>
                  </a:lnTo>
                  <a:close/>
                </a:path>
                <a:path w="21589" h="29209">
                  <a:moveTo>
                    <a:pt x="21170" y="2501"/>
                  </a:moveTo>
                  <a:lnTo>
                    <a:pt x="18669" y="3733"/>
                  </a:lnTo>
                  <a:lnTo>
                    <a:pt x="18669" y="6235"/>
                  </a:lnTo>
                  <a:lnTo>
                    <a:pt x="21170" y="6235"/>
                  </a:lnTo>
                  <a:lnTo>
                    <a:pt x="21170" y="2501"/>
                  </a:lnTo>
                  <a:close/>
                </a:path>
              </a:pathLst>
            </a:custGeom>
            <a:solidFill>
              <a:srgbClr val="69B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7" name="object 607" descr=""/>
            <p:cNvSpPr/>
            <p:nvPr/>
          </p:nvSpPr>
          <p:spPr>
            <a:xfrm>
              <a:off x="4225151" y="133485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E9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8" name="object 608" descr=""/>
            <p:cNvSpPr/>
            <p:nvPr/>
          </p:nvSpPr>
          <p:spPr>
            <a:xfrm>
              <a:off x="4212679" y="1334858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2501" y="6223"/>
                  </a:moveTo>
                  <a:lnTo>
                    <a:pt x="0" y="7467"/>
                  </a:lnTo>
                  <a:lnTo>
                    <a:pt x="0" y="9969"/>
                  </a:lnTo>
                  <a:lnTo>
                    <a:pt x="2501" y="8724"/>
                  </a:lnTo>
                  <a:lnTo>
                    <a:pt x="2501" y="6223"/>
                  </a:lnTo>
                  <a:close/>
                </a:path>
                <a:path w="6350" h="10159">
                  <a:moveTo>
                    <a:pt x="6235" y="0"/>
                  </a:moveTo>
                  <a:lnTo>
                    <a:pt x="3746" y="1244"/>
                  </a:lnTo>
                  <a:lnTo>
                    <a:pt x="3746" y="4978"/>
                  </a:lnTo>
                  <a:lnTo>
                    <a:pt x="6235" y="374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5B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9" name="object 609" descr=""/>
            <p:cNvSpPr/>
            <p:nvPr/>
          </p:nvSpPr>
          <p:spPr>
            <a:xfrm>
              <a:off x="4215182" y="133485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65" y="0"/>
                  </a:moveTo>
                  <a:lnTo>
                    <a:pt x="3733" y="2489"/>
                  </a:lnTo>
                  <a:lnTo>
                    <a:pt x="0" y="4978"/>
                  </a:lnTo>
                  <a:lnTo>
                    <a:pt x="0" y="7467"/>
                  </a:lnTo>
                  <a:lnTo>
                    <a:pt x="2489" y="4978"/>
                  </a:lnTo>
                  <a:lnTo>
                    <a:pt x="4965" y="1244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57A0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0" name="object 610" descr=""/>
            <p:cNvSpPr/>
            <p:nvPr/>
          </p:nvSpPr>
          <p:spPr>
            <a:xfrm>
              <a:off x="4215182" y="133360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65" y="0"/>
                  </a:moveTo>
                  <a:lnTo>
                    <a:pt x="3733" y="1257"/>
                  </a:lnTo>
                  <a:lnTo>
                    <a:pt x="2489" y="1257"/>
                  </a:lnTo>
                  <a:lnTo>
                    <a:pt x="2489" y="2501"/>
                  </a:lnTo>
                  <a:lnTo>
                    <a:pt x="0" y="3746"/>
                  </a:lnTo>
                  <a:lnTo>
                    <a:pt x="0" y="7480"/>
                  </a:lnTo>
                  <a:lnTo>
                    <a:pt x="2489" y="6235"/>
                  </a:lnTo>
                  <a:lnTo>
                    <a:pt x="4965" y="2501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69B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1" name="object 611" descr=""/>
            <p:cNvSpPr/>
            <p:nvPr/>
          </p:nvSpPr>
          <p:spPr>
            <a:xfrm>
              <a:off x="4213924" y="1329879"/>
              <a:ext cx="33655" cy="22860"/>
            </a:xfrm>
            <a:custGeom>
              <a:avLst/>
              <a:gdLst/>
              <a:ahLst/>
              <a:cxnLst/>
              <a:rect l="l" t="t" r="r" b="b"/>
              <a:pathLst>
                <a:path w="33654" h="22859">
                  <a:moveTo>
                    <a:pt x="8724" y="4978"/>
                  </a:moveTo>
                  <a:lnTo>
                    <a:pt x="0" y="4978"/>
                  </a:lnTo>
                  <a:lnTo>
                    <a:pt x="0" y="8724"/>
                  </a:lnTo>
                  <a:lnTo>
                    <a:pt x="1257" y="13703"/>
                  </a:lnTo>
                  <a:lnTo>
                    <a:pt x="3746" y="18669"/>
                  </a:lnTo>
                  <a:lnTo>
                    <a:pt x="11226" y="22415"/>
                  </a:lnTo>
                  <a:lnTo>
                    <a:pt x="14947" y="18669"/>
                  </a:lnTo>
                  <a:lnTo>
                    <a:pt x="18694" y="18669"/>
                  </a:lnTo>
                  <a:lnTo>
                    <a:pt x="18694" y="12446"/>
                  </a:lnTo>
                  <a:lnTo>
                    <a:pt x="27663" y="12446"/>
                  </a:lnTo>
                  <a:lnTo>
                    <a:pt x="26174" y="9956"/>
                  </a:lnTo>
                  <a:lnTo>
                    <a:pt x="17449" y="9956"/>
                  </a:lnTo>
                  <a:lnTo>
                    <a:pt x="17449" y="8724"/>
                  </a:lnTo>
                  <a:lnTo>
                    <a:pt x="14947" y="7467"/>
                  </a:lnTo>
                  <a:lnTo>
                    <a:pt x="14947" y="6223"/>
                  </a:lnTo>
                  <a:lnTo>
                    <a:pt x="12471" y="6223"/>
                  </a:lnTo>
                  <a:lnTo>
                    <a:pt x="8724" y="4978"/>
                  </a:lnTo>
                  <a:close/>
                </a:path>
                <a:path w="33654" h="22859">
                  <a:moveTo>
                    <a:pt x="27663" y="12446"/>
                  </a:moveTo>
                  <a:lnTo>
                    <a:pt x="18694" y="12446"/>
                  </a:lnTo>
                  <a:lnTo>
                    <a:pt x="21170" y="16179"/>
                  </a:lnTo>
                  <a:lnTo>
                    <a:pt x="27406" y="22415"/>
                  </a:lnTo>
                  <a:lnTo>
                    <a:pt x="33642" y="22415"/>
                  </a:lnTo>
                  <a:lnTo>
                    <a:pt x="33642" y="16179"/>
                  </a:lnTo>
                  <a:lnTo>
                    <a:pt x="29895" y="16179"/>
                  </a:lnTo>
                  <a:lnTo>
                    <a:pt x="27663" y="12446"/>
                  </a:lnTo>
                  <a:close/>
                </a:path>
                <a:path w="33654" h="22859">
                  <a:moveTo>
                    <a:pt x="29895" y="3721"/>
                  </a:moveTo>
                  <a:lnTo>
                    <a:pt x="29895" y="16179"/>
                  </a:lnTo>
                  <a:lnTo>
                    <a:pt x="33642" y="16179"/>
                  </a:lnTo>
                  <a:lnTo>
                    <a:pt x="33642" y="8724"/>
                  </a:lnTo>
                  <a:lnTo>
                    <a:pt x="32397" y="6223"/>
                  </a:lnTo>
                  <a:lnTo>
                    <a:pt x="29895" y="3721"/>
                  </a:lnTo>
                  <a:close/>
                </a:path>
                <a:path w="33654" h="22859">
                  <a:moveTo>
                    <a:pt x="19939" y="3721"/>
                  </a:moveTo>
                  <a:lnTo>
                    <a:pt x="19939" y="6223"/>
                  </a:lnTo>
                  <a:lnTo>
                    <a:pt x="17449" y="7467"/>
                  </a:lnTo>
                  <a:lnTo>
                    <a:pt x="17449" y="9956"/>
                  </a:lnTo>
                  <a:lnTo>
                    <a:pt x="26174" y="9956"/>
                  </a:lnTo>
                  <a:lnTo>
                    <a:pt x="23672" y="8724"/>
                  </a:lnTo>
                  <a:lnTo>
                    <a:pt x="22428" y="6223"/>
                  </a:lnTo>
                  <a:lnTo>
                    <a:pt x="19939" y="3721"/>
                  </a:lnTo>
                  <a:close/>
                </a:path>
                <a:path w="33654" h="22859">
                  <a:moveTo>
                    <a:pt x="14947" y="0"/>
                  </a:moveTo>
                  <a:lnTo>
                    <a:pt x="12471" y="1244"/>
                  </a:lnTo>
                  <a:lnTo>
                    <a:pt x="12471" y="6223"/>
                  </a:lnTo>
                  <a:lnTo>
                    <a:pt x="14947" y="6223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60A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2" name="object 612" descr=""/>
            <p:cNvSpPr/>
            <p:nvPr/>
          </p:nvSpPr>
          <p:spPr>
            <a:xfrm>
              <a:off x="4238842" y="1346059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B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3" name="object 613" descr=""/>
            <p:cNvSpPr/>
            <p:nvPr/>
          </p:nvSpPr>
          <p:spPr>
            <a:xfrm>
              <a:off x="4240099" y="13448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19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4" name="object 614" descr=""/>
            <p:cNvSpPr/>
            <p:nvPr/>
          </p:nvSpPr>
          <p:spPr>
            <a:xfrm>
              <a:off x="4240099" y="1344827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99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5" name="object 615" descr=""/>
            <p:cNvSpPr/>
            <p:nvPr/>
          </p:nvSpPr>
          <p:spPr>
            <a:xfrm>
              <a:off x="4231374" y="133734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</a:path>
              </a:pathLst>
            </a:custGeom>
            <a:solidFill>
              <a:srgbClr val="448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6" name="object 616" descr=""/>
            <p:cNvSpPr/>
            <p:nvPr/>
          </p:nvSpPr>
          <p:spPr>
            <a:xfrm>
              <a:off x="4232619" y="133983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</a:path>
              </a:pathLst>
            </a:custGeom>
            <a:solidFill>
              <a:srgbClr val="38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7" name="object 617" descr=""/>
            <p:cNvSpPr/>
            <p:nvPr/>
          </p:nvSpPr>
          <p:spPr>
            <a:xfrm>
              <a:off x="4242576" y="133360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579E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8" name="object 618" descr=""/>
            <p:cNvSpPr/>
            <p:nvPr/>
          </p:nvSpPr>
          <p:spPr>
            <a:xfrm>
              <a:off x="4243820" y="133610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9" name="object 619" descr=""/>
            <p:cNvSpPr/>
            <p:nvPr/>
          </p:nvSpPr>
          <p:spPr>
            <a:xfrm>
              <a:off x="4231373" y="134232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0" y="0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596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0" name="object 620" descr=""/>
            <p:cNvSpPr/>
            <p:nvPr/>
          </p:nvSpPr>
          <p:spPr>
            <a:xfrm>
              <a:off x="4240099" y="133983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2"/>
                  </a:lnTo>
                  <a:lnTo>
                    <a:pt x="0" y="4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1" name="object 621" descr=""/>
            <p:cNvSpPr/>
            <p:nvPr/>
          </p:nvSpPr>
          <p:spPr>
            <a:xfrm>
              <a:off x="4245077" y="1341080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501"/>
                  </a:lnTo>
                  <a:lnTo>
                    <a:pt x="0" y="0"/>
                  </a:ln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3E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2" name="object 622" descr=""/>
            <p:cNvSpPr/>
            <p:nvPr/>
          </p:nvSpPr>
          <p:spPr>
            <a:xfrm>
              <a:off x="4241331" y="134358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46" y="0"/>
                  </a:moveTo>
                  <a:lnTo>
                    <a:pt x="2489" y="2476"/>
                  </a:lnTo>
                  <a:lnTo>
                    <a:pt x="0" y="3721"/>
                  </a:lnTo>
                  <a:lnTo>
                    <a:pt x="0" y="6223"/>
                  </a:lnTo>
                  <a:lnTo>
                    <a:pt x="3746" y="622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142C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3" name="object 623" descr=""/>
            <p:cNvSpPr/>
            <p:nvPr/>
          </p:nvSpPr>
          <p:spPr>
            <a:xfrm>
              <a:off x="4253790" y="1339836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596" y="2661"/>
                  </a:moveTo>
                  <a:lnTo>
                    <a:pt x="3733" y="6223"/>
                  </a:lnTo>
                  <a:lnTo>
                    <a:pt x="3733" y="3746"/>
                  </a:lnTo>
                  <a:lnTo>
                    <a:pt x="1596" y="2661"/>
                  </a:lnTo>
                  <a:close/>
                </a:path>
                <a:path w="3810" h="6350">
                  <a:moveTo>
                    <a:pt x="3733" y="2095"/>
                  </a:moveTo>
                  <a:lnTo>
                    <a:pt x="1257" y="2095"/>
                  </a:lnTo>
                  <a:lnTo>
                    <a:pt x="1493" y="2489"/>
                  </a:lnTo>
                  <a:lnTo>
                    <a:pt x="1596" y="2661"/>
                  </a:lnTo>
                  <a:lnTo>
                    <a:pt x="3733" y="2661"/>
                  </a:lnTo>
                  <a:lnTo>
                    <a:pt x="3733" y="2095"/>
                  </a:lnTo>
                  <a:close/>
                </a:path>
                <a:path w="3810" h="6350">
                  <a:moveTo>
                    <a:pt x="1257" y="0"/>
                  </a:moveTo>
                  <a:lnTo>
                    <a:pt x="0" y="0"/>
                  </a:lnTo>
                  <a:lnTo>
                    <a:pt x="1257" y="2095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5E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4" name="object 624" descr=""/>
            <p:cNvSpPr/>
            <p:nvPr/>
          </p:nvSpPr>
          <p:spPr>
            <a:xfrm>
              <a:off x="4253790" y="133983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0" y="3746"/>
                  </a:lnTo>
                  <a:lnTo>
                    <a:pt x="2489" y="499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5" name="object 625" descr=""/>
            <p:cNvSpPr/>
            <p:nvPr/>
          </p:nvSpPr>
          <p:spPr>
            <a:xfrm>
              <a:off x="4197745" y="1309952"/>
              <a:ext cx="56515" cy="45085"/>
            </a:xfrm>
            <a:custGeom>
              <a:avLst/>
              <a:gdLst/>
              <a:ahLst/>
              <a:cxnLst/>
              <a:rect l="l" t="t" r="r" b="b"/>
              <a:pathLst>
                <a:path w="56514" h="45084">
                  <a:moveTo>
                    <a:pt x="16179" y="8699"/>
                  </a:moveTo>
                  <a:lnTo>
                    <a:pt x="11376" y="17154"/>
                  </a:lnTo>
                  <a:lnTo>
                    <a:pt x="6689" y="25836"/>
                  </a:lnTo>
                  <a:lnTo>
                    <a:pt x="2703" y="34983"/>
                  </a:lnTo>
                  <a:lnTo>
                    <a:pt x="0" y="44830"/>
                  </a:lnTo>
                  <a:lnTo>
                    <a:pt x="6223" y="43573"/>
                  </a:lnTo>
                  <a:lnTo>
                    <a:pt x="9956" y="39852"/>
                  </a:lnTo>
                  <a:lnTo>
                    <a:pt x="13621" y="34983"/>
                  </a:lnTo>
                  <a:lnTo>
                    <a:pt x="21394" y="34983"/>
                  </a:lnTo>
                  <a:lnTo>
                    <a:pt x="28651" y="28651"/>
                  </a:lnTo>
                  <a:lnTo>
                    <a:pt x="31127" y="24904"/>
                  </a:lnTo>
                  <a:lnTo>
                    <a:pt x="34874" y="19926"/>
                  </a:lnTo>
                  <a:lnTo>
                    <a:pt x="39852" y="19926"/>
                  </a:lnTo>
                  <a:lnTo>
                    <a:pt x="39852" y="18668"/>
                  </a:lnTo>
                  <a:lnTo>
                    <a:pt x="56045" y="18668"/>
                  </a:lnTo>
                  <a:lnTo>
                    <a:pt x="56045" y="12445"/>
                  </a:lnTo>
                  <a:lnTo>
                    <a:pt x="38608" y="12445"/>
                  </a:lnTo>
                  <a:lnTo>
                    <a:pt x="34874" y="9956"/>
                  </a:lnTo>
                  <a:lnTo>
                    <a:pt x="21170" y="9956"/>
                  </a:lnTo>
                  <a:lnTo>
                    <a:pt x="16179" y="8699"/>
                  </a:lnTo>
                  <a:close/>
                </a:path>
                <a:path w="56514" h="45084">
                  <a:moveTo>
                    <a:pt x="21394" y="34983"/>
                  </a:moveTo>
                  <a:lnTo>
                    <a:pt x="13703" y="34983"/>
                  </a:lnTo>
                  <a:lnTo>
                    <a:pt x="13703" y="37350"/>
                  </a:lnTo>
                  <a:lnTo>
                    <a:pt x="18681" y="37350"/>
                  </a:lnTo>
                  <a:lnTo>
                    <a:pt x="21394" y="34983"/>
                  </a:lnTo>
                  <a:close/>
                </a:path>
                <a:path w="56514" h="45084">
                  <a:moveTo>
                    <a:pt x="49822" y="26149"/>
                  </a:moveTo>
                  <a:lnTo>
                    <a:pt x="47332" y="26149"/>
                  </a:lnTo>
                  <a:lnTo>
                    <a:pt x="47332" y="29883"/>
                  </a:lnTo>
                  <a:lnTo>
                    <a:pt x="49822" y="27393"/>
                  </a:lnTo>
                  <a:lnTo>
                    <a:pt x="49822" y="26149"/>
                  </a:lnTo>
                  <a:close/>
                </a:path>
                <a:path w="56514" h="45084">
                  <a:moveTo>
                    <a:pt x="49822" y="19926"/>
                  </a:moveTo>
                  <a:lnTo>
                    <a:pt x="44831" y="19926"/>
                  </a:lnTo>
                  <a:lnTo>
                    <a:pt x="44831" y="23647"/>
                  </a:lnTo>
                  <a:lnTo>
                    <a:pt x="47332" y="28651"/>
                  </a:lnTo>
                  <a:lnTo>
                    <a:pt x="47332" y="26149"/>
                  </a:lnTo>
                  <a:lnTo>
                    <a:pt x="49822" y="26149"/>
                  </a:lnTo>
                  <a:lnTo>
                    <a:pt x="49822" y="19926"/>
                  </a:lnTo>
                  <a:close/>
                </a:path>
                <a:path w="56514" h="45084">
                  <a:moveTo>
                    <a:pt x="56045" y="19926"/>
                  </a:moveTo>
                  <a:lnTo>
                    <a:pt x="49822" y="19926"/>
                  </a:lnTo>
                  <a:lnTo>
                    <a:pt x="51054" y="21170"/>
                  </a:lnTo>
                  <a:lnTo>
                    <a:pt x="56045" y="28651"/>
                  </a:lnTo>
                  <a:lnTo>
                    <a:pt x="56045" y="19926"/>
                  </a:lnTo>
                  <a:close/>
                </a:path>
                <a:path w="56514" h="45084">
                  <a:moveTo>
                    <a:pt x="44831" y="19926"/>
                  </a:moveTo>
                  <a:lnTo>
                    <a:pt x="42354" y="19926"/>
                  </a:lnTo>
                  <a:lnTo>
                    <a:pt x="42354" y="25836"/>
                  </a:lnTo>
                  <a:lnTo>
                    <a:pt x="42849" y="24904"/>
                  </a:lnTo>
                  <a:lnTo>
                    <a:pt x="44831" y="19926"/>
                  </a:lnTo>
                  <a:close/>
                </a:path>
                <a:path w="56514" h="45084">
                  <a:moveTo>
                    <a:pt x="39852" y="19926"/>
                  </a:moveTo>
                  <a:lnTo>
                    <a:pt x="34874" y="19926"/>
                  </a:lnTo>
                  <a:lnTo>
                    <a:pt x="34874" y="23647"/>
                  </a:lnTo>
                  <a:lnTo>
                    <a:pt x="37350" y="22402"/>
                  </a:lnTo>
                  <a:lnTo>
                    <a:pt x="39852" y="19926"/>
                  </a:lnTo>
                  <a:close/>
                </a:path>
                <a:path w="56514" h="45084">
                  <a:moveTo>
                    <a:pt x="56045" y="18668"/>
                  </a:moveTo>
                  <a:lnTo>
                    <a:pt x="39852" y="18668"/>
                  </a:lnTo>
                  <a:lnTo>
                    <a:pt x="39852" y="23647"/>
                  </a:lnTo>
                  <a:lnTo>
                    <a:pt x="42354" y="19926"/>
                  </a:lnTo>
                  <a:lnTo>
                    <a:pt x="56045" y="19926"/>
                  </a:lnTo>
                  <a:lnTo>
                    <a:pt x="56045" y="18668"/>
                  </a:lnTo>
                  <a:close/>
                </a:path>
                <a:path w="56514" h="45084">
                  <a:moveTo>
                    <a:pt x="47332" y="6222"/>
                  </a:moveTo>
                  <a:lnTo>
                    <a:pt x="47332" y="11201"/>
                  </a:lnTo>
                  <a:lnTo>
                    <a:pt x="42354" y="12445"/>
                  </a:lnTo>
                  <a:lnTo>
                    <a:pt x="56045" y="12445"/>
                  </a:lnTo>
                  <a:lnTo>
                    <a:pt x="56045" y="11201"/>
                  </a:lnTo>
                  <a:lnTo>
                    <a:pt x="53555" y="9956"/>
                  </a:lnTo>
                  <a:lnTo>
                    <a:pt x="49822" y="7467"/>
                  </a:lnTo>
                  <a:lnTo>
                    <a:pt x="47332" y="6222"/>
                  </a:lnTo>
                  <a:close/>
                </a:path>
                <a:path w="56514" h="45084">
                  <a:moveTo>
                    <a:pt x="24904" y="3721"/>
                  </a:moveTo>
                  <a:lnTo>
                    <a:pt x="21170" y="6222"/>
                  </a:lnTo>
                  <a:lnTo>
                    <a:pt x="21170" y="9956"/>
                  </a:lnTo>
                  <a:lnTo>
                    <a:pt x="34874" y="9956"/>
                  </a:lnTo>
                  <a:lnTo>
                    <a:pt x="34245" y="8699"/>
                  </a:lnTo>
                  <a:lnTo>
                    <a:pt x="27406" y="8699"/>
                  </a:lnTo>
                  <a:lnTo>
                    <a:pt x="22402" y="7467"/>
                  </a:lnTo>
                  <a:lnTo>
                    <a:pt x="24904" y="6222"/>
                  </a:lnTo>
                  <a:lnTo>
                    <a:pt x="24904" y="3721"/>
                  </a:lnTo>
                  <a:close/>
                </a:path>
                <a:path w="56514" h="45084">
                  <a:moveTo>
                    <a:pt x="33629" y="7467"/>
                  </a:moveTo>
                  <a:lnTo>
                    <a:pt x="27406" y="8699"/>
                  </a:lnTo>
                  <a:lnTo>
                    <a:pt x="34245" y="8699"/>
                  </a:lnTo>
                  <a:lnTo>
                    <a:pt x="33629" y="7467"/>
                  </a:lnTo>
                  <a:close/>
                </a:path>
                <a:path w="56514" h="45084">
                  <a:moveTo>
                    <a:pt x="51054" y="0"/>
                  </a:moveTo>
                  <a:lnTo>
                    <a:pt x="37350" y="0"/>
                  </a:lnTo>
                  <a:lnTo>
                    <a:pt x="29883" y="1231"/>
                  </a:lnTo>
                  <a:lnTo>
                    <a:pt x="32385" y="3721"/>
                  </a:lnTo>
                  <a:lnTo>
                    <a:pt x="33629" y="7467"/>
                  </a:lnTo>
                  <a:lnTo>
                    <a:pt x="37350" y="3721"/>
                  </a:lnTo>
                  <a:lnTo>
                    <a:pt x="41097" y="1231"/>
                  </a:lnTo>
                  <a:lnTo>
                    <a:pt x="49822" y="1231"/>
                  </a:lnTo>
                  <a:lnTo>
                    <a:pt x="51054" y="0"/>
                  </a:lnTo>
                  <a:close/>
                </a:path>
                <a:path w="56514" h="45084">
                  <a:moveTo>
                    <a:pt x="49822" y="1231"/>
                  </a:moveTo>
                  <a:lnTo>
                    <a:pt x="41097" y="1231"/>
                  </a:lnTo>
                  <a:lnTo>
                    <a:pt x="41097" y="6222"/>
                  </a:lnTo>
                  <a:lnTo>
                    <a:pt x="48577" y="6222"/>
                  </a:lnTo>
                  <a:lnTo>
                    <a:pt x="48577" y="2476"/>
                  </a:lnTo>
                  <a:lnTo>
                    <a:pt x="49822" y="1231"/>
                  </a:lnTo>
                  <a:close/>
                </a:path>
              </a:pathLst>
            </a:custGeom>
            <a:solidFill>
              <a:srgbClr val="2A8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6" name="object 626" descr=""/>
            <p:cNvSpPr/>
            <p:nvPr/>
          </p:nvSpPr>
          <p:spPr>
            <a:xfrm>
              <a:off x="4218915" y="1318652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381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7" name="object 627" descr=""/>
            <p:cNvSpPr/>
            <p:nvPr/>
          </p:nvSpPr>
          <p:spPr>
            <a:xfrm>
              <a:off x="4231374" y="133112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</a:path>
              </a:pathLst>
            </a:custGeom>
            <a:solidFill>
              <a:srgbClr val="50A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8" name="object 628" descr=""/>
            <p:cNvSpPr/>
            <p:nvPr/>
          </p:nvSpPr>
          <p:spPr>
            <a:xfrm>
              <a:off x="4205225" y="1318652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76" y="0"/>
                  </a:moveTo>
                  <a:lnTo>
                    <a:pt x="0" y="1257"/>
                  </a:lnTo>
                  <a:lnTo>
                    <a:pt x="0" y="5003"/>
                  </a:lnTo>
                  <a:lnTo>
                    <a:pt x="2476" y="374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287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9" name="object 629" descr=""/>
            <p:cNvSpPr/>
            <p:nvPr/>
          </p:nvSpPr>
          <p:spPr>
            <a:xfrm>
              <a:off x="4189019" y="134108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1244"/>
                  </a:lnTo>
                  <a:lnTo>
                    <a:pt x="0" y="3746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381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0" name="object 630" descr=""/>
            <p:cNvSpPr/>
            <p:nvPr/>
          </p:nvSpPr>
          <p:spPr>
            <a:xfrm>
              <a:off x="4166604" y="1256384"/>
              <a:ext cx="118745" cy="64135"/>
            </a:xfrm>
            <a:custGeom>
              <a:avLst/>
              <a:gdLst/>
              <a:ahLst/>
              <a:cxnLst/>
              <a:rect l="l" t="t" r="r" b="b"/>
              <a:pathLst>
                <a:path w="118745" h="64134">
                  <a:moveTo>
                    <a:pt x="113347" y="52324"/>
                  </a:moveTo>
                  <a:lnTo>
                    <a:pt x="88442" y="52324"/>
                  </a:lnTo>
                  <a:lnTo>
                    <a:pt x="92163" y="54800"/>
                  </a:lnTo>
                  <a:lnTo>
                    <a:pt x="94665" y="59791"/>
                  </a:lnTo>
                  <a:lnTo>
                    <a:pt x="97142" y="63525"/>
                  </a:lnTo>
                  <a:lnTo>
                    <a:pt x="97142" y="56045"/>
                  </a:lnTo>
                  <a:lnTo>
                    <a:pt x="104622" y="56045"/>
                  </a:lnTo>
                  <a:lnTo>
                    <a:pt x="104622" y="54800"/>
                  </a:lnTo>
                  <a:lnTo>
                    <a:pt x="115198" y="54800"/>
                  </a:lnTo>
                  <a:lnTo>
                    <a:pt x="113347" y="53568"/>
                  </a:lnTo>
                  <a:lnTo>
                    <a:pt x="113347" y="52324"/>
                  </a:lnTo>
                  <a:close/>
                </a:path>
                <a:path w="118745" h="64134">
                  <a:moveTo>
                    <a:pt x="47958" y="54800"/>
                  </a:moveTo>
                  <a:lnTo>
                    <a:pt x="22415" y="54800"/>
                  </a:lnTo>
                  <a:lnTo>
                    <a:pt x="22415" y="57289"/>
                  </a:lnTo>
                  <a:lnTo>
                    <a:pt x="24904" y="57289"/>
                  </a:lnTo>
                  <a:lnTo>
                    <a:pt x="24904" y="61036"/>
                  </a:lnTo>
                  <a:lnTo>
                    <a:pt x="29895" y="62268"/>
                  </a:lnTo>
                  <a:lnTo>
                    <a:pt x="29895" y="58547"/>
                  </a:lnTo>
                  <a:lnTo>
                    <a:pt x="31140" y="57713"/>
                  </a:lnTo>
                  <a:lnTo>
                    <a:pt x="31140" y="57289"/>
                  </a:lnTo>
                  <a:lnTo>
                    <a:pt x="33629" y="56045"/>
                  </a:lnTo>
                  <a:lnTo>
                    <a:pt x="46075" y="56045"/>
                  </a:lnTo>
                  <a:lnTo>
                    <a:pt x="47958" y="54800"/>
                  </a:lnTo>
                  <a:close/>
                </a:path>
                <a:path w="118745" h="64134">
                  <a:moveTo>
                    <a:pt x="88442" y="52324"/>
                  </a:moveTo>
                  <a:lnTo>
                    <a:pt x="59791" y="52324"/>
                  </a:lnTo>
                  <a:lnTo>
                    <a:pt x="61023" y="54800"/>
                  </a:lnTo>
                  <a:lnTo>
                    <a:pt x="62268" y="58547"/>
                  </a:lnTo>
                  <a:lnTo>
                    <a:pt x="64769" y="61036"/>
                  </a:lnTo>
                  <a:lnTo>
                    <a:pt x="68491" y="62268"/>
                  </a:lnTo>
                  <a:lnTo>
                    <a:pt x="77215" y="62268"/>
                  </a:lnTo>
                  <a:lnTo>
                    <a:pt x="77215" y="57289"/>
                  </a:lnTo>
                  <a:lnTo>
                    <a:pt x="88442" y="57289"/>
                  </a:lnTo>
                  <a:lnTo>
                    <a:pt x="88442" y="52324"/>
                  </a:lnTo>
                  <a:close/>
                </a:path>
                <a:path w="118745" h="64134">
                  <a:moveTo>
                    <a:pt x="88442" y="57289"/>
                  </a:moveTo>
                  <a:lnTo>
                    <a:pt x="77215" y="57289"/>
                  </a:lnTo>
                  <a:lnTo>
                    <a:pt x="79717" y="58547"/>
                  </a:lnTo>
                  <a:lnTo>
                    <a:pt x="83438" y="62268"/>
                  </a:lnTo>
                  <a:lnTo>
                    <a:pt x="85940" y="62268"/>
                  </a:lnTo>
                  <a:lnTo>
                    <a:pt x="88442" y="59791"/>
                  </a:lnTo>
                  <a:lnTo>
                    <a:pt x="88442" y="57289"/>
                  </a:lnTo>
                  <a:close/>
                </a:path>
                <a:path w="118745" h="64134">
                  <a:moveTo>
                    <a:pt x="46075" y="56045"/>
                  </a:moveTo>
                  <a:lnTo>
                    <a:pt x="33629" y="56045"/>
                  </a:lnTo>
                  <a:lnTo>
                    <a:pt x="31140" y="57713"/>
                  </a:lnTo>
                  <a:lnTo>
                    <a:pt x="31140" y="59791"/>
                  </a:lnTo>
                  <a:lnTo>
                    <a:pt x="36118" y="61036"/>
                  </a:lnTo>
                  <a:lnTo>
                    <a:pt x="42341" y="58547"/>
                  </a:lnTo>
                  <a:lnTo>
                    <a:pt x="46075" y="56045"/>
                  </a:lnTo>
                  <a:close/>
                </a:path>
                <a:path w="118745" h="64134">
                  <a:moveTo>
                    <a:pt x="115198" y="54800"/>
                  </a:moveTo>
                  <a:lnTo>
                    <a:pt x="104622" y="54800"/>
                  </a:lnTo>
                  <a:lnTo>
                    <a:pt x="112090" y="58547"/>
                  </a:lnTo>
                  <a:lnTo>
                    <a:pt x="113347" y="59791"/>
                  </a:lnTo>
                  <a:lnTo>
                    <a:pt x="117487" y="59791"/>
                  </a:lnTo>
                  <a:lnTo>
                    <a:pt x="118313" y="59372"/>
                  </a:lnTo>
                  <a:lnTo>
                    <a:pt x="118313" y="58547"/>
                  </a:lnTo>
                  <a:lnTo>
                    <a:pt x="117068" y="56045"/>
                  </a:lnTo>
                  <a:lnTo>
                    <a:pt x="115198" y="54800"/>
                  </a:lnTo>
                  <a:close/>
                </a:path>
                <a:path w="118745" h="64134">
                  <a:moveTo>
                    <a:pt x="59791" y="53568"/>
                  </a:moveTo>
                  <a:lnTo>
                    <a:pt x="49822" y="53568"/>
                  </a:lnTo>
                  <a:lnTo>
                    <a:pt x="49822" y="58547"/>
                  </a:lnTo>
                  <a:lnTo>
                    <a:pt x="57289" y="58547"/>
                  </a:lnTo>
                  <a:lnTo>
                    <a:pt x="59791" y="56045"/>
                  </a:lnTo>
                  <a:lnTo>
                    <a:pt x="59791" y="53568"/>
                  </a:lnTo>
                  <a:close/>
                </a:path>
                <a:path w="118745" h="64134">
                  <a:moveTo>
                    <a:pt x="33629" y="56045"/>
                  </a:moveTo>
                  <a:lnTo>
                    <a:pt x="31140" y="57289"/>
                  </a:lnTo>
                  <a:lnTo>
                    <a:pt x="31140" y="57713"/>
                  </a:lnTo>
                  <a:lnTo>
                    <a:pt x="33629" y="56045"/>
                  </a:lnTo>
                  <a:close/>
                </a:path>
                <a:path w="118745" h="64134">
                  <a:moveTo>
                    <a:pt x="107111" y="56045"/>
                  </a:moveTo>
                  <a:lnTo>
                    <a:pt x="104622" y="56045"/>
                  </a:lnTo>
                  <a:lnTo>
                    <a:pt x="107111" y="57289"/>
                  </a:lnTo>
                  <a:lnTo>
                    <a:pt x="107111" y="56045"/>
                  </a:lnTo>
                  <a:close/>
                </a:path>
                <a:path w="118745" h="64134">
                  <a:moveTo>
                    <a:pt x="113347" y="48577"/>
                  </a:moveTo>
                  <a:lnTo>
                    <a:pt x="17437" y="48577"/>
                  </a:lnTo>
                  <a:lnTo>
                    <a:pt x="17437" y="51066"/>
                  </a:lnTo>
                  <a:lnTo>
                    <a:pt x="13703" y="56045"/>
                  </a:lnTo>
                  <a:lnTo>
                    <a:pt x="16192" y="54800"/>
                  </a:lnTo>
                  <a:lnTo>
                    <a:pt x="47958" y="54800"/>
                  </a:lnTo>
                  <a:lnTo>
                    <a:pt x="49822" y="53568"/>
                  </a:lnTo>
                  <a:lnTo>
                    <a:pt x="59791" y="53568"/>
                  </a:lnTo>
                  <a:lnTo>
                    <a:pt x="59791" y="52324"/>
                  </a:lnTo>
                  <a:lnTo>
                    <a:pt x="113347" y="52324"/>
                  </a:lnTo>
                  <a:lnTo>
                    <a:pt x="113347" y="48577"/>
                  </a:lnTo>
                  <a:close/>
                </a:path>
                <a:path w="118745" h="64134">
                  <a:moveTo>
                    <a:pt x="54800" y="0"/>
                  </a:moveTo>
                  <a:lnTo>
                    <a:pt x="48577" y="0"/>
                  </a:lnTo>
                  <a:lnTo>
                    <a:pt x="46075" y="2501"/>
                  </a:lnTo>
                  <a:lnTo>
                    <a:pt x="46075" y="4978"/>
                  </a:lnTo>
                  <a:lnTo>
                    <a:pt x="43599" y="7480"/>
                  </a:lnTo>
                  <a:lnTo>
                    <a:pt x="42341" y="11214"/>
                  </a:lnTo>
                  <a:lnTo>
                    <a:pt x="39852" y="13703"/>
                  </a:lnTo>
                  <a:lnTo>
                    <a:pt x="39852" y="14947"/>
                  </a:lnTo>
                  <a:lnTo>
                    <a:pt x="37363" y="16192"/>
                  </a:lnTo>
                  <a:lnTo>
                    <a:pt x="37363" y="18681"/>
                  </a:lnTo>
                  <a:lnTo>
                    <a:pt x="28974" y="25433"/>
                  </a:lnTo>
                  <a:lnTo>
                    <a:pt x="20704" y="32538"/>
                  </a:lnTo>
                  <a:lnTo>
                    <a:pt x="12667" y="39875"/>
                  </a:lnTo>
                  <a:lnTo>
                    <a:pt x="4978" y="47320"/>
                  </a:lnTo>
                  <a:lnTo>
                    <a:pt x="3721" y="48577"/>
                  </a:lnTo>
                  <a:lnTo>
                    <a:pt x="0" y="51066"/>
                  </a:lnTo>
                  <a:lnTo>
                    <a:pt x="0" y="53568"/>
                  </a:lnTo>
                  <a:lnTo>
                    <a:pt x="3721" y="54800"/>
                  </a:lnTo>
                  <a:lnTo>
                    <a:pt x="11201" y="49822"/>
                  </a:lnTo>
                  <a:lnTo>
                    <a:pt x="13703" y="49822"/>
                  </a:lnTo>
                  <a:lnTo>
                    <a:pt x="17437" y="48577"/>
                  </a:lnTo>
                  <a:lnTo>
                    <a:pt x="113347" y="48577"/>
                  </a:lnTo>
                  <a:lnTo>
                    <a:pt x="110845" y="47320"/>
                  </a:lnTo>
                  <a:lnTo>
                    <a:pt x="110845" y="43599"/>
                  </a:lnTo>
                  <a:lnTo>
                    <a:pt x="114592" y="42341"/>
                  </a:lnTo>
                  <a:lnTo>
                    <a:pt x="114592" y="38620"/>
                  </a:lnTo>
                  <a:lnTo>
                    <a:pt x="110845" y="33629"/>
                  </a:lnTo>
                  <a:lnTo>
                    <a:pt x="110845" y="31140"/>
                  </a:lnTo>
                  <a:lnTo>
                    <a:pt x="99637" y="19926"/>
                  </a:lnTo>
                  <a:lnTo>
                    <a:pt x="69748" y="19926"/>
                  </a:lnTo>
                  <a:lnTo>
                    <a:pt x="61023" y="11214"/>
                  </a:lnTo>
                  <a:lnTo>
                    <a:pt x="57289" y="8724"/>
                  </a:lnTo>
                  <a:lnTo>
                    <a:pt x="57289" y="6223"/>
                  </a:lnTo>
                  <a:lnTo>
                    <a:pt x="54800" y="4978"/>
                  </a:lnTo>
                  <a:lnTo>
                    <a:pt x="54800" y="0"/>
                  </a:lnTo>
                  <a:close/>
                </a:path>
                <a:path w="118745" h="64134">
                  <a:moveTo>
                    <a:pt x="82194" y="1244"/>
                  </a:moveTo>
                  <a:lnTo>
                    <a:pt x="79717" y="4978"/>
                  </a:lnTo>
                  <a:lnTo>
                    <a:pt x="77215" y="11214"/>
                  </a:lnTo>
                  <a:lnTo>
                    <a:pt x="73494" y="14947"/>
                  </a:lnTo>
                  <a:lnTo>
                    <a:pt x="69748" y="19926"/>
                  </a:lnTo>
                  <a:lnTo>
                    <a:pt x="99637" y="19926"/>
                  </a:lnTo>
                  <a:lnTo>
                    <a:pt x="98399" y="18681"/>
                  </a:lnTo>
                  <a:lnTo>
                    <a:pt x="95897" y="14947"/>
                  </a:lnTo>
                  <a:lnTo>
                    <a:pt x="90919" y="12446"/>
                  </a:lnTo>
                  <a:lnTo>
                    <a:pt x="88442" y="8724"/>
                  </a:lnTo>
                  <a:lnTo>
                    <a:pt x="84696" y="4978"/>
                  </a:lnTo>
                  <a:lnTo>
                    <a:pt x="82194" y="1244"/>
                  </a:lnTo>
                  <a:close/>
                </a:path>
              </a:pathLst>
            </a:custGeom>
            <a:solidFill>
              <a:srgbClr val="2A88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1" name="object 631" descr=""/>
            <p:cNvSpPr/>
            <p:nvPr/>
          </p:nvSpPr>
          <p:spPr>
            <a:xfrm>
              <a:off x="4212680" y="1286280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1244" y="1244"/>
                  </a:lnTo>
                  <a:lnTo>
                    <a:pt x="0" y="1244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09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2" name="object 632" descr=""/>
            <p:cNvSpPr/>
            <p:nvPr/>
          </p:nvSpPr>
          <p:spPr>
            <a:xfrm>
              <a:off x="4276218" y="129998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A9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3" name="object 633" descr=""/>
            <p:cNvSpPr/>
            <p:nvPr/>
          </p:nvSpPr>
          <p:spPr>
            <a:xfrm>
              <a:off x="4218915" y="127631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0" y="1244"/>
                  </a:lnTo>
                  <a:lnTo>
                    <a:pt x="0" y="2501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B6D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4" name="object 634" descr=""/>
            <p:cNvSpPr/>
            <p:nvPr/>
          </p:nvSpPr>
          <p:spPr>
            <a:xfrm>
              <a:off x="4216426" y="128253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21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9B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5" name="object 635" descr=""/>
            <p:cNvSpPr/>
            <p:nvPr/>
          </p:nvSpPr>
          <p:spPr>
            <a:xfrm>
              <a:off x="4243820" y="1285035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501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4978" y="3746"/>
                  </a:lnTo>
                  <a:lnTo>
                    <a:pt x="3746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5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6" name="object 636" descr=""/>
            <p:cNvSpPr/>
            <p:nvPr/>
          </p:nvSpPr>
          <p:spPr>
            <a:xfrm>
              <a:off x="4210203" y="128503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7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476" y="374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5AA8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7" name="object 637" descr=""/>
            <p:cNvSpPr/>
            <p:nvPr/>
          </p:nvSpPr>
          <p:spPr>
            <a:xfrm>
              <a:off x="4207701" y="1286280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18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8" name="object 638" descr=""/>
            <p:cNvSpPr/>
            <p:nvPr/>
          </p:nvSpPr>
          <p:spPr>
            <a:xfrm>
              <a:off x="4250043" y="128878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0" y="0"/>
                  </a:lnTo>
                  <a:lnTo>
                    <a:pt x="1257" y="1231"/>
                  </a:lnTo>
                  <a:lnTo>
                    <a:pt x="2501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A9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9" name="object 639" descr=""/>
            <p:cNvSpPr/>
            <p:nvPr/>
          </p:nvSpPr>
          <p:spPr>
            <a:xfrm>
              <a:off x="4182797" y="1299983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712" y="0"/>
                  </a:moveTo>
                  <a:lnTo>
                    <a:pt x="7480" y="1244"/>
                  </a:lnTo>
                  <a:lnTo>
                    <a:pt x="2489" y="3721"/>
                  </a:lnTo>
                  <a:lnTo>
                    <a:pt x="0" y="6223"/>
                  </a:lnTo>
                  <a:lnTo>
                    <a:pt x="3733" y="4978"/>
                  </a:lnTo>
                  <a:lnTo>
                    <a:pt x="3733" y="7467"/>
                  </a:lnTo>
                  <a:lnTo>
                    <a:pt x="4978" y="4978"/>
                  </a:lnTo>
                  <a:lnTo>
                    <a:pt x="8712" y="2489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FEECD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0" name="object 640" descr=""/>
            <p:cNvSpPr/>
            <p:nvPr/>
          </p:nvSpPr>
          <p:spPr>
            <a:xfrm>
              <a:off x="4221405" y="128253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489" y="7480"/>
                  </a:moveTo>
                  <a:lnTo>
                    <a:pt x="2489" y="0"/>
                  </a:lnTo>
                  <a:lnTo>
                    <a:pt x="2489" y="7480"/>
                  </a:lnTo>
                  <a:lnTo>
                    <a:pt x="0" y="7480"/>
                  </a:lnTo>
                  <a:lnTo>
                    <a:pt x="2489" y="7480"/>
                  </a:lnTo>
                  <a:close/>
                </a:path>
              </a:pathLst>
            </a:custGeom>
            <a:solidFill>
              <a:srgbClr val="65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1" name="object 641" descr=""/>
            <p:cNvSpPr/>
            <p:nvPr/>
          </p:nvSpPr>
          <p:spPr>
            <a:xfrm>
              <a:off x="4208946" y="1271332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40">
                  <a:moveTo>
                    <a:pt x="7480" y="0"/>
                  </a:moveTo>
                  <a:lnTo>
                    <a:pt x="4978" y="0"/>
                  </a:lnTo>
                  <a:lnTo>
                    <a:pt x="0" y="2501"/>
                  </a:lnTo>
                  <a:lnTo>
                    <a:pt x="2501" y="2501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1449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2" name="object 642" descr=""/>
            <p:cNvSpPr/>
            <p:nvPr/>
          </p:nvSpPr>
          <p:spPr>
            <a:xfrm>
              <a:off x="4268738" y="127755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3733" y="3746"/>
                  </a:moveTo>
                  <a:lnTo>
                    <a:pt x="6235" y="6223"/>
                  </a:lnTo>
                  <a:lnTo>
                    <a:pt x="11214" y="11226"/>
                  </a:lnTo>
                  <a:lnTo>
                    <a:pt x="11214" y="9969"/>
                  </a:lnTo>
                  <a:lnTo>
                    <a:pt x="3733" y="3746"/>
                  </a:lnTo>
                  <a:close/>
                </a:path>
                <a:path w="11429" h="11430">
                  <a:moveTo>
                    <a:pt x="1231" y="0"/>
                  </a:moveTo>
                  <a:lnTo>
                    <a:pt x="0" y="0"/>
                  </a:lnTo>
                  <a:lnTo>
                    <a:pt x="1253" y="1257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1980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3" name="object 643" descr=""/>
            <p:cNvSpPr/>
            <p:nvPr/>
          </p:nvSpPr>
          <p:spPr>
            <a:xfrm>
              <a:off x="4266248" y="1285035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6223" y="2489"/>
                  </a:moveTo>
                  <a:lnTo>
                    <a:pt x="995" y="2489"/>
                  </a:lnTo>
                  <a:lnTo>
                    <a:pt x="2489" y="6223"/>
                  </a:lnTo>
                  <a:lnTo>
                    <a:pt x="6223" y="12446"/>
                  </a:lnTo>
                  <a:lnTo>
                    <a:pt x="11201" y="14947"/>
                  </a:lnTo>
                  <a:lnTo>
                    <a:pt x="14947" y="13690"/>
                  </a:lnTo>
                  <a:lnTo>
                    <a:pt x="14947" y="9969"/>
                  </a:lnTo>
                  <a:lnTo>
                    <a:pt x="11201" y="6223"/>
                  </a:lnTo>
                  <a:lnTo>
                    <a:pt x="11201" y="3746"/>
                  </a:lnTo>
                  <a:lnTo>
                    <a:pt x="8724" y="3746"/>
                  </a:lnTo>
                  <a:lnTo>
                    <a:pt x="6223" y="2489"/>
                  </a:lnTo>
                  <a:close/>
                </a:path>
                <a:path w="15239" h="15240">
                  <a:moveTo>
                    <a:pt x="0" y="0"/>
                  </a:moveTo>
                  <a:lnTo>
                    <a:pt x="0" y="2489"/>
                  </a:lnTo>
                  <a:lnTo>
                    <a:pt x="995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B9B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4" name="object 644" descr=""/>
            <p:cNvSpPr/>
            <p:nvPr/>
          </p:nvSpPr>
          <p:spPr>
            <a:xfrm>
              <a:off x="4265004" y="12875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49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5" name="object 645" descr=""/>
            <p:cNvSpPr/>
            <p:nvPr/>
          </p:nvSpPr>
          <p:spPr>
            <a:xfrm>
              <a:off x="4279952" y="129998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21" y="0"/>
                  </a:moveTo>
                  <a:lnTo>
                    <a:pt x="0" y="0"/>
                  </a:lnTo>
                  <a:lnTo>
                    <a:pt x="2489" y="2489"/>
                  </a:lnTo>
                  <a:lnTo>
                    <a:pt x="3721" y="2489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5DA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6" name="object 646" descr=""/>
            <p:cNvSpPr/>
            <p:nvPr/>
          </p:nvSpPr>
          <p:spPr>
            <a:xfrm>
              <a:off x="4273716" y="129623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257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3733" y="3746"/>
                  </a:lnTo>
                  <a:lnTo>
                    <a:pt x="4978" y="6235"/>
                  </a:lnTo>
                  <a:lnTo>
                    <a:pt x="4978" y="3746"/>
                  </a:lnTo>
                  <a:lnTo>
                    <a:pt x="2501" y="248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267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7" name="object 647" descr=""/>
            <p:cNvSpPr/>
            <p:nvPr/>
          </p:nvSpPr>
          <p:spPr>
            <a:xfrm>
              <a:off x="4266248" y="1287524"/>
              <a:ext cx="6350" cy="10160"/>
            </a:xfrm>
            <a:custGeom>
              <a:avLst/>
              <a:gdLst/>
              <a:ahLst/>
              <a:cxnLst/>
              <a:rect l="l" t="t" r="r" b="b"/>
              <a:pathLst>
                <a:path w="6350" h="10159">
                  <a:moveTo>
                    <a:pt x="0" y="0"/>
                  </a:moveTo>
                  <a:lnTo>
                    <a:pt x="0" y="1257"/>
                  </a:lnTo>
                  <a:lnTo>
                    <a:pt x="6223" y="9956"/>
                  </a:lnTo>
                  <a:lnTo>
                    <a:pt x="6223" y="7480"/>
                  </a:lnTo>
                  <a:lnTo>
                    <a:pt x="2489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8" name="object 648" descr=""/>
            <p:cNvSpPr/>
            <p:nvPr/>
          </p:nvSpPr>
          <p:spPr>
            <a:xfrm>
              <a:off x="4269969" y="1290013"/>
              <a:ext cx="11430" cy="10160"/>
            </a:xfrm>
            <a:custGeom>
              <a:avLst/>
              <a:gdLst/>
              <a:ahLst/>
              <a:cxnLst/>
              <a:rect l="l" t="t" r="r" b="b"/>
              <a:pathLst>
                <a:path w="11429" h="10159">
                  <a:moveTo>
                    <a:pt x="7480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2501" y="2489"/>
                  </a:lnTo>
                  <a:lnTo>
                    <a:pt x="6248" y="6223"/>
                  </a:lnTo>
                  <a:lnTo>
                    <a:pt x="8724" y="7467"/>
                  </a:lnTo>
                  <a:lnTo>
                    <a:pt x="8724" y="8712"/>
                  </a:lnTo>
                  <a:lnTo>
                    <a:pt x="11226" y="9969"/>
                  </a:lnTo>
                  <a:lnTo>
                    <a:pt x="11226" y="6223"/>
                  </a:lnTo>
                  <a:lnTo>
                    <a:pt x="7480" y="2489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509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9" name="object 649" descr=""/>
            <p:cNvSpPr/>
            <p:nvPr/>
          </p:nvSpPr>
          <p:spPr>
            <a:xfrm>
              <a:off x="4272471" y="1288782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0" y="0"/>
                  </a:lnTo>
                  <a:lnTo>
                    <a:pt x="2501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E8B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0" name="object 650" descr=""/>
            <p:cNvSpPr/>
            <p:nvPr/>
          </p:nvSpPr>
          <p:spPr>
            <a:xfrm>
              <a:off x="4276218" y="128878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476" y="0"/>
                  </a:moveTo>
                  <a:lnTo>
                    <a:pt x="0" y="0"/>
                  </a:lnTo>
                </a:path>
              </a:pathLst>
            </a:custGeom>
            <a:solidFill>
              <a:srgbClr val="499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1" name="object 651" descr=""/>
            <p:cNvSpPr/>
            <p:nvPr/>
          </p:nvSpPr>
          <p:spPr>
            <a:xfrm>
              <a:off x="4278694" y="129623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0" y="0"/>
                  </a:moveTo>
                  <a:lnTo>
                    <a:pt x="4978" y="4991"/>
                  </a:lnTo>
                  <a:lnTo>
                    <a:pt x="2501" y="2489"/>
                  </a:lnTo>
                  <a:lnTo>
                    <a:pt x="250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8B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2" name="object 652" descr=""/>
            <p:cNvSpPr/>
            <p:nvPr/>
          </p:nvSpPr>
          <p:spPr>
            <a:xfrm>
              <a:off x="4210203" y="1256384"/>
              <a:ext cx="22860" cy="25400"/>
            </a:xfrm>
            <a:custGeom>
              <a:avLst/>
              <a:gdLst/>
              <a:ahLst/>
              <a:cxnLst/>
              <a:rect l="l" t="t" r="r" b="b"/>
              <a:pathLst>
                <a:path w="22860" h="25400">
                  <a:moveTo>
                    <a:pt x="14947" y="17449"/>
                  </a:moveTo>
                  <a:lnTo>
                    <a:pt x="8712" y="17449"/>
                  </a:lnTo>
                  <a:lnTo>
                    <a:pt x="11201" y="19926"/>
                  </a:lnTo>
                  <a:lnTo>
                    <a:pt x="8712" y="22428"/>
                  </a:lnTo>
                  <a:lnTo>
                    <a:pt x="8712" y="24917"/>
                  </a:lnTo>
                  <a:lnTo>
                    <a:pt x="11201" y="22428"/>
                  </a:lnTo>
                  <a:lnTo>
                    <a:pt x="14947" y="17449"/>
                  </a:lnTo>
                  <a:close/>
                </a:path>
                <a:path w="22860" h="25400">
                  <a:moveTo>
                    <a:pt x="11201" y="0"/>
                  </a:moveTo>
                  <a:lnTo>
                    <a:pt x="8712" y="2501"/>
                  </a:lnTo>
                  <a:lnTo>
                    <a:pt x="8712" y="4978"/>
                  </a:lnTo>
                  <a:lnTo>
                    <a:pt x="6223" y="7480"/>
                  </a:lnTo>
                  <a:lnTo>
                    <a:pt x="4978" y="11214"/>
                  </a:lnTo>
                  <a:lnTo>
                    <a:pt x="2476" y="13703"/>
                  </a:lnTo>
                  <a:lnTo>
                    <a:pt x="0" y="17449"/>
                  </a:lnTo>
                  <a:lnTo>
                    <a:pt x="19926" y="17449"/>
                  </a:lnTo>
                  <a:lnTo>
                    <a:pt x="22415" y="16192"/>
                  </a:lnTo>
                  <a:lnTo>
                    <a:pt x="17424" y="11214"/>
                  </a:lnTo>
                  <a:lnTo>
                    <a:pt x="13690" y="8724"/>
                  </a:lnTo>
                  <a:lnTo>
                    <a:pt x="13690" y="6223"/>
                  </a:lnTo>
                  <a:lnTo>
                    <a:pt x="11201" y="4978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0B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3" name="object 653" descr=""/>
            <p:cNvSpPr/>
            <p:nvPr/>
          </p:nvSpPr>
          <p:spPr>
            <a:xfrm>
              <a:off x="4216426" y="126510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489"/>
                  </a:lnTo>
                  <a:lnTo>
                    <a:pt x="2489" y="2489"/>
                  </a:lnTo>
                  <a:lnTo>
                    <a:pt x="248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66B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4" name="object 654" descr=""/>
            <p:cNvSpPr/>
            <p:nvPr/>
          </p:nvSpPr>
          <p:spPr>
            <a:xfrm>
              <a:off x="4218915" y="1255139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89" y="0"/>
                  </a:moveTo>
                  <a:lnTo>
                    <a:pt x="0" y="2489"/>
                  </a:lnTo>
                  <a:lnTo>
                    <a:pt x="0" y="4991"/>
                  </a:lnTo>
                  <a:lnTo>
                    <a:pt x="2489" y="3746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13E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5" name="object 655" descr=""/>
            <p:cNvSpPr/>
            <p:nvPr/>
          </p:nvSpPr>
          <p:spPr>
            <a:xfrm>
              <a:off x="4210203" y="126883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22" y="0"/>
                  </a:moveTo>
                  <a:lnTo>
                    <a:pt x="2476" y="0"/>
                  </a:lnTo>
                  <a:lnTo>
                    <a:pt x="0" y="3746"/>
                  </a:lnTo>
                  <a:lnTo>
                    <a:pt x="1244" y="5003"/>
                  </a:lnTo>
                  <a:lnTo>
                    <a:pt x="3721" y="2501"/>
                  </a:lnTo>
                  <a:lnTo>
                    <a:pt x="8712" y="250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157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6" name="object 656" descr=""/>
            <p:cNvSpPr/>
            <p:nvPr/>
          </p:nvSpPr>
          <p:spPr>
            <a:xfrm>
              <a:off x="4184041" y="1283778"/>
              <a:ext cx="32384" cy="26670"/>
            </a:xfrm>
            <a:custGeom>
              <a:avLst/>
              <a:gdLst/>
              <a:ahLst/>
              <a:cxnLst/>
              <a:rect l="l" t="t" r="r" b="b"/>
              <a:pathLst>
                <a:path w="32385" h="26669">
                  <a:moveTo>
                    <a:pt x="28638" y="0"/>
                  </a:moveTo>
                  <a:lnTo>
                    <a:pt x="26161" y="2501"/>
                  </a:lnTo>
                  <a:lnTo>
                    <a:pt x="23660" y="2501"/>
                  </a:lnTo>
                  <a:lnTo>
                    <a:pt x="23660" y="0"/>
                  </a:lnTo>
                  <a:lnTo>
                    <a:pt x="19926" y="2501"/>
                  </a:lnTo>
                  <a:lnTo>
                    <a:pt x="11214" y="13703"/>
                  </a:lnTo>
                  <a:lnTo>
                    <a:pt x="8712" y="13703"/>
                  </a:lnTo>
                  <a:lnTo>
                    <a:pt x="7467" y="16205"/>
                  </a:lnTo>
                  <a:lnTo>
                    <a:pt x="6235" y="19926"/>
                  </a:lnTo>
                  <a:lnTo>
                    <a:pt x="3733" y="21183"/>
                  </a:lnTo>
                  <a:lnTo>
                    <a:pt x="0" y="26174"/>
                  </a:lnTo>
                  <a:lnTo>
                    <a:pt x="2489" y="24930"/>
                  </a:lnTo>
                  <a:lnTo>
                    <a:pt x="8712" y="24930"/>
                  </a:lnTo>
                  <a:lnTo>
                    <a:pt x="14935" y="22428"/>
                  </a:lnTo>
                  <a:lnTo>
                    <a:pt x="21183" y="18694"/>
                  </a:lnTo>
                  <a:lnTo>
                    <a:pt x="26161" y="13703"/>
                  </a:lnTo>
                  <a:lnTo>
                    <a:pt x="29883" y="8724"/>
                  </a:lnTo>
                  <a:lnTo>
                    <a:pt x="32384" y="5003"/>
                  </a:lnTo>
                  <a:lnTo>
                    <a:pt x="32384" y="1257"/>
                  </a:lnTo>
                  <a:lnTo>
                    <a:pt x="28638" y="1257"/>
                  </a:lnTo>
                  <a:lnTo>
                    <a:pt x="28638" y="0"/>
                  </a:lnTo>
                  <a:close/>
                </a:path>
              </a:pathLst>
            </a:custGeom>
            <a:solidFill>
              <a:srgbClr val="6FB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7" name="object 657" descr=""/>
            <p:cNvSpPr/>
            <p:nvPr/>
          </p:nvSpPr>
          <p:spPr>
            <a:xfrm>
              <a:off x="4193998" y="1302472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5E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8" name="object 658" descr=""/>
            <p:cNvSpPr/>
            <p:nvPr/>
          </p:nvSpPr>
          <p:spPr>
            <a:xfrm>
              <a:off x="4207701" y="12875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DA3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9" name="object 659" descr=""/>
            <p:cNvSpPr/>
            <p:nvPr/>
          </p:nvSpPr>
          <p:spPr>
            <a:xfrm>
              <a:off x="4235134" y="1256384"/>
              <a:ext cx="33655" cy="24130"/>
            </a:xfrm>
            <a:custGeom>
              <a:avLst/>
              <a:gdLst/>
              <a:ahLst/>
              <a:cxnLst/>
              <a:rect l="l" t="t" r="r" b="b"/>
              <a:pathLst>
                <a:path w="33654" h="24130">
                  <a:moveTo>
                    <a:pt x="31524" y="16192"/>
                  </a:moveTo>
                  <a:lnTo>
                    <a:pt x="18656" y="16192"/>
                  </a:lnTo>
                  <a:lnTo>
                    <a:pt x="23651" y="18694"/>
                  </a:lnTo>
                  <a:lnTo>
                    <a:pt x="28612" y="22428"/>
                  </a:lnTo>
                  <a:lnTo>
                    <a:pt x="33604" y="23672"/>
                  </a:lnTo>
                  <a:lnTo>
                    <a:pt x="33604" y="18694"/>
                  </a:lnTo>
                  <a:lnTo>
                    <a:pt x="32359" y="17449"/>
                  </a:lnTo>
                  <a:lnTo>
                    <a:pt x="31524" y="16192"/>
                  </a:lnTo>
                  <a:close/>
                </a:path>
                <a:path w="33654" h="24130">
                  <a:moveTo>
                    <a:pt x="30697" y="14947"/>
                  </a:moveTo>
                  <a:lnTo>
                    <a:pt x="9943" y="14947"/>
                  </a:lnTo>
                  <a:lnTo>
                    <a:pt x="9952" y="18694"/>
                  </a:lnTo>
                  <a:lnTo>
                    <a:pt x="12433" y="22428"/>
                  </a:lnTo>
                  <a:lnTo>
                    <a:pt x="14909" y="22428"/>
                  </a:lnTo>
                  <a:lnTo>
                    <a:pt x="18656" y="21170"/>
                  </a:lnTo>
                  <a:lnTo>
                    <a:pt x="18656" y="16192"/>
                  </a:lnTo>
                  <a:lnTo>
                    <a:pt x="31524" y="16192"/>
                  </a:lnTo>
                  <a:lnTo>
                    <a:pt x="30697" y="14947"/>
                  </a:lnTo>
                  <a:close/>
                </a:path>
                <a:path w="33654" h="24130">
                  <a:moveTo>
                    <a:pt x="16166" y="0"/>
                  </a:moveTo>
                  <a:lnTo>
                    <a:pt x="12433" y="0"/>
                  </a:lnTo>
                  <a:lnTo>
                    <a:pt x="9943" y="3746"/>
                  </a:lnTo>
                  <a:lnTo>
                    <a:pt x="7442" y="9969"/>
                  </a:lnTo>
                  <a:lnTo>
                    <a:pt x="3708" y="13703"/>
                  </a:lnTo>
                  <a:lnTo>
                    <a:pt x="888" y="17449"/>
                  </a:lnTo>
                  <a:lnTo>
                    <a:pt x="0" y="18694"/>
                  </a:lnTo>
                  <a:lnTo>
                    <a:pt x="3708" y="19926"/>
                  </a:lnTo>
                  <a:lnTo>
                    <a:pt x="9943" y="14947"/>
                  </a:lnTo>
                  <a:lnTo>
                    <a:pt x="30697" y="14947"/>
                  </a:lnTo>
                  <a:lnTo>
                    <a:pt x="29870" y="13703"/>
                  </a:lnTo>
                  <a:lnTo>
                    <a:pt x="24891" y="11214"/>
                  </a:lnTo>
                  <a:lnTo>
                    <a:pt x="22389" y="7480"/>
                  </a:lnTo>
                  <a:lnTo>
                    <a:pt x="18656" y="3746"/>
                  </a:lnTo>
                  <a:lnTo>
                    <a:pt x="16166" y="0"/>
                  </a:lnTo>
                  <a:close/>
                </a:path>
              </a:pathLst>
            </a:custGeom>
            <a:solidFill>
              <a:srgbClr val="0D42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0" name="object 660" descr=""/>
            <p:cNvSpPr/>
            <p:nvPr/>
          </p:nvSpPr>
          <p:spPr>
            <a:xfrm>
              <a:off x="4258768" y="1266353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2911" y="2071"/>
                  </a:moveTo>
                  <a:lnTo>
                    <a:pt x="3733" y="3733"/>
                  </a:lnTo>
                  <a:lnTo>
                    <a:pt x="6235" y="3733"/>
                  </a:lnTo>
                  <a:lnTo>
                    <a:pt x="2911" y="2071"/>
                  </a:lnTo>
                  <a:close/>
                </a:path>
                <a:path w="6350" h="3809">
                  <a:moveTo>
                    <a:pt x="0" y="0"/>
                  </a:moveTo>
                  <a:lnTo>
                    <a:pt x="1257" y="1244"/>
                  </a:lnTo>
                  <a:lnTo>
                    <a:pt x="2911" y="2071"/>
                  </a:lnTo>
                  <a:lnTo>
                    <a:pt x="250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DE3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1" name="object 661" descr=""/>
            <p:cNvSpPr/>
            <p:nvPr/>
          </p:nvSpPr>
          <p:spPr>
            <a:xfrm>
              <a:off x="4215182" y="1281301"/>
              <a:ext cx="32384" cy="33655"/>
            </a:xfrm>
            <a:custGeom>
              <a:avLst/>
              <a:gdLst/>
              <a:ahLst/>
              <a:cxnLst/>
              <a:rect l="l" t="t" r="r" b="b"/>
              <a:pathLst>
                <a:path w="32385" h="33655">
                  <a:moveTo>
                    <a:pt x="7467" y="6222"/>
                  </a:moveTo>
                  <a:lnTo>
                    <a:pt x="1244" y="6222"/>
                  </a:lnTo>
                  <a:lnTo>
                    <a:pt x="0" y="12458"/>
                  </a:lnTo>
                  <a:lnTo>
                    <a:pt x="2489" y="18681"/>
                  </a:lnTo>
                  <a:lnTo>
                    <a:pt x="6222" y="23660"/>
                  </a:lnTo>
                  <a:lnTo>
                    <a:pt x="8712" y="28651"/>
                  </a:lnTo>
                  <a:lnTo>
                    <a:pt x="12445" y="31127"/>
                  </a:lnTo>
                  <a:lnTo>
                    <a:pt x="17437" y="33629"/>
                  </a:lnTo>
                  <a:lnTo>
                    <a:pt x="24917" y="29883"/>
                  </a:lnTo>
                  <a:lnTo>
                    <a:pt x="28638" y="22402"/>
                  </a:lnTo>
                  <a:lnTo>
                    <a:pt x="32384" y="13703"/>
                  </a:lnTo>
                  <a:lnTo>
                    <a:pt x="32384" y="9956"/>
                  </a:lnTo>
                  <a:lnTo>
                    <a:pt x="13690" y="9956"/>
                  </a:lnTo>
                  <a:lnTo>
                    <a:pt x="12946" y="8712"/>
                  </a:lnTo>
                  <a:lnTo>
                    <a:pt x="9969" y="8712"/>
                  </a:lnTo>
                  <a:lnTo>
                    <a:pt x="7467" y="6222"/>
                  </a:lnTo>
                  <a:close/>
                </a:path>
                <a:path w="32385" h="33655">
                  <a:moveTo>
                    <a:pt x="13690" y="0"/>
                  </a:moveTo>
                  <a:lnTo>
                    <a:pt x="13690" y="9956"/>
                  </a:lnTo>
                  <a:lnTo>
                    <a:pt x="32384" y="9956"/>
                  </a:lnTo>
                  <a:lnTo>
                    <a:pt x="32384" y="8712"/>
                  </a:lnTo>
                  <a:lnTo>
                    <a:pt x="31140" y="6222"/>
                  </a:lnTo>
                  <a:lnTo>
                    <a:pt x="29895" y="4978"/>
                  </a:lnTo>
                  <a:lnTo>
                    <a:pt x="27393" y="3733"/>
                  </a:lnTo>
                  <a:lnTo>
                    <a:pt x="22415" y="3733"/>
                  </a:lnTo>
                  <a:lnTo>
                    <a:pt x="13690" y="0"/>
                  </a:lnTo>
                  <a:close/>
                </a:path>
                <a:path w="32385" h="33655">
                  <a:moveTo>
                    <a:pt x="9969" y="3733"/>
                  </a:moveTo>
                  <a:lnTo>
                    <a:pt x="9969" y="8712"/>
                  </a:lnTo>
                  <a:lnTo>
                    <a:pt x="12946" y="8712"/>
                  </a:lnTo>
                  <a:lnTo>
                    <a:pt x="9969" y="3733"/>
                  </a:lnTo>
                  <a:close/>
                </a:path>
              </a:pathLst>
            </a:custGeom>
            <a:solidFill>
              <a:srgbClr val="69B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2" name="object 662" descr=""/>
            <p:cNvSpPr/>
            <p:nvPr/>
          </p:nvSpPr>
          <p:spPr>
            <a:xfrm>
              <a:off x="4240099" y="1308708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65AA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3" name="object 663" descr=""/>
            <p:cNvSpPr/>
            <p:nvPr/>
          </p:nvSpPr>
          <p:spPr>
            <a:xfrm>
              <a:off x="4235095" y="13111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A9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4" name="object 664" descr=""/>
            <p:cNvSpPr/>
            <p:nvPr/>
          </p:nvSpPr>
          <p:spPr>
            <a:xfrm>
              <a:off x="4222649" y="128878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1231"/>
                  </a:moveTo>
                  <a:lnTo>
                    <a:pt x="1244" y="1231"/>
                  </a:lnTo>
                  <a:lnTo>
                    <a:pt x="2501" y="2476"/>
                  </a:lnTo>
                  <a:lnTo>
                    <a:pt x="2501" y="1231"/>
                  </a:lnTo>
                  <a:close/>
                </a:path>
                <a:path w="2539" h="2540">
                  <a:moveTo>
                    <a:pt x="0" y="0"/>
                  </a:moveTo>
                  <a:lnTo>
                    <a:pt x="0" y="1231"/>
                  </a:lnTo>
                  <a:lnTo>
                    <a:pt x="1244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5" name="object 665" descr=""/>
            <p:cNvSpPr/>
            <p:nvPr/>
          </p:nvSpPr>
          <p:spPr>
            <a:xfrm>
              <a:off x="4226396" y="129001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88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6" name="object 666" descr=""/>
            <p:cNvSpPr/>
            <p:nvPr/>
          </p:nvSpPr>
          <p:spPr>
            <a:xfrm>
              <a:off x="4226396" y="12937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EA7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7" name="object 667" descr=""/>
            <p:cNvSpPr/>
            <p:nvPr/>
          </p:nvSpPr>
          <p:spPr>
            <a:xfrm>
              <a:off x="4240099" y="1285035"/>
              <a:ext cx="2540" cy="16510"/>
            </a:xfrm>
            <a:custGeom>
              <a:avLst/>
              <a:gdLst/>
              <a:ahLst/>
              <a:cxnLst/>
              <a:rect l="l" t="t" r="r" b="b"/>
              <a:pathLst>
                <a:path w="2539" h="16509">
                  <a:moveTo>
                    <a:pt x="2476" y="0"/>
                  </a:moveTo>
                  <a:lnTo>
                    <a:pt x="0" y="0"/>
                  </a:lnTo>
                  <a:lnTo>
                    <a:pt x="0" y="16192"/>
                  </a:lnTo>
                  <a:lnTo>
                    <a:pt x="2476" y="1494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4A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8" name="object 668" descr=""/>
            <p:cNvSpPr/>
            <p:nvPr/>
          </p:nvSpPr>
          <p:spPr>
            <a:xfrm>
              <a:off x="4230130" y="1291258"/>
              <a:ext cx="3810" cy="19050"/>
            </a:xfrm>
            <a:custGeom>
              <a:avLst/>
              <a:gdLst/>
              <a:ahLst/>
              <a:cxnLst/>
              <a:rect l="l" t="t" r="r" b="b"/>
              <a:pathLst>
                <a:path w="3810" h="19050">
                  <a:moveTo>
                    <a:pt x="1244" y="14947"/>
                  </a:moveTo>
                  <a:lnTo>
                    <a:pt x="1244" y="16192"/>
                  </a:lnTo>
                  <a:lnTo>
                    <a:pt x="3733" y="18694"/>
                  </a:lnTo>
                  <a:lnTo>
                    <a:pt x="1244" y="14947"/>
                  </a:lnTo>
                  <a:close/>
                </a:path>
                <a:path w="3810" h="19050">
                  <a:moveTo>
                    <a:pt x="1244" y="0"/>
                  </a:moveTo>
                  <a:lnTo>
                    <a:pt x="0" y="0"/>
                  </a:lnTo>
                  <a:lnTo>
                    <a:pt x="0" y="9969"/>
                  </a:lnTo>
                  <a:lnTo>
                    <a:pt x="1244" y="1494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5097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9" name="object 669" descr=""/>
            <p:cNvSpPr/>
            <p:nvPr/>
          </p:nvSpPr>
          <p:spPr>
            <a:xfrm>
              <a:off x="4236353" y="128878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489" y="0"/>
                  </a:moveTo>
                  <a:lnTo>
                    <a:pt x="0" y="0"/>
                  </a:lnTo>
                  <a:lnTo>
                    <a:pt x="0" y="7454"/>
                  </a:lnTo>
                  <a:lnTo>
                    <a:pt x="2489" y="49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C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0" name="object 670" descr=""/>
            <p:cNvSpPr/>
            <p:nvPr/>
          </p:nvSpPr>
          <p:spPr>
            <a:xfrm>
              <a:off x="4237597" y="129125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8AC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1" name="object 671" descr=""/>
            <p:cNvSpPr/>
            <p:nvPr/>
          </p:nvSpPr>
          <p:spPr>
            <a:xfrm>
              <a:off x="4237597" y="1288782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1231"/>
                  </a:ln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098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2" name="object 672" descr=""/>
            <p:cNvSpPr/>
            <p:nvPr/>
          </p:nvSpPr>
          <p:spPr>
            <a:xfrm>
              <a:off x="4236353" y="129125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A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3" name="object 673" descr=""/>
            <p:cNvSpPr/>
            <p:nvPr/>
          </p:nvSpPr>
          <p:spPr>
            <a:xfrm>
              <a:off x="4186530" y="1287524"/>
              <a:ext cx="96520" cy="34925"/>
            </a:xfrm>
            <a:custGeom>
              <a:avLst/>
              <a:gdLst/>
              <a:ahLst/>
              <a:cxnLst/>
              <a:rect l="l" t="t" r="r" b="b"/>
              <a:pathLst>
                <a:path w="96520" h="34925">
                  <a:moveTo>
                    <a:pt x="90919" y="23660"/>
                  </a:moveTo>
                  <a:lnTo>
                    <a:pt x="66014" y="23660"/>
                  </a:lnTo>
                  <a:lnTo>
                    <a:pt x="69748" y="26149"/>
                  </a:lnTo>
                  <a:lnTo>
                    <a:pt x="72237" y="31127"/>
                  </a:lnTo>
                  <a:lnTo>
                    <a:pt x="74739" y="34874"/>
                  </a:lnTo>
                  <a:lnTo>
                    <a:pt x="74739" y="27406"/>
                  </a:lnTo>
                  <a:lnTo>
                    <a:pt x="82207" y="27406"/>
                  </a:lnTo>
                  <a:lnTo>
                    <a:pt x="82207" y="26149"/>
                  </a:lnTo>
                  <a:lnTo>
                    <a:pt x="92783" y="26149"/>
                  </a:lnTo>
                  <a:lnTo>
                    <a:pt x="90919" y="24904"/>
                  </a:lnTo>
                  <a:lnTo>
                    <a:pt x="90919" y="23660"/>
                  </a:lnTo>
                  <a:close/>
                </a:path>
                <a:path w="96520" h="34925">
                  <a:moveTo>
                    <a:pt x="31140" y="0"/>
                  </a:moveTo>
                  <a:lnTo>
                    <a:pt x="28651" y="0"/>
                  </a:lnTo>
                  <a:lnTo>
                    <a:pt x="23672" y="2489"/>
                  </a:lnTo>
                  <a:lnTo>
                    <a:pt x="23672" y="6235"/>
                  </a:lnTo>
                  <a:lnTo>
                    <a:pt x="21170" y="9956"/>
                  </a:lnTo>
                  <a:lnTo>
                    <a:pt x="13811" y="19781"/>
                  </a:lnTo>
                  <a:lnTo>
                    <a:pt x="13703" y="19926"/>
                  </a:lnTo>
                  <a:lnTo>
                    <a:pt x="6222" y="23660"/>
                  </a:lnTo>
                  <a:lnTo>
                    <a:pt x="0" y="26149"/>
                  </a:lnTo>
                  <a:lnTo>
                    <a:pt x="0" y="28651"/>
                  </a:lnTo>
                  <a:lnTo>
                    <a:pt x="2489" y="28651"/>
                  </a:lnTo>
                  <a:lnTo>
                    <a:pt x="2489" y="32384"/>
                  </a:lnTo>
                  <a:lnTo>
                    <a:pt x="7467" y="33629"/>
                  </a:lnTo>
                  <a:lnTo>
                    <a:pt x="7467" y="29895"/>
                  </a:lnTo>
                  <a:lnTo>
                    <a:pt x="8724" y="29060"/>
                  </a:lnTo>
                  <a:lnTo>
                    <a:pt x="8724" y="28651"/>
                  </a:lnTo>
                  <a:lnTo>
                    <a:pt x="11214" y="27406"/>
                  </a:lnTo>
                  <a:lnTo>
                    <a:pt x="23650" y="27406"/>
                  </a:lnTo>
                  <a:lnTo>
                    <a:pt x="27393" y="24904"/>
                  </a:lnTo>
                  <a:lnTo>
                    <a:pt x="37363" y="24904"/>
                  </a:lnTo>
                  <a:lnTo>
                    <a:pt x="37363" y="23660"/>
                  </a:lnTo>
                  <a:lnTo>
                    <a:pt x="41097" y="23660"/>
                  </a:lnTo>
                  <a:lnTo>
                    <a:pt x="38620" y="21183"/>
                  </a:lnTo>
                  <a:lnTo>
                    <a:pt x="36118" y="17437"/>
                  </a:lnTo>
                  <a:lnTo>
                    <a:pt x="33616" y="12458"/>
                  </a:lnTo>
                  <a:lnTo>
                    <a:pt x="31140" y="6235"/>
                  </a:lnTo>
                  <a:lnTo>
                    <a:pt x="31140" y="0"/>
                  </a:lnTo>
                  <a:close/>
                </a:path>
                <a:path w="96520" h="34925">
                  <a:moveTo>
                    <a:pt x="41097" y="23660"/>
                  </a:moveTo>
                  <a:lnTo>
                    <a:pt x="37363" y="23660"/>
                  </a:lnTo>
                  <a:lnTo>
                    <a:pt x="38620" y="26149"/>
                  </a:lnTo>
                  <a:lnTo>
                    <a:pt x="39865" y="29895"/>
                  </a:lnTo>
                  <a:lnTo>
                    <a:pt x="42341" y="32384"/>
                  </a:lnTo>
                  <a:lnTo>
                    <a:pt x="46088" y="33629"/>
                  </a:lnTo>
                  <a:lnTo>
                    <a:pt x="54800" y="33629"/>
                  </a:lnTo>
                  <a:lnTo>
                    <a:pt x="54800" y="28651"/>
                  </a:lnTo>
                  <a:lnTo>
                    <a:pt x="66014" y="28651"/>
                  </a:lnTo>
                  <a:lnTo>
                    <a:pt x="66014" y="27406"/>
                  </a:lnTo>
                  <a:lnTo>
                    <a:pt x="47332" y="27406"/>
                  </a:lnTo>
                  <a:lnTo>
                    <a:pt x="42341" y="24904"/>
                  </a:lnTo>
                  <a:lnTo>
                    <a:pt x="41097" y="23660"/>
                  </a:lnTo>
                  <a:close/>
                </a:path>
                <a:path w="96520" h="34925">
                  <a:moveTo>
                    <a:pt x="66014" y="28651"/>
                  </a:moveTo>
                  <a:lnTo>
                    <a:pt x="54800" y="28651"/>
                  </a:lnTo>
                  <a:lnTo>
                    <a:pt x="57289" y="29895"/>
                  </a:lnTo>
                  <a:lnTo>
                    <a:pt x="61036" y="33629"/>
                  </a:lnTo>
                  <a:lnTo>
                    <a:pt x="63512" y="33629"/>
                  </a:lnTo>
                  <a:lnTo>
                    <a:pt x="66014" y="31127"/>
                  </a:lnTo>
                  <a:lnTo>
                    <a:pt x="66014" y="28651"/>
                  </a:lnTo>
                  <a:close/>
                </a:path>
                <a:path w="96520" h="34925">
                  <a:moveTo>
                    <a:pt x="23650" y="27406"/>
                  </a:moveTo>
                  <a:lnTo>
                    <a:pt x="11214" y="27406"/>
                  </a:lnTo>
                  <a:lnTo>
                    <a:pt x="8724" y="29060"/>
                  </a:lnTo>
                  <a:lnTo>
                    <a:pt x="8724" y="31127"/>
                  </a:lnTo>
                  <a:lnTo>
                    <a:pt x="13703" y="32384"/>
                  </a:lnTo>
                  <a:lnTo>
                    <a:pt x="19926" y="29895"/>
                  </a:lnTo>
                  <a:lnTo>
                    <a:pt x="23650" y="27406"/>
                  </a:lnTo>
                  <a:close/>
                </a:path>
                <a:path w="96520" h="34925">
                  <a:moveTo>
                    <a:pt x="92783" y="26149"/>
                  </a:moveTo>
                  <a:lnTo>
                    <a:pt x="82207" y="26149"/>
                  </a:lnTo>
                  <a:lnTo>
                    <a:pt x="89687" y="29895"/>
                  </a:lnTo>
                  <a:lnTo>
                    <a:pt x="90919" y="31127"/>
                  </a:lnTo>
                  <a:lnTo>
                    <a:pt x="95084" y="31127"/>
                  </a:lnTo>
                  <a:lnTo>
                    <a:pt x="95910" y="30721"/>
                  </a:lnTo>
                  <a:lnTo>
                    <a:pt x="95910" y="29895"/>
                  </a:lnTo>
                  <a:lnTo>
                    <a:pt x="94665" y="27406"/>
                  </a:lnTo>
                  <a:lnTo>
                    <a:pt x="92783" y="26149"/>
                  </a:lnTo>
                  <a:close/>
                </a:path>
                <a:path w="96520" h="34925">
                  <a:moveTo>
                    <a:pt x="37363" y="24904"/>
                  </a:moveTo>
                  <a:lnTo>
                    <a:pt x="27393" y="24904"/>
                  </a:lnTo>
                  <a:lnTo>
                    <a:pt x="27393" y="29895"/>
                  </a:lnTo>
                  <a:lnTo>
                    <a:pt x="34874" y="29895"/>
                  </a:lnTo>
                  <a:lnTo>
                    <a:pt x="37363" y="27406"/>
                  </a:lnTo>
                  <a:lnTo>
                    <a:pt x="37363" y="24904"/>
                  </a:lnTo>
                  <a:close/>
                </a:path>
                <a:path w="96520" h="34925">
                  <a:moveTo>
                    <a:pt x="11214" y="27406"/>
                  </a:moveTo>
                  <a:lnTo>
                    <a:pt x="8724" y="28651"/>
                  </a:lnTo>
                  <a:lnTo>
                    <a:pt x="8724" y="29060"/>
                  </a:lnTo>
                  <a:lnTo>
                    <a:pt x="11214" y="27406"/>
                  </a:lnTo>
                  <a:close/>
                </a:path>
                <a:path w="96520" h="34925">
                  <a:moveTo>
                    <a:pt x="84696" y="27406"/>
                  </a:moveTo>
                  <a:lnTo>
                    <a:pt x="82207" y="27406"/>
                  </a:lnTo>
                  <a:lnTo>
                    <a:pt x="84696" y="28651"/>
                  </a:lnTo>
                  <a:lnTo>
                    <a:pt x="84696" y="27406"/>
                  </a:lnTo>
                  <a:close/>
                </a:path>
                <a:path w="96520" h="34925">
                  <a:moveTo>
                    <a:pt x="62268" y="8712"/>
                  </a:moveTo>
                  <a:lnTo>
                    <a:pt x="59791" y="16179"/>
                  </a:lnTo>
                  <a:lnTo>
                    <a:pt x="54800" y="24904"/>
                  </a:lnTo>
                  <a:lnTo>
                    <a:pt x="47332" y="27406"/>
                  </a:lnTo>
                  <a:lnTo>
                    <a:pt x="66014" y="27406"/>
                  </a:lnTo>
                  <a:lnTo>
                    <a:pt x="66014" y="23660"/>
                  </a:lnTo>
                  <a:lnTo>
                    <a:pt x="90919" y="23660"/>
                  </a:lnTo>
                  <a:lnTo>
                    <a:pt x="90919" y="21183"/>
                  </a:lnTo>
                  <a:lnTo>
                    <a:pt x="85433" y="19781"/>
                  </a:lnTo>
                  <a:lnTo>
                    <a:pt x="77844" y="16508"/>
                  </a:lnTo>
                  <a:lnTo>
                    <a:pt x="70256" y="12766"/>
                  </a:lnTo>
                  <a:lnTo>
                    <a:pt x="64769" y="9956"/>
                  </a:lnTo>
                  <a:lnTo>
                    <a:pt x="62268" y="8712"/>
                  </a:lnTo>
                  <a:close/>
                </a:path>
              </a:pathLst>
            </a:custGeom>
            <a:solidFill>
              <a:srgbClr val="0B4B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4" name="object 674" descr=""/>
            <p:cNvSpPr/>
            <p:nvPr/>
          </p:nvSpPr>
          <p:spPr>
            <a:xfrm>
              <a:off x="4216426" y="1291258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1243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5" name="object 675" descr=""/>
            <p:cNvSpPr/>
            <p:nvPr/>
          </p:nvSpPr>
          <p:spPr>
            <a:xfrm>
              <a:off x="4202723" y="130995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2501" y="0"/>
                  </a:moveTo>
                  <a:lnTo>
                    <a:pt x="0" y="3721"/>
                  </a:lnTo>
                  <a:lnTo>
                    <a:pt x="3733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C9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6" name="object 676" descr=""/>
            <p:cNvSpPr/>
            <p:nvPr/>
          </p:nvSpPr>
          <p:spPr>
            <a:xfrm>
              <a:off x="4286175" y="13859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237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7" name="object 677" descr=""/>
            <p:cNvSpPr/>
            <p:nvPr/>
          </p:nvSpPr>
          <p:spPr>
            <a:xfrm>
              <a:off x="4286175" y="13859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501"/>
                  </a:lnTo>
                  <a:lnTo>
                    <a:pt x="2489" y="2501"/>
                  </a:lnTo>
                  <a:lnTo>
                    <a:pt x="24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97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8" name="object 678" descr=""/>
            <p:cNvSpPr/>
            <p:nvPr/>
          </p:nvSpPr>
          <p:spPr>
            <a:xfrm>
              <a:off x="4274973" y="1370976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476" y="0"/>
                  </a:moveTo>
                  <a:lnTo>
                    <a:pt x="0" y="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1944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79" name="object 679" descr=""/>
            <p:cNvSpPr/>
            <p:nvPr/>
          </p:nvSpPr>
          <p:spPr>
            <a:xfrm>
              <a:off x="4208946" y="138217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33" y="0"/>
                  </a:moveTo>
                  <a:lnTo>
                    <a:pt x="0" y="2501"/>
                  </a:lnTo>
                  <a:lnTo>
                    <a:pt x="3733" y="250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57A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0" name="object 680" descr=""/>
            <p:cNvSpPr/>
            <p:nvPr/>
          </p:nvSpPr>
          <p:spPr>
            <a:xfrm>
              <a:off x="4215182" y="137970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489" y="372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CBD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1" name="object 681" descr=""/>
            <p:cNvSpPr/>
            <p:nvPr/>
          </p:nvSpPr>
          <p:spPr>
            <a:xfrm>
              <a:off x="4292398" y="1380945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1244" y="0"/>
                  </a:moveTo>
                  <a:lnTo>
                    <a:pt x="0" y="0"/>
                  </a:lnTo>
                  <a:lnTo>
                    <a:pt x="3746" y="3733"/>
                  </a:lnTo>
                  <a:lnTo>
                    <a:pt x="7467" y="373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FCE3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2" name="object 682" descr=""/>
            <p:cNvSpPr/>
            <p:nvPr/>
          </p:nvSpPr>
          <p:spPr>
            <a:xfrm>
              <a:off x="4223894" y="1372221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33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501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1B3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3" name="object 683" descr=""/>
            <p:cNvSpPr/>
            <p:nvPr/>
          </p:nvSpPr>
          <p:spPr>
            <a:xfrm>
              <a:off x="4213924" y="138094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2501" y="2476"/>
                  </a:lnTo>
                  <a:lnTo>
                    <a:pt x="0" y="2476"/>
                  </a:lnTo>
                  <a:lnTo>
                    <a:pt x="0" y="4978"/>
                  </a:lnTo>
                  <a:lnTo>
                    <a:pt x="2501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3998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4" name="object 684" descr=""/>
            <p:cNvSpPr/>
            <p:nvPr/>
          </p:nvSpPr>
          <p:spPr>
            <a:xfrm>
              <a:off x="4185286" y="1373478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91" y="0"/>
                  </a:moveTo>
                  <a:lnTo>
                    <a:pt x="0" y="4978"/>
                  </a:lnTo>
                  <a:lnTo>
                    <a:pt x="0" y="6222"/>
                  </a:lnTo>
                  <a:lnTo>
                    <a:pt x="1244" y="6222"/>
                  </a:lnTo>
                  <a:lnTo>
                    <a:pt x="2489" y="3721"/>
                  </a:lnTo>
                  <a:lnTo>
                    <a:pt x="4991" y="2476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142C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5" name="object 685" descr=""/>
            <p:cNvSpPr/>
            <p:nvPr/>
          </p:nvSpPr>
          <p:spPr>
            <a:xfrm>
              <a:off x="4293642" y="136722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746" y="2501"/>
                  </a:moveTo>
                  <a:lnTo>
                    <a:pt x="3746" y="4991"/>
                  </a:lnTo>
                  <a:lnTo>
                    <a:pt x="6223" y="4991"/>
                  </a:lnTo>
                  <a:lnTo>
                    <a:pt x="3746" y="2501"/>
                  </a:lnTo>
                  <a:close/>
                </a:path>
                <a:path w="6350" h="5080">
                  <a:moveTo>
                    <a:pt x="2501" y="0"/>
                  </a:moveTo>
                  <a:lnTo>
                    <a:pt x="0" y="0"/>
                  </a:lnTo>
                  <a:lnTo>
                    <a:pt x="1257" y="2501"/>
                  </a:lnTo>
                  <a:lnTo>
                    <a:pt x="3746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217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6" name="object 686" descr=""/>
            <p:cNvSpPr/>
            <p:nvPr/>
          </p:nvSpPr>
          <p:spPr>
            <a:xfrm>
              <a:off x="4262502" y="138217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35" y="2501"/>
                  </a:moveTo>
                  <a:lnTo>
                    <a:pt x="2501" y="2501"/>
                  </a:lnTo>
                  <a:lnTo>
                    <a:pt x="2501" y="3746"/>
                  </a:lnTo>
                  <a:lnTo>
                    <a:pt x="6235" y="4991"/>
                  </a:lnTo>
                  <a:lnTo>
                    <a:pt x="6235" y="2501"/>
                  </a:lnTo>
                  <a:close/>
                </a:path>
                <a:path w="6350" h="5080">
                  <a:moveTo>
                    <a:pt x="0" y="0"/>
                  </a:moveTo>
                  <a:lnTo>
                    <a:pt x="2501" y="2501"/>
                  </a:lnTo>
                  <a:lnTo>
                    <a:pt x="250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49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7" name="object 687" descr=""/>
            <p:cNvSpPr/>
            <p:nvPr/>
          </p:nvSpPr>
          <p:spPr>
            <a:xfrm>
              <a:off x="4267493" y="1385924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476" y="0"/>
                  </a:moveTo>
                  <a:lnTo>
                    <a:pt x="0" y="0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2E8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8" name="object 688" descr=""/>
            <p:cNvSpPr/>
            <p:nvPr/>
          </p:nvSpPr>
          <p:spPr>
            <a:xfrm>
              <a:off x="4288664" y="1389658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0" y="0"/>
                  </a:moveTo>
                  <a:lnTo>
                    <a:pt x="2489" y="3746"/>
                  </a:lnTo>
                  <a:lnTo>
                    <a:pt x="6235" y="9969"/>
                  </a:lnTo>
                  <a:lnTo>
                    <a:pt x="8724" y="9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77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89" name="object 689" descr=""/>
            <p:cNvSpPr/>
            <p:nvPr/>
          </p:nvSpPr>
          <p:spPr>
            <a:xfrm>
              <a:off x="4245077" y="1372221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40">
                  <a:moveTo>
                    <a:pt x="3721" y="11214"/>
                  </a:moveTo>
                  <a:lnTo>
                    <a:pt x="2489" y="12458"/>
                  </a:lnTo>
                  <a:lnTo>
                    <a:pt x="2489" y="14947"/>
                  </a:lnTo>
                  <a:lnTo>
                    <a:pt x="3721" y="14947"/>
                  </a:lnTo>
                  <a:lnTo>
                    <a:pt x="3721" y="11214"/>
                  </a:lnTo>
                  <a:close/>
                </a:path>
                <a:path w="6350" h="15240">
                  <a:moveTo>
                    <a:pt x="0" y="0"/>
                  </a:moveTo>
                  <a:lnTo>
                    <a:pt x="1244" y="4978"/>
                  </a:lnTo>
                  <a:lnTo>
                    <a:pt x="3721" y="9956"/>
                  </a:lnTo>
                  <a:lnTo>
                    <a:pt x="3721" y="11214"/>
                  </a:lnTo>
                  <a:lnTo>
                    <a:pt x="4965" y="9956"/>
                  </a:lnTo>
                  <a:lnTo>
                    <a:pt x="2489" y="4978"/>
                  </a:lnTo>
                  <a:lnTo>
                    <a:pt x="2489" y="2489"/>
                  </a:lnTo>
                  <a:lnTo>
                    <a:pt x="0" y="0"/>
                  </a:lnTo>
                  <a:close/>
                </a:path>
                <a:path w="6350" h="15240">
                  <a:moveTo>
                    <a:pt x="2489" y="2489"/>
                  </a:moveTo>
                  <a:lnTo>
                    <a:pt x="3737" y="7488"/>
                  </a:lnTo>
                  <a:lnTo>
                    <a:pt x="6223" y="8724"/>
                  </a:lnTo>
                  <a:lnTo>
                    <a:pt x="2489" y="2489"/>
                  </a:lnTo>
                  <a:close/>
                </a:path>
              </a:pathLst>
            </a:custGeom>
            <a:solidFill>
              <a:srgbClr val="132B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0" name="object 690" descr=""/>
            <p:cNvSpPr/>
            <p:nvPr/>
          </p:nvSpPr>
          <p:spPr>
            <a:xfrm>
              <a:off x="4167849" y="1397125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9956" y="1244"/>
                  </a:moveTo>
                  <a:lnTo>
                    <a:pt x="6222" y="4991"/>
                  </a:lnTo>
                  <a:lnTo>
                    <a:pt x="0" y="4991"/>
                  </a:lnTo>
                  <a:lnTo>
                    <a:pt x="1257" y="6223"/>
                  </a:lnTo>
                  <a:lnTo>
                    <a:pt x="7480" y="6223"/>
                  </a:lnTo>
                  <a:lnTo>
                    <a:pt x="9956" y="3746"/>
                  </a:lnTo>
                  <a:lnTo>
                    <a:pt x="9956" y="1244"/>
                  </a:lnTo>
                  <a:close/>
                </a:path>
                <a:path w="12700" h="6350">
                  <a:moveTo>
                    <a:pt x="12458" y="0"/>
                  </a:moveTo>
                  <a:lnTo>
                    <a:pt x="9956" y="0"/>
                  </a:lnTo>
                  <a:lnTo>
                    <a:pt x="9956" y="3746"/>
                  </a:lnTo>
                  <a:lnTo>
                    <a:pt x="12458" y="3746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185F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1" name="object 691" descr=""/>
            <p:cNvSpPr/>
            <p:nvPr/>
          </p:nvSpPr>
          <p:spPr>
            <a:xfrm>
              <a:off x="4172827" y="139962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2480" y="2489"/>
                  </a:moveTo>
                  <a:lnTo>
                    <a:pt x="0" y="2489"/>
                  </a:lnTo>
                  <a:lnTo>
                    <a:pt x="0" y="3721"/>
                  </a:lnTo>
                  <a:lnTo>
                    <a:pt x="1244" y="3721"/>
                  </a:lnTo>
                  <a:lnTo>
                    <a:pt x="2480" y="2489"/>
                  </a:lnTo>
                  <a:close/>
                </a:path>
                <a:path w="5079" h="3809">
                  <a:moveTo>
                    <a:pt x="4978" y="0"/>
                  </a:moveTo>
                  <a:lnTo>
                    <a:pt x="2480" y="2489"/>
                  </a:lnTo>
                  <a:lnTo>
                    <a:pt x="3746" y="2489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FBE2D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2" name="object 692" descr=""/>
            <p:cNvSpPr/>
            <p:nvPr/>
          </p:nvSpPr>
          <p:spPr>
            <a:xfrm>
              <a:off x="4174072" y="1378456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11214" y="0"/>
                  </a:moveTo>
                  <a:lnTo>
                    <a:pt x="9969" y="1244"/>
                  </a:lnTo>
                  <a:lnTo>
                    <a:pt x="8724" y="1244"/>
                  </a:lnTo>
                  <a:lnTo>
                    <a:pt x="3733" y="4965"/>
                  </a:lnTo>
                  <a:lnTo>
                    <a:pt x="2501" y="6223"/>
                  </a:lnTo>
                  <a:lnTo>
                    <a:pt x="0" y="7467"/>
                  </a:lnTo>
                  <a:lnTo>
                    <a:pt x="0" y="9969"/>
                  </a:lnTo>
                  <a:lnTo>
                    <a:pt x="2501" y="7467"/>
                  </a:lnTo>
                  <a:lnTo>
                    <a:pt x="0" y="11201"/>
                  </a:lnTo>
                  <a:lnTo>
                    <a:pt x="2501" y="11201"/>
                  </a:lnTo>
                  <a:lnTo>
                    <a:pt x="4978" y="9969"/>
                  </a:lnTo>
                  <a:lnTo>
                    <a:pt x="11214" y="3721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184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3" name="object 693" descr=""/>
            <p:cNvSpPr/>
            <p:nvPr/>
          </p:nvSpPr>
          <p:spPr>
            <a:xfrm>
              <a:off x="4271227" y="1383422"/>
              <a:ext cx="22860" cy="24130"/>
            </a:xfrm>
            <a:custGeom>
              <a:avLst/>
              <a:gdLst/>
              <a:ahLst/>
              <a:cxnLst/>
              <a:rect l="l" t="t" r="r" b="b"/>
              <a:pathLst>
                <a:path w="22860" h="24130">
                  <a:moveTo>
                    <a:pt x="19926" y="16205"/>
                  </a:moveTo>
                  <a:lnTo>
                    <a:pt x="17437" y="17449"/>
                  </a:lnTo>
                  <a:lnTo>
                    <a:pt x="18675" y="19926"/>
                  </a:lnTo>
                  <a:lnTo>
                    <a:pt x="19926" y="19926"/>
                  </a:lnTo>
                  <a:lnTo>
                    <a:pt x="22415" y="23672"/>
                  </a:lnTo>
                  <a:lnTo>
                    <a:pt x="22415" y="21183"/>
                  </a:lnTo>
                  <a:lnTo>
                    <a:pt x="19926" y="18694"/>
                  </a:lnTo>
                  <a:lnTo>
                    <a:pt x="19926" y="16205"/>
                  </a:lnTo>
                  <a:close/>
                </a:path>
                <a:path w="22860" h="24130">
                  <a:moveTo>
                    <a:pt x="18675" y="19926"/>
                  </a:moveTo>
                  <a:lnTo>
                    <a:pt x="17437" y="19926"/>
                  </a:lnTo>
                  <a:lnTo>
                    <a:pt x="17437" y="21183"/>
                  </a:lnTo>
                  <a:lnTo>
                    <a:pt x="19926" y="22428"/>
                  </a:lnTo>
                  <a:lnTo>
                    <a:pt x="18675" y="19926"/>
                  </a:lnTo>
                  <a:close/>
                </a:path>
                <a:path w="22860" h="24130">
                  <a:moveTo>
                    <a:pt x="2489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1244" y="3746"/>
                  </a:lnTo>
                  <a:lnTo>
                    <a:pt x="2489" y="6235"/>
                  </a:lnTo>
                  <a:lnTo>
                    <a:pt x="7467" y="9982"/>
                  </a:lnTo>
                  <a:lnTo>
                    <a:pt x="11214" y="13703"/>
                  </a:lnTo>
                  <a:lnTo>
                    <a:pt x="14947" y="16205"/>
                  </a:lnTo>
                  <a:lnTo>
                    <a:pt x="14947" y="19926"/>
                  </a:lnTo>
                  <a:lnTo>
                    <a:pt x="17437" y="19926"/>
                  </a:lnTo>
                  <a:lnTo>
                    <a:pt x="17437" y="17449"/>
                  </a:lnTo>
                  <a:lnTo>
                    <a:pt x="16192" y="14947"/>
                  </a:lnTo>
                  <a:lnTo>
                    <a:pt x="13690" y="12458"/>
                  </a:lnTo>
                  <a:lnTo>
                    <a:pt x="12446" y="9982"/>
                  </a:lnTo>
                  <a:lnTo>
                    <a:pt x="8724" y="7480"/>
                  </a:lnTo>
                  <a:lnTo>
                    <a:pt x="8724" y="5003"/>
                  </a:lnTo>
                  <a:lnTo>
                    <a:pt x="6223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4CA0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4" name="object 694" descr=""/>
            <p:cNvSpPr/>
            <p:nvPr/>
          </p:nvSpPr>
          <p:spPr>
            <a:xfrm>
              <a:off x="4272471" y="1390902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0" y="0"/>
                  </a:moveTo>
                  <a:lnTo>
                    <a:pt x="4978" y="3746"/>
                  </a:lnTo>
                  <a:lnTo>
                    <a:pt x="374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8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5" name="object 695" descr=""/>
            <p:cNvSpPr/>
            <p:nvPr/>
          </p:nvSpPr>
          <p:spPr>
            <a:xfrm>
              <a:off x="4181552" y="1384679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14947" y="0"/>
                  </a:moveTo>
                  <a:lnTo>
                    <a:pt x="12446" y="0"/>
                  </a:lnTo>
                  <a:lnTo>
                    <a:pt x="3733" y="8724"/>
                  </a:lnTo>
                  <a:lnTo>
                    <a:pt x="1244" y="8724"/>
                  </a:lnTo>
                  <a:lnTo>
                    <a:pt x="1244" y="12446"/>
                  </a:lnTo>
                  <a:lnTo>
                    <a:pt x="2489" y="12446"/>
                  </a:lnTo>
                  <a:lnTo>
                    <a:pt x="0" y="13690"/>
                  </a:lnTo>
                  <a:lnTo>
                    <a:pt x="0" y="22415"/>
                  </a:lnTo>
                  <a:lnTo>
                    <a:pt x="2489" y="19926"/>
                  </a:lnTo>
                  <a:lnTo>
                    <a:pt x="4978" y="18669"/>
                  </a:lnTo>
                  <a:lnTo>
                    <a:pt x="8724" y="16192"/>
                  </a:lnTo>
                  <a:lnTo>
                    <a:pt x="8724" y="13690"/>
                  </a:lnTo>
                  <a:lnTo>
                    <a:pt x="12446" y="8724"/>
                  </a:lnTo>
                  <a:lnTo>
                    <a:pt x="17424" y="2489"/>
                  </a:lnTo>
                  <a:lnTo>
                    <a:pt x="14947" y="2489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60AE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6" name="object 696" descr=""/>
            <p:cNvSpPr/>
            <p:nvPr/>
          </p:nvSpPr>
          <p:spPr>
            <a:xfrm>
              <a:off x="4190277" y="139214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21" y="0"/>
                  </a:moveTo>
                  <a:lnTo>
                    <a:pt x="0" y="4978"/>
                  </a:lnTo>
                </a:path>
              </a:pathLst>
            </a:custGeom>
            <a:solidFill>
              <a:srgbClr val="3E8B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7" name="object 697" descr=""/>
            <p:cNvSpPr/>
            <p:nvPr/>
          </p:nvSpPr>
          <p:spPr>
            <a:xfrm>
              <a:off x="4184041" y="139712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35" y="0"/>
                  </a:moveTo>
                  <a:lnTo>
                    <a:pt x="3733" y="1244"/>
                  </a:lnTo>
                  <a:lnTo>
                    <a:pt x="0" y="3746"/>
                  </a:lnTo>
                  <a:lnTo>
                    <a:pt x="0" y="6223"/>
                  </a:lnTo>
                  <a:lnTo>
                    <a:pt x="2489" y="4991"/>
                  </a:lnTo>
                  <a:lnTo>
                    <a:pt x="6235" y="250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4492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8" name="object 698" descr=""/>
            <p:cNvSpPr/>
            <p:nvPr/>
          </p:nvSpPr>
          <p:spPr>
            <a:xfrm>
              <a:off x="4200234" y="139214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91" y="0"/>
                  </a:moveTo>
                  <a:lnTo>
                    <a:pt x="3733" y="0"/>
                  </a:lnTo>
                  <a:lnTo>
                    <a:pt x="0" y="4978"/>
                  </a:lnTo>
                  <a:lnTo>
                    <a:pt x="2489" y="373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388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9" name="object 699" descr=""/>
            <p:cNvSpPr/>
            <p:nvPr/>
          </p:nvSpPr>
          <p:spPr>
            <a:xfrm>
              <a:off x="4191508" y="1385925"/>
              <a:ext cx="20320" cy="22860"/>
            </a:xfrm>
            <a:custGeom>
              <a:avLst/>
              <a:gdLst/>
              <a:ahLst/>
              <a:cxnLst/>
              <a:rect l="l" t="t" r="r" b="b"/>
              <a:pathLst>
                <a:path w="20320" h="22859">
                  <a:moveTo>
                    <a:pt x="8724" y="12446"/>
                  </a:moveTo>
                  <a:lnTo>
                    <a:pt x="6235" y="14947"/>
                  </a:lnTo>
                  <a:lnTo>
                    <a:pt x="0" y="19926"/>
                  </a:lnTo>
                  <a:lnTo>
                    <a:pt x="0" y="22428"/>
                  </a:lnTo>
                  <a:lnTo>
                    <a:pt x="2489" y="18681"/>
                  </a:lnTo>
                  <a:lnTo>
                    <a:pt x="6235" y="16192"/>
                  </a:lnTo>
                  <a:lnTo>
                    <a:pt x="8724" y="12446"/>
                  </a:lnTo>
                  <a:close/>
                </a:path>
                <a:path w="20320" h="22859">
                  <a:moveTo>
                    <a:pt x="19939" y="0"/>
                  </a:moveTo>
                  <a:lnTo>
                    <a:pt x="17437" y="2501"/>
                  </a:lnTo>
                  <a:lnTo>
                    <a:pt x="16192" y="4978"/>
                  </a:lnTo>
                  <a:lnTo>
                    <a:pt x="17437" y="3733"/>
                  </a:lnTo>
                  <a:lnTo>
                    <a:pt x="19939" y="1244"/>
                  </a:lnTo>
                  <a:lnTo>
                    <a:pt x="19939" y="0"/>
                  </a:lnTo>
                  <a:close/>
                </a:path>
              </a:pathLst>
            </a:custGeom>
            <a:solidFill>
              <a:srgbClr val="4997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0" name="object 700" descr=""/>
            <p:cNvSpPr/>
            <p:nvPr/>
          </p:nvSpPr>
          <p:spPr>
            <a:xfrm>
              <a:off x="4207701" y="138094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746" y="0"/>
                  </a:moveTo>
                  <a:lnTo>
                    <a:pt x="2501" y="0"/>
                  </a:lnTo>
                  <a:lnTo>
                    <a:pt x="2501" y="2476"/>
                  </a:lnTo>
                  <a:lnTo>
                    <a:pt x="0" y="6222"/>
                  </a:lnTo>
                  <a:lnTo>
                    <a:pt x="2501" y="3733"/>
                  </a:lnTo>
                  <a:lnTo>
                    <a:pt x="4978" y="123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0A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1" name="object 701" descr=""/>
            <p:cNvSpPr/>
            <p:nvPr/>
          </p:nvSpPr>
          <p:spPr>
            <a:xfrm>
              <a:off x="4211448" y="138592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48E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2" name="object 702" descr=""/>
            <p:cNvSpPr/>
            <p:nvPr/>
          </p:nvSpPr>
          <p:spPr>
            <a:xfrm>
              <a:off x="4227628" y="1394649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1231"/>
                  </a:lnTo>
                  <a:lnTo>
                    <a:pt x="0" y="37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A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3" name="object 703" descr=""/>
            <p:cNvSpPr/>
            <p:nvPr/>
          </p:nvSpPr>
          <p:spPr>
            <a:xfrm>
              <a:off x="4236353" y="1387168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7A1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4" name="object 704" descr=""/>
            <p:cNvSpPr/>
            <p:nvPr/>
          </p:nvSpPr>
          <p:spPr>
            <a:xfrm>
              <a:off x="4235095" y="138965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A2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5" name="object 705" descr=""/>
            <p:cNvSpPr/>
            <p:nvPr/>
          </p:nvSpPr>
          <p:spPr>
            <a:xfrm>
              <a:off x="4227628" y="1388426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19F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6" name="object 706" descr=""/>
            <p:cNvSpPr/>
            <p:nvPr/>
          </p:nvSpPr>
          <p:spPr>
            <a:xfrm>
              <a:off x="4235095" y="1378456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7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793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7" name="object 707" descr=""/>
            <p:cNvSpPr/>
            <p:nvPr/>
          </p:nvSpPr>
          <p:spPr>
            <a:xfrm>
              <a:off x="4240099" y="1377199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0"/>
                  </a:moveTo>
                  <a:lnTo>
                    <a:pt x="0" y="1257"/>
                  </a:lnTo>
                  <a:lnTo>
                    <a:pt x="0" y="1122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8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8" name="object 708" descr=""/>
            <p:cNvSpPr/>
            <p:nvPr/>
          </p:nvSpPr>
          <p:spPr>
            <a:xfrm>
              <a:off x="4253790" y="1378456"/>
              <a:ext cx="40005" cy="31750"/>
            </a:xfrm>
            <a:custGeom>
              <a:avLst/>
              <a:gdLst/>
              <a:ahLst/>
              <a:cxnLst/>
              <a:rect l="l" t="t" r="r" b="b"/>
              <a:pathLst>
                <a:path w="40004" h="31750">
                  <a:moveTo>
                    <a:pt x="2489" y="1244"/>
                  </a:moveTo>
                  <a:lnTo>
                    <a:pt x="0" y="1244"/>
                  </a:lnTo>
                  <a:lnTo>
                    <a:pt x="2489" y="4965"/>
                  </a:lnTo>
                  <a:lnTo>
                    <a:pt x="3733" y="8712"/>
                  </a:lnTo>
                  <a:lnTo>
                    <a:pt x="6235" y="11201"/>
                  </a:lnTo>
                  <a:lnTo>
                    <a:pt x="11758" y="18522"/>
                  </a:lnTo>
                  <a:lnTo>
                    <a:pt x="18683" y="24909"/>
                  </a:lnTo>
                  <a:lnTo>
                    <a:pt x="26543" y="29426"/>
                  </a:lnTo>
                  <a:lnTo>
                    <a:pt x="34874" y="31140"/>
                  </a:lnTo>
                  <a:lnTo>
                    <a:pt x="37363" y="31140"/>
                  </a:lnTo>
                  <a:lnTo>
                    <a:pt x="39852" y="28638"/>
                  </a:lnTo>
                  <a:lnTo>
                    <a:pt x="39852" y="26149"/>
                  </a:lnTo>
                  <a:lnTo>
                    <a:pt x="37397" y="24909"/>
                  </a:lnTo>
                  <a:lnTo>
                    <a:pt x="37363" y="23660"/>
                  </a:lnTo>
                  <a:lnTo>
                    <a:pt x="34874" y="23660"/>
                  </a:lnTo>
                  <a:lnTo>
                    <a:pt x="32385" y="22415"/>
                  </a:lnTo>
                  <a:lnTo>
                    <a:pt x="32385" y="19913"/>
                  </a:lnTo>
                  <a:lnTo>
                    <a:pt x="28651" y="17424"/>
                  </a:lnTo>
                  <a:lnTo>
                    <a:pt x="24904" y="13690"/>
                  </a:lnTo>
                  <a:lnTo>
                    <a:pt x="19926" y="9969"/>
                  </a:lnTo>
                  <a:lnTo>
                    <a:pt x="18681" y="7467"/>
                  </a:lnTo>
                  <a:lnTo>
                    <a:pt x="16179" y="7467"/>
                  </a:lnTo>
                  <a:lnTo>
                    <a:pt x="11214" y="4965"/>
                  </a:lnTo>
                  <a:lnTo>
                    <a:pt x="11214" y="2489"/>
                  </a:lnTo>
                  <a:lnTo>
                    <a:pt x="2489" y="2489"/>
                  </a:lnTo>
                  <a:lnTo>
                    <a:pt x="2489" y="1244"/>
                  </a:lnTo>
                  <a:close/>
                </a:path>
                <a:path w="40004" h="31750">
                  <a:moveTo>
                    <a:pt x="2489" y="0"/>
                  </a:moveTo>
                  <a:lnTo>
                    <a:pt x="2489" y="1244"/>
                  </a:lnTo>
                  <a:lnTo>
                    <a:pt x="3733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0AC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9" name="object 709" descr=""/>
            <p:cNvSpPr/>
            <p:nvPr/>
          </p:nvSpPr>
          <p:spPr>
            <a:xfrm>
              <a:off x="4277450" y="139340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3B8B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0" name="object 710" descr=""/>
            <p:cNvSpPr/>
            <p:nvPr/>
          </p:nvSpPr>
          <p:spPr>
            <a:xfrm>
              <a:off x="4276217" y="140211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33" y="2489"/>
                  </a:moveTo>
                  <a:lnTo>
                    <a:pt x="2476" y="0"/>
                  </a:lnTo>
                  <a:lnTo>
                    <a:pt x="0" y="0"/>
                  </a:lnTo>
                  <a:lnTo>
                    <a:pt x="1231" y="2489"/>
                  </a:lnTo>
                  <a:lnTo>
                    <a:pt x="3733" y="2489"/>
                  </a:lnTo>
                  <a:close/>
                </a:path>
              </a:pathLst>
            </a:custGeom>
            <a:solidFill>
              <a:srgbClr val="519B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1" name="object 711" descr=""/>
            <p:cNvSpPr/>
            <p:nvPr/>
          </p:nvSpPr>
          <p:spPr>
            <a:xfrm>
              <a:off x="4263747" y="138842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0" y="0"/>
                  </a:moveTo>
                  <a:lnTo>
                    <a:pt x="3746" y="3721"/>
                  </a:lnTo>
                </a:path>
              </a:pathLst>
            </a:custGeom>
            <a:solidFill>
              <a:srgbClr val="4A95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2" name="object 712" descr=""/>
            <p:cNvSpPr/>
            <p:nvPr/>
          </p:nvSpPr>
          <p:spPr>
            <a:xfrm>
              <a:off x="4252545" y="1380945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383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3" name="object 713" descr=""/>
            <p:cNvSpPr/>
            <p:nvPr/>
          </p:nvSpPr>
          <p:spPr>
            <a:xfrm>
              <a:off x="4286175" y="1409597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978" y="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0" y="2476"/>
                  </a:lnTo>
                  <a:lnTo>
                    <a:pt x="2489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BA4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4" name="object 714" descr=""/>
            <p:cNvSpPr/>
            <p:nvPr/>
          </p:nvSpPr>
          <p:spPr>
            <a:xfrm>
              <a:off x="4276218" y="139464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1231" y="0"/>
                  </a:moveTo>
                  <a:lnTo>
                    <a:pt x="0" y="0"/>
                  </a:lnTo>
                  <a:lnTo>
                    <a:pt x="1231" y="3721"/>
                  </a:lnTo>
                  <a:lnTo>
                    <a:pt x="4978" y="3721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4195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5" name="object 715" descr=""/>
            <p:cNvSpPr/>
            <p:nvPr/>
          </p:nvSpPr>
          <p:spPr>
            <a:xfrm>
              <a:off x="4256279" y="1380945"/>
              <a:ext cx="8890" cy="0"/>
            </a:xfrm>
            <a:custGeom>
              <a:avLst/>
              <a:gdLst/>
              <a:ahLst/>
              <a:cxnLst/>
              <a:rect l="l" t="t" r="r" b="b"/>
              <a:pathLst>
                <a:path w="8889" h="0">
                  <a:moveTo>
                    <a:pt x="8724" y="0"/>
                  </a:moveTo>
                  <a:lnTo>
                    <a:pt x="0" y="0"/>
                  </a:lnTo>
                </a:path>
              </a:pathLst>
            </a:custGeom>
            <a:solidFill>
              <a:srgbClr val="599F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6" name="object 716" descr=""/>
            <p:cNvSpPr/>
            <p:nvPr/>
          </p:nvSpPr>
          <p:spPr>
            <a:xfrm>
              <a:off x="4281196" y="1397125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3721" y="4991"/>
                  </a:moveTo>
                  <a:lnTo>
                    <a:pt x="7492" y="7496"/>
                  </a:lnTo>
                  <a:lnTo>
                    <a:pt x="6223" y="6223"/>
                  </a:lnTo>
                  <a:lnTo>
                    <a:pt x="3721" y="4991"/>
                  </a:lnTo>
                  <a:close/>
                </a:path>
                <a:path w="7620" h="7619">
                  <a:moveTo>
                    <a:pt x="0" y="0"/>
                  </a:moveTo>
                  <a:lnTo>
                    <a:pt x="1244" y="1244"/>
                  </a:lnTo>
                  <a:lnTo>
                    <a:pt x="3721" y="4991"/>
                  </a:lnTo>
                  <a:lnTo>
                    <a:pt x="3721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98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7" name="object 717" descr=""/>
            <p:cNvSpPr/>
            <p:nvPr/>
          </p:nvSpPr>
          <p:spPr>
            <a:xfrm>
              <a:off x="4222649" y="145193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8" name="object 718" descr=""/>
            <p:cNvSpPr/>
            <p:nvPr/>
          </p:nvSpPr>
          <p:spPr>
            <a:xfrm>
              <a:off x="4253790" y="1490546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46"/>
                  </a:lnTo>
                </a:path>
              </a:pathLst>
            </a:custGeom>
            <a:solidFill>
              <a:srgbClr val="743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9" name="object 719" descr=""/>
            <p:cNvSpPr/>
            <p:nvPr/>
          </p:nvSpPr>
          <p:spPr>
            <a:xfrm>
              <a:off x="4253790" y="1576487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0" name="object 720" descr=""/>
            <p:cNvSpPr/>
            <p:nvPr/>
          </p:nvSpPr>
          <p:spPr>
            <a:xfrm>
              <a:off x="4253790" y="1573985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5003"/>
                  </a:lnTo>
                  <a:lnTo>
                    <a:pt x="0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31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1" name="object 721" descr=""/>
            <p:cNvSpPr/>
            <p:nvPr/>
          </p:nvSpPr>
          <p:spPr>
            <a:xfrm>
              <a:off x="4222649" y="143076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3D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2" name="object 722" descr=""/>
            <p:cNvSpPr/>
            <p:nvPr/>
          </p:nvSpPr>
          <p:spPr>
            <a:xfrm>
              <a:off x="4222649" y="14457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4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3" name="object 723" descr=""/>
            <p:cNvSpPr/>
            <p:nvPr/>
          </p:nvSpPr>
          <p:spPr>
            <a:xfrm>
              <a:off x="4253790" y="1569020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31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4" name="object 724" descr=""/>
            <p:cNvSpPr/>
            <p:nvPr/>
          </p:nvSpPr>
          <p:spPr>
            <a:xfrm>
              <a:off x="4236353" y="1512962"/>
              <a:ext cx="0" cy="16510"/>
            </a:xfrm>
            <a:custGeom>
              <a:avLst/>
              <a:gdLst/>
              <a:ahLst/>
              <a:cxnLst/>
              <a:rect l="l" t="t" r="r" b="b"/>
              <a:pathLst>
                <a:path w="0" h="16509">
                  <a:moveTo>
                    <a:pt x="0" y="0"/>
                  </a:moveTo>
                  <a:lnTo>
                    <a:pt x="0" y="16205"/>
                  </a:lnTo>
                </a:path>
              </a:pathLst>
            </a:custGeom>
            <a:solidFill>
              <a:srgbClr val="92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5" name="object 725" descr=""/>
            <p:cNvSpPr/>
            <p:nvPr/>
          </p:nvSpPr>
          <p:spPr>
            <a:xfrm>
              <a:off x="4221405" y="1495525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724"/>
                  </a:lnTo>
                </a:path>
              </a:pathLst>
            </a:custGeom>
            <a:solidFill>
              <a:srgbClr val="9D53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6" name="object 726" descr=""/>
            <p:cNvSpPr/>
            <p:nvPr/>
          </p:nvSpPr>
          <p:spPr>
            <a:xfrm>
              <a:off x="4222649" y="14282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B3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7" name="object 727" descr=""/>
            <p:cNvSpPr/>
            <p:nvPr/>
          </p:nvSpPr>
          <p:spPr>
            <a:xfrm>
              <a:off x="4223894" y="1449449"/>
              <a:ext cx="0" cy="17780"/>
            </a:xfrm>
            <a:custGeom>
              <a:avLst/>
              <a:gdLst/>
              <a:ahLst/>
              <a:cxnLst/>
              <a:rect l="l" t="t" r="r" b="b"/>
              <a:pathLst>
                <a:path w="0" h="17780">
                  <a:moveTo>
                    <a:pt x="0" y="0"/>
                  </a:moveTo>
                  <a:lnTo>
                    <a:pt x="0" y="174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50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8" name="object 728" descr=""/>
            <p:cNvSpPr/>
            <p:nvPr/>
          </p:nvSpPr>
          <p:spPr>
            <a:xfrm>
              <a:off x="4226396" y="1433244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59">
                  <a:moveTo>
                    <a:pt x="0" y="0"/>
                  </a:moveTo>
                  <a:lnTo>
                    <a:pt x="0" y="9969"/>
                  </a:lnTo>
                  <a:lnTo>
                    <a:pt x="0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C4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29" name="object 729" descr=""/>
            <p:cNvSpPr/>
            <p:nvPr/>
          </p:nvSpPr>
          <p:spPr>
            <a:xfrm>
              <a:off x="4221405" y="1504250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0"/>
                  </a:moveTo>
                  <a:lnTo>
                    <a:pt x="0" y="11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B4E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0" name="object 730" descr=""/>
            <p:cNvSpPr/>
            <p:nvPr/>
          </p:nvSpPr>
          <p:spPr>
            <a:xfrm>
              <a:off x="4235095" y="1537892"/>
              <a:ext cx="0" cy="24130"/>
            </a:xfrm>
            <a:custGeom>
              <a:avLst/>
              <a:gdLst/>
              <a:ahLst/>
              <a:cxnLst/>
              <a:rect l="l" t="t" r="r" b="b"/>
              <a:pathLst>
                <a:path w="0" h="24130">
                  <a:moveTo>
                    <a:pt x="0" y="0"/>
                  </a:moveTo>
                  <a:lnTo>
                    <a:pt x="0" y="236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50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1" name="object 731" descr=""/>
            <p:cNvSpPr/>
            <p:nvPr/>
          </p:nvSpPr>
          <p:spPr>
            <a:xfrm>
              <a:off x="4237597" y="1463140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4A2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2" name="object 732" descr=""/>
            <p:cNvSpPr/>
            <p:nvPr/>
          </p:nvSpPr>
          <p:spPr>
            <a:xfrm>
              <a:off x="4222649" y="1515464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4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4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3" name="object 733" descr=""/>
            <p:cNvSpPr/>
            <p:nvPr/>
          </p:nvSpPr>
          <p:spPr>
            <a:xfrm>
              <a:off x="4225151" y="144072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489"/>
                  </a:lnTo>
                  <a:lnTo>
                    <a:pt x="2476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8421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4" name="object 734" descr=""/>
            <p:cNvSpPr/>
            <p:nvPr/>
          </p:nvSpPr>
          <p:spPr>
            <a:xfrm>
              <a:off x="4252545" y="1446947"/>
              <a:ext cx="0" cy="27940"/>
            </a:xfrm>
            <a:custGeom>
              <a:avLst/>
              <a:gdLst/>
              <a:ahLst/>
              <a:cxnLst/>
              <a:rect l="l" t="t" r="r" b="b"/>
              <a:pathLst>
                <a:path w="0" h="27940">
                  <a:moveTo>
                    <a:pt x="0" y="0"/>
                  </a:moveTo>
                  <a:lnTo>
                    <a:pt x="0" y="27406"/>
                  </a:lnTo>
                  <a:lnTo>
                    <a:pt x="0" y="26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311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5" name="object 735" descr=""/>
            <p:cNvSpPr/>
            <p:nvPr/>
          </p:nvSpPr>
          <p:spPr>
            <a:xfrm>
              <a:off x="4212680" y="157026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46" y="0"/>
                  </a:moveTo>
                  <a:lnTo>
                    <a:pt x="2501" y="0"/>
                  </a:lnTo>
                  <a:lnTo>
                    <a:pt x="2501" y="1244"/>
                  </a:lnTo>
                  <a:lnTo>
                    <a:pt x="0" y="2489"/>
                  </a:lnTo>
                  <a:lnTo>
                    <a:pt x="0" y="4978"/>
                  </a:lnTo>
                  <a:lnTo>
                    <a:pt x="1244" y="4978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B46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6" name="object 736" descr=""/>
            <p:cNvSpPr/>
            <p:nvPr/>
          </p:nvSpPr>
          <p:spPr>
            <a:xfrm>
              <a:off x="4236353" y="1512962"/>
              <a:ext cx="6350" cy="19050"/>
            </a:xfrm>
            <a:custGeom>
              <a:avLst/>
              <a:gdLst/>
              <a:ahLst/>
              <a:cxnLst/>
              <a:rect l="l" t="t" r="r" b="b"/>
              <a:pathLst>
                <a:path w="6350" h="19050">
                  <a:moveTo>
                    <a:pt x="6223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3746" y="1257"/>
                  </a:lnTo>
                  <a:lnTo>
                    <a:pt x="3746" y="17449"/>
                  </a:lnTo>
                  <a:lnTo>
                    <a:pt x="6223" y="1868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9950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7" name="object 737" descr=""/>
            <p:cNvSpPr/>
            <p:nvPr/>
          </p:nvSpPr>
          <p:spPr>
            <a:xfrm>
              <a:off x="4220147" y="1572754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501" y="0"/>
                  </a:moveTo>
                  <a:lnTo>
                    <a:pt x="0" y="0"/>
                  </a:lnTo>
                  <a:lnTo>
                    <a:pt x="0" y="8712"/>
                  </a:lnTo>
                  <a:lnTo>
                    <a:pt x="2501" y="8712"/>
                  </a:lnTo>
                  <a:lnTo>
                    <a:pt x="2501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B37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8" name="object 738" descr=""/>
            <p:cNvSpPr/>
            <p:nvPr/>
          </p:nvSpPr>
          <p:spPr>
            <a:xfrm>
              <a:off x="4223893" y="1564042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4978" y="0"/>
                  </a:moveTo>
                  <a:lnTo>
                    <a:pt x="3733" y="0"/>
                  </a:lnTo>
                  <a:lnTo>
                    <a:pt x="2501" y="2476"/>
                  </a:lnTo>
                  <a:lnTo>
                    <a:pt x="0" y="4978"/>
                  </a:lnTo>
                  <a:lnTo>
                    <a:pt x="0" y="11201"/>
                  </a:lnTo>
                  <a:lnTo>
                    <a:pt x="2501" y="6223"/>
                  </a:lnTo>
                  <a:lnTo>
                    <a:pt x="4978" y="622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24B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9" name="object 739" descr=""/>
            <p:cNvSpPr/>
            <p:nvPr/>
          </p:nvSpPr>
          <p:spPr>
            <a:xfrm>
              <a:off x="4222649" y="1572754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3D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0" name="object 740" descr=""/>
            <p:cNvSpPr/>
            <p:nvPr/>
          </p:nvSpPr>
          <p:spPr>
            <a:xfrm>
              <a:off x="4226396" y="1413318"/>
              <a:ext cx="19050" cy="30480"/>
            </a:xfrm>
            <a:custGeom>
              <a:avLst/>
              <a:gdLst/>
              <a:ahLst/>
              <a:cxnLst/>
              <a:rect l="l" t="t" r="r" b="b"/>
              <a:pathLst>
                <a:path w="19050" h="30480">
                  <a:moveTo>
                    <a:pt x="18681" y="6235"/>
                  </a:moveTo>
                  <a:lnTo>
                    <a:pt x="16179" y="12458"/>
                  </a:lnTo>
                  <a:lnTo>
                    <a:pt x="12446" y="19926"/>
                  </a:lnTo>
                  <a:lnTo>
                    <a:pt x="10504" y="22519"/>
                  </a:lnTo>
                  <a:lnTo>
                    <a:pt x="11201" y="27406"/>
                  </a:lnTo>
                  <a:lnTo>
                    <a:pt x="14935" y="27406"/>
                  </a:lnTo>
                  <a:lnTo>
                    <a:pt x="14935" y="29895"/>
                  </a:lnTo>
                  <a:lnTo>
                    <a:pt x="18681" y="29895"/>
                  </a:lnTo>
                  <a:lnTo>
                    <a:pt x="18681" y="6235"/>
                  </a:lnTo>
                  <a:close/>
                </a:path>
                <a:path w="19050" h="30480">
                  <a:moveTo>
                    <a:pt x="7467" y="16205"/>
                  </a:moveTo>
                  <a:lnTo>
                    <a:pt x="4978" y="16205"/>
                  </a:lnTo>
                  <a:lnTo>
                    <a:pt x="4978" y="21938"/>
                  </a:lnTo>
                  <a:lnTo>
                    <a:pt x="8699" y="24930"/>
                  </a:lnTo>
                  <a:lnTo>
                    <a:pt x="10504" y="22519"/>
                  </a:lnTo>
                  <a:lnTo>
                    <a:pt x="9956" y="18681"/>
                  </a:lnTo>
                  <a:lnTo>
                    <a:pt x="7467" y="16205"/>
                  </a:lnTo>
                  <a:close/>
                </a:path>
                <a:path w="19050" h="30480">
                  <a:moveTo>
                    <a:pt x="0" y="0"/>
                  </a:moveTo>
                  <a:lnTo>
                    <a:pt x="0" y="9982"/>
                  </a:lnTo>
                  <a:lnTo>
                    <a:pt x="2476" y="19926"/>
                  </a:lnTo>
                  <a:lnTo>
                    <a:pt x="4978" y="21938"/>
                  </a:lnTo>
                  <a:lnTo>
                    <a:pt x="4978" y="12458"/>
                  </a:lnTo>
                  <a:lnTo>
                    <a:pt x="7467" y="8724"/>
                  </a:lnTo>
                  <a:lnTo>
                    <a:pt x="8699" y="4978"/>
                  </a:lnTo>
                  <a:lnTo>
                    <a:pt x="12446" y="2501"/>
                  </a:lnTo>
                  <a:lnTo>
                    <a:pt x="2476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A2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1" name="object 741" descr=""/>
            <p:cNvSpPr/>
            <p:nvPr/>
          </p:nvSpPr>
          <p:spPr>
            <a:xfrm>
              <a:off x="4241331" y="1438248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3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2" name="object 742" descr=""/>
            <p:cNvSpPr/>
            <p:nvPr/>
          </p:nvSpPr>
          <p:spPr>
            <a:xfrm>
              <a:off x="4241331" y="1440724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36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3" name="object 743" descr=""/>
            <p:cNvSpPr/>
            <p:nvPr/>
          </p:nvSpPr>
          <p:spPr>
            <a:xfrm>
              <a:off x="3871405" y="1559063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46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1244" y="4978"/>
                  </a:lnTo>
                  <a:lnTo>
                    <a:pt x="2489" y="497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9C4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4" name="object 744" descr=""/>
            <p:cNvSpPr/>
            <p:nvPr/>
          </p:nvSpPr>
          <p:spPr>
            <a:xfrm>
              <a:off x="3872650" y="1560295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501" y="4991"/>
                  </a:moveTo>
                  <a:lnTo>
                    <a:pt x="1244" y="4991"/>
                  </a:lnTo>
                  <a:lnTo>
                    <a:pt x="1244" y="7467"/>
                  </a:lnTo>
                  <a:lnTo>
                    <a:pt x="2501" y="7467"/>
                  </a:lnTo>
                  <a:lnTo>
                    <a:pt x="2501" y="4991"/>
                  </a:lnTo>
                  <a:close/>
                </a:path>
                <a:path w="2539" h="7619">
                  <a:moveTo>
                    <a:pt x="2501" y="0"/>
                  </a:moveTo>
                  <a:lnTo>
                    <a:pt x="0" y="0"/>
                  </a:lnTo>
                  <a:lnTo>
                    <a:pt x="2501" y="499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AF5A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5" name="object 745" descr=""/>
            <p:cNvSpPr/>
            <p:nvPr/>
          </p:nvSpPr>
          <p:spPr>
            <a:xfrm>
              <a:off x="3875152" y="1546592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6223" y="0"/>
                  </a:moveTo>
                  <a:lnTo>
                    <a:pt x="3721" y="0"/>
                  </a:lnTo>
                  <a:lnTo>
                    <a:pt x="2489" y="2501"/>
                  </a:lnTo>
                  <a:lnTo>
                    <a:pt x="0" y="6223"/>
                  </a:lnTo>
                  <a:lnTo>
                    <a:pt x="0" y="12471"/>
                  </a:lnTo>
                  <a:lnTo>
                    <a:pt x="1244" y="12471"/>
                  </a:lnTo>
                  <a:lnTo>
                    <a:pt x="3721" y="9969"/>
                  </a:lnTo>
                  <a:lnTo>
                    <a:pt x="4978" y="7480"/>
                  </a:lnTo>
                  <a:lnTo>
                    <a:pt x="6223" y="374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A34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6" name="object 746" descr=""/>
            <p:cNvSpPr/>
            <p:nvPr/>
          </p:nvSpPr>
          <p:spPr>
            <a:xfrm>
              <a:off x="3871405" y="1542858"/>
              <a:ext cx="6350" cy="13970"/>
            </a:xfrm>
            <a:custGeom>
              <a:avLst/>
              <a:gdLst/>
              <a:ahLst/>
              <a:cxnLst/>
              <a:rect l="l" t="t" r="r" b="b"/>
              <a:pathLst>
                <a:path w="6350" h="13969">
                  <a:moveTo>
                    <a:pt x="6235" y="0"/>
                  </a:moveTo>
                  <a:lnTo>
                    <a:pt x="4991" y="0"/>
                  </a:lnTo>
                  <a:lnTo>
                    <a:pt x="3746" y="1257"/>
                  </a:lnTo>
                  <a:lnTo>
                    <a:pt x="2489" y="1257"/>
                  </a:lnTo>
                  <a:lnTo>
                    <a:pt x="2489" y="6235"/>
                  </a:lnTo>
                  <a:lnTo>
                    <a:pt x="1244" y="8724"/>
                  </a:lnTo>
                  <a:lnTo>
                    <a:pt x="0" y="8724"/>
                  </a:lnTo>
                  <a:lnTo>
                    <a:pt x="0" y="13703"/>
                  </a:lnTo>
                  <a:lnTo>
                    <a:pt x="2489" y="13703"/>
                  </a:lnTo>
                  <a:lnTo>
                    <a:pt x="2489" y="9956"/>
                  </a:lnTo>
                  <a:lnTo>
                    <a:pt x="4991" y="7480"/>
                  </a:lnTo>
                  <a:lnTo>
                    <a:pt x="6235" y="3733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9140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7" name="object 747" descr=""/>
            <p:cNvSpPr/>
            <p:nvPr/>
          </p:nvSpPr>
          <p:spPr>
            <a:xfrm>
              <a:off x="3870174" y="1547836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476" y="0"/>
                  </a:moveTo>
                  <a:lnTo>
                    <a:pt x="1231" y="2501"/>
                  </a:lnTo>
                  <a:lnTo>
                    <a:pt x="0" y="2501"/>
                  </a:lnTo>
                  <a:lnTo>
                    <a:pt x="0" y="7480"/>
                  </a:lnTo>
                  <a:lnTo>
                    <a:pt x="2476" y="7480"/>
                  </a:lnTo>
                  <a:lnTo>
                    <a:pt x="1231" y="6235"/>
                  </a:lnTo>
                  <a:lnTo>
                    <a:pt x="2476" y="374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250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8" name="object 748" descr=""/>
            <p:cNvSpPr/>
            <p:nvPr/>
          </p:nvSpPr>
          <p:spPr>
            <a:xfrm>
              <a:off x="3870174" y="1550338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231" y="3733"/>
                  </a:moveTo>
                  <a:lnTo>
                    <a:pt x="0" y="3733"/>
                  </a:lnTo>
                  <a:lnTo>
                    <a:pt x="0" y="7467"/>
                  </a:lnTo>
                  <a:lnTo>
                    <a:pt x="1231" y="4978"/>
                  </a:lnTo>
                  <a:lnTo>
                    <a:pt x="1231" y="3733"/>
                  </a:lnTo>
                  <a:close/>
                </a:path>
                <a:path w="2539" h="7619">
                  <a:moveTo>
                    <a:pt x="1231" y="0"/>
                  </a:moveTo>
                  <a:lnTo>
                    <a:pt x="1231" y="3733"/>
                  </a:lnTo>
                  <a:lnTo>
                    <a:pt x="2476" y="1244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964B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49" name="object 749" descr=""/>
            <p:cNvSpPr/>
            <p:nvPr/>
          </p:nvSpPr>
          <p:spPr>
            <a:xfrm>
              <a:off x="3827819" y="1535390"/>
              <a:ext cx="16510" cy="50165"/>
            </a:xfrm>
            <a:custGeom>
              <a:avLst/>
              <a:gdLst/>
              <a:ahLst/>
              <a:cxnLst/>
              <a:rect l="l" t="t" r="r" b="b"/>
              <a:pathLst>
                <a:path w="16510" h="50165">
                  <a:moveTo>
                    <a:pt x="9956" y="37363"/>
                  </a:moveTo>
                  <a:lnTo>
                    <a:pt x="9956" y="49822"/>
                  </a:lnTo>
                  <a:lnTo>
                    <a:pt x="11403" y="41406"/>
                  </a:lnTo>
                  <a:lnTo>
                    <a:pt x="11540" y="39852"/>
                  </a:lnTo>
                  <a:lnTo>
                    <a:pt x="11201" y="39852"/>
                  </a:lnTo>
                  <a:lnTo>
                    <a:pt x="9956" y="37363"/>
                  </a:lnTo>
                  <a:close/>
                </a:path>
                <a:path w="16510" h="50165">
                  <a:moveTo>
                    <a:pt x="2489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9956" y="11201"/>
                  </a:lnTo>
                  <a:lnTo>
                    <a:pt x="12458" y="16192"/>
                  </a:lnTo>
                  <a:lnTo>
                    <a:pt x="12419" y="24593"/>
                  </a:lnTo>
                  <a:lnTo>
                    <a:pt x="12145" y="32997"/>
                  </a:lnTo>
                  <a:lnTo>
                    <a:pt x="11540" y="39852"/>
                  </a:lnTo>
                  <a:lnTo>
                    <a:pt x="13703" y="39852"/>
                  </a:lnTo>
                  <a:lnTo>
                    <a:pt x="13703" y="37363"/>
                  </a:lnTo>
                  <a:lnTo>
                    <a:pt x="16179" y="34874"/>
                  </a:lnTo>
                  <a:lnTo>
                    <a:pt x="16179" y="6223"/>
                  </a:lnTo>
                  <a:lnTo>
                    <a:pt x="12458" y="6223"/>
                  </a:lnTo>
                  <a:lnTo>
                    <a:pt x="9956" y="4978"/>
                  </a:lnTo>
                  <a:lnTo>
                    <a:pt x="7480" y="2501"/>
                  </a:lnTo>
                  <a:lnTo>
                    <a:pt x="2489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F6D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0" name="object 750" descr=""/>
            <p:cNvSpPr/>
            <p:nvPr/>
          </p:nvSpPr>
          <p:spPr>
            <a:xfrm>
              <a:off x="3843999" y="15553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72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1" name="object 751" descr=""/>
            <p:cNvSpPr/>
            <p:nvPr/>
          </p:nvSpPr>
          <p:spPr>
            <a:xfrm>
              <a:off x="3840278" y="154161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0" y="0"/>
                  </a:moveTo>
                  <a:lnTo>
                    <a:pt x="0" y="7480"/>
                  </a:lnTo>
                  <a:lnTo>
                    <a:pt x="2476" y="8724"/>
                  </a:lnTo>
                  <a:lnTo>
                    <a:pt x="247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2" name="object 752" descr=""/>
            <p:cNvSpPr/>
            <p:nvPr/>
          </p:nvSpPr>
          <p:spPr>
            <a:xfrm>
              <a:off x="3847745" y="1551583"/>
              <a:ext cx="0" cy="3810"/>
            </a:xfrm>
            <a:custGeom>
              <a:avLst/>
              <a:gdLst/>
              <a:ahLst/>
              <a:cxnLst/>
              <a:rect l="l" t="t" r="r" b="b"/>
              <a:pathLst>
                <a:path w="0" h="3809">
                  <a:moveTo>
                    <a:pt x="0" y="0"/>
                  </a:moveTo>
                  <a:lnTo>
                    <a:pt x="0" y="3733"/>
                  </a:lnTo>
                </a:path>
              </a:pathLst>
            </a:custGeom>
            <a:solidFill>
              <a:srgbClr val="CD7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3" name="object 753" descr=""/>
            <p:cNvSpPr/>
            <p:nvPr/>
          </p:nvSpPr>
          <p:spPr>
            <a:xfrm>
              <a:off x="3840278" y="1542858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476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2476" y="8724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D98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4" name="object 754" descr=""/>
            <p:cNvSpPr/>
            <p:nvPr/>
          </p:nvSpPr>
          <p:spPr>
            <a:xfrm>
              <a:off x="3832797" y="1536635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2501" y="1257"/>
                  </a:moveTo>
                  <a:lnTo>
                    <a:pt x="0" y="1257"/>
                  </a:lnTo>
                  <a:lnTo>
                    <a:pt x="0" y="3733"/>
                  </a:lnTo>
                  <a:lnTo>
                    <a:pt x="7480" y="8712"/>
                  </a:lnTo>
                  <a:lnTo>
                    <a:pt x="9956" y="12458"/>
                  </a:lnTo>
                  <a:lnTo>
                    <a:pt x="9956" y="4978"/>
                  </a:lnTo>
                  <a:lnTo>
                    <a:pt x="7480" y="4978"/>
                  </a:lnTo>
                  <a:lnTo>
                    <a:pt x="4978" y="3733"/>
                  </a:lnTo>
                  <a:lnTo>
                    <a:pt x="2501" y="1257"/>
                  </a:lnTo>
                  <a:close/>
                </a:path>
                <a:path w="10160" h="12700">
                  <a:moveTo>
                    <a:pt x="2501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49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5" name="object 755" descr=""/>
            <p:cNvSpPr/>
            <p:nvPr/>
          </p:nvSpPr>
          <p:spPr>
            <a:xfrm>
              <a:off x="3842754" y="1556561"/>
              <a:ext cx="6350" cy="21590"/>
            </a:xfrm>
            <a:custGeom>
              <a:avLst/>
              <a:gdLst/>
              <a:ahLst/>
              <a:cxnLst/>
              <a:rect l="l" t="t" r="r" b="b"/>
              <a:pathLst>
                <a:path w="6350" h="21590">
                  <a:moveTo>
                    <a:pt x="6235" y="0"/>
                  </a:moveTo>
                  <a:lnTo>
                    <a:pt x="4991" y="0"/>
                  </a:lnTo>
                  <a:lnTo>
                    <a:pt x="2501" y="2501"/>
                  </a:lnTo>
                  <a:lnTo>
                    <a:pt x="2501" y="16192"/>
                  </a:lnTo>
                  <a:lnTo>
                    <a:pt x="0" y="18681"/>
                  </a:lnTo>
                  <a:lnTo>
                    <a:pt x="1244" y="21170"/>
                  </a:lnTo>
                  <a:lnTo>
                    <a:pt x="3746" y="21170"/>
                  </a:lnTo>
                  <a:lnTo>
                    <a:pt x="3746" y="18681"/>
                  </a:lnTo>
                  <a:lnTo>
                    <a:pt x="6235" y="16192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E89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6" name="object 756" descr=""/>
            <p:cNvSpPr/>
            <p:nvPr/>
          </p:nvSpPr>
          <p:spPr>
            <a:xfrm>
              <a:off x="3842754" y="1572754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501" y="0"/>
                  </a:moveTo>
                  <a:lnTo>
                    <a:pt x="0" y="2489"/>
                  </a:lnTo>
                  <a:lnTo>
                    <a:pt x="2501" y="4978"/>
                  </a:lnTo>
                  <a:lnTo>
                    <a:pt x="2501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CF7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7" name="object 757" descr=""/>
            <p:cNvSpPr/>
            <p:nvPr/>
          </p:nvSpPr>
          <p:spPr>
            <a:xfrm>
              <a:off x="3848990" y="155656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0" y="1244"/>
                  </a:lnTo>
                  <a:lnTo>
                    <a:pt x="0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5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8" name="object 758" descr=""/>
            <p:cNvSpPr/>
            <p:nvPr/>
          </p:nvSpPr>
          <p:spPr>
            <a:xfrm>
              <a:off x="3839020" y="1567762"/>
              <a:ext cx="11430" cy="50165"/>
            </a:xfrm>
            <a:custGeom>
              <a:avLst/>
              <a:gdLst/>
              <a:ahLst/>
              <a:cxnLst/>
              <a:rect l="l" t="t" r="r" b="b"/>
              <a:pathLst>
                <a:path w="11429" h="50165">
                  <a:moveTo>
                    <a:pt x="9969" y="47345"/>
                  </a:moveTo>
                  <a:lnTo>
                    <a:pt x="2501" y="47345"/>
                  </a:lnTo>
                  <a:lnTo>
                    <a:pt x="3733" y="49822"/>
                  </a:lnTo>
                  <a:lnTo>
                    <a:pt x="9969" y="49822"/>
                  </a:lnTo>
                  <a:lnTo>
                    <a:pt x="9969" y="47345"/>
                  </a:lnTo>
                  <a:close/>
                </a:path>
                <a:path w="11429" h="50165">
                  <a:moveTo>
                    <a:pt x="7480" y="2501"/>
                  </a:moveTo>
                  <a:lnTo>
                    <a:pt x="4978" y="2501"/>
                  </a:lnTo>
                  <a:lnTo>
                    <a:pt x="4978" y="14947"/>
                  </a:lnTo>
                  <a:lnTo>
                    <a:pt x="3155" y="21705"/>
                  </a:lnTo>
                  <a:lnTo>
                    <a:pt x="1560" y="28811"/>
                  </a:lnTo>
                  <a:lnTo>
                    <a:pt x="429" y="36148"/>
                  </a:lnTo>
                  <a:lnTo>
                    <a:pt x="0" y="43599"/>
                  </a:lnTo>
                  <a:lnTo>
                    <a:pt x="0" y="47345"/>
                  </a:lnTo>
                  <a:lnTo>
                    <a:pt x="6235" y="47345"/>
                  </a:lnTo>
                  <a:lnTo>
                    <a:pt x="6235" y="11226"/>
                  </a:lnTo>
                  <a:lnTo>
                    <a:pt x="8724" y="11226"/>
                  </a:lnTo>
                  <a:lnTo>
                    <a:pt x="8724" y="8724"/>
                  </a:lnTo>
                  <a:lnTo>
                    <a:pt x="11201" y="6223"/>
                  </a:lnTo>
                  <a:lnTo>
                    <a:pt x="11201" y="4991"/>
                  </a:lnTo>
                  <a:lnTo>
                    <a:pt x="8724" y="4991"/>
                  </a:lnTo>
                  <a:lnTo>
                    <a:pt x="7480" y="2501"/>
                  </a:lnTo>
                  <a:close/>
                </a:path>
                <a:path w="11429" h="50165">
                  <a:moveTo>
                    <a:pt x="11201" y="0"/>
                  </a:moveTo>
                  <a:lnTo>
                    <a:pt x="8724" y="2501"/>
                  </a:lnTo>
                  <a:lnTo>
                    <a:pt x="8724" y="4991"/>
                  </a:lnTo>
                  <a:lnTo>
                    <a:pt x="11201" y="4991"/>
                  </a:lnTo>
                  <a:lnTo>
                    <a:pt x="11201" y="0"/>
                  </a:lnTo>
                  <a:close/>
                </a:path>
              </a:pathLst>
            </a:custGeom>
            <a:solidFill>
              <a:srgbClr val="EB9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59" name="object 759" descr=""/>
            <p:cNvSpPr/>
            <p:nvPr/>
          </p:nvSpPr>
          <p:spPr>
            <a:xfrm>
              <a:off x="3843999" y="1593937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59">
                  <a:moveTo>
                    <a:pt x="0" y="0"/>
                  </a:moveTo>
                  <a:lnTo>
                    <a:pt x="0" y="99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8A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0" name="object 760" descr=""/>
            <p:cNvSpPr/>
            <p:nvPr/>
          </p:nvSpPr>
          <p:spPr>
            <a:xfrm>
              <a:off x="3835298" y="1615109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76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2476" y="3733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B85C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1" name="object 761" descr=""/>
            <p:cNvSpPr/>
            <p:nvPr/>
          </p:nvSpPr>
          <p:spPr>
            <a:xfrm>
              <a:off x="3835299" y="16200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21" y="0"/>
                  </a:moveTo>
                  <a:lnTo>
                    <a:pt x="2476" y="1244"/>
                  </a:lnTo>
                  <a:lnTo>
                    <a:pt x="0" y="1244"/>
                  </a:lnTo>
                  <a:lnTo>
                    <a:pt x="1231" y="3721"/>
                  </a:lnTo>
                  <a:lnTo>
                    <a:pt x="3721" y="372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EB9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2" name="object 762" descr=""/>
            <p:cNvSpPr/>
            <p:nvPr/>
          </p:nvSpPr>
          <p:spPr>
            <a:xfrm>
              <a:off x="3842754" y="1597658"/>
              <a:ext cx="0" cy="20320"/>
            </a:xfrm>
            <a:custGeom>
              <a:avLst/>
              <a:gdLst/>
              <a:ahLst/>
              <a:cxnLst/>
              <a:rect l="l" t="t" r="r" b="b"/>
              <a:pathLst>
                <a:path w="0" h="20319">
                  <a:moveTo>
                    <a:pt x="0" y="0"/>
                  </a:moveTo>
                  <a:lnTo>
                    <a:pt x="0" y="19926"/>
                  </a:ln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9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3" name="object 763" descr=""/>
            <p:cNvSpPr/>
            <p:nvPr/>
          </p:nvSpPr>
          <p:spPr>
            <a:xfrm>
              <a:off x="3835299" y="1594413"/>
              <a:ext cx="3810" cy="20955"/>
            </a:xfrm>
            <a:custGeom>
              <a:avLst/>
              <a:gdLst/>
              <a:ahLst/>
              <a:cxnLst/>
              <a:rect l="l" t="t" r="r" b="b"/>
              <a:pathLst>
                <a:path w="3810" h="20955">
                  <a:moveTo>
                    <a:pt x="3359" y="0"/>
                  </a:moveTo>
                  <a:lnTo>
                    <a:pt x="3145" y="543"/>
                  </a:lnTo>
                  <a:lnTo>
                    <a:pt x="1658" y="6986"/>
                  </a:lnTo>
                  <a:lnTo>
                    <a:pt x="1550" y="7453"/>
                  </a:lnTo>
                  <a:lnTo>
                    <a:pt x="455" y="13956"/>
                  </a:lnTo>
                  <a:lnTo>
                    <a:pt x="426" y="14131"/>
                  </a:lnTo>
                  <a:lnTo>
                    <a:pt x="0" y="20694"/>
                  </a:lnTo>
                  <a:lnTo>
                    <a:pt x="2476" y="20694"/>
                  </a:lnTo>
                  <a:lnTo>
                    <a:pt x="2003" y="14131"/>
                  </a:lnTo>
                  <a:lnTo>
                    <a:pt x="1990" y="13956"/>
                  </a:lnTo>
                  <a:lnTo>
                    <a:pt x="2300" y="7453"/>
                  </a:lnTo>
                  <a:lnTo>
                    <a:pt x="2322" y="6986"/>
                  </a:lnTo>
                  <a:lnTo>
                    <a:pt x="3279" y="543"/>
                  </a:lnTo>
                  <a:lnTo>
                    <a:pt x="3359" y="0"/>
                  </a:lnTo>
                  <a:close/>
                </a:path>
              </a:pathLst>
            </a:custGeom>
            <a:solidFill>
              <a:srgbClr val="B461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4" name="object 764" descr=""/>
            <p:cNvSpPr/>
            <p:nvPr/>
          </p:nvSpPr>
          <p:spPr>
            <a:xfrm>
              <a:off x="3842754" y="1616340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3746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F9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5" name="object 765" descr=""/>
            <p:cNvSpPr/>
            <p:nvPr/>
          </p:nvSpPr>
          <p:spPr>
            <a:xfrm>
              <a:off x="3846501" y="1620086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D9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6" name="object 766" descr=""/>
            <p:cNvSpPr/>
            <p:nvPr/>
          </p:nvSpPr>
          <p:spPr>
            <a:xfrm>
              <a:off x="3839020" y="1613863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59">
                  <a:moveTo>
                    <a:pt x="1257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3733" y="9944"/>
                  </a:lnTo>
                  <a:lnTo>
                    <a:pt x="1257" y="6223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28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7" name="object 767" descr=""/>
            <p:cNvSpPr/>
            <p:nvPr/>
          </p:nvSpPr>
          <p:spPr>
            <a:xfrm>
              <a:off x="3842754" y="1567762"/>
              <a:ext cx="10160" cy="40005"/>
            </a:xfrm>
            <a:custGeom>
              <a:avLst/>
              <a:gdLst/>
              <a:ahLst/>
              <a:cxnLst/>
              <a:rect l="l" t="t" r="r" b="b"/>
              <a:pathLst>
                <a:path w="10160" h="40005">
                  <a:moveTo>
                    <a:pt x="2501" y="6223"/>
                  </a:moveTo>
                  <a:lnTo>
                    <a:pt x="0" y="6223"/>
                  </a:lnTo>
                  <a:lnTo>
                    <a:pt x="0" y="36118"/>
                  </a:lnTo>
                  <a:lnTo>
                    <a:pt x="2501" y="39865"/>
                  </a:lnTo>
                  <a:lnTo>
                    <a:pt x="2501" y="11226"/>
                  </a:lnTo>
                  <a:lnTo>
                    <a:pt x="4991" y="11226"/>
                  </a:lnTo>
                  <a:lnTo>
                    <a:pt x="4991" y="8724"/>
                  </a:lnTo>
                  <a:lnTo>
                    <a:pt x="3746" y="8724"/>
                  </a:lnTo>
                  <a:lnTo>
                    <a:pt x="2501" y="6223"/>
                  </a:lnTo>
                  <a:close/>
                </a:path>
                <a:path w="10160" h="40005">
                  <a:moveTo>
                    <a:pt x="6235" y="0"/>
                  </a:moveTo>
                  <a:lnTo>
                    <a:pt x="6235" y="3746"/>
                  </a:lnTo>
                  <a:lnTo>
                    <a:pt x="3746" y="6223"/>
                  </a:lnTo>
                  <a:lnTo>
                    <a:pt x="3746" y="8724"/>
                  </a:lnTo>
                  <a:lnTo>
                    <a:pt x="4991" y="8724"/>
                  </a:lnTo>
                  <a:lnTo>
                    <a:pt x="7467" y="6223"/>
                  </a:lnTo>
                  <a:lnTo>
                    <a:pt x="7467" y="2501"/>
                  </a:lnTo>
                  <a:lnTo>
                    <a:pt x="9969" y="2501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D577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8" name="object 768" descr=""/>
            <p:cNvSpPr/>
            <p:nvPr/>
          </p:nvSpPr>
          <p:spPr>
            <a:xfrm>
              <a:off x="3843999" y="1575243"/>
              <a:ext cx="3810" cy="15240"/>
            </a:xfrm>
            <a:custGeom>
              <a:avLst/>
              <a:gdLst/>
              <a:ahLst/>
              <a:cxnLst/>
              <a:rect l="l" t="t" r="r" b="b"/>
              <a:pathLst>
                <a:path w="3810" h="15240">
                  <a:moveTo>
                    <a:pt x="0" y="0"/>
                  </a:moveTo>
                  <a:lnTo>
                    <a:pt x="0" y="12458"/>
                  </a:lnTo>
                  <a:lnTo>
                    <a:pt x="838" y="14109"/>
                  </a:lnTo>
                  <a:lnTo>
                    <a:pt x="2082" y="14947"/>
                  </a:lnTo>
                  <a:lnTo>
                    <a:pt x="3746" y="14947"/>
                  </a:lnTo>
                  <a:lnTo>
                    <a:pt x="3746" y="8724"/>
                  </a:lnTo>
                  <a:lnTo>
                    <a:pt x="1257" y="4991"/>
                  </a:lnTo>
                  <a:lnTo>
                    <a:pt x="125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9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69" name="object 769" descr=""/>
            <p:cNvSpPr/>
            <p:nvPr/>
          </p:nvSpPr>
          <p:spPr>
            <a:xfrm>
              <a:off x="3845256" y="1587701"/>
              <a:ext cx="2540" cy="21590"/>
            </a:xfrm>
            <a:custGeom>
              <a:avLst/>
              <a:gdLst/>
              <a:ahLst/>
              <a:cxnLst/>
              <a:rect l="l" t="t" r="r" b="b"/>
              <a:pathLst>
                <a:path w="2539" h="21590">
                  <a:moveTo>
                    <a:pt x="2489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0" y="0"/>
                  </a:lnTo>
                  <a:lnTo>
                    <a:pt x="0" y="17437"/>
                  </a:lnTo>
                  <a:lnTo>
                    <a:pt x="2489" y="2118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EA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0" name="object 770" descr=""/>
            <p:cNvSpPr/>
            <p:nvPr/>
          </p:nvSpPr>
          <p:spPr>
            <a:xfrm>
              <a:off x="3846501" y="1575243"/>
              <a:ext cx="7620" cy="47625"/>
            </a:xfrm>
            <a:custGeom>
              <a:avLst/>
              <a:gdLst/>
              <a:ahLst/>
              <a:cxnLst/>
              <a:rect l="l" t="t" r="r" b="b"/>
              <a:pathLst>
                <a:path w="7620" h="47625">
                  <a:moveTo>
                    <a:pt x="4978" y="0"/>
                  </a:moveTo>
                  <a:lnTo>
                    <a:pt x="4978" y="1244"/>
                  </a:lnTo>
                  <a:lnTo>
                    <a:pt x="2489" y="3746"/>
                  </a:lnTo>
                  <a:lnTo>
                    <a:pt x="2489" y="7467"/>
                  </a:lnTo>
                  <a:lnTo>
                    <a:pt x="0" y="7467"/>
                  </a:lnTo>
                  <a:lnTo>
                    <a:pt x="0" y="44843"/>
                  </a:lnTo>
                  <a:lnTo>
                    <a:pt x="3721" y="44843"/>
                  </a:lnTo>
                  <a:lnTo>
                    <a:pt x="3721" y="47332"/>
                  </a:lnTo>
                  <a:lnTo>
                    <a:pt x="7467" y="47332"/>
                  </a:lnTo>
                  <a:lnTo>
                    <a:pt x="7467" y="23672"/>
                  </a:lnTo>
                  <a:lnTo>
                    <a:pt x="4978" y="23672"/>
                  </a:lnTo>
                  <a:lnTo>
                    <a:pt x="4978" y="2489"/>
                  </a:lnTo>
                  <a:lnTo>
                    <a:pt x="7467" y="2489"/>
                  </a:lnTo>
                  <a:lnTo>
                    <a:pt x="4978" y="0"/>
                  </a:lnTo>
                  <a:close/>
                </a:path>
                <a:path w="7620" h="47625">
                  <a:moveTo>
                    <a:pt x="7467" y="19926"/>
                  </a:moveTo>
                  <a:lnTo>
                    <a:pt x="4978" y="23672"/>
                  </a:lnTo>
                  <a:lnTo>
                    <a:pt x="7467" y="23672"/>
                  </a:lnTo>
                  <a:lnTo>
                    <a:pt x="7467" y="19926"/>
                  </a:lnTo>
                  <a:close/>
                </a:path>
              </a:pathLst>
            </a:custGeom>
            <a:solidFill>
              <a:srgbClr val="EB96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1" name="object 771" descr=""/>
            <p:cNvSpPr/>
            <p:nvPr/>
          </p:nvSpPr>
          <p:spPr>
            <a:xfrm>
              <a:off x="3851479" y="1613863"/>
              <a:ext cx="0" cy="2540"/>
            </a:xfrm>
            <a:custGeom>
              <a:avLst/>
              <a:gdLst/>
              <a:ahLst/>
              <a:cxnLst/>
              <a:rect l="l" t="t" r="r" b="b"/>
              <a:pathLst>
                <a:path w="0" h="2540">
                  <a:moveTo>
                    <a:pt x="0" y="0"/>
                  </a:moveTo>
                  <a:lnTo>
                    <a:pt x="0" y="2476"/>
                  </a:lnTo>
                </a:path>
              </a:pathLst>
            </a:custGeom>
            <a:solidFill>
              <a:srgbClr val="CA7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2" name="object 772" descr=""/>
            <p:cNvSpPr/>
            <p:nvPr/>
          </p:nvSpPr>
          <p:spPr>
            <a:xfrm>
              <a:off x="3853968" y="1603881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501" y="0"/>
                  </a:moveTo>
                  <a:lnTo>
                    <a:pt x="0" y="1257"/>
                  </a:lnTo>
                  <a:lnTo>
                    <a:pt x="0" y="7480"/>
                  </a:lnTo>
                  <a:lnTo>
                    <a:pt x="2501" y="748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B9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3" name="object 773" descr=""/>
            <p:cNvSpPr/>
            <p:nvPr/>
          </p:nvSpPr>
          <p:spPr>
            <a:xfrm>
              <a:off x="3850222" y="1615108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0" y="0"/>
                  </a:moveTo>
                  <a:lnTo>
                    <a:pt x="0" y="4978"/>
                  </a:lnTo>
                  <a:lnTo>
                    <a:pt x="3746" y="4978"/>
                  </a:lnTo>
                  <a:lnTo>
                    <a:pt x="3746" y="2476"/>
                  </a:lnTo>
                  <a:lnTo>
                    <a:pt x="1257" y="24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A5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4" name="object 774" descr=""/>
            <p:cNvSpPr/>
            <p:nvPr/>
          </p:nvSpPr>
          <p:spPr>
            <a:xfrm>
              <a:off x="3856470" y="1591435"/>
              <a:ext cx="0" cy="15240"/>
            </a:xfrm>
            <a:custGeom>
              <a:avLst/>
              <a:gdLst/>
              <a:ahLst/>
              <a:cxnLst/>
              <a:rect l="l" t="t" r="r" b="b"/>
              <a:pathLst>
                <a:path w="0" h="15240">
                  <a:moveTo>
                    <a:pt x="0" y="0"/>
                  </a:moveTo>
                  <a:lnTo>
                    <a:pt x="0" y="1244"/>
                  </a:lnTo>
                  <a:lnTo>
                    <a:pt x="0" y="149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C6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5" name="object 775" descr=""/>
            <p:cNvSpPr/>
            <p:nvPr/>
          </p:nvSpPr>
          <p:spPr>
            <a:xfrm>
              <a:off x="3856470" y="1610117"/>
              <a:ext cx="0" cy="12700"/>
            </a:xfrm>
            <a:custGeom>
              <a:avLst/>
              <a:gdLst/>
              <a:ahLst/>
              <a:cxnLst/>
              <a:rect l="l" t="t" r="r" b="b"/>
              <a:pathLst>
                <a:path w="0" h="12700">
                  <a:moveTo>
                    <a:pt x="0" y="0"/>
                  </a:moveTo>
                  <a:lnTo>
                    <a:pt x="0" y="124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9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6" name="object 776" descr=""/>
            <p:cNvSpPr/>
            <p:nvPr/>
          </p:nvSpPr>
          <p:spPr>
            <a:xfrm>
              <a:off x="3848990" y="1595169"/>
              <a:ext cx="5080" cy="17780"/>
            </a:xfrm>
            <a:custGeom>
              <a:avLst/>
              <a:gdLst/>
              <a:ahLst/>
              <a:cxnLst/>
              <a:rect l="l" t="t" r="r" b="b"/>
              <a:pathLst>
                <a:path w="5079" h="17780">
                  <a:moveTo>
                    <a:pt x="3733" y="1244"/>
                  </a:moveTo>
                  <a:lnTo>
                    <a:pt x="0" y="1244"/>
                  </a:lnTo>
                  <a:lnTo>
                    <a:pt x="0" y="17437"/>
                  </a:lnTo>
                  <a:lnTo>
                    <a:pt x="1231" y="11214"/>
                  </a:lnTo>
                  <a:lnTo>
                    <a:pt x="3733" y="3746"/>
                  </a:lnTo>
                  <a:lnTo>
                    <a:pt x="3733" y="1244"/>
                  </a:lnTo>
                  <a:close/>
                </a:path>
                <a:path w="5079" h="17780">
                  <a:moveTo>
                    <a:pt x="3733" y="0"/>
                  </a:moveTo>
                  <a:lnTo>
                    <a:pt x="3733" y="1244"/>
                  </a:lnTo>
                  <a:lnTo>
                    <a:pt x="4978" y="1244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D7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7" name="object 777" descr=""/>
            <p:cNvSpPr/>
            <p:nvPr/>
          </p:nvSpPr>
          <p:spPr>
            <a:xfrm>
              <a:off x="3850222" y="160388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0" y="0"/>
                  </a:moveTo>
                  <a:lnTo>
                    <a:pt x="0" y="1257"/>
                  </a:lnTo>
                  <a:lnTo>
                    <a:pt x="2501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A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8" name="object 778" descr=""/>
            <p:cNvSpPr/>
            <p:nvPr/>
          </p:nvSpPr>
          <p:spPr>
            <a:xfrm>
              <a:off x="3840278" y="1603881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40">
                  <a:moveTo>
                    <a:pt x="0" y="0"/>
                  </a:moveTo>
                  <a:lnTo>
                    <a:pt x="0" y="12458"/>
                  </a:lnTo>
                  <a:lnTo>
                    <a:pt x="3721" y="12458"/>
                  </a:lnTo>
                  <a:lnTo>
                    <a:pt x="3721" y="14960"/>
                  </a:lnTo>
                  <a:lnTo>
                    <a:pt x="6223" y="14960"/>
                  </a:lnTo>
                  <a:lnTo>
                    <a:pt x="6223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87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79" name="object 779" descr=""/>
            <p:cNvSpPr/>
            <p:nvPr/>
          </p:nvSpPr>
          <p:spPr>
            <a:xfrm>
              <a:off x="3847745" y="1593937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699"/>
                  </a:lnTo>
                </a:path>
              </a:pathLst>
            </a:custGeom>
            <a:solidFill>
              <a:srgbClr val="ED9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0" name="object 780" descr=""/>
            <p:cNvSpPr/>
            <p:nvPr/>
          </p:nvSpPr>
          <p:spPr>
            <a:xfrm>
              <a:off x="3848990" y="1606383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8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9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1" name="object 781" descr=""/>
            <p:cNvSpPr/>
            <p:nvPr/>
          </p:nvSpPr>
          <p:spPr>
            <a:xfrm>
              <a:off x="3842754" y="1605139"/>
              <a:ext cx="6350" cy="15240"/>
            </a:xfrm>
            <a:custGeom>
              <a:avLst/>
              <a:gdLst/>
              <a:ahLst/>
              <a:cxnLst/>
              <a:rect l="l" t="t" r="r" b="b"/>
              <a:pathLst>
                <a:path w="6350" h="15240">
                  <a:moveTo>
                    <a:pt x="3746" y="0"/>
                  </a:moveTo>
                  <a:lnTo>
                    <a:pt x="0" y="0"/>
                  </a:lnTo>
                  <a:lnTo>
                    <a:pt x="0" y="12446"/>
                  </a:lnTo>
                  <a:lnTo>
                    <a:pt x="3746" y="12446"/>
                  </a:lnTo>
                  <a:lnTo>
                    <a:pt x="3746" y="14947"/>
                  </a:lnTo>
                  <a:lnTo>
                    <a:pt x="6235" y="14947"/>
                  </a:lnTo>
                  <a:lnTo>
                    <a:pt x="6235" y="9969"/>
                  </a:lnTo>
                  <a:lnTo>
                    <a:pt x="3746" y="996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B9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2" name="object 782" descr=""/>
            <p:cNvSpPr/>
            <p:nvPr/>
          </p:nvSpPr>
          <p:spPr>
            <a:xfrm>
              <a:off x="3851479" y="1571509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0" y="0"/>
                  </a:moveTo>
                  <a:lnTo>
                    <a:pt x="0" y="3733"/>
                  </a:lnTo>
                  <a:lnTo>
                    <a:pt x="2489" y="6223"/>
                  </a:lnTo>
                  <a:lnTo>
                    <a:pt x="0" y="6223"/>
                  </a:lnTo>
                  <a:lnTo>
                    <a:pt x="0" y="11201"/>
                  </a:lnTo>
                  <a:lnTo>
                    <a:pt x="2489" y="11201"/>
                  </a:lnTo>
                  <a:lnTo>
                    <a:pt x="2489" y="7480"/>
                  </a:lnTo>
                  <a:lnTo>
                    <a:pt x="4991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18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3" name="object 783" descr=""/>
            <p:cNvSpPr/>
            <p:nvPr/>
          </p:nvSpPr>
          <p:spPr>
            <a:xfrm>
              <a:off x="3848990" y="1591435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29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4" name="object 784" descr=""/>
            <p:cNvSpPr/>
            <p:nvPr/>
          </p:nvSpPr>
          <p:spPr>
            <a:xfrm>
              <a:off x="3848990" y="1580234"/>
              <a:ext cx="0" cy="11430"/>
            </a:xfrm>
            <a:custGeom>
              <a:avLst/>
              <a:gdLst/>
              <a:ahLst/>
              <a:cxnLst/>
              <a:rect l="l" t="t" r="r" b="b"/>
              <a:pathLst>
                <a:path w="0" h="11430">
                  <a:moveTo>
                    <a:pt x="0" y="0"/>
                  </a:moveTo>
                  <a:lnTo>
                    <a:pt x="0" y="11201"/>
                  </a:lnTo>
                </a:path>
              </a:pathLst>
            </a:custGeom>
            <a:solidFill>
              <a:srgbClr val="EF9C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5" name="object 785" descr=""/>
            <p:cNvSpPr/>
            <p:nvPr/>
          </p:nvSpPr>
          <p:spPr>
            <a:xfrm>
              <a:off x="3851479" y="1572754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89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997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6" name="object 786" descr=""/>
            <p:cNvSpPr/>
            <p:nvPr/>
          </p:nvSpPr>
          <p:spPr>
            <a:xfrm>
              <a:off x="3802902" y="1510473"/>
              <a:ext cx="41275" cy="30480"/>
            </a:xfrm>
            <a:custGeom>
              <a:avLst/>
              <a:gdLst/>
              <a:ahLst/>
              <a:cxnLst/>
              <a:rect l="l" t="t" r="r" b="b"/>
              <a:pathLst>
                <a:path w="41275" h="30480">
                  <a:moveTo>
                    <a:pt x="9969" y="2489"/>
                  </a:moveTo>
                  <a:lnTo>
                    <a:pt x="1244" y="2489"/>
                  </a:lnTo>
                  <a:lnTo>
                    <a:pt x="1244" y="6223"/>
                  </a:lnTo>
                  <a:lnTo>
                    <a:pt x="3746" y="7467"/>
                  </a:lnTo>
                  <a:lnTo>
                    <a:pt x="6223" y="12458"/>
                  </a:lnTo>
                  <a:lnTo>
                    <a:pt x="8724" y="14947"/>
                  </a:lnTo>
                  <a:lnTo>
                    <a:pt x="9969" y="17437"/>
                  </a:lnTo>
                  <a:lnTo>
                    <a:pt x="17449" y="19939"/>
                  </a:lnTo>
                  <a:lnTo>
                    <a:pt x="19926" y="22415"/>
                  </a:lnTo>
                  <a:lnTo>
                    <a:pt x="23672" y="24917"/>
                  </a:lnTo>
                  <a:lnTo>
                    <a:pt x="24917" y="27419"/>
                  </a:lnTo>
                  <a:lnTo>
                    <a:pt x="28651" y="29895"/>
                  </a:lnTo>
                  <a:lnTo>
                    <a:pt x="28651" y="26162"/>
                  </a:lnTo>
                  <a:lnTo>
                    <a:pt x="41097" y="26162"/>
                  </a:lnTo>
                  <a:lnTo>
                    <a:pt x="37376" y="24917"/>
                  </a:lnTo>
                  <a:lnTo>
                    <a:pt x="34874" y="22415"/>
                  </a:lnTo>
                  <a:lnTo>
                    <a:pt x="29895" y="18694"/>
                  </a:lnTo>
                  <a:lnTo>
                    <a:pt x="27406" y="16192"/>
                  </a:lnTo>
                  <a:lnTo>
                    <a:pt x="23672" y="14947"/>
                  </a:lnTo>
                  <a:lnTo>
                    <a:pt x="23672" y="11214"/>
                  </a:lnTo>
                  <a:lnTo>
                    <a:pt x="16192" y="6223"/>
                  </a:lnTo>
                  <a:lnTo>
                    <a:pt x="12446" y="6223"/>
                  </a:lnTo>
                  <a:lnTo>
                    <a:pt x="9969" y="2489"/>
                  </a:lnTo>
                  <a:close/>
                </a:path>
                <a:path w="41275" h="30480">
                  <a:moveTo>
                    <a:pt x="41097" y="26162"/>
                  </a:moveTo>
                  <a:lnTo>
                    <a:pt x="31140" y="26162"/>
                  </a:lnTo>
                  <a:lnTo>
                    <a:pt x="33629" y="27419"/>
                  </a:lnTo>
                  <a:lnTo>
                    <a:pt x="36118" y="29895"/>
                  </a:lnTo>
                  <a:lnTo>
                    <a:pt x="41097" y="29895"/>
                  </a:lnTo>
                  <a:lnTo>
                    <a:pt x="41097" y="26162"/>
                  </a:lnTo>
                  <a:close/>
                </a:path>
                <a:path w="41275" h="30480">
                  <a:moveTo>
                    <a:pt x="1244" y="0"/>
                  </a:moveTo>
                  <a:lnTo>
                    <a:pt x="0" y="2489"/>
                  </a:lnTo>
                  <a:lnTo>
                    <a:pt x="1244" y="248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9C45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7" name="object 787" descr=""/>
            <p:cNvSpPr/>
            <p:nvPr/>
          </p:nvSpPr>
          <p:spPr>
            <a:xfrm>
              <a:off x="3822828" y="1530412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1244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2501" y="2476"/>
                  </a:lnTo>
                  <a:lnTo>
                    <a:pt x="7480" y="7480"/>
                  </a:lnTo>
                  <a:lnTo>
                    <a:pt x="9969" y="7480"/>
                  </a:lnTo>
                  <a:lnTo>
                    <a:pt x="12471" y="8699"/>
                  </a:lnTo>
                  <a:lnTo>
                    <a:pt x="14947" y="11201"/>
                  </a:lnTo>
                  <a:lnTo>
                    <a:pt x="17449" y="11201"/>
                  </a:lnTo>
                  <a:lnTo>
                    <a:pt x="14947" y="8699"/>
                  </a:lnTo>
                  <a:lnTo>
                    <a:pt x="4991" y="247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792D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8" name="object 788" descr=""/>
            <p:cNvSpPr/>
            <p:nvPr/>
          </p:nvSpPr>
          <p:spPr>
            <a:xfrm>
              <a:off x="3822828" y="1532888"/>
              <a:ext cx="10160" cy="8890"/>
            </a:xfrm>
            <a:custGeom>
              <a:avLst/>
              <a:gdLst/>
              <a:ahLst/>
              <a:cxnLst/>
              <a:rect l="l" t="t" r="r" b="b"/>
              <a:pathLst>
                <a:path w="10160" h="8890">
                  <a:moveTo>
                    <a:pt x="3746" y="0"/>
                  </a:moveTo>
                  <a:lnTo>
                    <a:pt x="0" y="0"/>
                  </a:lnTo>
                  <a:lnTo>
                    <a:pt x="2501" y="1257"/>
                  </a:lnTo>
                  <a:lnTo>
                    <a:pt x="2501" y="3746"/>
                  </a:lnTo>
                  <a:lnTo>
                    <a:pt x="3746" y="6223"/>
                  </a:lnTo>
                  <a:lnTo>
                    <a:pt x="7480" y="8724"/>
                  </a:lnTo>
                  <a:lnTo>
                    <a:pt x="7480" y="5003"/>
                  </a:lnTo>
                  <a:lnTo>
                    <a:pt x="9969" y="5003"/>
                  </a:lnTo>
                  <a:lnTo>
                    <a:pt x="7480" y="2501"/>
                  </a:lnTo>
                  <a:lnTo>
                    <a:pt x="4991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BD6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89" name="object 789" descr=""/>
            <p:cNvSpPr/>
            <p:nvPr/>
          </p:nvSpPr>
          <p:spPr>
            <a:xfrm>
              <a:off x="3827819" y="1535390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1231" y="2501"/>
                  </a:lnTo>
                  <a:lnTo>
                    <a:pt x="2489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A8E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0" name="object 790" descr=""/>
            <p:cNvSpPr/>
            <p:nvPr/>
          </p:nvSpPr>
          <p:spPr>
            <a:xfrm>
              <a:off x="3855226" y="1534146"/>
              <a:ext cx="8890" cy="72390"/>
            </a:xfrm>
            <a:custGeom>
              <a:avLst/>
              <a:gdLst/>
              <a:ahLst/>
              <a:cxnLst/>
              <a:rect l="l" t="t" r="r" b="b"/>
              <a:pathLst>
                <a:path w="8889" h="72390">
                  <a:moveTo>
                    <a:pt x="2482" y="4965"/>
                  </a:moveTo>
                  <a:lnTo>
                    <a:pt x="0" y="4965"/>
                  </a:lnTo>
                  <a:lnTo>
                    <a:pt x="0" y="21170"/>
                  </a:lnTo>
                  <a:lnTo>
                    <a:pt x="2476" y="21170"/>
                  </a:lnTo>
                  <a:lnTo>
                    <a:pt x="2476" y="31140"/>
                  </a:lnTo>
                  <a:lnTo>
                    <a:pt x="3721" y="31140"/>
                  </a:lnTo>
                  <a:lnTo>
                    <a:pt x="3721" y="33616"/>
                  </a:lnTo>
                  <a:lnTo>
                    <a:pt x="6223" y="34874"/>
                  </a:lnTo>
                  <a:lnTo>
                    <a:pt x="6223" y="38608"/>
                  </a:lnTo>
                  <a:lnTo>
                    <a:pt x="3721" y="38608"/>
                  </a:lnTo>
                  <a:lnTo>
                    <a:pt x="2476" y="42341"/>
                  </a:lnTo>
                  <a:lnTo>
                    <a:pt x="3721" y="48564"/>
                  </a:lnTo>
                  <a:lnTo>
                    <a:pt x="3721" y="57289"/>
                  </a:lnTo>
                  <a:lnTo>
                    <a:pt x="4978" y="57289"/>
                  </a:lnTo>
                  <a:lnTo>
                    <a:pt x="4978" y="72237"/>
                  </a:lnTo>
                  <a:lnTo>
                    <a:pt x="7467" y="68491"/>
                  </a:lnTo>
                  <a:lnTo>
                    <a:pt x="6223" y="62268"/>
                  </a:lnTo>
                  <a:lnTo>
                    <a:pt x="7467" y="58534"/>
                  </a:lnTo>
                  <a:lnTo>
                    <a:pt x="7467" y="53555"/>
                  </a:lnTo>
                  <a:lnTo>
                    <a:pt x="8699" y="53555"/>
                  </a:lnTo>
                  <a:lnTo>
                    <a:pt x="7467" y="48564"/>
                  </a:lnTo>
                  <a:lnTo>
                    <a:pt x="7467" y="27393"/>
                  </a:lnTo>
                  <a:lnTo>
                    <a:pt x="6223" y="21170"/>
                  </a:lnTo>
                  <a:lnTo>
                    <a:pt x="6223" y="13690"/>
                  </a:lnTo>
                  <a:lnTo>
                    <a:pt x="3721" y="12446"/>
                  </a:lnTo>
                  <a:lnTo>
                    <a:pt x="3721" y="6223"/>
                  </a:lnTo>
                  <a:lnTo>
                    <a:pt x="1244" y="6223"/>
                  </a:lnTo>
                  <a:lnTo>
                    <a:pt x="2482" y="4965"/>
                  </a:lnTo>
                  <a:close/>
                </a:path>
                <a:path w="8889" h="72390">
                  <a:moveTo>
                    <a:pt x="3721" y="4965"/>
                  </a:moveTo>
                  <a:lnTo>
                    <a:pt x="2476" y="4965"/>
                  </a:lnTo>
                  <a:lnTo>
                    <a:pt x="1244" y="6223"/>
                  </a:lnTo>
                  <a:lnTo>
                    <a:pt x="3721" y="6223"/>
                  </a:lnTo>
                  <a:lnTo>
                    <a:pt x="3721" y="4965"/>
                  </a:lnTo>
                  <a:close/>
                </a:path>
                <a:path w="8889" h="72390">
                  <a:moveTo>
                    <a:pt x="3721" y="3316"/>
                  </a:moveTo>
                  <a:lnTo>
                    <a:pt x="2476" y="4965"/>
                  </a:lnTo>
                  <a:lnTo>
                    <a:pt x="3721" y="3746"/>
                  </a:lnTo>
                  <a:lnTo>
                    <a:pt x="3721" y="3316"/>
                  </a:lnTo>
                  <a:close/>
                </a:path>
                <a:path w="8889" h="72390">
                  <a:moveTo>
                    <a:pt x="6223" y="0"/>
                  </a:moveTo>
                  <a:lnTo>
                    <a:pt x="3721" y="2489"/>
                  </a:lnTo>
                  <a:lnTo>
                    <a:pt x="3721" y="3316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E69C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1" name="object 791" descr=""/>
            <p:cNvSpPr/>
            <p:nvPr/>
          </p:nvSpPr>
          <p:spPr>
            <a:xfrm>
              <a:off x="3862693" y="1583968"/>
              <a:ext cx="1270" cy="5080"/>
            </a:xfrm>
            <a:custGeom>
              <a:avLst/>
              <a:gdLst/>
              <a:ahLst/>
              <a:cxnLst/>
              <a:rect l="l" t="t" r="r" b="b"/>
              <a:pathLst>
                <a:path w="1270" h="5080">
                  <a:moveTo>
                    <a:pt x="0" y="0"/>
                  </a:moveTo>
                  <a:lnTo>
                    <a:pt x="0" y="4965"/>
                  </a:lnTo>
                  <a:lnTo>
                    <a:pt x="1231" y="49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6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2" name="object 792" descr=""/>
            <p:cNvSpPr/>
            <p:nvPr/>
          </p:nvSpPr>
          <p:spPr>
            <a:xfrm>
              <a:off x="3856470" y="1550338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3733" y="0"/>
                  </a:moveTo>
                  <a:lnTo>
                    <a:pt x="2476" y="0"/>
                  </a:lnTo>
                  <a:lnTo>
                    <a:pt x="2476" y="2476"/>
                  </a:lnTo>
                  <a:lnTo>
                    <a:pt x="0" y="4978"/>
                  </a:lnTo>
                  <a:lnTo>
                    <a:pt x="0" y="8724"/>
                  </a:lnTo>
                  <a:lnTo>
                    <a:pt x="2476" y="8724"/>
                  </a:lnTo>
                  <a:lnTo>
                    <a:pt x="2476" y="3733"/>
                  </a:lnTo>
                  <a:lnTo>
                    <a:pt x="3733" y="3733"/>
                  </a:lnTo>
                  <a:lnTo>
                    <a:pt x="3733" y="0"/>
                  </a:lnTo>
                  <a:close/>
                </a:path>
                <a:path w="3810" h="8890">
                  <a:moveTo>
                    <a:pt x="3733" y="3733"/>
                  </a:moveTo>
                  <a:lnTo>
                    <a:pt x="2476" y="3733"/>
                  </a:lnTo>
                  <a:lnTo>
                    <a:pt x="3733" y="6223"/>
                  </a:lnTo>
                  <a:lnTo>
                    <a:pt x="3733" y="3733"/>
                  </a:lnTo>
                  <a:close/>
                </a:path>
              </a:pathLst>
            </a:custGeom>
            <a:solidFill>
              <a:srgbClr val="CF87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3" name="object 793" descr=""/>
            <p:cNvSpPr/>
            <p:nvPr/>
          </p:nvSpPr>
          <p:spPr>
            <a:xfrm>
              <a:off x="3856470" y="1555316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7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476" y="4978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A5E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4" name="object 794" descr=""/>
            <p:cNvSpPr/>
            <p:nvPr/>
          </p:nvSpPr>
          <p:spPr>
            <a:xfrm>
              <a:off x="3860204" y="1550338"/>
              <a:ext cx="2540" cy="25400"/>
            </a:xfrm>
            <a:custGeom>
              <a:avLst/>
              <a:gdLst/>
              <a:ahLst/>
              <a:cxnLst/>
              <a:rect l="l" t="t" r="r" b="b"/>
              <a:pathLst>
                <a:path w="2539" h="25400">
                  <a:moveTo>
                    <a:pt x="1244" y="7467"/>
                  </a:moveTo>
                  <a:lnTo>
                    <a:pt x="1244" y="24904"/>
                  </a:lnTo>
                  <a:lnTo>
                    <a:pt x="2489" y="24904"/>
                  </a:lnTo>
                  <a:lnTo>
                    <a:pt x="2489" y="13703"/>
                  </a:lnTo>
                  <a:lnTo>
                    <a:pt x="1244" y="7467"/>
                  </a:lnTo>
                  <a:close/>
                </a:path>
                <a:path w="2539" h="25400">
                  <a:moveTo>
                    <a:pt x="1244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1244" y="373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B8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5" name="object 795" descr=""/>
            <p:cNvSpPr/>
            <p:nvPr/>
          </p:nvSpPr>
          <p:spPr>
            <a:xfrm>
              <a:off x="3856470" y="1557806"/>
              <a:ext cx="5080" cy="34925"/>
            </a:xfrm>
            <a:custGeom>
              <a:avLst/>
              <a:gdLst/>
              <a:ahLst/>
              <a:cxnLst/>
              <a:rect l="l" t="t" r="r" b="b"/>
              <a:pathLst>
                <a:path w="5079" h="34925">
                  <a:moveTo>
                    <a:pt x="2476" y="16179"/>
                  </a:moveTo>
                  <a:lnTo>
                    <a:pt x="1231" y="16179"/>
                  </a:lnTo>
                  <a:lnTo>
                    <a:pt x="1231" y="34874"/>
                  </a:lnTo>
                  <a:lnTo>
                    <a:pt x="2476" y="34874"/>
                  </a:lnTo>
                  <a:lnTo>
                    <a:pt x="2476" y="16179"/>
                  </a:lnTo>
                  <a:close/>
                </a:path>
                <a:path w="5079" h="34925">
                  <a:moveTo>
                    <a:pt x="4978" y="0"/>
                  </a:moveTo>
                  <a:lnTo>
                    <a:pt x="0" y="2489"/>
                  </a:lnTo>
                  <a:lnTo>
                    <a:pt x="0" y="3733"/>
                  </a:lnTo>
                  <a:lnTo>
                    <a:pt x="2476" y="3733"/>
                  </a:lnTo>
                  <a:lnTo>
                    <a:pt x="2476" y="16179"/>
                  </a:lnTo>
                  <a:lnTo>
                    <a:pt x="4978" y="16179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B36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6" name="object 796" descr=""/>
            <p:cNvSpPr/>
            <p:nvPr/>
          </p:nvSpPr>
          <p:spPr>
            <a:xfrm>
              <a:off x="3853968" y="1575243"/>
              <a:ext cx="2540" cy="20320"/>
            </a:xfrm>
            <a:custGeom>
              <a:avLst/>
              <a:gdLst/>
              <a:ahLst/>
              <a:cxnLst/>
              <a:rect l="l" t="t" r="r" b="b"/>
              <a:pathLst>
                <a:path w="2539" h="20319">
                  <a:moveTo>
                    <a:pt x="2501" y="0"/>
                  </a:moveTo>
                  <a:lnTo>
                    <a:pt x="0" y="0"/>
                  </a:lnTo>
                  <a:lnTo>
                    <a:pt x="0" y="13690"/>
                  </a:lnTo>
                  <a:lnTo>
                    <a:pt x="0" y="11214"/>
                  </a:lnTo>
                  <a:lnTo>
                    <a:pt x="0" y="16192"/>
                  </a:lnTo>
                  <a:lnTo>
                    <a:pt x="2501" y="1992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498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7" name="object 797" descr=""/>
            <p:cNvSpPr/>
            <p:nvPr/>
          </p:nvSpPr>
          <p:spPr>
            <a:xfrm>
              <a:off x="3852724" y="1559063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2501" y="0"/>
                  </a:moveTo>
                  <a:lnTo>
                    <a:pt x="0" y="0"/>
                  </a:lnTo>
                  <a:lnTo>
                    <a:pt x="0" y="12445"/>
                  </a:lnTo>
                  <a:lnTo>
                    <a:pt x="2501" y="13690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B9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8" name="object 798" descr=""/>
            <p:cNvSpPr/>
            <p:nvPr/>
          </p:nvSpPr>
          <p:spPr>
            <a:xfrm>
              <a:off x="3853968" y="1566518"/>
              <a:ext cx="0" cy="5080"/>
            </a:xfrm>
            <a:custGeom>
              <a:avLst/>
              <a:gdLst/>
              <a:ahLst/>
              <a:cxnLst/>
              <a:rect l="l" t="t" r="r" b="b"/>
              <a:pathLst>
                <a:path w="0" h="5080">
                  <a:moveTo>
                    <a:pt x="0" y="0"/>
                  </a:moveTo>
                  <a:lnTo>
                    <a:pt x="0" y="4991"/>
                  </a:lnTo>
                </a:path>
              </a:pathLst>
            </a:custGeom>
            <a:solidFill>
              <a:srgbClr val="B366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9" name="object 799" descr=""/>
            <p:cNvSpPr/>
            <p:nvPr/>
          </p:nvSpPr>
          <p:spPr>
            <a:xfrm>
              <a:off x="3852724" y="1570264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746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E49E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0" name="object 800" descr=""/>
            <p:cNvSpPr/>
            <p:nvPr/>
          </p:nvSpPr>
          <p:spPr>
            <a:xfrm>
              <a:off x="3852724" y="156029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F8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1" name="object 801" descr=""/>
            <p:cNvSpPr/>
            <p:nvPr/>
          </p:nvSpPr>
          <p:spPr>
            <a:xfrm>
              <a:off x="3848990" y="155906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489" y="0"/>
                  </a:moveTo>
                  <a:lnTo>
                    <a:pt x="0" y="1231"/>
                  </a:lnTo>
                  <a:lnTo>
                    <a:pt x="0" y="8699"/>
                  </a:lnTo>
                  <a:lnTo>
                    <a:pt x="2489" y="622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C770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2" name="object 802" descr=""/>
            <p:cNvSpPr/>
            <p:nvPr/>
          </p:nvSpPr>
          <p:spPr>
            <a:xfrm>
              <a:off x="3848990" y="1559063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0" y="0"/>
                  </a:moveTo>
                  <a:lnTo>
                    <a:pt x="2489" y="0"/>
                  </a:lnTo>
                  <a:lnTo>
                    <a:pt x="2489" y="4978"/>
                  </a:lnTo>
                  <a:lnTo>
                    <a:pt x="24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8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3" name="object 803" descr=""/>
            <p:cNvSpPr/>
            <p:nvPr/>
          </p:nvSpPr>
          <p:spPr>
            <a:xfrm>
              <a:off x="3850222" y="1536635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6248" y="0"/>
                  </a:moveTo>
                  <a:lnTo>
                    <a:pt x="3746" y="2476"/>
                  </a:lnTo>
                  <a:lnTo>
                    <a:pt x="3746" y="4978"/>
                  </a:lnTo>
                  <a:lnTo>
                    <a:pt x="0" y="4978"/>
                  </a:lnTo>
                  <a:lnTo>
                    <a:pt x="0" y="21170"/>
                  </a:lnTo>
                  <a:lnTo>
                    <a:pt x="2501" y="18681"/>
                  </a:lnTo>
                  <a:lnTo>
                    <a:pt x="7480" y="18681"/>
                  </a:lnTo>
                  <a:lnTo>
                    <a:pt x="7480" y="13703"/>
                  </a:lnTo>
                  <a:lnTo>
                    <a:pt x="11226" y="13703"/>
                  </a:lnTo>
                  <a:lnTo>
                    <a:pt x="11226" y="11201"/>
                  </a:lnTo>
                  <a:lnTo>
                    <a:pt x="8724" y="9956"/>
                  </a:lnTo>
                  <a:lnTo>
                    <a:pt x="8724" y="3733"/>
                  </a:lnTo>
                  <a:lnTo>
                    <a:pt x="6248" y="3733"/>
                  </a:lnTo>
                  <a:lnTo>
                    <a:pt x="7061" y="2895"/>
                  </a:lnTo>
                  <a:lnTo>
                    <a:pt x="8110" y="1862"/>
                  </a:lnTo>
                  <a:lnTo>
                    <a:pt x="6248" y="0"/>
                  </a:lnTo>
                  <a:close/>
                </a:path>
                <a:path w="11429" h="21590">
                  <a:moveTo>
                    <a:pt x="8110" y="1862"/>
                  </a:moveTo>
                  <a:lnTo>
                    <a:pt x="7061" y="2895"/>
                  </a:lnTo>
                  <a:lnTo>
                    <a:pt x="6248" y="3733"/>
                  </a:lnTo>
                  <a:lnTo>
                    <a:pt x="8724" y="2476"/>
                  </a:lnTo>
                  <a:lnTo>
                    <a:pt x="8110" y="1862"/>
                  </a:lnTo>
                  <a:close/>
                </a:path>
                <a:path w="11429" h="21590">
                  <a:moveTo>
                    <a:pt x="8724" y="2476"/>
                  </a:moveTo>
                  <a:lnTo>
                    <a:pt x="6248" y="3733"/>
                  </a:lnTo>
                  <a:lnTo>
                    <a:pt x="8724" y="3733"/>
                  </a:lnTo>
                  <a:lnTo>
                    <a:pt x="8724" y="2476"/>
                  </a:lnTo>
                  <a:close/>
                </a:path>
                <a:path w="11429" h="21590">
                  <a:moveTo>
                    <a:pt x="8724" y="1257"/>
                  </a:moveTo>
                  <a:lnTo>
                    <a:pt x="8110" y="1862"/>
                  </a:lnTo>
                  <a:lnTo>
                    <a:pt x="8724" y="2476"/>
                  </a:lnTo>
                  <a:lnTo>
                    <a:pt x="8724" y="1257"/>
                  </a:lnTo>
                  <a:close/>
                </a:path>
              </a:pathLst>
            </a:custGeom>
            <a:solidFill>
              <a:srgbClr val="9C4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4" name="object 804" descr=""/>
            <p:cNvSpPr/>
            <p:nvPr/>
          </p:nvSpPr>
          <p:spPr>
            <a:xfrm>
              <a:off x="3852724" y="1539111"/>
              <a:ext cx="0" cy="7620"/>
            </a:xfrm>
            <a:custGeom>
              <a:avLst/>
              <a:gdLst/>
              <a:ahLst/>
              <a:cxnLst/>
              <a:rect l="l" t="t" r="r" b="b"/>
              <a:pathLst>
                <a:path w="0" h="7619">
                  <a:moveTo>
                    <a:pt x="0" y="0"/>
                  </a:moveTo>
                  <a:lnTo>
                    <a:pt x="0" y="7480"/>
                  </a:lnTo>
                  <a:lnTo>
                    <a:pt x="0" y="3746"/>
                  </a:lnTo>
                  <a:lnTo>
                    <a:pt x="0" y="500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94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5" name="object 805" descr=""/>
            <p:cNvSpPr/>
            <p:nvPr/>
          </p:nvSpPr>
          <p:spPr>
            <a:xfrm>
              <a:off x="3860204" y="1542858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1244" y="5607"/>
                  </a:moveTo>
                  <a:lnTo>
                    <a:pt x="1244" y="8724"/>
                  </a:lnTo>
                  <a:lnTo>
                    <a:pt x="2489" y="8724"/>
                  </a:lnTo>
                  <a:lnTo>
                    <a:pt x="2489" y="6235"/>
                  </a:lnTo>
                  <a:lnTo>
                    <a:pt x="1244" y="5607"/>
                  </a:lnTo>
                  <a:close/>
                </a:path>
                <a:path w="2539" h="8890">
                  <a:moveTo>
                    <a:pt x="1244" y="0"/>
                  </a:moveTo>
                  <a:lnTo>
                    <a:pt x="0" y="1257"/>
                  </a:lnTo>
                  <a:lnTo>
                    <a:pt x="0" y="4978"/>
                  </a:lnTo>
                  <a:lnTo>
                    <a:pt x="1244" y="5607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CD84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6" name="object 806" descr=""/>
            <p:cNvSpPr/>
            <p:nvPr/>
          </p:nvSpPr>
          <p:spPr>
            <a:xfrm>
              <a:off x="3856470" y="1537892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812" y="1638"/>
                  </a:moveTo>
                  <a:lnTo>
                    <a:pt x="0" y="1638"/>
                  </a:lnTo>
                  <a:lnTo>
                    <a:pt x="0" y="2476"/>
                  </a:lnTo>
                  <a:lnTo>
                    <a:pt x="812" y="1638"/>
                  </a:lnTo>
                  <a:close/>
                </a:path>
                <a:path w="2539" h="2540">
                  <a:moveTo>
                    <a:pt x="2476" y="0"/>
                  </a:moveTo>
                  <a:lnTo>
                    <a:pt x="1238" y="1219"/>
                  </a:lnTo>
                  <a:lnTo>
                    <a:pt x="2476" y="121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9A53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7" name="object 807" descr=""/>
            <p:cNvSpPr/>
            <p:nvPr/>
          </p:nvSpPr>
          <p:spPr>
            <a:xfrm>
              <a:off x="3856470" y="154161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0" y="0"/>
                  </a:moveTo>
                  <a:lnTo>
                    <a:pt x="0" y="6222"/>
                  </a:lnTo>
                  <a:lnTo>
                    <a:pt x="0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E5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8" name="object 808" descr=""/>
            <p:cNvSpPr/>
            <p:nvPr/>
          </p:nvSpPr>
          <p:spPr>
            <a:xfrm>
              <a:off x="3848990" y="1547836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0" y="0"/>
                  </a:moveTo>
                  <a:lnTo>
                    <a:pt x="0" y="2501"/>
                  </a:lnTo>
                  <a:lnTo>
                    <a:pt x="1231" y="2501"/>
                  </a:lnTo>
                  <a:lnTo>
                    <a:pt x="1231" y="9969"/>
                  </a:lnTo>
                  <a:lnTo>
                    <a:pt x="7480" y="9969"/>
                  </a:lnTo>
                  <a:lnTo>
                    <a:pt x="7480" y="7480"/>
                  </a:lnTo>
                  <a:lnTo>
                    <a:pt x="4978" y="6235"/>
                  </a:lnTo>
                  <a:lnTo>
                    <a:pt x="2489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A89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9" name="object 809" descr=""/>
            <p:cNvSpPr/>
            <p:nvPr/>
          </p:nvSpPr>
          <p:spPr>
            <a:xfrm>
              <a:off x="3846501" y="1551583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489" y="0"/>
                  </a:moveTo>
                  <a:lnTo>
                    <a:pt x="0" y="0"/>
                  </a:lnTo>
                  <a:lnTo>
                    <a:pt x="0" y="8712"/>
                  </a:lnTo>
                  <a:lnTo>
                    <a:pt x="2489" y="622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89A5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0" name="object 810" descr=""/>
            <p:cNvSpPr/>
            <p:nvPr/>
          </p:nvSpPr>
          <p:spPr>
            <a:xfrm>
              <a:off x="3829051" y="1512962"/>
              <a:ext cx="29209" cy="33655"/>
            </a:xfrm>
            <a:custGeom>
              <a:avLst/>
              <a:gdLst/>
              <a:ahLst/>
              <a:cxnLst/>
              <a:rect l="l" t="t" r="r" b="b"/>
              <a:pathLst>
                <a:path w="29210" h="33655">
                  <a:moveTo>
                    <a:pt x="23672" y="0"/>
                  </a:moveTo>
                  <a:lnTo>
                    <a:pt x="22428" y="1257"/>
                  </a:lnTo>
                  <a:lnTo>
                    <a:pt x="16205" y="21183"/>
                  </a:lnTo>
                  <a:lnTo>
                    <a:pt x="11933" y="21894"/>
                  </a:lnTo>
                  <a:lnTo>
                    <a:pt x="13703" y="23672"/>
                  </a:lnTo>
                  <a:lnTo>
                    <a:pt x="17449" y="24930"/>
                  </a:lnTo>
                  <a:lnTo>
                    <a:pt x="17449" y="33629"/>
                  </a:lnTo>
                  <a:lnTo>
                    <a:pt x="19938" y="33629"/>
                  </a:lnTo>
                  <a:lnTo>
                    <a:pt x="19938" y="31153"/>
                  </a:lnTo>
                  <a:lnTo>
                    <a:pt x="23672" y="31153"/>
                  </a:lnTo>
                  <a:lnTo>
                    <a:pt x="23672" y="26149"/>
                  </a:lnTo>
                  <a:lnTo>
                    <a:pt x="26174" y="26149"/>
                  </a:lnTo>
                  <a:lnTo>
                    <a:pt x="28651" y="23672"/>
                  </a:lnTo>
                  <a:lnTo>
                    <a:pt x="28651" y="2501"/>
                  </a:lnTo>
                  <a:lnTo>
                    <a:pt x="23672" y="2501"/>
                  </a:lnTo>
                  <a:lnTo>
                    <a:pt x="23672" y="0"/>
                  </a:lnTo>
                  <a:close/>
                </a:path>
                <a:path w="29210" h="33655">
                  <a:moveTo>
                    <a:pt x="26174" y="26149"/>
                  </a:moveTo>
                  <a:lnTo>
                    <a:pt x="23672" y="26149"/>
                  </a:lnTo>
                  <a:lnTo>
                    <a:pt x="26174" y="28651"/>
                  </a:lnTo>
                  <a:lnTo>
                    <a:pt x="26174" y="26149"/>
                  </a:lnTo>
                  <a:close/>
                </a:path>
                <a:path w="29210" h="33655">
                  <a:moveTo>
                    <a:pt x="6248" y="17449"/>
                  </a:moveTo>
                  <a:lnTo>
                    <a:pt x="8724" y="22428"/>
                  </a:lnTo>
                  <a:lnTo>
                    <a:pt x="11933" y="21894"/>
                  </a:lnTo>
                  <a:lnTo>
                    <a:pt x="11226" y="21183"/>
                  </a:lnTo>
                  <a:lnTo>
                    <a:pt x="6248" y="17449"/>
                  </a:lnTo>
                  <a:close/>
                </a:path>
                <a:path w="29210" h="33655">
                  <a:moveTo>
                    <a:pt x="0" y="9969"/>
                  </a:moveTo>
                  <a:lnTo>
                    <a:pt x="1257" y="12458"/>
                  </a:lnTo>
                  <a:lnTo>
                    <a:pt x="6248" y="17449"/>
                  </a:lnTo>
                  <a:lnTo>
                    <a:pt x="4991" y="14947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95482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1" name="object 811" descr=""/>
            <p:cNvSpPr/>
            <p:nvPr/>
          </p:nvSpPr>
          <p:spPr>
            <a:xfrm>
              <a:off x="3850222" y="1514219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2501" y="247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974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2" name="object 812" descr=""/>
            <p:cNvSpPr/>
            <p:nvPr/>
          </p:nvSpPr>
          <p:spPr>
            <a:xfrm>
              <a:off x="3857702" y="1517940"/>
              <a:ext cx="3810" cy="1270"/>
            </a:xfrm>
            <a:custGeom>
              <a:avLst/>
              <a:gdLst/>
              <a:ahLst/>
              <a:cxnLst/>
              <a:rect l="l" t="t" r="r" b="b"/>
              <a:pathLst>
                <a:path w="3810" h="1269">
                  <a:moveTo>
                    <a:pt x="3746" y="0"/>
                  </a:moveTo>
                  <a:lnTo>
                    <a:pt x="2501" y="0"/>
                  </a:lnTo>
                  <a:lnTo>
                    <a:pt x="0" y="1257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A057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3" name="object 813" descr=""/>
            <p:cNvSpPr/>
            <p:nvPr/>
          </p:nvSpPr>
          <p:spPr>
            <a:xfrm>
              <a:off x="3839020" y="153414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3733" y="0"/>
                  </a:moveTo>
                  <a:lnTo>
                    <a:pt x="0" y="0"/>
                  </a:lnTo>
                  <a:lnTo>
                    <a:pt x="2501" y="2489"/>
                  </a:lnTo>
                  <a:lnTo>
                    <a:pt x="6235" y="3746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9A43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4" name="object 814" descr=""/>
            <p:cNvSpPr/>
            <p:nvPr/>
          </p:nvSpPr>
          <p:spPr>
            <a:xfrm>
              <a:off x="3851479" y="1525421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46" y="0"/>
                  </a:moveTo>
                  <a:lnTo>
                    <a:pt x="0" y="1244"/>
                  </a:lnTo>
                  <a:lnTo>
                    <a:pt x="0" y="6223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73C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5" name="object 815" descr=""/>
            <p:cNvSpPr/>
            <p:nvPr/>
          </p:nvSpPr>
          <p:spPr>
            <a:xfrm>
              <a:off x="3857702" y="1512962"/>
              <a:ext cx="15240" cy="57785"/>
            </a:xfrm>
            <a:custGeom>
              <a:avLst/>
              <a:gdLst/>
              <a:ahLst/>
              <a:cxnLst/>
              <a:rect l="l" t="t" r="r" b="b"/>
              <a:pathLst>
                <a:path w="15239" h="57784">
                  <a:moveTo>
                    <a:pt x="3746" y="0"/>
                  </a:moveTo>
                  <a:lnTo>
                    <a:pt x="0" y="0"/>
                  </a:lnTo>
                  <a:lnTo>
                    <a:pt x="0" y="27406"/>
                  </a:lnTo>
                  <a:lnTo>
                    <a:pt x="2501" y="32385"/>
                  </a:lnTo>
                  <a:lnTo>
                    <a:pt x="3746" y="39852"/>
                  </a:lnTo>
                  <a:lnTo>
                    <a:pt x="3746" y="53555"/>
                  </a:lnTo>
                  <a:lnTo>
                    <a:pt x="6223" y="57302"/>
                  </a:lnTo>
                  <a:lnTo>
                    <a:pt x="6223" y="52324"/>
                  </a:lnTo>
                  <a:lnTo>
                    <a:pt x="7480" y="52324"/>
                  </a:lnTo>
                  <a:lnTo>
                    <a:pt x="7480" y="49822"/>
                  </a:lnTo>
                  <a:lnTo>
                    <a:pt x="8724" y="46101"/>
                  </a:lnTo>
                  <a:lnTo>
                    <a:pt x="8724" y="36131"/>
                  </a:lnTo>
                  <a:lnTo>
                    <a:pt x="11214" y="33629"/>
                  </a:lnTo>
                  <a:lnTo>
                    <a:pt x="11214" y="29895"/>
                  </a:lnTo>
                  <a:lnTo>
                    <a:pt x="12471" y="27406"/>
                  </a:lnTo>
                  <a:lnTo>
                    <a:pt x="14947" y="27406"/>
                  </a:lnTo>
                  <a:lnTo>
                    <a:pt x="14947" y="2501"/>
                  </a:lnTo>
                  <a:lnTo>
                    <a:pt x="3746" y="2501"/>
                  </a:lnTo>
                  <a:lnTo>
                    <a:pt x="3746" y="0"/>
                  </a:lnTo>
                  <a:close/>
                </a:path>
                <a:path w="15239" h="57784">
                  <a:moveTo>
                    <a:pt x="4991" y="0"/>
                  </a:moveTo>
                  <a:lnTo>
                    <a:pt x="3746" y="0"/>
                  </a:lnTo>
                  <a:lnTo>
                    <a:pt x="3746" y="2501"/>
                  </a:lnTo>
                  <a:lnTo>
                    <a:pt x="6223" y="250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8943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6" name="object 816" descr=""/>
            <p:cNvSpPr/>
            <p:nvPr/>
          </p:nvSpPr>
          <p:spPr>
            <a:xfrm>
              <a:off x="3865182" y="1539111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8712" y="0"/>
                  </a:moveTo>
                  <a:lnTo>
                    <a:pt x="7467" y="2501"/>
                  </a:lnTo>
                  <a:lnTo>
                    <a:pt x="4991" y="2501"/>
                  </a:lnTo>
                  <a:lnTo>
                    <a:pt x="0" y="5003"/>
                  </a:lnTo>
                  <a:lnTo>
                    <a:pt x="0" y="11226"/>
                  </a:lnTo>
                  <a:lnTo>
                    <a:pt x="3733" y="11226"/>
                  </a:lnTo>
                  <a:lnTo>
                    <a:pt x="6223" y="8724"/>
                  </a:lnTo>
                  <a:lnTo>
                    <a:pt x="6223" y="6235"/>
                  </a:lnTo>
                  <a:lnTo>
                    <a:pt x="8712" y="250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8238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7" name="object 817" descr=""/>
            <p:cNvSpPr/>
            <p:nvPr/>
          </p:nvSpPr>
          <p:spPr>
            <a:xfrm>
              <a:off x="3860204" y="1512962"/>
              <a:ext cx="8890" cy="61594"/>
            </a:xfrm>
            <a:custGeom>
              <a:avLst/>
              <a:gdLst/>
              <a:ahLst/>
              <a:cxnLst/>
              <a:rect l="l" t="t" r="r" b="b"/>
              <a:pathLst>
                <a:path w="8889" h="61594">
                  <a:moveTo>
                    <a:pt x="2489" y="0"/>
                  </a:moveTo>
                  <a:lnTo>
                    <a:pt x="1244" y="0"/>
                  </a:lnTo>
                  <a:lnTo>
                    <a:pt x="1244" y="2501"/>
                  </a:lnTo>
                  <a:lnTo>
                    <a:pt x="2489" y="3733"/>
                  </a:lnTo>
                  <a:lnTo>
                    <a:pt x="0" y="3733"/>
                  </a:lnTo>
                  <a:lnTo>
                    <a:pt x="0" y="31153"/>
                  </a:lnTo>
                  <a:lnTo>
                    <a:pt x="2489" y="36131"/>
                  </a:lnTo>
                  <a:lnTo>
                    <a:pt x="3721" y="43599"/>
                  </a:lnTo>
                  <a:lnTo>
                    <a:pt x="3721" y="57302"/>
                  </a:lnTo>
                  <a:lnTo>
                    <a:pt x="6223" y="61023"/>
                  </a:lnTo>
                  <a:lnTo>
                    <a:pt x="6223" y="56057"/>
                  </a:lnTo>
                  <a:lnTo>
                    <a:pt x="7467" y="56057"/>
                  </a:lnTo>
                  <a:lnTo>
                    <a:pt x="7467" y="53555"/>
                  </a:lnTo>
                  <a:lnTo>
                    <a:pt x="8712" y="49822"/>
                  </a:lnTo>
                  <a:lnTo>
                    <a:pt x="8712" y="39852"/>
                  </a:lnTo>
                  <a:lnTo>
                    <a:pt x="3721" y="39852"/>
                  </a:lnTo>
                  <a:lnTo>
                    <a:pt x="3721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18F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8" name="object 818" descr=""/>
            <p:cNvSpPr/>
            <p:nvPr/>
          </p:nvSpPr>
          <p:spPr>
            <a:xfrm>
              <a:off x="3862693" y="1570264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33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2489" y="4978"/>
                  </a:lnTo>
                  <a:lnTo>
                    <a:pt x="2489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CA86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9" name="object 819" descr=""/>
            <p:cNvSpPr/>
            <p:nvPr/>
          </p:nvSpPr>
          <p:spPr>
            <a:xfrm>
              <a:off x="3867672" y="155780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489"/>
                  </a:lnTo>
                  <a:lnTo>
                    <a:pt x="2501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56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0" name="object 820" descr=""/>
            <p:cNvSpPr/>
            <p:nvPr/>
          </p:nvSpPr>
          <p:spPr>
            <a:xfrm>
              <a:off x="3867672" y="1552815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501" y="3746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36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1" name="object 821" descr=""/>
            <p:cNvSpPr/>
            <p:nvPr/>
          </p:nvSpPr>
          <p:spPr>
            <a:xfrm>
              <a:off x="3858947" y="1516696"/>
              <a:ext cx="2540" cy="27940"/>
            </a:xfrm>
            <a:custGeom>
              <a:avLst/>
              <a:gdLst/>
              <a:ahLst/>
              <a:cxnLst/>
              <a:rect l="l" t="t" r="r" b="b"/>
              <a:pathLst>
                <a:path w="2539" h="27940">
                  <a:moveTo>
                    <a:pt x="1257" y="6207"/>
                  </a:moveTo>
                  <a:lnTo>
                    <a:pt x="941" y="13238"/>
                  </a:lnTo>
                  <a:lnTo>
                    <a:pt x="1257" y="27419"/>
                  </a:lnTo>
                  <a:lnTo>
                    <a:pt x="1257" y="6207"/>
                  </a:lnTo>
                  <a:close/>
                </a:path>
                <a:path w="2539" h="27940">
                  <a:moveTo>
                    <a:pt x="2501" y="0"/>
                  </a:moveTo>
                  <a:lnTo>
                    <a:pt x="0" y="0"/>
                  </a:lnTo>
                  <a:lnTo>
                    <a:pt x="1257" y="1244"/>
                  </a:lnTo>
                  <a:lnTo>
                    <a:pt x="1257" y="620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B37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2" name="object 822" descr=""/>
            <p:cNvSpPr/>
            <p:nvPr/>
          </p:nvSpPr>
          <p:spPr>
            <a:xfrm>
              <a:off x="3873895" y="1506739"/>
              <a:ext cx="38735" cy="43815"/>
            </a:xfrm>
            <a:custGeom>
              <a:avLst/>
              <a:gdLst/>
              <a:ahLst/>
              <a:cxnLst/>
              <a:rect l="l" t="t" r="r" b="b"/>
              <a:pathLst>
                <a:path w="38735" h="43815">
                  <a:moveTo>
                    <a:pt x="16205" y="9956"/>
                  </a:moveTo>
                  <a:lnTo>
                    <a:pt x="13703" y="9956"/>
                  </a:lnTo>
                  <a:lnTo>
                    <a:pt x="7480" y="12458"/>
                  </a:lnTo>
                  <a:lnTo>
                    <a:pt x="11226" y="16192"/>
                  </a:lnTo>
                  <a:lnTo>
                    <a:pt x="1257" y="16192"/>
                  </a:lnTo>
                  <a:lnTo>
                    <a:pt x="1257" y="21170"/>
                  </a:lnTo>
                  <a:lnTo>
                    <a:pt x="0" y="28651"/>
                  </a:lnTo>
                  <a:lnTo>
                    <a:pt x="1257" y="33629"/>
                  </a:lnTo>
                  <a:lnTo>
                    <a:pt x="1257" y="36118"/>
                  </a:lnTo>
                  <a:lnTo>
                    <a:pt x="4978" y="36118"/>
                  </a:lnTo>
                  <a:lnTo>
                    <a:pt x="4978" y="38607"/>
                  </a:lnTo>
                  <a:lnTo>
                    <a:pt x="7480" y="41097"/>
                  </a:lnTo>
                  <a:lnTo>
                    <a:pt x="7480" y="43599"/>
                  </a:lnTo>
                  <a:lnTo>
                    <a:pt x="12538" y="38381"/>
                  </a:lnTo>
                  <a:lnTo>
                    <a:pt x="23593" y="28890"/>
                  </a:lnTo>
                  <a:lnTo>
                    <a:pt x="28651" y="23672"/>
                  </a:lnTo>
                  <a:lnTo>
                    <a:pt x="33629" y="19926"/>
                  </a:lnTo>
                  <a:lnTo>
                    <a:pt x="36131" y="14947"/>
                  </a:lnTo>
                  <a:lnTo>
                    <a:pt x="37127" y="12458"/>
                  </a:lnTo>
                  <a:lnTo>
                    <a:pt x="23672" y="12458"/>
                  </a:lnTo>
                  <a:lnTo>
                    <a:pt x="24125" y="12231"/>
                  </a:lnTo>
                  <a:lnTo>
                    <a:pt x="16205" y="9956"/>
                  </a:lnTo>
                  <a:close/>
                </a:path>
                <a:path w="38735" h="43815">
                  <a:moveTo>
                    <a:pt x="24125" y="12231"/>
                  </a:moveTo>
                  <a:lnTo>
                    <a:pt x="23672" y="12458"/>
                  </a:lnTo>
                  <a:lnTo>
                    <a:pt x="24917" y="12458"/>
                  </a:lnTo>
                  <a:lnTo>
                    <a:pt x="24125" y="12231"/>
                  </a:lnTo>
                  <a:close/>
                </a:path>
                <a:path w="38735" h="43815">
                  <a:moveTo>
                    <a:pt x="36131" y="0"/>
                  </a:moveTo>
                  <a:lnTo>
                    <a:pt x="31153" y="3733"/>
                  </a:lnTo>
                  <a:lnTo>
                    <a:pt x="28651" y="9956"/>
                  </a:lnTo>
                  <a:lnTo>
                    <a:pt x="24125" y="12231"/>
                  </a:lnTo>
                  <a:lnTo>
                    <a:pt x="24917" y="12458"/>
                  </a:lnTo>
                  <a:lnTo>
                    <a:pt x="37127" y="12458"/>
                  </a:lnTo>
                  <a:lnTo>
                    <a:pt x="38620" y="8724"/>
                  </a:lnTo>
                  <a:lnTo>
                    <a:pt x="36131" y="6222"/>
                  </a:lnTo>
                  <a:lnTo>
                    <a:pt x="36131" y="0"/>
                  </a:lnTo>
                  <a:close/>
                </a:path>
              </a:pathLst>
            </a:custGeom>
            <a:solidFill>
              <a:srgbClr val="8E4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3" name="object 823" descr=""/>
            <p:cNvSpPr/>
            <p:nvPr/>
          </p:nvSpPr>
          <p:spPr>
            <a:xfrm>
              <a:off x="3886353" y="1530412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2" y="0"/>
                  </a:moveTo>
                  <a:lnTo>
                    <a:pt x="4991" y="0"/>
                  </a:lnTo>
                  <a:lnTo>
                    <a:pt x="0" y="6223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B062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4" name="object 824" descr=""/>
            <p:cNvSpPr/>
            <p:nvPr/>
          </p:nvSpPr>
          <p:spPr>
            <a:xfrm>
              <a:off x="3877641" y="153539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235" y="1851"/>
                  </a:moveTo>
                  <a:lnTo>
                    <a:pt x="3733" y="3721"/>
                  </a:lnTo>
                  <a:lnTo>
                    <a:pt x="0" y="8724"/>
                  </a:lnTo>
                  <a:lnTo>
                    <a:pt x="4978" y="3721"/>
                  </a:lnTo>
                  <a:lnTo>
                    <a:pt x="6235" y="1851"/>
                  </a:lnTo>
                  <a:close/>
                </a:path>
                <a:path w="8889" h="8890">
                  <a:moveTo>
                    <a:pt x="8712" y="0"/>
                  </a:moveTo>
                  <a:lnTo>
                    <a:pt x="7480" y="0"/>
                  </a:lnTo>
                  <a:lnTo>
                    <a:pt x="6235" y="185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A4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5" name="object 825" descr=""/>
            <p:cNvSpPr/>
            <p:nvPr/>
          </p:nvSpPr>
          <p:spPr>
            <a:xfrm>
              <a:off x="3893821" y="152666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91" y="0"/>
                  </a:moveTo>
                  <a:lnTo>
                    <a:pt x="3746" y="0"/>
                  </a:lnTo>
                  <a:lnTo>
                    <a:pt x="0" y="0"/>
                  </a:lnTo>
                  <a:lnTo>
                    <a:pt x="0" y="6223"/>
                  </a:lnTo>
                  <a:lnTo>
                    <a:pt x="1244" y="6223"/>
                  </a:lnTo>
                  <a:lnTo>
                    <a:pt x="4991" y="250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7938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6" name="object 826" descr=""/>
            <p:cNvSpPr/>
            <p:nvPr/>
          </p:nvSpPr>
          <p:spPr>
            <a:xfrm>
              <a:off x="3902546" y="1514219"/>
              <a:ext cx="8890" cy="17780"/>
            </a:xfrm>
            <a:custGeom>
              <a:avLst/>
              <a:gdLst/>
              <a:ahLst/>
              <a:cxnLst/>
              <a:rect l="l" t="t" r="r" b="b"/>
              <a:pathLst>
                <a:path w="8889" h="17780">
                  <a:moveTo>
                    <a:pt x="8724" y="6223"/>
                  </a:moveTo>
                  <a:lnTo>
                    <a:pt x="6223" y="6223"/>
                  </a:lnTo>
                  <a:lnTo>
                    <a:pt x="4978" y="9944"/>
                  </a:lnTo>
                  <a:lnTo>
                    <a:pt x="2501" y="12446"/>
                  </a:lnTo>
                  <a:lnTo>
                    <a:pt x="0" y="17424"/>
                  </a:lnTo>
                  <a:lnTo>
                    <a:pt x="4978" y="13690"/>
                  </a:lnTo>
                  <a:lnTo>
                    <a:pt x="8724" y="8712"/>
                  </a:lnTo>
                  <a:lnTo>
                    <a:pt x="8724" y="6223"/>
                  </a:lnTo>
                  <a:close/>
                </a:path>
                <a:path w="8889" h="17780">
                  <a:moveTo>
                    <a:pt x="8724" y="0"/>
                  </a:moveTo>
                  <a:lnTo>
                    <a:pt x="7480" y="0"/>
                  </a:lnTo>
                  <a:lnTo>
                    <a:pt x="7480" y="1244"/>
                  </a:lnTo>
                  <a:lnTo>
                    <a:pt x="6223" y="3721"/>
                  </a:lnTo>
                  <a:lnTo>
                    <a:pt x="3746" y="3721"/>
                  </a:lnTo>
                  <a:lnTo>
                    <a:pt x="3746" y="6223"/>
                  </a:lnTo>
                  <a:lnTo>
                    <a:pt x="0" y="13690"/>
                  </a:lnTo>
                  <a:lnTo>
                    <a:pt x="2501" y="12446"/>
                  </a:lnTo>
                  <a:lnTo>
                    <a:pt x="4978" y="8712"/>
                  </a:lnTo>
                  <a:lnTo>
                    <a:pt x="6223" y="6223"/>
                  </a:lnTo>
                  <a:lnTo>
                    <a:pt x="8724" y="6223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A45C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7" name="object 827" descr=""/>
            <p:cNvSpPr/>
            <p:nvPr/>
          </p:nvSpPr>
          <p:spPr>
            <a:xfrm>
              <a:off x="3872650" y="1529167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16192" y="0"/>
                  </a:moveTo>
                  <a:lnTo>
                    <a:pt x="14947" y="0"/>
                  </a:lnTo>
                  <a:lnTo>
                    <a:pt x="11214" y="0"/>
                  </a:lnTo>
                  <a:lnTo>
                    <a:pt x="6223" y="4978"/>
                  </a:lnTo>
                  <a:lnTo>
                    <a:pt x="2501" y="6223"/>
                  </a:lnTo>
                  <a:lnTo>
                    <a:pt x="0" y="9944"/>
                  </a:lnTo>
                  <a:lnTo>
                    <a:pt x="0" y="12446"/>
                  </a:lnTo>
                  <a:lnTo>
                    <a:pt x="2501" y="12446"/>
                  </a:lnTo>
                  <a:lnTo>
                    <a:pt x="6223" y="8724"/>
                  </a:lnTo>
                  <a:lnTo>
                    <a:pt x="11214" y="4978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783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8" name="object 828" descr=""/>
            <p:cNvSpPr/>
            <p:nvPr/>
          </p:nvSpPr>
          <p:spPr>
            <a:xfrm>
              <a:off x="3882619" y="1529167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3729" y="1244"/>
                  </a:moveTo>
                  <a:lnTo>
                    <a:pt x="2501" y="1244"/>
                  </a:lnTo>
                  <a:lnTo>
                    <a:pt x="0" y="3721"/>
                  </a:lnTo>
                  <a:lnTo>
                    <a:pt x="1244" y="3721"/>
                  </a:lnTo>
                  <a:lnTo>
                    <a:pt x="3729" y="1244"/>
                  </a:lnTo>
                  <a:close/>
                </a:path>
                <a:path w="5079" h="3809">
                  <a:moveTo>
                    <a:pt x="4978" y="0"/>
                  </a:moveTo>
                  <a:lnTo>
                    <a:pt x="3729" y="1244"/>
                  </a:lnTo>
                  <a:lnTo>
                    <a:pt x="4978" y="124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F35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9" name="object 829" descr=""/>
            <p:cNvSpPr/>
            <p:nvPr/>
          </p:nvSpPr>
          <p:spPr>
            <a:xfrm>
              <a:off x="3873895" y="1537892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1257" y="1219"/>
                  </a:moveTo>
                  <a:lnTo>
                    <a:pt x="0" y="1219"/>
                  </a:lnTo>
                  <a:lnTo>
                    <a:pt x="0" y="3721"/>
                  </a:lnTo>
                  <a:lnTo>
                    <a:pt x="2501" y="3721"/>
                  </a:lnTo>
                  <a:lnTo>
                    <a:pt x="3750" y="2476"/>
                  </a:lnTo>
                  <a:lnTo>
                    <a:pt x="1257" y="2476"/>
                  </a:lnTo>
                  <a:lnTo>
                    <a:pt x="1257" y="1219"/>
                  </a:lnTo>
                  <a:close/>
                </a:path>
                <a:path w="6350" h="3809">
                  <a:moveTo>
                    <a:pt x="6235" y="0"/>
                  </a:moveTo>
                  <a:lnTo>
                    <a:pt x="3750" y="2476"/>
                  </a:lnTo>
                  <a:lnTo>
                    <a:pt x="4978" y="247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8A39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0" name="object 830" descr=""/>
            <p:cNvSpPr/>
            <p:nvPr/>
          </p:nvSpPr>
          <p:spPr>
            <a:xfrm>
              <a:off x="3888843" y="1525421"/>
              <a:ext cx="3810" cy="0"/>
            </a:xfrm>
            <a:custGeom>
              <a:avLst/>
              <a:gdLst/>
              <a:ahLst/>
              <a:cxnLst/>
              <a:rect l="l" t="t" r="r" b="b"/>
              <a:pathLst>
                <a:path w="3810" h="0">
                  <a:moveTo>
                    <a:pt x="3733" y="0"/>
                  </a:moveTo>
                  <a:lnTo>
                    <a:pt x="0" y="0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DBD7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1" name="object 831" descr=""/>
            <p:cNvSpPr/>
            <p:nvPr/>
          </p:nvSpPr>
          <p:spPr>
            <a:xfrm>
              <a:off x="3891344" y="1521687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3721" y="4359"/>
                  </a:moveTo>
                  <a:lnTo>
                    <a:pt x="2476" y="6223"/>
                  </a:lnTo>
                  <a:lnTo>
                    <a:pt x="0" y="6223"/>
                  </a:lnTo>
                  <a:lnTo>
                    <a:pt x="0" y="8724"/>
                  </a:lnTo>
                  <a:lnTo>
                    <a:pt x="2476" y="8724"/>
                  </a:lnTo>
                  <a:lnTo>
                    <a:pt x="6223" y="4978"/>
                  </a:lnTo>
                  <a:lnTo>
                    <a:pt x="3721" y="4978"/>
                  </a:lnTo>
                  <a:lnTo>
                    <a:pt x="3721" y="4359"/>
                  </a:lnTo>
                  <a:close/>
                </a:path>
                <a:path w="6350" h="8890">
                  <a:moveTo>
                    <a:pt x="3721" y="0"/>
                  </a:moveTo>
                  <a:lnTo>
                    <a:pt x="3721" y="4359"/>
                  </a:lnTo>
                  <a:lnTo>
                    <a:pt x="4978" y="247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7C42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2" name="object 832" descr=""/>
            <p:cNvSpPr/>
            <p:nvPr/>
          </p:nvSpPr>
          <p:spPr>
            <a:xfrm>
              <a:off x="3887598" y="1526665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D7D1B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3" name="object 833" descr=""/>
            <p:cNvSpPr/>
            <p:nvPr/>
          </p:nvSpPr>
          <p:spPr>
            <a:xfrm>
              <a:off x="3891344" y="1527910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3721" y="2501"/>
                  </a:moveTo>
                  <a:lnTo>
                    <a:pt x="0" y="2501"/>
                  </a:lnTo>
                  <a:lnTo>
                    <a:pt x="1231" y="3733"/>
                  </a:lnTo>
                  <a:lnTo>
                    <a:pt x="2476" y="3733"/>
                  </a:lnTo>
                  <a:lnTo>
                    <a:pt x="3721" y="2501"/>
                  </a:lnTo>
                  <a:close/>
                </a:path>
                <a:path w="6350" h="3809">
                  <a:moveTo>
                    <a:pt x="6223" y="0"/>
                  </a:moveTo>
                  <a:lnTo>
                    <a:pt x="2476" y="0"/>
                  </a:lnTo>
                  <a:lnTo>
                    <a:pt x="1231" y="2501"/>
                  </a:lnTo>
                  <a:lnTo>
                    <a:pt x="6223" y="250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934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4" name="object 834" descr=""/>
            <p:cNvSpPr/>
            <p:nvPr/>
          </p:nvSpPr>
          <p:spPr>
            <a:xfrm>
              <a:off x="3896323" y="1506739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19">
                  <a:moveTo>
                    <a:pt x="13703" y="0"/>
                  </a:moveTo>
                  <a:lnTo>
                    <a:pt x="8724" y="3733"/>
                  </a:lnTo>
                  <a:lnTo>
                    <a:pt x="6223" y="9956"/>
                  </a:lnTo>
                  <a:lnTo>
                    <a:pt x="1244" y="12458"/>
                  </a:lnTo>
                  <a:lnTo>
                    <a:pt x="3721" y="12458"/>
                  </a:lnTo>
                  <a:lnTo>
                    <a:pt x="1244" y="14947"/>
                  </a:lnTo>
                  <a:lnTo>
                    <a:pt x="1244" y="17424"/>
                  </a:lnTo>
                  <a:lnTo>
                    <a:pt x="0" y="19926"/>
                  </a:lnTo>
                  <a:lnTo>
                    <a:pt x="4978" y="19926"/>
                  </a:lnTo>
                  <a:lnTo>
                    <a:pt x="6223" y="17424"/>
                  </a:lnTo>
                  <a:lnTo>
                    <a:pt x="12446" y="12458"/>
                  </a:lnTo>
                  <a:lnTo>
                    <a:pt x="12446" y="9956"/>
                  </a:lnTo>
                  <a:lnTo>
                    <a:pt x="13703" y="6222"/>
                  </a:lnTo>
                  <a:lnTo>
                    <a:pt x="13703" y="0"/>
                  </a:lnTo>
                  <a:close/>
                </a:path>
              </a:pathLst>
            </a:custGeom>
            <a:solidFill>
              <a:srgbClr val="7B35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5" name="object 835" descr=""/>
            <p:cNvSpPr/>
            <p:nvPr/>
          </p:nvSpPr>
          <p:spPr>
            <a:xfrm>
              <a:off x="3898812" y="152416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33" y="0"/>
                  </a:moveTo>
                  <a:lnTo>
                    <a:pt x="2489" y="0"/>
                  </a:lnTo>
                  <a:lnTo>
                    <a:pt x="0" y="2501"/>
                  </a:lnTo>
                  <a:lnTo>
                    <a:pt x="3733" y="250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6D2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6" name="object 836" descr=""/>
            <p:cNvSpPr/>
            <p:nvPr/>
          </p:nvSpPr>
          <p:spPr>
            <a:xfrm>
              <a:off x="3907524" y="1511717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501" y="0"/>
                  </a:moveTo>
                  <a:lnTo>
                    <a:pt x="0" y="3746"/>
                  </a:lnTo>
                  <a:lnTo>
                    <a:pt x="0" y="6223"/>
                  </a:lnTo>
                  <a:lnTo>
                    <a:pt x="1244" y="6223"/>
                  </a:lnTo>
                  <a:lnTo>
                    <a:pt x="2501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92E1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7" name="object 837" descr=""/>
            <p:cNvSpPr/>
            <p:nvPr/>
          </p:nvSpPr>
          <p:spPr>
            <a:xfrm>
              <a:off x="3901301" y="151794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91" y="0"/>
                  </a:moveTo>
                  <a:lnTo>
                    <a:pt x="0" y="6223"/>
                  </a:lnTo>
                  <a:lnTo>
                    <a:pt x="1244" y="622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6A2A1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8" name="object 838" descr=""/>
            <p:cNvSpPr/>
            <p:nvPr/>
          </p:nvSpPr>
          <p:spPr>
            <a:xfrm>
              <a:off x="3885121" y="152044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2476" y="0"/>
                  </a:moveTo>
                  <a:lnTo>
                    <a:pt x="0" y="4978"/>
                  </a:lnTo>
                  <a:lnTo>
                    <a:pt x="0" y="8724"/>
                  </a:lnTo>
                  <a:lnTo>
                    <a:pt x="1231" y="7467"/>
                  </a:lnTo>
                  <a:lnTo>
                    <a:pt x="2476" y="746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CFCC9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9" name="object 839" descr=""/>
            <p:cNvSpPr/>
            <p:nvPr/>
          </p:nvSpPr>
          <p:spPr>
            <a:xfrm>
              <a:off x="3846501" y="1550338"/>
              <a:ext cx="34925" cy="72390"/>
            </a:xfrm>
            <a:custGeom>
              <a:avLst/>
              <a:gdLst/>
              <a:ahLst/>
              <a:cxnLst/>
              <a:rect l="l" t="t" r="r" b="b"/>
              <a:pathLst>
                <a:path w="34925" h="72390">
                  <a:moveTo>
                    <a:pt x="21170" y="69748"/>
                  </a:moveTo>
                  <a:lnTo>
                    <a:pt x="7467" y="69748"/>
                  </a:lnTo>
                  <a:lnTo>
                    <a:pt x="13703" y="72237"/>
                  </a:lnTo>
                  <a:lnTo>
                    <a:pt x="21170" y="69748"/>
                  </a:lnTo>
                  <a:close/>
                </a:path>
                <a:path w="34925" h="72390">
                  <a:moveTo>
                    <a:pt x="7467" y="13703"/>
                  </a:moveTo>
                  <a:lnTo>
                    <a:pt x="7467" y="33629"/>
                  </a:lnTo>
                  <a:lnTo>
                    <a:pt x="4978" y="33629"/>
                  </a:lnTo>
                  <a:lnTo>
                    <a:pt x="4978" y="42341"/>
                  </a:lnTo>
                  <a:lnTo>
                    <a:pt x="7467" y="47320"/>
                  </a:lnTo>
                  <a:lnTo>
                    <a:pt x="4978" y="51066"/>
                  </a:lnTo>
                  <a:lnTo>
                    <a:pt x="4978" y="64770"/>
                  </a:lnTo>
                  <a:lnTo>
                    <a:pt x="0" y="64770"/>
                  </a:lnTo>
                  <a:lnTo>
                    <a:pt x="0" y="69748"/>
                  </a:lnTo>
                  <a:lnTo>
                    <a:pt x="23672" y="69748"/>
                  </a:lnTo>
                  <a:lnTo>
                    <a:pt x="24904" y="67246"/>
                  </a:lnTo>
                  <a:lnTo>
                    <a:pt x="33616" y="67246"/>
                  </a:lnTo>
                  <a:lnTo>
                    <a:pt x="31140" y="62268"/>
                  </a:lnTo>
                  <a:lnTo>
                    <a:pt x="28651" y="58547"/>
                  </a:lnTo>
                  <a:lnTo>
                    <a:pt x="28651" y="54800"/>
                  </a:lnTo>
                  <a:lnTo>
                    <a:pt x="27393" y="49822"/>
                  </a:lnTo>
                  <a:lnTo>
                    <a:pt x="26149" y="42341"/>
                  </a:lnTo>
                  <a:lnTo>
                    <a:pt x="23672" y="36118"/>
                  </a:lnTo>
                  <a:lnTo>
                    <a:pt x="23672" y="17424"/>
                  </a:lnTo>
                  <a:lnTo>
                    <a:pt x="9969" y="17424"/>
                  </a:lnTo>
                  <a:lnTo>
                    <a:pt x="7467" y="13703"/>
                  </a:lnTo>
                  <a:close/>
                </a:path>
                <a:path w="34925" h="72390">
                  <a:moveTo>
                    <a:pt x="33616" y="67246"/>
                  </a:moveTo>
                  <a:lnTo>
                    <a:pt x="28651" y="67246"/>
                  </a:lnTo>
                  <a:lnTo>
                    <a:pt x="31140" y="69748"/>
                  </a:lnTo>
                  <a:lnTo>
                    <a:pt x="34874" y="69748"/>
                  </a:lnTo>
                  <a:lnTo>
                    <a:pt x="33616" y="67246"/>
                  </a:lnTo>
                  <a:close/>
                </a:path>
                <a:path w="34925" h="72390">
                  <a:moveTo>
                    <a:pt x="14947" y="0"/>
                  </a:moveTo>
                  <a:lnTo>
                    <a:pt x="13703" y="0"/>
                  </a:lnTo>
                  <a:lnTo>
                    <a:pt x="13703" y="6223"/>
                  </a:lnTo>
                  <a:lnTo>
                    <a:pt x="12445" y="9956"/>
                  </a:lnTo>
                  <a:lnTo>
                    <a:pt x="12445" y="12446"/>
                  </a:lnTo>
                  <a:lnTo>
                    <a:pt x="11201" y="14947"/>
                  </a:lnTo>
                  <a:lnTo>
                    <a:pt x="9969" y="14947"/>
                  </a:lnTo>
                  <a:lnTo>
                    <a:pt x="9969" y="17424"/>
                  </a:lnTo>
                  <a:lnTo>
                    <a:pt x="23672" y="17424"/>
                  </a:lnTo>
                  <a:lnTo>
                    <a:pt x="23672" y="6223"/>
                  </a:lnTo>
                  <a:lnTo>
                    <a:pt x="21170" y="4978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AC50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0" name="object 840" descr=""/>
            <p:cNvSpPr/>
            <p:nvPr/>
          </p:nvSpPr>
          <p:spPr>
            <a:xfrm>
              <a:off x="3870174" y="1616340"/>
              <a:ext cx="1270" cy="6350"/>
            </a:xfrm>
            <a:custGeom>
              <a:avLst/>
              <a:gdLst/>
              <a:ahLst/>
              <a:cxnLst/>
              <a:rect l="l" t="t" r="r" b="b"/>
              <a:pathLst>
                <a:path w="1270" h="6350">
                  <a:moveTo>
                    <a:pt x="0" y="0"/>
                  </a:moveTo>
                  <a:lnTo>
                    <a:pt x="1231" y="0"/>
                  </a:lnTo>
                  <a:lnTo>
                    <a:pt x="1231" y="6235"/>
                  </a:lnTo>
                  <a:lnTo>
                    <a:pt x="12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89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1" name="object 841" descr=""/>
            <p:cNvSpPr/>
            <p:nvPr/>
          </p:nvSpPr>
          <p:spPr>
            <a:xfrm>
              <a:off x="3870174" y="162257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E28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2" name="object 842" descr=""/>
            <p:cNvSpPr/>
            <p:nvPr/>
          </p:nvSpPr>
          <p:spPr>
            <a:xfrm>
              <a:off x="3853968" y="1620086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0" y="0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EE90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3" name="object 843" descr=""/>
            <p:cNvSpPr/>
            <p:nvPr/>
          </p:nvSpPr>
          <p:spPr>
            <a:xfrm>
              <a:off x="3851479" y="1618842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2489" y="0"/>
                  </a:moveTo>
                  <a:lnTo>
                    <a:pt x="2489" y="2489"/>
                  </a:lnTo>
                  <a:lnTo>
                    <a:pt x="0" y="2489"/>
                  </a:lnTo>
                  <a:lnTo>
                    <a:pt x="0" y="4965"/>
                  </a:lnTo>
                  <a:lnTo>
                    <a:pt x="3746" y="4965"/>
                  </a:lnTo>
                  <a:lnTo>
                    <a:pt x="3746" y="1244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EEA3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4" name="object 844" descr=""/>
            <p:cNvSpPr/>
            <p:nvPr/>
          </p:nvSpPr>
          <p:spPr>
            <a:xfrm>
              <a:off x="3867672" y="1605139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1244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2501" y="4978"/>
                  </a:lnTo>
                  <a:lnTo>
                    <a:pt x="2501" y="248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292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5" name="object 845" descr=""/>
            <p:cNvSpPr/>
            <p:nvPr/>
          </p:nvSpPr>
          <p:spPr>
            <a:xfrm>
              <a:off x="3871405" y="1621331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91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4991" y="373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D78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6" name="object 846" descr=""/>
            <p:cNvSpPr/>
            <p:nvPr/>
          </p:nvSpPr>
          <p:spPr>
            <a:xfrm>
              <a:off x="3857702" y="1618842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4991" y="0"/>
                  </a:moveTo>
                  <a:lnTo>
                    <a:pt x="2501" y="0"/>
                  </a:lnTo>
                  <a:lnTo>
                    <a:pt x="0" y="1244"/>
                  </a:lnTo>
                  <a:lnTo>
                    <a:pt x="0" y="4965"/>
                  </a:lnTo>
                  <a:lnTo>
                    <a:pt x="7480" y="4965"/>
                  </a:lnTo>
                  <a:lnTo>
                    <a:pt x="4991" y="3733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ED9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7" name="object 847" descr=""/>
            <p:cNvSpPr/>
            <p:nvPr/>
          </p:nvSpPr>
          <p:spPr>
            <a:xfrm>
              <a:off x="3865182" y="161884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244" y="0"/>
                  </a:moveTo>
                  <a:lnTo>
                    <a:pt x="1244" y="3733"/>
                  </a:lnTo>
                  <a:lnTo>
                    <a:pt x="0" y="3733"/>
                  </a:lnTo>
                  <a:lnTo>
                    <a:pt x="0" y="6223"/>
                  </a:lnTo>
                  <a:lnTo>
                    <a:pt x="3733" y="6223"/>
                  </a:lnTo>
                  <a:lnTo>
                    <a:pt x="3733" y="3733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2864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8" name="object 848" descr=""/>
            <p:cNvSpPr/>
            <p:nvPr/>
          </p:nvSpPr>
          <p:spPr>
            <a:xfrm>
              <a:off x="3866427" y="1618842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0" y="3733"/>
                  </a:lnTo>
                  <a:lnTo>
                    <a:pt x="2489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B8D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9" name="object 849" descr=""/>
            <p:cNvSpPr/>
            <p:nvPr/>
          </p:nvSpPr>
          <p:spPr>
            <a:xfrm>
              <a:off x="3863925" y="1613863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1257" y="1244"/>
                  </a:moveTo>
                  <a:lnTo>
                    <a:pt x="0" y="1244"/>
                  </a:lnTo>
                  <a:lnTo>
                    <a:pt x="0" y="7467"/>
                  </a:lnTo>
                  <a:lnTo>
                    <a:pt x="1257" y="7467"/>
                  </a:lnTo>
                  <a:lnTo>
                    <a:pt x="1257" y="1244"/>
                  </a:lnTo>
                  <a:close/>
                </a:path>
                <a:path w="2539" h="7619">
                  <a:moveTo>
                    <a:pt x="1257" y="0"/>
                  </a:moveTo>
                  <a:lnTo>
                    <a:pt x="1257" y="1244"/>
                  </a:lnTo>
                  <a:lnTo>
                    <a:pt x="2501" y="1244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E28D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0" name="object 850" descr=""/>
            <p:cNvSpPr/>
            <p:nvPr/>
          </p:nvSpPr>
          <p:spPr>
            <a:xfrm>
              <a:off x="3847745" y="162008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247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4978" y="4978"/>
                  </a:lnTo>
                  <a:lnTo>
                    <a:pt x="4978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B9C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1" name="object 851" descr=""/>
            <p:cNvSpPr/>
            <p:nvPr/>
          </p:nvSpPr>
          <p:spPr>
            <a:xfrm>
              <a:off x="3847745" y="162008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ED945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2" name="object 852" descr=""/>
            <p:cNvSpPr/>
            <p:nvPr/>
          </p:nvSpPr>
          <p:spPr>
            <a:xfrm>
              <a:off x="3871405" y="161386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746" y="0"/>
                  </a:moveTo>
                  <a:lnTo>
                    <a:pt x="2489" y="2476"/>
                  </a:lnTo>
                  <a:lnTo>
                    <a:pt x="1244" y="2476"/>
                  </a:lnTo>
                  <a:lnTo>
                    <a:pt x="0" y="3721"/>
                  </a:lnTo>
                  <a:lnTo>
                    <a:pt x="0" y="7467"/>
                  </a:lnTo>
                  <a:lnTo>
                    <a:pt x="4991" y="7467"/>
                  </a:lnTo>
                  <a:lnTo>
                    <a:pt x="4991" y="247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F904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3" name="object 853" descr=""/>
            <p:cNvSpPr/>
            <p:nvPr/>
          </p:nvSpPr>
          <p:spPr>
            <a:xfrm>
              <a:off x="3862693" y="1602637"/>
              <a:ext cx="6350" cy="16510"/>
            </a:xfrm>
            <a:custGeom>
              <a:avLst/>
              <a:gdLst/>
              <a:ahLst/>
              <a:cxnLst/>
              <a:rect l="l" t="t" r="r" b="b"/>
              <a:pathLst>
                <a:path w="6350" h="16509">
                  <a:moveTo>
                    <a:pt x="2489" y="0"/>
                  </a:moveTo>
                  <a:lnTo>
                    <a:pt x="1231" y="2501"/>
                  </a:lnTo>
                  <a:lnTo>
                    <a:pt x="822" y="2501"/>
                  </a:lnTo>
                  <a:lnTo>
                    <a:pt x="1231" y="3746"/>
                  </a:lnTo>
                  <a:lnTo>
                    <a:pt x="2489" y="12471"/>
                  </a:lnTo>
                  <a:lnTo>
                    <a:pt x="4978" y="16205"/>
                  </a:lnTo>
                  <a:lnTo>
                    <a:pt x="6223" y="14947"/>
                  </a:lnTo>
                  <a:lnTo>
                    <a:pt x="2489" y="1244"/>
                  </a:lnTo>
                  <a:lnTo>
                    <a:pt x="2489" y="0"/>
                  </a:lnTo>
                  <a:close/>
                </a:path>
                <a:path w="6350" h="16509">
                  <a:moveTo>
                    <a:pt x="0" y="0"/>
                  </a:moveTo>
                  <a:lnTo>
                    <a:pt x="0" y="2501"/>
                  </a:lnTo>
                  <a:lnTo>
                    <a:pt x="822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E8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4" name="object 854" descr=""/>
            <p:cNvSpPr/>
            <p:nvPr/>
          </p:nvSpPr>
          <p:spPr>
            <a:xfrm>
              <a:off x="3858946" y="1588934"/>
              <a:ext cx="7620" cy="24130"/>
            </a:xfrm>
            <a:custGeom>
              <a:avLst/>
              <a:gdLst/>
              <a:ahLst/>
              <a:cxnLst/>
              <a:rect l="l" t="t" r="r" b="b"/>
              <a:pathLst>
                <a:path w="7620" h="24130">
                  <a:moveTo>
                    <a:pt x="495" y="17957"/>
                  </a:moveTo>
                  <a:lnTo>
                    <a:pt x="0" y="17449"/>
                  </a:lnTo>
                  <a:lnTo>
                    <a:pt x="0" y="18694"/>
                  </a:lnTo>
                  <a:lnTo>
                    <a:pt x="495" y="17957"/>
                  </a:lnTo>
                  <a:close/>
                </a:path>
                <a:path w="7620" h="24130">
                  <a:moveTo>
                    <a:pt x="1257" y="5003"/>
                  </a:moveTo>
                  <a:lnTo>
                    <a:pt x="0" y="9982"/>
                  </a:lnTo>
                  <a:lnTo>
                    <a:pt x="1257" y="12484"/>
                  </a:lnTo>
                  <a:lnTo>
                    <a:pt x="1257" y="5003"/>
                  </a:lnTo>
                  <a:close/>
                </a:path>
                <a:path w="7620" h="24130">
                  <a:moveTo>
                    <a:pt x="2501" y="14947"/>
                  </a:moveTo>
                  <a:lnTo>
                    <a:pt x="1257" y="12484"/>
                  </a:lnTo>
                  <a:lnTo>
                    <a:pt x="1257" y="13703"/>
                  </a:lnTo>
                  <a:lnTo>
                    <a:pt x="2349" y="15176"/>
                  </a:lnTo>
                  <a:lnTo>
                    <a:pt x="2501" y="14947"/>
                  </a:lnTo>
                  <a:close/>
                </a:path>
                <a:path w="7620" h="24130">
                  <a:moveTo>
                    <a:pt x="4978" y="18694"/>
                  </a:moveTo>
                  <a:lnTo>
                    <a:pt x="2349" y="15176"/>
                  </a:lnTo>
                  <a:lnTo>
                    <a:pt x="495" y="17957"/>
                  </a:lnTo>
                  <a:lnTo>
                    <a:pt x="2501" y="19951"/>
                  </a:lnTo>
                  <a:lnTo>
                    <a:pt x="2501" y="23672"/>
                  </a:lnTo>
                  <a:lnTo>
                    <a:pt x="4978" y="23672"/>
                  </a:lnTo>
                  <a:lnTo>
                    <a:pt x="4978" y="18694"/>
                  </a:lnTo>
                  <a:close/>
                </a:path>
                <a:path w="7620" h="24130">
                  <a:moveTo>
                    <a:pt x="4978" y="0"/>
                  </a:moveTo>
                  <a:lnTo>
                    <a:pt x="3746" y="0"/>
                  </a:lnTo>
                  <a:lnTo>
                    <a:pt x="3746" y="5003"/>
                  </a:lnTo>
                  <a:lnTo>
                    <a:pt x="4978" y="7480"/>
                  </a:lnTo>
                  <a:lnTo>
                    <a:pt x="4978" y="0"/>
                  </a:lnTo>
                  <a:close/>
                </a:path>
                <a:path w="7620" h="24130">
                  <a:moveTo>
                    <a:pt x="7480" y="7480"/>
                  </a:moveTo>
                  <a:lnTo>
                    <a:pt x="4978" y="7480"/>
                  </a:lnTo>
                  <a:lnTo>
                    <a:pt x="4978" y="11226"/>
                  </a:lnTo>
                  <a:lnTo>
                    <a:pt x="7480" y="11226"/>
                  </a:lnTo>
                  <a:lnTo>
                    <a:pt x="7480" y="7480"/>
                  </a:lnTo>
                  <a:close/>
                </a:path>
              </a:pathLst>
            </a:custGeom>
            <a:solidFill>
              <a:srgbClr val="E29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5" name="object 855" descr=""/>
            <p:cNvSpPr/>
            <p:nvPr/>
          </p:nvSpPr>
          <p:spPr>
            <a:xfrm>
              <a:off x="3870174" y="1602637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3721" y="0"/>
                  </a:moveTo>
                  <a:lnTo>
                    <a:pt x="2476" y="0"/>
                  </a:lnTo>
                  <a:lnTo>
                    <a:pt x="2476" y="6248"/>
                  </a:lnTo>
                  <a:lnTo>
                    <a:pt x="0" y="9969"/>
                  </a:lnTo>
                  <a:lnTo>
                    <a:pt x="0" y="12471"/>
                  </a:lnTo>
                  <a:lnTo>
                    <a:pt x="4978" y="12471"/>
                  </a:lnTo>
                  <a:lnTo>
                    <a:pt x="6223" y="9969"/>
                  </a:lnTo>
                  <a:lnTo>
                    <a:pt x="3721" y="6248"/>
                  </a:lnTo>
                  <a:lnTo>
                    <a:pt x="3721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DE84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6" name="object 856" descr=""/>
            <p:cNvSpPr/>
            <p:nvPr/>
          </p:nvSpPr>
          <p:spPr>
            <a:xfrm>
              <a:off x="3863925" y="1591435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2501" y="4978"/>
                  </a:moveTo>
                  <a:lnTo>
                    <a:pt x="2501" y="6223"/>
                  </a:lnTo>
                  <a:lnTo>
                    <a:pt x="4991" y="11201"/>
                  </a:lnTo>
                  <a:lnTo>
                    <a:pt x="4991" y="13703"/>
                  </a:lnTo>
                  <a:lnTo>
                    <a:pt x="6248" y="16192"/>
                  </a:lnTo>
                  <a:lnTo>
                    <a:pt x="7480" y="16192"/>
                  </a:lnTo>
                  <a:lnTo>
                    <a:pt x="7480" y="13703"/>
                  </a:lnTo>
                  <a:lnTo>
                    <a:pt x="6248" y="13703"/>
                  </a:lnTo>
                  <a:lnTo>
                    <a:pt x="4991" y="9969"/>
                  </a:lnTo>
                  <a:lnTo>
                    <a:pt x="2501" y="4978"/>
                  </a:lnTo>
                  <a:close/>
                </a:path>
                <a:path w="7620" h="16509">
                  <a:moveTo>
                    <a:pt x="0" y="0"/>
                  </a:moveTo>
                  <a:lnTo>
                    <a:pt x="0" y="3733"/>
                  </a:lnTo>
                  <a:lnTo>
                    <a:pt x="2501" y="3733"/>
                  </a:lnTo>
                  <a:lnTo>
                    <a:pt x="2501" y="1244"/>
                  </a:lnTo>
                  <a:lnTo>
                    <a:pt x="1257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7" name="object 857" descr=""/>
            <p:cNvSpPr/>
            <p:nvPr/>
          </p:nvSpPr>
          <p:spPr>
            <a:xfrm>
              <a:off x="3865182" y="1595169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59">
                  <a:moveTo>
                    <a:pt x="1244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89" y="7467"/>
                  </a:lnTo>
                  <a:lnTo>
                    <a:pt x="2489" y="9969"/>
                  </a:lnTo>
                  <a:lnTo>
                    <a:pt x="3733" y="7467"/>
                  </a:lnTo>
                  <a:lnTo>
                    <a:pt x="2489" y="248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E997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8" name="object 858" descr=""/>
            <p:cNvSpPr/>
            <p:nvPr/>
          </p:nvSpPr>
          <p:spPr>
            <a:xfrm>
              <a:off x="3857702" y="1610117"/>
              <a:ext cx="2540" cy="13970"/>
            </a:xfrm>
            <a:custGeom>
              <a:avLst/>
              <a:gdLst/>
              <a:ahLst/>
              <a:cxnLst/>
              <a:rect l="l" t="t" r="r" b="b"/>
              <a:pathLst>
                <a:path w="2539" h="13969">
                  <a:moveTo>
                    <a:pt x="0" y="0"/>
                  </a:moveTo>
                  <a:lnTo>
                    <a:pt x="0" y="13690"/>
                  </a:lnTo>
                  <a:lnTo>
                    <a:pt x="2501" y="9969"/>
                  </a:lnTo>
                  <a:lnTo>
                    <a:pt x="2501" y="3746"/>
                  </a:lnTo>
                  <a:lnTo>
                    <a:pt x="1244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905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9" name="object 859" descr=""/>
            <p:cNvSpPr/>
            <p:nvPr/>
          </p:nvSpPr>
          <p:spPr>
            <a:xfrm>
              <a:off x="3856470" y="1611362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0" y="0"/>
                  </a:moveTo>
                  <a:lnTo>
                    <a:pt x="0" y="8724"/>
                  </a:lnTo>
                  <a:lnTo>
                    <a:pt x="2476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B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0" name="object 860" descr=""/>
            <p:cNvSpPr/>
            <p:nvPr/>
          </p:nvSpPr>
          <p:spPr>
            <a:xfrm>
              <a:off x="3860204" y="1607628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39" h="15240">
                  <a:moveTo>
                    <a:pt x="0" y="0"/>
                  </a:moveTo>
                  <a:lnTo>
                    <a:pt x="0" y="14947"/>
                  </a:lnTo>
                  <a:lnTo>
                    <a:pt x="2489" y="11214"/>
                  </a:lnTo>
                  <a:lnTo>
                    <a:pt x="2489" y="49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D62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1" name="object 861" descr=""/>
            <p:cNvSpPr/>
            <p:nvPr/>
          </p:nvSpPr>
          <p:spPr>
            <a:xfrm>
              <a:off x="3863925" y="1571509"/>
              <a:ext cx="8890" cy="33655"/>
            </a:xfrm>
            <a:custGeom>
              <a:avLst/>
              <a:gdLst/>
              <a:ahLst/>
              <a:cxnLst/>
              <a:rect l="l" t="t" r="r" b="b"/>
              <a:pathLst>
                <a:path w="8889" h="33655">
                  <a:moveTo>
                    <a:pt x="6248" y="17424"/>
                  </a:moveTo>
                  <a:lnTo>
                    <a:pt x="2501" y="17424"/>
                  </a:lnTo>
                  <a:lnTo>
                    <a:pt x="2501" y="19926"/>
                  </a:lnTo>
                  <a:lnTo>
                    <a:pt x="3746" y="23660"/>
                  </a:lnTo>
                  <a:lnTo>
                    <a:pt x="6248" y="28651"/>
                  </a:lnTo>
                  <a:lnTo>
                    <a:pt x="6248" y="33629"/>
                  </a:lnTo>
                  <a:lnTo>
                    <a:pt x="8724" y="33629"/>
                  </a:lnTo>
                  <a:lnTo>
                    <a:pt x="8724" y="31127"/>
                  </a:lnTo>
                  <a:lnTo>
                    <a:pt x="7480" y="26149"/>
                  </a:lnTo>
                  <a:lnTo>
                    <a:pt x="6248" y="26149"/>
                  </a:lnTo>
                  <a:lnTo>
                    <a:pt x="6248" y="17424"/>
                  </a:lnTo>
                  <a:close/>
                </a:path>
                <a:path w="8889" h="33655">
                  <a:moveTo>
                    <a:pt x="0" y="0"/>
                  </a:moveTo>
                  <a:lnTo>
                    <a:pt x="0" y="1244"/>
                  </a:lnTo>
                  <a:lnTo>
                    <a:pt x="1257" y="6222"/>
                  </a:lnTo>
                  <a:lnTo>
                    <a:pt x="1257" y="19926"/>
                  </a:lnTo>
                  <a:lnTo>
                    <a:pt x="2501" y="19926"/>
                  </a:lnTo>
                  <a:lnTo>
                    <a:pt x="2501" y="17424"/>
                  </a:lnTo>
                  <a:lnTo>
                    <a:pt x="6248" y="17424"/>
                  </a:lnTo>
                  <a:lnTo>
                    <a:pt x="4991" y="14947"/>
                  </a:lnTo>
                  <a:lnTo>
                    <a:pt x="4991" y="11201"/>
                  </a:lnTo>
                  <a:lnTo>
                    <a:pt x="2501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8E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2" name="object 862" descr=""/>
            <p:cNvSpPr/>
            <p:nvPr/>
          </p:nvSpPr>
          <p:spPr>
            <a:xfrm>
              <a:off x="3868916" y="1592680"/>
              <a:ext cx="2540" cy="6350"/>
            </a:xfrm>
            <a:custGeom>
              <a:avLst/>
              <a:gdLst/>
              <a:ahLst/>
              <a:cxnLst/>
              <a:rect l="l" t="t" r="r" b="b"/>
              <a:pathLst>
                <a:path w="2539" h="6350">
                  <a:moveTo>
                    <a:pt x="2489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1257" y="3733"/>
                  </a:lnTo>
                  <a:lnTo>
                    <a:pt x="2489" y="6235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D081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3" name="object 863" descr=""/>
            <p:cNvSpPr/>
            <p:nvPr/>
          </p:nvSpPr>
          <p:spPr>
            <a:xfrm>
              <a:off x="3868916" y="1582710"/>
              <a:ext cx="2540" cy="8890"/>
            </a:xfrm>
            <a:custGeom>
              <a:avLst/>
              <a:gdLst/>
              <a:ahLst/>
              <a:cxnLst/>
              <a:rect l="l" t="t" r="r" b="b"/>
              <a:pathLst>
                <a:path w="2539" h="8890">
                  <a:moveTo>
                    <a:pt x="0" y="0"/>
                  </a:moveTo>
                  <a:lnTo>
                    <a:pt x="0" y="8724"/>
                  </a:lnTo>
                  <a:lnTo>
                    <a:pt x="2489" y="8724"/>
                  </a:lnTo>
                  <a:lnTo>
                    <a:pt x="2489" y="6222"/>
                  </a:lnTo>
                  <a:lnTo>
                    <a:pt x="1257" y="3746"/>
                  </a:lnTo>
                  <a:lnTo>
                    <a:pt x="1257" y="12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7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4" name="object 864" descr=""/>
            <p:cNvSpPr/>
            <p:nvPr/>
          </p:nvSpPr>
          <p:spPr>
            <a:xfrm>
              <a:off x="3865182" y="1571509"/>
              <a:ext cx="5080" cy="13970"/>
            </a:xfrm>
            <a:custGeom>
              <a:avLst/>
              <a:gdLst/>
              <a:ahLst/>
              <a:cxnLst/>
              <a:rect l="l" t="t" r="r" b="b"/>
              <a:pathLst>
                <a:path w="5079" h="13969">
                  <a:moveTo>
                    <a:pt x="0" y="0"/>
                  </a:moveTo>
                  <a:lnTo>
                    <a:pt x="0" y="1244"/>
                  </a:lnTo>
                  <a:lnTo>
                    <a:pt x="1244" y="4978"/>
                  </a:lnTo>
                  <a:lnTo>
                    <a:pt x="1244" y="9956"/>
                  </a:lnTo>
                  <a:lnTo>
                    <a:pt x="4991" y="13703"/>
                  </a:lnTo>
                  <a:lnTo>
                    <a:pt x="4991" y="11201"/>
                  </a:lnTo>
                  <a:lnTo>
                    <a:pt x="2489" y="74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B7D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5" name="object 865" descr=""/>
            <p:cNvSpPr/>
            <p:nvPr/>
          </p:nvSpPr>
          <p:spPr>
            <a:xfrm>
              <a:off x="3865182" y="1555316"/>
              <a:ext cx="5080" cy="37465"/>
            </a:xfrm>
            <a:custGeom>
              <a:avLst/>
              <a:gdLst/>
              <a:ahLst/>
              <a:cxnLst/>
              <a:rect l="l" t="t" r="r" b="b"/>
              <a:pathLst>
                <a:path w="5079" h="37465">
                  <a:moveTo>
                    <a:pt x="2740" y="25908"/>
                  </a:moveTo>
                  <a:lnTo>
                    <a:pt x="1244" y="27393"/>
                  </a:lnTo>
                  <a:lnTo>
                    <a:pt x="4991" y="37363"/>
                  </a:lnTo>
                  <a:lnTo>
                    <a:pt x="4991" y="29895"/>
                  </a:lnTo>
                  <a:lnTo>
                    <a:pt x="3733" y="27393"/>
                  </a:lnTo>
                  <a:lnTo>
                    <a:pt x="2740" y="25908"/>
                  </a:lnTo>
                  <a:close/>
                </a:path>
                <a:path w="5079" h="37465">
                  <a:moveTo>
                    <a:pt x="4991" y="0"/>
                  </a:moveTo>
                  <a:lnTo>
                    <a:pt x="2489" y="0"/>
                  </a:lnTo>
                  <a:lnTo>
                    <a:pt x="2489" y="6223"/>
                  </a:lnTo>
                  <a:lnTo>
                    <a:pt x="1244" y="9969"/>
                  </a:lnTo>
                  <a:lnTo>
                    <a:pt x="1244" y="12446"/>
                  </a:lnTo>
                  <a:lnTo>
                    <a:pt x="0" y="14947"/>
                  </a:lnTo>
                  <a:lnTo>
                    <a:pt x="1244" y="18669"/>
                  </a:lnTo>
                  <a:lnTo>
                    <a:pt x="1244" y="23672"/>
                  </a:lnTo>
                  <a:lnTo>
                    <a:pt x="2740" y="25908"/>
                  </a:lnTo>
                  <a:lnTo>
                    <a:pt x="4991" y="23672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A64D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6" name="object 866" descr=""/>
            <p:cNvSpPr/>
            <p:nvPr/>
          </p:nvSpPr>
          <p:spPr>
            <a:xfrm>
              <a:off x="3868916" y="1562784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90">
                  <a:moveTo>
                    <a:pt x="0" y="0"/>
                  </a:moveTo>
                  <a:lnTo>
                    <a:pt x="0" y="1257"/>
                  </a:lnTo>
                  <a:lnTo>
                    <a:pt x="0" y="8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36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7" name="object 867" descr=""/>
            <p:cNvSpPr/>
            <p:nvPr/>
          </p:nvSpPr>
          <p:spPr>
            <a:xfrm>
              <a:off x="3863925" y="1570264"/>
              <a:ext cx="3810" cy="13970"/>
            </a:xfrm>
            <a:custGeom>
              <a:avLst/>
              <a:gdLst/>
              <a:ahLst/>
              <a:cxnLst/>
              <a:rect l="l" t="t" r="r" b="b"/>
              <a:pathLst>
                <a:path w="3810" h="13969">
                  <a:moveTo>
                    <a:pt x="3746" y="0"/>
                  </a:moveTo>
                  <a:lnTo>
                    <a:pt x="1257" y="0"/>
                  </a:lnTo>
                  <a:lnTo>
                    <a:pt x="0" y="2489"/>
                  </a:lnTo>
                  <a:lnTo>
                    <a:pt x="1257" y="6223"/>
                  </a:lnTo>
                  <a:lnTo>
                    <a:pt x="1257" y="9969"/>
                  </a:lnTo>
                  <a:lnTo>
                    <a:pt x="3746" y="1370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98C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8" name="object 868" descr=""/>
            <p:cNvSpPr/>
            <p:nvPr/>
          </p:nvSpPr>
          <p:spPr>
            <a:xfrm>
              <a:off x="3868916" y="1557806"/>
              <a:ext cx="1270" cy="7620"/>
            </a:xfrm>
            <a:custGeom>
              <a:avLst/>
              <a:gdLst/>
              <a:ahLst/>
              <a:cxnLst/>
              <a:rect l="l" t="t" r="r" b="b"/>
              <a:pathLst>
                <a:path w="1270" h="7619">
                  <a:moveTo>
                    <a:pt x="1257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1257" y="7480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A24F2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9" name="object 869" descr=""/>
            <p:cNvSpPr/>
            <p:nvPr/>
          </p:nvSpPr>
          <p:spPr>
            <a:xfrm>
              <a:off x="3867672" y="155780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0" y="0"/>
                  </a:lnTo>
                  <a:lnTo>
                    <a:pt x="2501" y="373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B963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0" name="object 870" descr=""/>
            <p:cNvSpPr/>
            <p:nvPr/>
          </p:nvSpPr>
          <p:spPr>
            <a:xfrm>
              <a:off x="3870174" y="1581466"/>
              <a:ext cx="13970" cy="41275"/>
            </a:xfrm>
            <a:custGeom>
              <a:avLst/>
              <a:gdLst/>
              <a:ahLst/>
              <a:cxnLst/>
              <a:rect l="l" t="t" r="r" b="b"/>
              <a:pathLst>
                <a:path w="13970" h="41275">
                  <a:moveTo>
                    <a:pt x="2476" y="0"/>
                  </a:moveTo>
                  <a:lnTo>
                    <a:pt x="0" y="3746"/>
                  </a:lnTo>
                  <a:lnTo>
                    <a:pt x="2476" y="13703"/>
                  </a:lnTo>
                  <a:lnTo>
                    <a:pt x="2476" y="18694"/>
                  </a:lnTo>
                  <a:lnTo>
                    <a:pt x="3721" y="23672"/>
                  </a:lnTo>
                  <a:lnTo>
                    <a:pt x="4978" y="26161"/>
                  </a:lnTo>
                  <a:lnTo>
                    <a:pt x="4978" y="38620"/>
                  </a:lnTo>
                  <a:lnTo>
                    <a:pt x="7467" y="38620"/>
                  </a:lnTo>
                  <a:lnTo>
                    <a:pt x="9956" y="41109"/>
                  </a:lnTo>
                  <a:lnTo>
                    <a:pt x="13690" y="41109"/>
                  </a:lnTo>
                  <a:lnTo>
                    <a:pt x="9956" y="33642"/>
                  </a:lnTo>
                  <a:lnTo>
                    <a:pt x="7467" y="29895"/>
                  </a:lnTo>
                  <a:lnTo>
                    <a:pt x="7467" y="26161"/>
                  </a:lnTo>
                  <a:lnTo>
                    <a:pt x="6222" y="21170"/>
                  </a:lnTo>
                  <a:lnTo>
                    <a:pt x="4978" y="13703"/>
                  </a:lnTo>
                  <a:lnTo>
                    <a:pt x="2476" y="746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A543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1" name="object 871" descr=""/>
            <p:cNvSpPr/>
            <p:nvPr/>
          </p:nvSpPr>
          <p:spPr>
            <a:xfrm>
              <a:off x="3877641" y="1620086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0" y="0"/>
                  </a:moveTo>
                  <a:lnTo>
                    <a:pt x="0" y="3721"/>
                  </a:lnTo>
                  <a:lnTo>
                    <a:pt x="2489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A3B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2" name="object 872" descr=""/>
            <p:cNvSpPr/>
            <p:nvPr/>
          </p:nvSpPr>
          <p:spPr>
            <a:xfrm>
              <a:off x="3878873" y="1610117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1660" y="3731"/>
                  </a:moveTo>
                  <a:lnTo>
                    <a:pt x="4991" y="11214"/>
                  </a:lnTo>
                  <a:lnTo>
                    <a:pt x="1250" y="11214"/>
                  </a:lnTo>
                  <a:lnTo>
                    <a:pt x="2501" y="12458"/>
                  </a:lnTo>
                  <a:lnTo>
                    <a:pt x="6248" y="12458"/>
                  </a:lnTo>
                  <a:lnTo>
                    <a:pt x="2501" y="4991"/>
                  </a:lnTo>
                  <a:lnTo>
                    <a:pt x="1660" y="3731"/>
                  </a:lnTo>
                  <a:close/>
                </a:path>
                <a:path w="6350" h="12700">
                  <a:moveTo>
                    <a:pt x="0" y="0"/>
                  </a:moveTo>
                  <a:lnTo>
                    <a:pt x="0" y="1244"/>
                  </a:lnTo>
                  <a:lnTo>
                    <a:pt x="1660" y="37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34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3" name="object 873" descr=""/>
            <p:cNvSpPr/>
            <p:nvPr/>
          </p:nvSpPr>
          <p:spPr>
            <a:xfrm>
              <a:off x="3764281" y="1388885"/>
              <a:ext cx="204470" cy="145415"/>
            </a:xfrm>
            <a:custGeom>
              <a:avLst/>
              <a:gdLst/>
              <a:ahLst/>
              <a:cxnLst/>
              <a:rect l="l" t="t" r="r" b="b"/>
              <a:pathLst>
                <a:path w="204470" h="145415">
                  <a:moveTo>
                    <a:pt x="100433" y="0"/>
                  </a:moveTo>
                  <a:lnTo>
                    <a:pt x="62293" y="15721"/>
                  </a:lnTo>
                  <a:lnTo>
                    <a:pt x="56070" y="24433"/>
                  </a:lnTo>
                  <a:lnTo>
                    <a:pt x="48590" y="21944"/>
                  </a:lnTo>
                  <a:lnTo>
                    <a:pt x="17327" y="45148"/>
                  </a:lnTo>
                  <a:lnTo>
                    <a:pt x="14947" y="53084"/>
                  </a:lnTo>
                  <a:lnTo>
                    <a:pt x="11226" y="50595"/>
                  </a:lnTo>
                  <a:lnTo>
                    <a:pt x="8724" y="53084"/>
                  </a:lnTo>
                  <a:lnTo>
                    <a:pt x="4991" y="53084"/>
                  </a:lnTo>
                  <a:lnTo>
                    <a:pt x="3746" y="54329"/>
                  </a:lnTo>
                  <a:lnTo>
                    <a:pt x="1257" y="55586"/>
                  </a:lnTo>
                  <a:lnTo>
                    <a:pt x="1257" y="58062"/>
                  </a:lnTo>
                  <a:lnTo>
                    <a:pt x="0" y="64285"/>
                  </a:lnTo>
                  <a:lnTo>
                    <a:pt x="4991" y="71766"/>
                  </a:lnTo>
                  <a:lnTo>
                    <a:pt x="7480" y="76757"/>
                  </a:lnTo>
                  <a:lnTo>
                    <a:pt x="7480" y="87958"/>
                  </a:lnTo>
                  <a:lnTo>
                    <a:pt x="4991" y="91705"/>
                  </a:lnTo>
                  <a:lnTo>
                    <a:pt x="6248" y="96683"/>
                  </a:lnTo>
                  <a:lnTo>
                    <a:pt x="3746" y="100417"/>
                  </a:lnTo>
                  <a:lnTo>
                    <a:pt x="7480" y="100417"/>
                  </a:lnTo>
                  <a:lnTo>
                    <a:pt x="7480" y="105408"/>
                  </a:lnTo>
                  <a:lnTo>
                    <a:pt x="8724" y="109129"/>
                  </a:lnTo>
                  <a:lnTo>
                    <a:pt x="9969" y="109129"/>
                  </a:lnTo>
                  <a:lnTo>
                    <a:pt x="15105" y="114292"/>
                  </a:lnTo>
                  <a:lnTo>
                    <a:pt x="22110" y="119570"/>
                  </a:lnTo>
                  <a:lnTo>
                    <a:pt x="29582" y="123679"/>
                  </a:lnTo>
                  <a:lnTo>
                    <a:pt x="36118" y="125334"/>
                  </a:lnTo>
                  <a:lnTo>
                    <a:pt x="46100" y="125334"/>
                  </a:lnTo>
                  <a:lnTo>
                    <a:pt x="49847" y="126579"/>
                  </a:lnTo>
                  <a:lnTo>
                    <a:pt x="54813" y="126579"/>
                  </a:lnTo>
                  <a:lnTo>
                    <a:pt x="58546" y="129055"/>
                  </a:lnTo>
                  <a:lnTo>
                    <a:pt x="62293" y="129055"/>
                  </a:lnTo>
                  <a:lnTo>
                    <a:pt x="69761" y="134046"/>
                  </a:lnTo>
                  <a:lnTo>
                    <a:pt x="73494" y="139025"/>
                  </a:lnTo>
                  <a:lnTo>
                    <a:pt x="77241" y="145261"/>
                  </a:lnTo>
                  <a:lnTo>
                    <a:pt x="85940" y="145261"/>
                  </a:lnTo>
                  <a:lnTo>
                    <a:pt x="92189" y="126579"/>
                  </a:lnTo>
                  <a:lnTo>
                    <a:pt x="93421" y="129055"/>
                  </a:lnTo>
                  <a:lnTo>
                    <a:pt x="100901" y="129055"/>
                  </a:lnTo>
                  <a:lnTo>
                    <a:pt x="100901" y="126579"/>
                  </a:lnTo>
                  <a:lnTo>
                    <a:pt x="102146" y="130313"/>
                  </a:lnTo>
                  <a:lnTo>
                    <a:pt x="110870" y="130313"/>
                  </a:lnTo>
                  <a:lnTo>
                    <a:pt x="110870" y="136536"/>
                  </a:lnTo>
                  <a:lnTo>
                    <a:pt x="120840" y="136536"/>
                  </a:lnTo>
                  <a:lnTo>
                    <a:pt x="117093" y="132802"/>
                  </a:lnTo>
                  <a:lnTo>
                    <a:pt x="123316" y="130313"/>
                  </a:lnTo>
                  <a:lnTo>
                    <a:pt x="125818" y="132802"/>
                  </a:lnTo>
                  <a:lnTo>
                    <a:pt x="134531" y="132802"/>
                  </a:lnTo>
                  <a:lnTo>
                    <a:pt x="139509" y="129055"/>
                  </a:lnTo>
                  <a:lnTo>
                    <a:pt x="142011" y="122832"/>
                  </a:lnTo>
                  <a:lnTo>
                    <a:pt x="146989" y="120356"/>
                  </a:lnTo>
                  <a:lnTo>
                    <a:pt x="146989" y="124077"/>
                  </a:lnTo>
                  <a:lnTo>
                    <a:pt x="149478" y="126579"/>
                  </a:lnTo>
                  <a:lnTo>
                    <a:pt x="149478" y="130313"/>
                  </a:lnTo>
                  <a:lnTo>
                    <a:pt x="150710" y="130313"/>
                  </a:lnTo>
                  <a:lnTo>
                    <a:pt x="154457" y="134046"/>
                  </a:lnTo>
                  <a:lnTo>
                    <a:pt x="170662" y="134046"/>
                  </a:lnTo>
                  <a:lnTo>
                    <a:pt x="175640" y="132802"/>
                  </a:lnTo>
                  <a:lnTo>
                    <a:pt x="180606" y="127811"/>
                  </a:lnTo>
                  <a:lnTo>
                    <a:pt x="180606" y="124077"/>
                  </a:lnTo>
                  <a:lnTo>
                    <a:pt x="178117" y="120356"/>
                  </a:lnTo>
                  <a:lnTo>
                    <a:pt x="176885" y="117854"/>
                  </a:lnTo>
                  <a:lnTo>
                    <a:pt x="174383" y="117854"/>
                  </a:lnTo>
                  <a:lnTo>
                    <a:pt x="181863" y="116609"/>
                  </a:lnTo>
                  <a:lnTo>
                    <a:pt x="190588" y="114107"/>
                  </a:lnTo>
                  <a:lnTo>
                    <a:pt x="199288" y="105408"/>
                  </a:lnTo>
                  <a:lnTo>
                    <a:pt x="201790" y="101661"/>
                  </a:lnTo>
                  <a:lnTo>
                    <a:pt x="201790" y="94181"/>
                  </a:lnTo>
                  <a:lnTo>
                    <a:pt x="196811" y="89203"/>
                  </a:lnTo>
                  <a:lnTo>
                    <a:pt x="200532" y="85469"/>
                  </a:lnTo>
                  <a:lnTo>
                    <a:pt x="203034" y="81735"/>
                  </a:lnTo>
                  <a:lnTo>
                    <a:pt x="204279" y="76757"/>
                  </a:lnTo>
                  <a:lnTo>
                    <a:pt x="200829" y="69535"/>
                  </a:lnTo>
                  <a:lnTo>
                    <a:pt x="196332" y="66633"/>
                  </a:lnTo>
                  <a:lnTo>
                    <a:pt x="191134" y="65368"/>
                  </a:lnTo>
                  <a:lnTo>
                    <a:pt x="185585" y="63053"/>
                  </a:lnTo>
                  <a:lnTo>
                    <a:pt x="183108" y="63053"/>
                  </a:lnTo>
                  <a:lnTo>
                    <a:pt x="181863" y="61809"/>
                  </a:lnTo>
                  <a:lnTo>
                    <a:pt x="188086" y="49363"/>
                  </a:lnTo>
                  <a:lnTo>
                    <a:pt x="186842" y="44359"/>
                  </a:lnTo>
                  <a:lnTo>
                    <a:pt x="185585" y="41883"/>
                  </a:lnTo>
                  <a:lnTo>
                    <a:pt x="185585" y="39381"/>
                  </a:lnTo>
                  <a:lnTo>
                    <a:pt x="183108" y="39381"/>
                  </a:lnTo>
                  <a:lnTo>
                    <a:pt x="179362" y="36891"/>
                  </a:lnTo>
                  <a:lnTo>
                    <a:pt x="171894" y="39381"/>
                  </a:lnTo>
                  <a:lnTo>
                    <a:pt x="165658" y="39381"/>
                  </a:lnTo>
                  <a:lnTo>
                    <a:pt x="165658" y="29411"/>
                  </a:lnTo>
                  <a:lnTo>
                    <a:pt x="164414" y="26935"/>
                  </a:lnTo>
                  <a:lnTo>
                    <a:pt x="163182" y="23188"/>
                  </a:lnTo>
                  <a:lnTo>
                    <a:pt x="160693" y="23188"/>
                  </a:lnTo>
                  <a:lnTo>
                    <a:pt x="156946" y="19467"/>
                  </a:lnTo>
                  <a:lnTo>
                    <a:pt x="133286" y="19467"/>
                  </a:lnTo>
                  <a:lnTo>
                    <a:pt x="128295" y="11987"/>
                  </a:lnTo>
                  <a:lnTo>
                    <a:pt x="123316" y="5764"/>
                  </a:lnTo>
                  <a:lnTo>
                    <a:pt x="114592" y="3262"/>
                  </a:lnTo>
                  <a:lnTo>
                    <a:pt x="107338" y="638"/>
                  </a:lnTo>
                  <a:lnTo>
                    <a:pt x="100433" y="0"/>
                  </a:lnTo>
                  <a:close/>
                </a:path>
              </a:pathLst>
            </a:custGeom>
            <a:solidFill>
              <a:srgbClr val="467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4" name="object 874" descr=""/>
            <p:cNvSpPr/>
            <p:nvPr/>
          </p:nvSpPr>
          <p:spPr>
            <a:xfrm>
              <a:off x="3888843" y="150798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4F8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5" name="object 875" descr=""/>
            <p:cNvSpPr/>
            <p:nvPr/>
          </p:nvSpPr>
          <p:spPr>
            <a:xfrm>
              <a:off x="3903790" y="1440724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1257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3733" y="248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4279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6" name="object 876" descr=""/>
            <p:cNvSpPr/>
            <p:nvPr/>
          </p:nvSpPr>
          <p:spPr>
            <a:xfrm>
              <a:off x="3907523" y="1494294"/>
              <a:ext cx="34925" cy="15240"/>
            </a:xfrm>
            <a:custGeom>
              <a:avLst/>
              <a:gdLst/>
              <a:ahLst/>
              <a:cxnLst/>
              <a:rect l="l" t="t" r="r" b="b"/>
              <a:pathLst>
                <a:path w="34925" h="15240">
                  <a:moveTo>
                    <a:pt x="1244" y="0"/>
                  </a:moveTo>
                  <a:lnTo>
                    <a:pt x="0" y="2476"/>
                  </a:lnTo>
                  <a:lnTo>
                    <a:pt x="0" y="7467"/>
                  </a:lnTo>
                  <a:lnTo>
                    <a:pt x="1244" y="7467"/>
                  </a:lnTo>
                  <a:lnTo>
                    <a:pt x="1244" y="0"/>
                  </a:lnTo>
                  <a:close/>
                </a:path>
                <a:path w="34925" h="15240">
                  <a:moveTo>
                    <a:pt x="34874" y="14947"/>
                  </a:moveTo>
                  <a:lnTo>
                    <a:pt x="33642" y="12446"/>
                  </a:lnTo>
                  <a:lnTo>
                    <a:pt x="33642" y="14947"/>
                  </a:lnTo>
                  <a:lnTo>
                    <a:pt x="34874" y="14947"/>
                  </a:lnTo>
                  <a:close/>
                </a:path>
              </a:pathLst>
            </a:custGeom>
            <a:solidFill>
              <a:srgbClr val="446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7" name="object 877" descr=""/>
            <p:cNvSpPr/>
            <p:nvPr/>
          </p:nvSpPr>
          <p:spPr>
            <a:xfrm>
              <a:off x="3888843" y="1438248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0" y="0"/>
                  </a:moveTo>
                  <a:lnTo>
                    <a:pt x="1257" y="2476"/>
                  </a:lnTo>
                  <a:lnTo>
                    <a:pt x="1257" y="7454"/>
                  </a:lnTo>
                  <a:lnTo>
                    <a:pt x="6222" y="7454"/>
                  </a:lnTo>
                  <a:lnTo>
                    <a:pt x="6222" y="1231"/>
                  </a:lnTo>
                  <a:lnTo>
                    <a:pt x="1257" y="12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BA1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8" name="object 878" descr=""/>
            <p:cNvSpPr/>
            <p:nvPr/>
          </p:nvSpPr>
          <p:spPr>
            <a:xfrm>
              <a:off x="3903790" y="1433244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8724" y="0"/>
                  </a:moveTo>
                  <a:lnTo>
                    <a:pt x="6235" y="0"/>
                  </a:lnTo>
                  <a:lnTo>
                    <a:pt x="4978" y="3746"/>
                  </a:lnTo>
                  <a:lnTo>
                    <a:pt x="0" y="8724"/>
                  </a:lnTo>
                  <a:lnTo>
                    <a:pt x="0" y="11226"/>
                  </a:lnTo>
                  <a:lnTo>
                    <a:pt x="2501" y="11226"/>
                  </a:lnTo>
                  <a:lnTo>
                    <a:pt x="4978" y="9969"/>
                  </a:lnTo>
                  <a:lnTo>
                    <a:pt x="8724" y="7480"/>
                  </a:lnTo>
                  <a:lnTo>
                    <a:pt x="8724" y="5003"/>
                  </a:lnTo>
                  <a:lnTo>
                    <a:pt x="9969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3E7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9" name="object 879" descr=""/>
            <p:cNvSpPr/>
            <p:nvPr/>
          </p:nvSpPr>
          <p:spPr>
            <a:xfrm>
              <a:off x="3825330" y="1484323"/>
              <a:ext cx="12700" cy="6350"/>
            </a:xfrm>
            <a:custGeom>
              <a:avLst/>
              <a:gdLst/>
              <a:ahLst/>
              <a:cxnLst/>
              <a:rect l="l" t="t" r="r" b="b"/>
              <a:pathLst>
                <a:path w="12700" h="6350">
                  <a:moveTo>
                    <a:pt x="12446" y="0"/>
                  </a:moveTo>
                  <a:lnTo>
                    <a:pt x="6223" y="0"/>
                  </a:lnTo>
                  <a:lnTo>
                    <a:pt x="2489" y="2489"/>
                  </a:lnTo>
                  <a:lnTo>
                    <a:pt x="0" y="4978"/>
                  </a:lnTo>
                  <a:lnTo>
                    <a:pt x="0" y="6222"/>
                  </a:lnTo>
                  <a:lnTo>
                    <a:pt x="12446" y="6222"/>
                  </a:lnTo>
                  <a:lnTo>
                    <a:pt x="12446" y="0"/>
                  </a:lnTo>
                  <a:close/>
                </a:path>
              </a:pathLst>
            </a:custGeom>
            <a:solidFill>
              <a:srgbClr val="7DA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0" name="object 880" descr=""/>
            <p:cNvSpPr/>
            <p:nvPr/>
          </p:nvSpPr>
          <p:spPr>
            <a:xfrm>
              <a:off x="3825330" y="1486813"/>
              <a:ext cx="12700" cy="7620"/>
            </a:xfrm>
            <a:custGeom>
              <a:avLst/>
              <a:gdLst/>
              <a:ahLst/>
              <a:cxnLst/>
              <a:rect l="l" t="t" r="r" b="b"/>
              <a:pathLst>
                <a:path w="12700" h="7619">
                  <a:moveTo>
                    <a:pt x="12446" y="2489"/>
                  </a:moveTo>
                  <a:lnTo>
                    <a:pt x="1244" y="2489"/>
                  </a:lnTo>
                  <a:lnTo>
                    <a:pt x="1244" y="3733"/>
                  </a:lnTo>
                  <a:lnTo>
                    <a:pt x="2489" y="7480"/>
                  </a:lnTo>
                  <a:lnTo>
                    <a:pt x="12446" y="7480"/>
                  </a:lnTo>
                  <a:lnTo>
                    <a:pt x="12446" y="2489"/>
                  </a:lnTo>
                  <a:close/>
                </a:path>
                <a:path w="12700" h="7619">
                  <a:moveTo>
                    <a:pt x="1244" y="0"/>
                  </a:moveTo>
                  <a:lnTo>
                    <a:pt x="0" y="2489"/>
                  </a:lnTo>
                  <a:lnTo>
                    <a:pt x="1244" y="248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8AB1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1" name="object 881" descr=""/>
            <p:cNvSpPr/>
            <p:nvPr/>
          </p:nvSpPr>
          <p:spPr>
            <a:xfrm>
              <a:off x="3821583" y="1512612"/>
              <a:ext cx="31750" cy="21590"/>
            </a:xfrm>
            <a:custGeom>
              <a:avLst/>
              <a:gdLst/>
              <a:ahLst/>
              <a:cxnLst/>
              <a:rect l="l" t="t" r="r" b="b"/>
              <a:pathLst>
                <a:path w="31750" h="21590">
                  <a:moveTo>
                    <a:pt x="6619" y="0"/>
                  </a:moveTo>
                  <a:lnTo>
                    <a:pt x="0" y="350"/>
                  </a:lnTo>
                  <a:lnTo>
                    <a:pt x="3746" y="350"/>
                  </a:lnTo>
                  <a:lnTo>
                    <a:pt x="1244" y="2851"/>
                  </a:lnTo>
                  <a:lnTo>
                    <a:pt x="1244" y="5328"/>
                  </a:lnTo>
                  <a:lnTo>
                    <a:pt x="8724" y="10319"/>
                  </a:lnTo>
                  <a:lnTo>
                    <a:pt x="12458" y="15297"/>
                  </a:lnTo>
                  <a:lnTo>
                    <a:pt x="16192" y="21533"/>
                  </a:lnTo>
                  <a:lnTo>
                    <a:pt x="24917" y="21533"/>
                  </a:lnTo>
                  <a:lnTo>
                    <a:pt x="31140" y="350"/>
                  </a:lnTo>
                  <a:lnTo>
                    <a:pt x="21720" y="2100"/>
                  </a:lnTo>
                  <a:lnTo>
                    <a:pt x="13703" y="1283"/>
                  </a:lnTo>
                  <a:lnTo>
                    <a:pt x="6619" y="0"/>
                  </a:lnTo>
                  <a:close/>
                </a:path>
              </a:pathLst>
            </a:custGeom>
            <a:solidFill>
              <a:srgbClr val="195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2" name="object 882" descr=""/>
            <p:cNvSpPr/>
            <p:nvPr/>
          </p:nvSpPr>
          <p:spPr>
            <a:xfrm>
              <a:off x="3853968" y="1506739"/>
              <a:ext cx="19050" cy="12700"/>
            </a:xfrm>
            <a:custGeom>
              <a:avLst/>
              <a:gdLst/>
              <a:ahLst/>
              <a:cxnLst/>
              <a:rect l="l" t="t" r="r" b="b"/>
              <a:pathLst>
                <a:path w="19050" h="12700">
                  <a:moveTo>
                    <a:pt x="18681" y="8724"/>
                  </a:moveTo>
                  <a:lnTo>
                    <a:pt x="8724" y="8724"/>
                  </a:lnTo>
                  <a:lnTo>
                    <a:pt x="9956" y="12458"/>
                  </a:lnTo>
                  <a:lnTo>
                    <a:pt x="18681" y="12458"/>
                  </a:lnTo>
                  <a:lnTo>
                    <a:pt x="18681" y="8724"/>
                  </a:lnTo>
                  <a:close/>
                </a:path>
                <a:path w="19050" h="12700">
                  <a:moveTo>
                    <a:pt x="17437" y="2501"/>
                  </a:moveTo>
                  <a:lnTo>
                    <a:pt x="3733" y="2501"/>
                  </a:lnTo>
                  <a:lnTo>
                    <a:pt x="1257" y="3733"/>
                  </a:lnTo>
                  <a:lnTo>
                    <a:pt x="0" y="6223"/>
                  </a:lnTo>
                  <a:lnTo>
                    <a:pt x="0" y="8724"/>
                  </a:lnTo>
                  <a:lnTo>
                    <a:pt x="1257" y="11201"/>
                  </a:lnTo>
                  <a:lnTo>
                    <a:pt x="8724" y="11201"/>
                  </a:lnTo>
                  <a:lnTo>
                    <a:pt x="8724" y="8724"/>
                  </a:lnTo>
                  <a:lnTo>
                    <a:pt x="18681" y="8724"/>
                  </a:lnTo>
                  <a:lnTo>
                    <a:pt x="18681" y="6223"/>
                  </a:lnTo>
                  <a:lnTo>
                    <a:pt x="17437" y="4978"/>
                  </a:lnTo>
                  <a:lnTo>
                    <a:pt x="17437" y="2501"/>
                  </a:lnTo>
                  <a:close/>
                </a:path>
                <a:path w="19050" h="12700">
                  <a:moveTo>
                    <a:pt x="11214" y="0"/>
                  </a:moveTo>
                  <a:lnTo>
                    <a:pt x="7480" y="2501"/>
                  </a:lnTo>
                  <a:lnTo>
                    <a:pt x="14947" y="2501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744D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3" name="object 883" descr=""/>
            <p:cNvSpPr/>
            <p:nvPr/>
          </p:nvSpPr>
          <p:spPr>
            <a:xfrm>
              <a:off x="3853968" y="1514219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20" h="2540">
                  <a:moveTo>
                    <a:pt x="4978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1257" y="2476"/>
                  </a:lnTo>
                  <a:lnTo>
                    <a:pt x="7480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F48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4" name="object 884" descr=""/>
            <p:cNvSpPr/>
            <p:nvPr/>
          </p:nvSpPr>
          <p:spPr>
            <a:xfrm>
              <a:off x="3863925" y="1512962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2501" y="2501"/>
                  </a:moveTo>
                  <a:lnTo>
                    <a:pt x="0" y="2501"/>
                  </a:lnTo>
                  <a:lnTo>
                    <a:pt x="0" y="4978"/>
                  </a:lnTo>
                  <a:lnTo>
                    <a:pt x="2501" y="4978"/>
                  </a:lnTo>
                  <a:lnTo>
                    <a:pt x="2501" y="2501"/>
                  </a:lnTo>
                  <a:close/>
                </a:path>
                <a:path w="8889" h="5080">
                  <a:moveTo>
                    <a:pt x="8724" y="0"/>
                  </a:moveTo>
                  <a:lnTo>
                    <a:pt x="6248" y="0"/>
                  </a:lnTo>
                  <a:lnTo>
                    <a:pt x="2501" y="2501"/>
                  </a:lnTo>
                  <a:lnTo>
                    <a:pt x="8724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623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5" name="object 885" descr=""/>
            <p:cNvSpPr/>
            <p:nvPr/>
          </p:nvSpPr>
          <p:spPr>
            <a:xfrm>
              <a:off x="3863925" y="1512962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40">
                  <a:moveTo>
                    <a:pt x="8724" y="0"/>
                  </a:moveTo>
                  <a:lnTo>
                    <a:pt x="4991" y="0"/>
                  </a:lnTo>
                  <a:lnTo>
                    <a:pt x="3746" y="2501"/>
                  </a:lnTo>
                  <a:lnTo>
                    <a:pt x="0" y="2501"/>
                  </a:lnTo>
                  <a:lnTo>
                    <a:pt x="8724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6632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6" name="object 886" descr=""/>
            <p:cNvSpPr/>
            <p:nvPr/>
          </p:nvSpPr>
          <p:spPr>
            <a:xfrm>
              <a:off x="3842753" y="1414576"/>
              <a:ext cx="68580" cy="82550"/>
            </a:xfrm>
            <a:custGeom>
              <a:avLst/>
              <a:gdLst/>
              <a:ahLst/>
              <a:cxnLst/>
              <a:rect l="l" t="t" r="r" b="b"/>
              <a:pathLst>
                <a:path w="68579" h="82550">
                  <a:moveTo>
                    <a:pt x="29895" y="68491"/>
                  </a:moveTo>
                  <a:lnTo>
                    <a:pt x="24917" y="64770"/>
                  </a:lnTo>
                  <a:lnTo>
                    <a:pt x="22428" y="62268"/>
                  </a:lnTo>
                  <a:lnTo>
                    <a:pt x="18694" y="62268"/>
                  </a:lnTo>
                  <a:lnTo>
                    <a:pt x="16192" y="64770"/>
                  </a:lnTo>
                  <a:lnTo>
                    <a:pt x="14947" y="67246"/>
                  </a:lnTo>
                  <a:lnTo>
                    <a:pt x="12471" y="67246"/>
                  </a:lnTo>
                  <a:lnTo>
                    <a:pt x="8724" y="69748"/>
                  </a:lnTo>
                  <a:lnTo>
                    <a:pt x="0" y="72237"/>
                  </a:lnTo>
                  <a:lnTo>
                    <a:pt x="0" y="77216"/>
                  </a:lnTo>
                  <a:lnTo>
                    <a:pt x="1244" y="80949"/>
                  </a:lnTo>
                  <a:lnTo>
                    <a:pt x="3746" y="80949"/>
                  </a:lnTo>
                  <a:lnTo>
                    <a:pt x="8724" y="82194"/>
                  </a:lnTo>
                  <a:lnTo>
                    <a:pt x="13716" y="80949"/>
                  </a:lnTo>
                  <a:lnTo>
                    <a:pt x="18694" y="78460"/>
                  </a:lnTo>
                  <a:lnTo>
                    <a:pt x="22428" y="75971"/>
                  </a:lnTo>
                  <a:lnTo>
                    <a:pt x="29895" y="68491"/>
                  </a:lnTo>
                  <a:close/>
                </a:path>
                <a:path w="68579" h="82550">
                  <a:moveTo>
                    <a:pt x="68516" y="18669"/>
                  </a:moveTo>
                  <a:lnTo>
                    <a:pt x="63538" y="12446"/>
                  </a:lnTo>
                  <a:lnTo>
                    <a:pt x="63538" y="8724"/>
                  </a:lnTo>
                  <a:lnTo>
                    <a:pt x="59791" y="3721"/>
                  </a:lnTo>
                  <a:lnTo>
                    <a:pt x="57289" y="0"/>
                  </a:lnTo>
                  <a:lnTo>
                    <a:pt x="51066" y="0"/>
                  </a:lnTo>
                  <a:lnTo>
                    <a:pt x="51066" y="2489"/>
                  </a:lnTo>
                  <a:lnTo>
                    <a:pt x="53568" y="4978"/>
                  </a:lnTo>
                  <a:lnTo>
                    <a:pt x="46088" y="7467"/>
                  </a:lnTo>
                  <a:lnTo>
                    <a:pt x="44843" y="11201"/>
                  </a:lnTo>
                  <a:lnTo>
                    <a:pt x="43599" y="16192"/>
                  </a:lnTo>
                  <a:lnTo>
                    <a:pt x="43599" y="21170"/>
                  </a:lnTo>
                  <a:lnTo>
                    <a:pt x="48590" y="21170"/>
                  </a:lnTo>
                  <a:lnTo>
                    <a:pt x="48590" y="26149"/>
                  </a:lnTo>
                  <a:lnTo>
                    <a:pt x="53568" y="26149"/>
                  </a:lnTo>
                  <a:lnTo>
                    <a:pt x="53568" y="32372"/>
                  </a:lnTo>
                  <a:lnTo>
                    <a:pt x="59791" y="27393"/>
                  </a:lnTo>
                  <a:lnTo>
                    <a:pt x="62293" y="27393"/>
                  </a:lnTo>
                  <a:lnTo>
                    <a:pt x="67271" y="22415"/>
                  </a:lnTo>
                  <a:lnTo>
                    <a:pt x="68516" y="18669"/>
                  </a:lnTo>
                  <a:close/>
                </a:path>
              </a:pathLst>
            </a:custGeom>
            <a:solidFill>
              <a:srgbClr val="8EB9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7" name="object 887" descr=""/>
            <p:cNvSpPr/>
            <p:nvPr/>
          </p:nvSpPr>
          <p:spPr>
            <a:xfrm>
              <a:off x="3888843" y="1433244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501" y="0"/>
                  </a:moveTo>
                  <a:lnTo>
                    <a:pt x="0" y="0"/>
                  </a:lnTo>
                  <a:lnTo>
                    <a:pt x="1257" y="2501"/>
                  </a:lnTo>
                  <a:lnTo>
                    <a:pt x="1257" y="7480"/>
                  </a:lnTo>
                  <a:lnTo>
                    <a:pt x="6223" y="7480"/>
                  </a:lnTo>
                  <a:lnTo>
                    <a:pt x="6223" y="5003"/>
                  </a:lnTo>
                  <a:lnTo>
                    <a:pt x="4978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5F94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8" name="object 888" descr=""/>
            <p:cNvSpPr/>
            <p:nvPr/>
          </p:nvSpPr>
          <p:spPr>
            <a:xfrm>
              <a:off x="3895066" y="1407095"/>
              <a:ext cx="34925" cy="26670"/>
            </a:xfrm>
            <a:custGeom>
              <a:avLst/>
              <a:gdLst/>
              <a:ahLst/>
              <a:cxnLst/>
              <a:rect l="l" t="t" r="r" b="b"/>
              <a:pathLst>
                <a:path w="34925" h="26669">
                  <a:moveTo>
                    <a:pt x="26162" y="1257"/>
                  </a:moveTo>
                  <a:lnTo>
                    <a:pt x="22434" y="1257"/>
                  </a:lnTo>
                  <a:lnTo>
                    <a:pt x="23672" y="2501"/>
                  </a:lnTo>
                  <a:lnTo>
                    <a:pt x="18694" y="2501"/>
                  </a:lnTo>
                  <a:lnTo>
                    <a:pt x="13703" y="4978"/>
                  </a:lnTo>
                  <a:lnTo>
                    <a:pt x="0" y="4978"/>
                  </a:lnTo>
                  <a:lnTo>
                    <a:pt x="0" y="7480"/>
                  </a:lnTo>
                  <a:lnTo>
                    <a:pt x="3746" y="8724"/>
                  </a:lnTo>
                  <a:lnTo>
                    <a:pt x="6235" y="8724"/>
                  </a:lnTo>
                  <a:lnTo>
                    <a:pt x="8724" y="11201"/>
                  </a:lnTo>
                  <a:lnTo>
                    <a:pt x="12458" y="16205"/>
                  </a:lnTo>
                  <a:lnTo>
                    <a:pt x="12458" y="21170"/>
                  </a:lnTo>
                  <a:lnTo>
                    <a:pt x="17449" y="26149"/>
                  </a:lnTo>
                  <a:lnTo>
                    <a:pt x="27406" y="26149"/>
                  </a:lnTo>
                  <a:lnTo>
                    <a:pt x="31153" y="24904"/>
                  </a:lnTo>
                  <a:lnTo>
                    <a:pt x="32397" y="21170"/>
                  </a:lnTo>
                  <a:lnTo>
                    <a:pt x="33629" y="18681"/>
                  </a:lnTo>
                  <a:lnTo>
                    <a:pt x="34874" y="18681"/>
                  </a:lnTo>
                  <a:lnTo>
                    <a:pt x="34874" y="8724"/>
                  </a:lnTo>
                  <a:lnTo>
                    <a:pt x="32397" y="3733"/>
                  </a:lnTo>
                  <a:lnTo>
                    <a:pt x="28651" y="3733"/>
                  </a:lnTo>
                  <a:lnTo>
                    <a:pt x="26162" y="1257"/>
                  </a:lnTo>
                  <a:close/>
                </a:path>
                <a:path w="34925" h="26669">
                  <a:moveTo>
                    <a:pt x="7480" y="2501"/>
                  </a:moveTo>
                  <a:lnTo>
                    <a:pt x="2501" y="4978"/>
                  </a:lnTo>
                  <a:lnTo>
                    <a:pt x="13703" y="4978"/>
                  </a:lnTo>
                  <a:lnTo>
                    <a:pt x="7480" y="2501"/>
                  </a:lnTo>
                  <a:close/>
                </a:path>
                <a:path w="34925" h="26669">
                  <a:moveTo>
                    <a:pt x="21183" y="0"/>
                  </a:moveTo>
                  <a:lnTo>
                    <a:pt x="21183" y="1257"/>
                  </a:lnTo>
                  <a:lnTo>
                    <a:pt x="22434" y="1257"/>
                  </a:lnTo>
                  <a:lnTo>
                    <a:pt x="21183" y="0"/>
                  </a:lnTo>
                  <a:close/>
                </a:path>
              </a:pathLst>
            </a:custGeom>
            <a:solidFill>
              <a:srgbClr val="5F9E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9" name="object 889" descr=""/>
            <p:cNvSpPr/>
            <p:nvPr/>
          </p:nvSpPr>
          <p:spPr>
            <a:xfrm>
              <a:off x="3924974" y="1414575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21" y="0"/>
                  </a:moveTo>
                  <a:lnTo>
                    <a:pt x="0" y="0"/>
                  </a:lnTo>
                  <a:lnTo>
                    <a:pt x="2489" y="2489"/>
                  </a:lnTo>
                  <a:lnTo>
                    <a:pt x="3721" y="6223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95B8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0" name="object 890" descr=""/>
            <p:cNvSpPr/>
            <p:nvPr/>
          </p:nvSpPr>
          <p:spPr>
            <a:xfrm>
              <a:off x="3916249" y="1408352"/>
              <a:ext cx="13970" cy="7620"/>
            </a:xfrm>
            <a:custGeom>
              <a:avLst/>
              <a:gdLst/>
              <a:ahLst/>
              <a:cxnLst/>
              <a:rect l="l" t="t" r="r" b="b"/>
              <a:pathLst>
                <a:path w="13970" h="7619">
                  <a:moveTo>
                    <a:pt x="4978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7467" y="4965"/>
                  </a:lnTo>
                  <a:lnTo>
                    <a:pt x="11214" y="7467"/>
                  </a:lnTo>
                  <a:lnTo>
                    <a:pt x="13690" y="7467"/>
                  </a:lnTo>
                  <a:lnTo>
                    <a:pt x="11214" y="2476"/>
                  </a:lnTo>
                  <a:lnTo>
                    <a:pt x="7467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5C0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1" name="object 891" descr=""/>
            <p:cNvSpPr/>
            <p:nvPr/>
          </p:nvSpPr>
          <p:spPr>
            <a:xfrm>
              <a:off x="3913760" y="1422043"/>
              <a:ext cx="13970" cy="11430"/>
            </a:xfrm>
            <a:custGeom>
              <a:avLst/>
              <a:gdLst/>
              <a:ahLst/>
              <a:cxnLst/>
              <a:rect l="l" t="t" r="r" b="b"/>
              <a:pathLst>
                <a:path w="13970" h="11430">
                  <a:moveTo>
                    <a:pt x="11214" y="0"/>
                  </a:moveTo>
                  <a:lnTo>
                    <a:pt x="4978" y="0"/>
                  </a:lnTo>
                  <a:lnTo>
                    <a:pt x="3733" y="2476"/>
                  </a:lnTo>
                  <a:lnTo>
                    <a:pt x="1231" y="2476"/>
                  </a:lnTo>
                  <a:lnTo>
                    <a:pt x="0" y="4978"/>
                  </a:lnTo>
                  <a:lnTo>
                    <a:pt x="0" y="11201"/>
                  </a:lnTo>
                  <a:lnTo>
                    <a:pt x="7467" y="11201"/>
                  </a:lnTo>
                  <a:lnTo>
                    <a:pt x="11214" y="9956"/>
                  </a:lnTo>
                  <a:lnTo>
                    <a:pt x="12458" y="6223"/>
                  </a:lnTo>
                  <a:lnTo>
                    <a:pt x="13703" y="3733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ADC95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2" name="object 892" descr=""/>
            <p:cNvSpPr/>
            <p:nvPr/>
          </p:nvSpPr>
          <p:spPr>
            <a:xfrm>
              <a:off x="3867672" y="1449449"/>
              <a:ext cx="67310" cy="40005"/>
            </a:xfrm>
            <a:custGeom>
              <a:avLst/>
              <a:gdLst/>
              <a:ahLst/>
              <a:cxnLst/>
              <a:rect l="l" t="t" r="r" b="b"/>
              <a:pathLst>
                <a:path w="67310" h="40005">
                  <a:moveTo>
                    <a:pt x="29895" y="29895"/>
                  </a:moveTo>
                  <a:lnTo>
                    <a:pt x="0" y="29895"/>
                  </a:lnTo>
                  <a:lnTo>
                    <a:pt x="4978" y="33616"/>
                  </a:lnTo>
                  <a:lnTo>
                    <a:pt x="9969" y="38620"/>
                  </a:lnTo>
                  <a:lnTo>
                    <a:pt x="13703" y="38620"/>
                  </a:lnTo>
                  <a:lnTo>
                    <a:pt x="19926" y="39852"/>
                  </a:lnTo>
                  <a:lnTo>
                    <a:pt x="24904" y="33616"/>
                  </a:lnTo>
                  <a:lnTo>
                    <a:pt x="29895" y="29895"/>
                  </a:lnTo>
                  <a:close/>
                </a:path>
                <a:path w="67310" h="40005">
                  <a:moveTo>
                    <a:pt x="7480" y="24904"/>
                  </a:moveTo>
                  <a:lnTo>
                    <a:pt x="3733" y="27393"/>
                  </a:lnTo>
                  <a:lnTo>
                    <a:pt x="2501" y="29895"/>
                  </a:lnTo>
                  <a:lnTo>
                    <a:pt x="37364" y="29895"/>
                  </a:lnTo>
                  <a:lnTo>
                    <a:pt x="47639" y="28960"/>
                  </a:lnTo>
                  <a:lnTo>
                    <a:pt x="53654" y="27393"/>
                  </a:lnTo>
                  <a:lnTo>
                    <a:pt x="13703" y="27393"/>
                  </a:lnTo>
                  <a:lnTo>
                    <a:pt x="7480" y="24904"/>
                  </a:lnTo>
                  <a:close/>
                </a:path>
                <a:path w="67310" h="40005">
                  <a:moveTo>
                    <a:pt x="36118" y="3721"/>
                  </a:moveTo>
                  <a:lnTo>
                    <a:pt x="32372" y="6222"/>
                  </a:lnTo>
                  <a:lnTo>
                    <a:pt x="31140" y="8712"/>
                  </a:lnTo>
                  <a:lnTo>
                    <a:pt x="29895" y="13690"/>
                  </a:lnTo>
                  <a:lnTo>
                    <a:pt x="21170" y="13690"/>
                  </a:lnTo>
                  <a:lnTo>
                    <a:pt x="17449" y="16192"/>
                  </a:lnTo>
                  <a:lnTo>
                    <a:pt x="14947" y="18668"/>
                  </a:lnTo>
                  <a:lnTo>
                    <a:pt x="14947" y="23660"/>
                  </a:lnTo>
                  <a:lnTo>
                    <a:pt x="13703" y="27393"/>
                  </a:lnTo>
                  <a:lnTo>
                    <a:pt x="53654" y="27393"/>
                  </a:lnTo>
                  <a:lnTo>
                    <a:pt x="56165" y="26740"/>
                  </a:lnTo>
                  <a:lnTo>
                    <a:pt x="63525" y="22415"/>
                  </a:lnTo>
                  <a:lnTo>
                    <a:pt x="66014" y="19926"/>
                  </a:lnTo>
                  <a:lnTo>
                    <a:pt x="67271" y="17424"/>
                  </a:lnTo>
                  <a:lnTo>
                    <a:pt x="67271" y="8712"/>
                  </a:lnTo>
                  <a:lnTo>
                    <a:pt x="38620" y="8712"/>
                  </a:lnTo>
                  <a:lnTo>
                    <a:pt x="39201" y="7841"/>
                  </a:lnTo>
                  <a:lnTo>
                    <a:pt x="36118" y="3721"/>
                  </a:lnTo>
                  <a:close/>
                </a:path>
                <a:path w="67310" h="40005">
                  <a:moveTo>
                    <a:pt x="39201" y="7841"/>
                  </a:moveTo>
                  <a:lnTo>
                    <a:pt x="38620" y="8712"/>
                  </a:lnTo>
                  <a:lnTo>
                    <a:pt x="39852" y="8712"/>
                  </a:lnTo>
                  <a:lnTo>
                    <a:pt x="39201" y="7841"/>
                  </a:lnTo>
                  <a:close/>
                </a:path>
                <a:path w="67310" h="40005">
                  <a:moveTo>
                    <a:pt x="51066" y="0"/>
                  </a:moveTo>
                  <a:lnTo>
                    <a:pt x="47320" y="0"/>
                  </a:lnTo>
                  <a:lnTo>
                    <a:pt x="43599" y="1244"/>
                  </a:lnTo>
                  <a:lnTo>
                    <a:pt x="39201" y="7841"/>
                  </a:lnTo>
                  <a:lnTo>
                    <a:pt x="39852" y="8712"/>
                  </a:lnTo>
                  <a:lnTo>
                    <a:pt x="67271" y="8712"/>
                  </a:lnTo>
                  <a:lnTo>
                    <a:pt x="67271" y="7467"/>
                  </a:lnTo>
                  <a:lnTo>
                    <a:pt x="56045" y="7467"/>
                  </a:lnTo>
                  <a:lnTo>
                    <a:pt x="53555" y="6222"/>
                  </a:lnTo>
                  <a:lnTo>
                    <a:pt x="53555" y="2489"/>
                  </a:lnTo>
                  <a:lnTo>
                    <a:pt x="51066" y="0"/>
                  </a:lnTo>
                  <a:close/>
                </a:path>
              </a:pathLst>
            </a:custGeom>
            <a:solidFill>
              <a:srgbClr val="82AF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3" name="object 893" descr=""/>
            <p:cNvSpPr/>
            <p:nvPr/>
          </p:nvSpPr>
          <p:spPr>
            <a:xfrm>
              <a:off x="3756826" y="1388885"/>
              <a:ext cx="168275" cy="89535"/>
            </a:xfrm>
            <a:custGeom>
              <a:avLst/>
              <a:gdLst/>
              <a:ahLst/>
              <a:cxnLst/>
              <a:rect l="l" t="t" r="r" b="b"/>
              <a:pathLst>
                <a:path w="168275" h="89534">
                  <a:moveTo>
                    <a:pt x="102120" y="71766"/>
                  </a:moveTo>
                  <a:lnTo>
                    <a:pt x="47320" y="71766"/>
                  </a:lnTo>
                  <a:lnTo>
                    <a:pt x="47320" y="75512"/>
                  </a:lnTo>
                  <a:lnTo>
                    <a:pt x="41097" y="82980"/>
                  </a:lnTo>
                  <a:lnTo>
                    <a:pt x="41097" y="86714"/>
                  </a:lnTo>
                  <a:lnTo>
                    <a:pt x="46075" y="89203"/>
                  </a:lnTo>
                  <a:lnTo>
                    <a:pt x="59778" y="89203"/>
                  </a:lnTo>
                  <a:lnTo>
                    <a:pt x="66001" y="87958"/>
                  </a:lnTo>
                  <a:lnTo>
                    <a:pt x="69748" y="84224"/>
                  </a:lnTo>
                  <a:lnTo>
                    <a:pt x="73482" y="79233"/>
                  </a:lnTo>
                  <a:lnTo>
                    <a:pt x="98399" y="79233"/>
                  </a:lnTo>
                  <a:lnTo>
                    <a:pt x="102120" y="75512"/>
                  </a:lnTo>
                  <a:lnTo>
                    <a:pt x="102120" y="71766"/>
                  </a:lnTo>
                  <a:close/>
                </a:path>
                <a:path w="168275" h="89534">
                  <a:moveTo>
                    <a:pt x="98399" y="79233"/>
                  </a:moveTo>
                  <a:lnTo>
                    <a:pt x="73482" y="79233"/>
                  </a:lnTo>
                  <a:lnTo>
                    <a:pt x="79705" y="85469"/>
                  </a:lnTo>
                  <a:lnTo>
                    <a:pt x="90919" y="85469"/>
                  </a:lnTo>
                  <a:lnTo>
                    <a:pt x="94653" y="82980"/>
                  </a:lnTo>
                  <a:lnTo>
                    <a:pt x="98399" y="79233"/>
                  </a:lnTo>
                  <a:close/>
                </a:path>
                <a:path w="168275" h="89534">
                  <a:moveTo>
                    <a:pt x="48577" y="14463"/>
                  </a:moveTo>
                  <a:lnTo>
                    <a:pt x="17307" y="37680"/>
                  </a:lnTo>
                  <a:lnTo>
                    <a:pt x="14935" y="45616"/>
                  </a:lnTo>
                  <a:lnTo>
                    <a:pt x="4978" y="45616"/>
                  </a:lnTo>
                  <a:lnTo>
                    <a:pt x="3733" y="46861"/>
                  </a:lnTo>
                  <a:lnTo>
                    <a:pt x="1231" y="48106"/>
                  </a:lnTo>
                  <a:lnTo>
                    <a:pt x="1231" y="50595"/>
                  </a:lnTo>
                  <a:lnTo>
                    <a:pt x="0" y="56818"/>
                  </a:lnTo>
                  <a:lnTo>
                    <a:pt x="4978" y="64285"/>
                  </a:lnTo>
                  <a:lnTo>
                    <a:pt x="7454" y="69276"/>
                  </a:lnTo>
                  <a:lnTo>
                    <a:pt x="11201" y="74255"/>
                  </a:lnTo>
                  <a:lnTo>
                    <a:pt x="14935" y="76757"/>
                  </a:lnTo>
                  <a:lnTo>
                    <a:pt x="28651" y="76757"/>
                  </a:lnTo>
                  <a:lnTo>
                    <a:pt x="29883" y="79233"/>
                  </a:lnTo>
                  <a:lnTo>
                    <a:pt x="32372" y="79233"/>
                  </a:lnTo>
                  <a:lnTo>
                    <a:pt x="36106" y="76757"/>
                  </a:lnTo>
                  <a:lnTo>
                    <a:pt x="38607" y="74255"/>
                  </a:lnTo>
                  <a:lnTo>
                    <a:pt x="42341" y="71766"/>
                  </a:lnTo>
                  <a:lnTo>
                    <a:pt x="102120" y="71766"/>
                  </a:lnTo>
                  <a:lnTo>
                    <a:pt x="102120" y="69276"/>
                  </a:lnTo>
                  <a:lnTo>
                    <a:pt x="99644" y="66787"/>
                  </a:lnTo>
                  <a:lnTo>
                    <a:pt x="85928" y="66787"/>
                  </a:lnTo>
                  <a:lnTo>
                    <a:pt x="85928" y="60564"/>
                  </a:lnTo>
                  <a:lnTo>
                    <a:pt x="66001" y="60564"/>
                  </a:lnTo>
                  <a:lnTo>
                    <a:pt x="66001" y="53084"/>
                  </a:lnTo>
                  <a:lnTo>
                    <a:pt x="129527" y="53084"/>
                  </a:lnTo>
                  <a:lnTo>
                    <a:pt x="129527" y="46861"/>
                  </a:lnTo>
                  <a:lnTo>
                    <a:pt x="113347" y="46861"/>
                  </a:lnTo>
                  <a:lnTo>
                    <a:pt x="108372" y="43878"/>
                  </a:lnTo>
                  <a:lnTo>
                    <a:pt x="99495" y="43878"/>
                  </a:lnTo>
                  <a:lnTo>
                    <a:pt x="95897" y="43114"/>
                  </a:lnTo>
                  <a:lnTo>
                    <a:pt x="93395" y="41883"/>
                  </a:lnTo>
                  <a:lnTo>
                    <a:pt x="89674" y="39381"/>
                  </a:lnTo>
                  <a:lnTo>
                    <a:pt x="89674" y="36891"/>
                  </a:lnTo>
                  <a:lnTo>
                    <a:pt x="93395" y="34415"/>
                  </a:lnTo>
                  <a:lnTo>
                    <a:pt x="126618" y="34415"/>
                  </a:lnTo>
                  <a:lnTo>
                    <a:pt x="127038" y="33158"/>
                  </a:lnTo>
                  <a:lnTo>
                    <a:pt x="128295" y="28179"/>
                  </a:lnTo>
                  <a:lnTo>
                    <a:pt x="135750" y="25690"/>
                  </a:lnTo>
                  <a:lnTo>
                    <a:pt x="135750" y="23188"/>
                  </a:lnTo>
                  <a:lnTo>
                    <a:pt x="138239" y="23188"/>
                  </a:lnTo>
                  <a:lnTo>
                    <a:pt x="143217" y="20712"/>
                  </a:lnTo>
                  <a:lnTo>
                    <a:pt x="165654" y="20712"/>
                  </a:lnTo>
                  <a:lnTo>
                    <a:pt x="164401" y="19467"/>
                  </a:lnTo>
                  <a:lnTo>
                    <a:pt x="140741" y="19467"/>
                  </a:lnTo>
                  <a:lnTo>
                    <a:pt x="139072" y="16965"/>
                  </a:lnTo>
                  <a:lnTo>
                    <a:pt x="56045" y="16965"/>
                  </a:lnTo>
                  <a:lnTo>
                    <a:pt x="48577" y="14463"/>
                  </a:lnTo>
                  <a:close/>
                </a:path>
                <a:path w="168275" h="89534">
                  <a:moveTo>
                    <a:pt x="129527" y="53084"/>
                  </a:moveTo>
                  <a:lnTo>
                    <a:pt x="79705" y="53084"/>
                  </a:lnTo>
                  <a:lnTo>
                    <a:pt x="84696" y="54329"/>
                  </a:lnTo>
                  <a:lnTo>
                    <a:pt x="88430" y="56818"/>
                  </a:lnTo>
                  <a:lnTo>
                    <a:pt x="93395" y="56818"/>
                  </a:lnTo>
                  <a:lnTo>
                    <a:pt x="97142" y="61809"/>
                  </a:lnTo>
                  <a:lnTo>
                    <a:pt x="102883" y="61809"/>
                  </a:lnTo>
                  <a:lnTo>
                    <a:pt x="110690" y="61185"/>
                  </a:lnTo>
                  <a:lnTo>
                    <a:pt x="117287" y="59703"/>
                  </a:lnTo>
                  <a:lnTo>
                    <a:pt x="123304" y="56818"/>
                  </a:lnTo>
                  <a:lnTo>
                    <a:pt x="125793" y="54329"/>
                  </a:lnTo>
                  <a:lnTo>
                    <a:pt x="129527" y="53084"/>
                  </a:lnTo>
                  <a:close/>
                </a:path>
                <a:path w="168275" h="89534">
                  <a:moveTo>
                    <a:pt x="82194" y="55586"/>
                  </a:moveTo>
                  <a:lnTo>
                    <a:pt x="77215" y="55586"/>
                  </a:lnTo>
                  <a:lnTo>
                    <a:pt x="73482" y="56818"/>
                  </a:lnTo>
                  <a:lnTo>
                    <a:pt x="68503" y="58062"/>
                  </a:lnTo>
                  <a:lnTo>
                    <a:pt x="66001" y="60564"/>
                  </a:lnTo>
                  <a:lnTo>
                    <a:pt x="85928" y="60564"/>
                  </a:lnTo>
                  <a:lnTo>
                    <a:pt x="83451" y="58062"/>
                  </a:lnTo>
                  <a:lnTo>
                    <a:pt x="82194" y="55586"/>
                  </a:lnTo>
                  <a:close/>
                </a:path>
                <a:path w="168275" h="89534">
                  <a:moveTo>
                    <a:pt x="11201" y="43114"/>
                  </a:moveTo>
                  <a:lnTo>
                    <a:pt x="8712" y="45616"/>
                  </a:lnTo>
                  <a:lnTo>
                    <a:pt x="14935" y="45616"/>
                  </a:lnTo>
                  <a:lnTo>
                    <a:pt x="11201" y="43114"/>
                  </a:lnTo>
                  <a:close/>
                </a:path>
                <a:path w="168275" h="89534">
                  <a:moveTo>
                    <a:pt x="106330" y="42654"/>
                  </a:moveTo>
                  <a:lnTo>
                    <a:pt x="102279" y="42654"/>
                  </a:lnTo>
                  <a:lnTo>
                    <a:pt x="99495" y="43878"/>
                  </a:lnTo>
                  <a:lnTo>
                    <a:pt x="108372" y="43878"/>
                  </a:lnTo>
                  <a:lnTo>
                    <a:pt x="106330" y="42654"/>
                  </a:lnTo>
                  <a:close/>
                </a:path>
                <a:path w="168275" h="89534">
                  <a:moveTo>
                    <a:pt x="126618" y="34415"/>
                  </a:moveTo>
                  <a:lnTo>
                    <a:pt x="93395" y="34415"/>
                  </a:lnTo>
                  <a:lnTo>
                    <a:pt x="97142" y="36891"/>
                  </a:lnTo>
                  <a:lnTo>
                    <a:pt x="104622" y="36891"/>
                  </a:lnTo>
                  <a:lnTo>
                    <a:pt x="107099" y="39381"/>
                  </a:lnTo>
                  <a:lnTo>
                    <a:pt x="109600" y="39381"/>
                  </a:lnTo>
                  <a:lnTo>
                    <a:pt x="114579" y="41883"/>
                  </a:lnTo>
                  <a:lnTo>
                    <a:pt x="125793" y="41883"/>
                  </a:lnTo>
                  <a:lnTo>
                    <a:pt x="125793" y="36891"/>
                  </a:lnTo>
                  <a:lnTo>
                    <a:pt x="126618" y="34415"/>
                  </a:lnTo>
                  <a:close/>
                </a:path>
                <a:path w="168275" h="89534">
                  <a:moveTo>
                    <a:pt x="165654" y="20712"/>
                  </a:moveTo>
                  <a:lnTo>
                    <a:pt x="159423" y="20712"/>
                  </a:lnTo>
                  <a:lnTo>
                    <a:pt x="163169" y="23188"/>
                  </a:lnTo>
                  <a:lnTo>
                    <a:pt x="168147" y="23188"/>
                  </a:lnTo>
                  <a:lnTo>
                    <a:pt x="165654" y="20712"/>
                  </a:lnTo>
                  <a:close/>
                </a:path>
                <a:path w="168275" h="89534">
                  <a:moveTo>
                    <a:pt x="72224" y="5764"/>
                  </a:moveTo>
                  <a:lnTo>
                    <a:pt x="62268" y="8240"/>
                  </a:lnTo>
                  <a:lnTo>
                    <a:pt x="58521" y="13231"/>
                  </a:lnTo>
                  <a:lnTo>
                    <a:pt x="56045" y="16965"/>
                  </a:lnTo>
                  <a:lnTo>
                    <a:pt x="139072" y="16965"/>
                  </a:lnTo>
                  <a:lnTo>
                    <a:pt x="136580" y="13231"/>
                  </a:lnTo>
                  <a:lnTo>
                    <a:pt x="82194" y="13231"/>
                  </a:lnTo>
                  <a:lnTo>
                    <a:pt x="82194" y="9485"/>
                  </a:lnTo>
                  <a:lnTo>
                    <a:pt x="77215" y="6996"/>
                  </a:lnTo>
                  <a:lnTo>
                    <a:pt x="72224" y="5764"/>
                  </a:lnTo>
                  <a:close/>
                </a:path>
                <a:path w="168275" h="89534">
                  <a:moveTo>
                    <a:pt x="107888" y="0"/>
                  </a:moveTo>
                  <a:lnTo>
                    <a:pt x="82194" y="13231"/>
                  </a:lnTo>
                  <a:lnTo>
                    <a:pt x="136580" y="13231"/>
                  </a:lnTo>
                  <a:lnTo>
                    <a:pt x="135750" y="11987"/>
                  </a:lnTo>
                  <a:lnTo>
                    <a:pt x="130771" y="5764"/>
                  </a:lnTo>
                  <a:lnTo>
                    <a:pt x="122046" y="3262"/>
                  </a:lnTo>
                  <a:lnTo>
                    <a:pt x="114793" y="638"/>
                  </a:lnTo>
                  <a:lnTo>
                    <a:pt x="107888" y="0"/>
                  </a:lnTo>
                  <a:close/>
                </a:path>
              </a:pathLst>
            </a:custGeom>
            <a:solidFill>
              <a:srgbClr val="A0C3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4" name="object 894" descr=""/>
            <p:cNvSpPr/>
            <p:nvPr/>
          </p:nvSpPr>
          <p:spPr>
            <a:xfrm>
              <a:off x="3885121" y="1412073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1231" y="4579"/>
                  </a:moveTo>
                  <a:lnTo>
                    <a:pt x="0" y="4991"/>
                  </a:lnTo>
                  <a:lnTo>
                    <a:pt x="1231" y="4991"/>
                  </a:lnTo>
                  <a:lnTo>
                    <a:pt x="1231" y="4579"/>
                  </a:lnTo>
                  <a:close/>
                </a:path>
                <a:path w="7620" h="5080">
                  <a:moveTo>
                    <a:pt x="7454" y="0"/>
                  </a:moveTo>
                  <a:lnTo>
                    <a:pt x="3721" y="0"/>
                  </a:lnTo>
                  <a:lnTo>
                    <a:pt x="1231" y="1244"/>
                  </a:lnTo>
                  <a:lnTo>
                    <a:pt x="1231" y="4579"/>
                  </a:lnTo>
                  <a:lnTo>
                    <a:pt x="7454" y="2501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4790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5" name="object 895" descr=""/>
            <p:cNvSpPr/>
            <p:nvPr/>
          </p:nvSpPr>
          <p:spPr>
            <a:xfrm>
              <a:off x="3834042" y="1618842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3733" y="0"/>
                  </a:moveTo>
                  <a:lnTo>
                    <a:pt x="1257" y="0"/>
                  </a:lnTo>
                  <a:lnTo>
                    <a:pt x="1257" y="1244"/>
                  </a:lnTo>
                  <a:lnTo>
                    <a:pt x="0" y="1244"/>
                  </a:lnTo>
                  <a:lnTo>
                    <a:pt x="0" y="6223"/>
                  </a:lnTo>
                  <a:lnTo>
                    <a:pt x="1257" y="2489"/>
                  </a:lnTo>
                  <a:lnTo>
                    <a:pt x="3733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BB56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6" name="object 896" descr=""/>
            <p:cNvSpPr/>
            <p:nvPr/>
          </p:nvSpPr>
          <p:spPr>
            <a:xfrm>
              <a:off x="3836531" y="1620086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2489" y="417"/>
                  </a:moveTo>
                  <a:lnTo>
                    <a:pt x="0" y="1244"/>
                  </a:lnTo>
                  <a:lnTo>
                    <a:pt x="0" y="3721"/>
                  </a:lnTo>
                  <a:lnTo>
                    <a:pt x="2489" y="3721"/>
                  </a:lnTo>
                  <a:lnTo>
                    <a:pt x="2489" y="417"/>
                  </a:lnTo>
                  <a:close/>
                </a:path>
                <a:path w="3810" h="3809">
                  <a:moveTo>
                    <a:pt x="3746" y="0"/>
                  </a:moveTo>
                  <a:lnTo>
                    <a:pt x="2489" y="0"/>
                  </a:lnTo>
                  <a:lnTo>
                    <a:pt x="2489" y="417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D16A4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7" name="object 897" descr=""/>
            <p:cNvSpPr/>
            <p:nvPr/>
          </p:nvSpPr>
          <p:spPr>
            <a:xfrm>
              <a:off x="3872650" y="1622576"/>
              <a:ext cx="8890" cy="2540"/>
            </a:xfrm>
            <a:custGeom>
              <a:avLst/>
              <a:gdLst/>
              <a:ahLst/>
              <a:cxnLst/>
              <a:rect l="l" t="t" r="r" b="b"/>
              <a:pathLst>
                <a:path w="8889" h="2540">
                  <a:moveTo>
                    <a:pt x="6223" y="0"/>
                  </a:moveTo>
                  <a:lnTo>
                    <a:pt x="2501" y="0"/>
                  </a:lnTo>
                  <a:lnTo>
                    <a:pt x="0" y="2489"/>
                  </a:lnTo>
                  <a:lnTo>
                    <a:pt x="8724" y="2489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E34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8" name="object 898" descr=""/>
            <p:cNvSpPr/>
            <p:nvPr/>
          </p:nvSpPr>
          <p:spPr>
            <a:xfrm>
              <a:off x="3831553" y="1621331"/>
              <a:ext cx="12700" cy="3810"/>
            </a:xfrm>
            <a:custGeom>
              <a:avLst/>
              <a:gdLst/>
              <a:ahLst/>
              <a:cxnLst/>
              <a:rect l="l" t="t" r="r" b="b"/>
              <a:pathLst>
                <a:path w="12700" h="3809">
                  <a:moveTo>
                    <a:pt x="3746" y="1244"/>
                  </a:moveTo>
                  <a:lnTo>
                    <a:pt x="0" y="1244"/>
                  </a:lnTo>
                  <a:lnTo>
                    <a:pt x="3746" y="3733"/>
                  </a:lnTo>
                  <a:lnTo>
                    <a:pt x="12445" y="3733"/>
                  </a:lnTo>
                  <a:lnTo>
                    <a:pt x="12445" y="2476"/>
                  </a:lnTo>
                  <a:lnTo>
                    <a:pt x="4978" y="2476"/>
                  </a:lnTo>
                  <a:lnTo>
                    <a:pt x="3746" y="1244"/>
                  </a:lnTo>
                  <a:close/>
                </a:path>
                <a:path w="12700" h="3809">
                  <a:moveTo>
                    <a:pt x="4978" y="0"/>
                  </a:moveTo>
                  <a:lnTo>
                    <a:pt x="4978" y="2476"/>
                  </a:lnTo>
                  <a:lnTo>
                    <a:pt x="8724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C86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9" name="object 899" descr=""/>
            <p:cNvSpPr/>
            <p:nvPr/>
          </p:nvSpPr>
          <p:spPr>
            <a:xfrm>
              <a:off x="3802902" y="1510473"/>
              <a:ext cx="22860" cy="25400"/>
            </a:xfrm>
            <a:custGeom>
              <a:avLst/>
              <a:gdLst/>
              <a:ahLst/>
              <a:cxnLst/>
              <a:rect l="l" t="t" r="r" b="b"/>
              <a:pathLst>
                <a:path w="22860" h="25400">
                  <a:moveTo>
                    <a:pt x="19926" y="23246"/>
                  </a:moveTo>
                  <a:lnTo>
                    <a:pt x="19926" y="23672"/>
                  </a:lnTo>
                  <a:lnTo>
                    <a:pt x="22428" y="24917"/>
                  </a:lnTo>
                  <a:lnTo>
                    <a:pt x="19926" y="23246"/>
                  </a:lnTo>
                  <a:close/>
                </a:path>
                <a:path w="22860" h="25400">
                  <a:moveTo>
                    <a:pt x="9969" y="1244"/>
                  </a:moveTo>
                  <a:lnTo>
                    <a:pt x="0" y="1244"/>
                  </a:lnTo>
                  <a:lnTo>
                    <a:pt x="0" y="6223"/>
                  </a:lnTo>
                  <a:lnTo>
                    <a:pt x="2501" y="7467"/>
                  </a:lnTo>
                  <a:lnTo>
                    <a:pt x="4978" y="12458"/>
                  </a:lnTo>
                  <a:lnTo>
                    <a:pt x="7480" y="14947"/>
                  </a:lnTo>
                  <a:lnTo>
                    <a:pt x="8724" y="17437"/>
                  </a:lnTo>
                  <a:lnTo>
                    <a:pt x="16192" y="19939"/>
                  </a:lnTo>
                  <a:lnTo>
                    <a:pt x="18681" y="22415"/>
                  </a:lnTo>
                  <a:lnTo>
                    <a:pt x="19926" y="23246"/>
                  </a:lnTo>
                  <a:lnTo>
                    <a:pt x="19926" y="16192"/>
                  </a:lnTo>
                  <a:lnTo>
                    <a:pt x="17449" y="16192"/>
                  </a:lnTo>
                  <a:lnTo>
                    <a:pt x="14947" y="13690"/>
                  </a:lnTo>
                  <a:lnTo>
                    <a:pt x="11226" y="11214"/>
                  </a:lnTo>
                  <a:lnTo>
                    <a:pt x="8724" y="7467"/>
                  </a:lnTo>
                  <a:lnTo>
                    <a:pt x="8724" y="4991"/>
                  </a:lnTo>
                  <a:lnTo>
                    <a:pt x="12446" y="4991"/>
                  </a:lnTo>
                  <a:lnTo>
                    <a:pt x="9969" y="1244"/>
                  </a:lnTo>
                  <a:close/>
                </a:path>
                <a:path w="22860" h="25400">
                  <a:moveTo>
                    <a:pt x="1244" y="0"/>
                  </a:moveTo>
                  <a:lnTo>
                    <a:pt x="0" y="0"/>
                  </a:lnTo>
                  <a:lnTo>
                    <a:pt x="0" y="1244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8945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0" name="object 900" descr=""/>
            <p:cNvSpPr/>
            <p:nvPr/>
          </p:nvSpPr>
          <p:spPr>
            <a:xfrm>
              <a:off x="3810382" y="1525421"/>
              <a:ext cx="13970" cy="8890"/>
            </a:xfrm>
            <a:custGeom>
              <a:avLst/>
              <a:gdLst/>
              <a:ahLst/>
              <a:cxnLst/>
              <a:rect l="l" t="t" r="r" b="b"/>
              <a:pathLst>
                <a:path w="13970" h="8890">
                  <a:moveTo>
                    <a:pt x="11201" y="7051"/>
                  </a:moveTo>
                  <a:lnTo>
                    <a:pt x="11201" y="7467"/>
                  </a:lnTo>
                  <a:lnTo>
                    <a:pt x="13690" y="8724"/>
                  </a:lnTo>
                  <a:lnTo>
                    <a:pt x="11201" y="7051"/>
                  </a:lnTo>
                  <a:close/>
                </a:path>
                <a:path w="13970" h="8890">
                  <a:moveTo>
                    <a:pt x="11201" y="2489"/>
                  </a:moveTo>
                  <a:lnTo>
                    <a:pt x="3746" y="2489"/>
                  </a:lnTo>
                  <a:lnTo>
                    <a:pt x="7467" y="3746"/>
                  </a:lnTo>
                  <a:lnTo>
                    <a:pt x="9969" y="6222"/>
                  </a:lnTo>
                  <a:lnTo>
                    <a:pt x="11201" y="7051"/>
                  </a:lnTo>
                  <a:lnTo>
                    <a:pt x="11201" y="2489"/>
                  </a:lnTo>
                  <a:close/>
                </a:path>
                <a:path w="13970" h="8890">
                  <a:moveTo>
                    <a:pt x="374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6223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B961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1" name="object 901" descr=""/>
            <p:cNvSpPr/>
            <p:nvPr/>
          </p:nvSpPr>
          <p:spPr>
            <a:xfrm>
              <a:off x="3819094" y="150798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89" y="1257"/>
                  </a:lnTo>
                  <a:lnTo>
                    <a:pt x="2489" y="37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C8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2" name="object 902" descr=""/>
            <p:cNvSpPr/>
            <p:nvPr/>
          </p:nvSpPr>
          <p:spPr>
            <a:xfrm>
              <a:off x="3815348" y="151047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46" y="0"/>
                  </a:moveTo>
                  <a:lnTo>
                    <a:pt x="0" y="3746"/>
                  </a:lnTo>
                  <a:lnTo>
                    <a:pt x="2495" y="3746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C8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3" name="object 903" descr=""/>
            <p:cNvSpPr/>
            <p:nvPr/>
          </p:nvSpPr>
          <p:spPr>
            <a:xfrm>
              <a:off x="3814128" y="14494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3721" y="0"/>
                  </a:moveTo>
                  <a:lnTo>
                    <a:pt x="1219" y="0"/>
                  </a:lnTo>
                  <a:lnTo>
                    <a:pt x="0" y="0"/>
                  </a:lnTo>
                  <a:lnTo>
                    <a:pt x="0" y="2489"/>
                  </a:lnTo>
                  <a:lnTo>
                    <a:pt x="2476" y="3721"/>
                  </a:lnTo>
                  <a:lnTo>
                    <a:pt x="4965" y="6223"/>
                  </a:lnTo>
                  <a:lnTo>
                    <a:pt x="7454" y="6223"/>
                  </a:lnTo>
                  <a:lnTo>
                    <a:pt x="7454" y="3721"/>
                  </a:lnTo>
                  <a:lnTo>
                    <a:pt x="4965" y="2489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4173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4" name="object 904" descr=""/>
            <p:cNvSpPr/>
            <p:nvPr/>
          </p:nvSpPr>
          <p:spPr>
            <a:xfrm>
              <a:off x="3801657" y="1445703"/>
              <a:ext cx="12700" cy="8890"/>
            </a:xfrm>
            <a:custGeom>
              <a:avLst/>
              <a:gdLst/>
              <a:ahLst/>
              <a:cxnLst/>
              <a:rect l="l" t="t" r="r" b="b"/>
              <a:pathLst>
                <a:path w="12700" h="8890">
                  <a:moveTo>
                    <a:pt x="12471" y="0"/>
                  </a:moveTo>
                  <a:lnTo>
                    <a:pt x="3746" y="0"/>
                  </a:lnTo>
                  <a:lnTo>
                    <a:pt x="0" y="1244"/>
                  </a:lnTo>
                  <a:lnTo>
                    <a:pt x="0" y="8724"/>
                  </a:lnTo>
                  <a:lnTo>
                    <a:pt x="3746" y="6235"/>
                  </a:lnTo>
                  <a:lnTo>
                    <a:pt x="6223" y="2489"/>
                  </a:lnTo>
                  <a:lnTo>
                    <a:pt x="12471" y="2489"/>
                  </a:lnTo>
                  <a:lnTo>
                    <a:pt x="12471" y="0"/>
                  </a:lnTo>
                  <a:close/>
                </a:path>
              </a:pathLst>
            </a:custGeom>
            <a:solidFill>
              <a:srgbClr val="487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5" name="object 905" descr=""/>
            <p:cNvSpPr/>
            <p:nvPr/>
          </p:nvSpPr>
          <p:spPr>
            <a:xfrm>
              <a:off x="3873895" y="1515651"/>
              <a:ext cx="25400" cy="28575"/>
            </a:xfrm>
            <a:custGeom>
              <a:avLst/>
              <a:gdLst/>
              <a:ahLst/>
              <a:cxnLst/>
              <a:rect l="l" t="t" r="r" b="b"/>
              <a:pathLst>
                <a:path w="25400" h="28575">
                  <a:moveTo>
                    <a:pt x="6172" y="0"/>
                  </a:moveTo>
                  <a:lnTo>
                    <a:pt x="0" y="1044"/>
                  </a:lnTo>
                  <a:lnTo>
                    <a:pt x="0" y="19739"/>
                  </a:lnTo>
                  <a:lnTo>
                    <a:pt x="0" y="11014"/>
                  </a:lnTo>
                  <a:lnTo>
                    <a:pt x="0" y="23460"/>
                  </a:lnTo>
                  <a:lnTo>
                    <a:pt x="3746" y="28464"/>
                  </a:lnTo>
                  <a:lnTo>
                    <a:pt x="2501" y="14760"/>
                  </a:lnTo>
                  <a:lnTo>
                    <a:pt x="11226" y="14760"/>
                  </a:lnTo>
                  <a:lnTo>
                    <a:pt x="24917" y="1044"/>
                  </a:lnTo>
                  <a:lnTo>
                    <a:pt x="18045" y="696"/>
                  </a:lnTo>
                  <a:lnTo>
                    <a:pt x="11991" y="116"/>
                  </a:lnTo>
                  <a:lnTo>
                    <a:pt x="6172" y="0"/>
                  </a:lnTo>
                  <a:close/>
                </a:path>
              </a:pathLst>
            </a:custGeom>
            <a:solidFill>
              <a:srgbClr val="1958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6" name="object 906" descr=""/>
            <p:cNvSpPr/>
            <p:nvPr/>
          </p:nvSpPr>
          <p:spPr>
            <a:xfrm>
              <a:off x="5276381" y="139837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1244" y="4978"/>
                  </a:moveTo>
                  <a:lnTo>
                    <a:pt x="0" y="4978"/>
                  </a:lnTo>
                  <a:lnTo>
                    <a:pt x="1244" y="6235"/>
                  </a:lnTo>
                  <a:lnTo>
                    <a:pt x="1244" y="4978"/>
                  </a:lnTo>
                  <a:close/>
                </a:path>
                <a:path w="5079" h="6350">
                  <a:moveTo>
                    <a:pt x="4978" y="0"/>
                  </a:moveTo>
                  <a:lnTo>
                    <a:pt x="3733" y="2501"/>
                  </a:lnTo>
                  <a:lnTo>
                    <a:pt x="1244" y="2501"/>
                  </a:lnTo>
                  <a:lnTo>
                    <a:pt x="1244" y="4978"/>
                  </a:lnTo>
                  <a:lnTo>
                    <a:pt x="2489" y="4978"/>
                  </a:lnTo>
                  <a:lnTo>
                    <a:pt x="4978" y="37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177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7" name="object 907" descr=""/>
            <p:cNvSpPr/>
            <p:nvPr/>
          </p:nvSpPr>
          <p:spPr>
            <a:xfrm>
              <a:off x="5268901" y="1405850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8724" y="0"/>
                  </a:moveTo>
                  <a:lnTo>
                    <a:pt x="6235" y="1244"/>
                  </a:lnTo>
                  <a:lnTo>
                    <a:pt x="0" y="1244"/>
                  </a:lnTo>
                  <a:lnTo>
                    <a:pt x="3733" y="4978"/>
                  </a:lnTo>
                  <a:lnTo>
                    <a:pt x="6235" y="4978"/>
                  </a:lnTo>
                  <a:lnTo>
                    <a:pt x="8724" y="250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3B7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8" name="object 908" descr=""/>
            <p:cNvSpPr/>
            <p:nvPr/>
          </p:nvSpPr>
          <p:spPr>
            <a:xfrm>
              <a:off x="5275136" y="1398370"/>
              <a:ext cx="11430" cy="21590"/>
            </a:xfrm>
            <a:custGeom>
              <a:avLst/>
              <a:gdLst/>
              <a:ahLst/>
              <a:cxnLst/>
              <a:rect l="l" t="t" r="r" b="b"/>
              <a:pathLst>
                <a:path w="11429" h="21590">
                  <a:moveTo>
                    <a:pt x="7886" y="0"/>
                  </a:moveTo>
                  <a:lnTo>
                    <a:pt x="6223" y="0"/>
                  </a:lnTo>
                  <a:lnTo>
                    <a:pt x="7467" y="2501"/>
                  </a:lnTo>
                  <a:lnTo>
                    <a:pt x="7467" y="7480"/>
                  </a:lnTo>
                  <a:lnTo>
                    <a:pt x="2489" y="7480"/>
                  </a:lnTo>
                  <a:lnTo>
                    <a:pt x="2489" y="9982"/>
                  </a:lnTo>
                  <a:lnTo>
                    <a:pt x="0" y="12458"/>
                  </a:lnTo>
                  <a:lnTo>
                    <a:pt x="2489" y="14947"/>
                  </a:lnTo>
                  <a:lnTo>
                    <a:pt x="2489" y="21183"/>
                  </a:lnTo>
                  <a:lnTo>
                    <a:pt x="4978" y="17449"/>
                  </a:lnTo>
                  <a:lnTo>
                    <a:pt x="2489" y="12458"/>
                  </a:lnTo>
                  <a:lnTo>
                    <a:pt x="4978" y="8724"/>
                  </a:lnTo>
                  <a:lnTo>
                    <a:pt x="11214" y="8724"/>
                  </a:lnTo>
                  <a:lnTo>
                    <a:pt x="11214" y="2501"/>
                  </a:lnTo>
                  <a:lnTo>
                    <a:pt x="9550" y="838"/>
                  </a:lnTo>
                  <a:lnTo>
                    <a:pt x="7886" y="0"/>
                  </a:lnTo>
                  <a:close/>
                </a:path>
              </a:pathLst>
            </a:custGeom>
            <a:solidFill>
              <a:srgbClr val="3E58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9" name="object 909" descr=""/>
            <p:cNvSpPr/>
            <p:nvPr/>
          </p:nvSpPr>
          <p:spPr>
            <a:xfrm>
              <a:off x="5275136" y="140709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89" y="0"/>
                  </a:moveTo>
                  <a:lnTo>
                    <a:pt x="0" y="2501"/>
                  </a:lnTo>
                  <a:lnTo>
                    <a:pt x="2489" y="49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2C6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0" name="object 910" descr=""/>
            <p:cNvSpPr/>
            <p:nvPr/>
          </p:nvSpPr>
          <p:spPr>
            <a:xfrm>
              <a:off x="5267656" y="1408352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6222" y="0"/>
                  </a:moveTo>
                  <a:lnTo>
                    <a:pt x="0" y="0"/>
                  </a:lnTo>
                  <a:lnTo>
                    <a:pt x="0" y="9944"/>
                  </a:lnTo>
                  <a:lnTo>
                    <a:pt x="2501" y="11201"/>
                  </a:lnTo>
                  <a:lnTo>
                    <a:pt x="2501" y="13690"/>
                  </a:lnTo>
                  <a:lnTo>
                    <a:pt x="4978" y="13690"/>
                  </a:lnTo>
                  <a:lnTo>
                    <a:pt x="7480" y="12446"/>
                  </a:lnTo>
                  <a:lnTo>
                    <a:pt x="7480" y="9944"/>
                  </a:lnTo>
                  <a:lnTo>
                    <a:pt x="9969" y="9944"/>
                  </a:lnTo>
                  <a:lnTo>
                    <a:pt x="9969" y="4965"/>
                  </a:lnTo>
                  <a:lnTo>
                    <a:pt x="7480" y="2476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2C7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1" name="object 911" descr=""/>
            <p:cNvSpPr/>
            <p:nvPr/>
          </p:nvSpPr>
          <p:spPr>
            <a:xfrm>
              <a:off x="5270158" y="141955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2B72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2" name="object 912" descr=""/>
            <p:cNvSpPr/>
            <p:nvPr/>
          </p:nvSpPr>
          <p:spPr>
            <a:xfrm>
              <a:off x="5278870" y="1407095"/>
              <a:ext cx="31750" cy="24130"/>
            </a:xfrm>
            <a:custGeom>
              <a:avLst/>
              <a:gdLst/>
              <a:ahLst/>
              <a:cxnLst/>
              <a:rect l="l" t="t" r="r" b="b"/>
              <a:pathLst>
                <a:path w="31750" h="24130">
                  <a:moveTo>
                    <a:pt x="8712" y="0"/>
                  </a:moveTo>
                  <a:lnTo>
                    <a:pt x="2489" y="0"/>
                  </a:lnTo>
                  <a:lnTo>
                    <a:pt x="0" y="3833"/>
                  </a:lnTo>
                  <a:lnTo>
                    <a:pt x="0" y="12458"/>
                  </a:lnTo>
                  <a:lnTo>
                    <a:pt x="1244" y="13703"/>
                  </a:lnTo>
                  <a:lnTo>
                    <a:pt x="3733" y="14947"/>
                  </a:lnTo>
                  <a:lnTo>
                    <a:pt x="7480" y="17424"/>
                  </a:lnTo>
                  <a:lnTo>
                    <a:pt x="9956" y="21170"/>
                  </a:lnTo>
                  <a:lnTo>
                    <a:pt x="12458" y="23672"/>
                  </a:lnTo>
                  <a:lnTo>
                    <a:pt x="31140" y="23672"/>
                  </a:lnTo>
                  <a:lnTo>
                    <a:pt x="31140" y="21170"/>
                  </a:lnTo>
                  <a:lnTo>
                    <a:pt x="27112" y="13837"/>
                  </a:lnTo>
                  <a:lnTo>
                    <a:pt x="22264" y="8251"/>
                  </a:lnTo>
                  <a:lnTo>
                    <a:pt x="16247" y="3833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5444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3" name="object 913" descr=""/>
            <p:cNvSpPr/>
            <p:nvPr/>
          </p:nvSpPr>
          <p:spPr>
            <a:xfrm>
              <a:off x="5328705" y="1379701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21" y="0"/>
                  </a:moveTo>
                  <a:lnTo>
                    <a:pt x="2476" y="0"/>
                  </a:lnTo>
                  <a:lnTo>
                    <a:pt x="0" y="2476"/>
                  </a:lnTo>
                  <a:lnTo>
                    <a:pt x="3721" y="247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5DA8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4" name="object 914" descr=""/>
            <p:cNvSpPr/>
            <p:nvPr/>
          </p:nvSpPr>
          <p:spPr>
            <a:xfrm>
              <a:off x="5260189" y="1422043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9969" y="0"/>
                  </a:moveTo>
                  <a:lnTo>
                    <a:pt x="0" y="0"/>
                  </a:lnTo>
                  <a:lnTo>
                    <a:pt x="2489" y="2476"/>
                  </a:lnTo>
                  <a:lnTo>
                    <a:pt x="6223" y="2476"/>
                  </a:lnTo>
                  <a:lnTo>
                    <a:pt x="6223" y="4978"/>
                  </a:lnTo>
                  <a:lnTo>
                    <a:pt x="7467" y="3733"/>
                  </a:lnTo>
                  <a:lnTo>
                    <a:pt x="9969" y="247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468A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5" name="object 915" descr=""/>
            <p:cNvSpPr/>
            <p:nvPr/>
          </p:nvSpPr>
          <p:spPr>
            <a:xfrm>
              <a:off x="5257699" y="1418296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7467" y="0"/>
                  </a:moveTo>
                  <a:lnTo>
                    <a:pt x="6642" y="1663"/>
                  </a:lnTo>
                  <a:lnTo>
                    <a:pt x="5397" y="2501"/>
                  </a:lnTo>
                  <a:lnTo>
                    <a:pt x="0" y="2501"/>
                  </a:lnTo>
                  <a:lnTo>
                    <a:pt x="0" y="5003"/>
                  </a:lnTo>
                  <a:lnTo>
                    <a:pt x="9956" y="5003"/>
                  </a:lnTo>
                  <a:lnTo>
                    <a:pt x="7467" y="374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2E60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6" name="object 916" descr=""/>
            <p:cNvSpPr/>
            <p:nvPr/>
          </p:nvSpPr>
          <p:spPr>
            <a:xfrm>
              <a:off x="5265167" y="1418296"/>
              <a:ext cx="19050" cy="11430"/>
            </a:xfrm>
            <a:custGeom>
              <a:avLst/>
              <a:gdLst/>
              <a:ahLst/>
              <a:cxnLst/>
              <a:rect l="l" t="t" r="r" b="b"/>
              <a:pathLst>
                <a:path w="19050" h="11430">
                  <a:moveTo>
                    <a:pt x="12458" y="0"/>
                  </a:moveTo>
                  <a:lnTo>
                    <a:pt x="12458" y="1257"/>
                  </a:lnTo>
                  <a:lnTo>
                    <a:pt x="8712" y="3746"/>
                  </a:lnTo>
                  <a:lnTo>
                    <a:pt x="6235" y="3746"/>
                  </a:lnTo>
                  <a:lnTo>
                    <a:pt x="6235" y="6223"/>
                  </a:lnTo>
                  <a:lnTo>
                    <a:pt x="3733" y="6223"/>
                  </a:lnTo>
                  <a:lnTo>
                    <a:pt x="0" y="11226"/>
                  </a:lnTo>
                  <a:lnTo>
                    <a:pt x="13703" y="11226"/>
                  </a:lnTo>
                  <a:lnTo>
                    <a:pt x="18681" y="7480"/>
                  </a:lnTo>
                  <a:lnTo>
                    <a:pt x="14947" y="3746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326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7" name="object 917" descr=""/>
            <p:cNvSpPr/>
            <p:nvPr/>
          </p:nvSpPr>
          <p:spPr>
            <a:xfrm>
              <a:off x="5272635" y="1419553"/>
              <a:ext cx="5080" cy="0"/>
            </a:xfrm>
            <a:custGeom>
              <a:avLst/>
              <a:gdLst/>
              <a:ahLst/>
              <a:cxnLst/>
              <a:rect l="l" t="t" r="r" b="b"/>
              <a:pathLst>
                <a:path w="5079" h="0">
                  <a:moveTo>
                    <a:pt x="4991" y="0"/>
                  </a:moveTo>
                  <a:lnTo>
                    <a:pt x="0" y="0"/>
                  </a:lnTo>
                  <a:lnTo>
                    <a:pt x="1244" y="0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2C66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8" name="object 918" descr=""/>
            <p:cNvSpPr/>
            <p:nvPr/>
          </p:nvSpPr>
          <p:spPr>
            <a:xfrm>
              <a:off x="5276381" y="1418296"/>
              <a:ext cx="7620" cy="11430"/>
            </a:xfrm>
            <a:custGeom>
              <a:avLst/>
              <a:gdLst/>
              <a:ahLst/>
              <a:cxnLst/>
              <a:rect l="l" t="t" r="r" b="b"/>
              <a:pathLst>
                <a:path w="7620" h="11430">
                  <a:moveTo>
                    <a:pt x="1244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89" y="6223"/>
                  </a:lnTo>
                  <a:lnTo>
                    <a:pt x="0" y="11226"/>
                  </a:lnTo>
                  <a:lnTo>
                    <a:pt x="2489" y="11226"/>
                  </a:lnTo>
                  <a:lnTo>
                    <a:pt x="7467" y="7480"/>
                  </a:lnTo>
                  <a:lnTo>
                    <a:pt x="3733" y="374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3A66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9" name="object 919" descr=""/>
            <p:cNvSpPr/>
            <p:nvPr/>
          </p:nvSpPr>
          <p:spPr>
            <a:xfrm>
              <a:off x="5281359" y="142079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1244" y="0"/>
                  </a:moveTo>
                  <a:lnTo>
                    <a:pt x="0" y="0"/>
                  </a:lnTo>
                  <a:lnTo>
                    <a:pt x="0" y="7467"/>
                  </a:lnTo>
                  <a:lnTo>
                    <a:pt x="4991" y="3721"/>
                  </a:lnTo>
                  <a:lnTo>
                    <a:pt x="2489" y="25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475E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0" name="object 920" descr=""/>
            <p:cNvSpPr/>
            <p:nvPr/>
          </p:nvSpPr>
          <p:spPr>
            <a:xfrm>
              <a:off x="5234027" y="1402116"/>
              <a:ext cx="15240" cy="21590"/>
            </a:xfrm>
            <a:custGeom>
              <a:avLst/>
              <a:gdLst/>
              <a:ahLst/>
              <a:cxnLst/>
              <a:rect l="l" t="t" r="r" b="b"/>
              <a:pathLst>
                <a:path w="15239" h="21590">
                  <a:moveTo>
                    <a:pt x="1257" y="0"/>
                  </a:moveTo>
                  <a:lnTo>
                    <a:pt x="0" y="0"/>
                  </a:lnTo>
                  <a:lnTo>
                    <a:pt x="2102" y="5588"/>
                  </a:lnTo>
                  <a:lnTo>
                    <a:pt x="6540" y="11058"/>
                  </a:lnTo>
                  <a:lnTo>
                    <a:pt x="10512" y="16294"/>
                  </a:lnTo>
                  <a:lnTo>
                    <a:pt x="11214" y="21183"/>
                  </a:lnTo>
                  <a:lnTo>
                    <a:pt x="14960" y="21183"/>
                  </a:lnTo>
                  <a:lnTo>
                    <a:pt x="14960" y="16179"/>
                  </a:lnTo>
                  <a:lnTo>
                    <a:pt x="12458" y="12458"/>
                  </a:lnTo>
                  <a:lnTo>
                    <a:pt x="6235" y="8712"/>
                  </a:lnTo>
                  <a:lnTo>
                    <a:pt x="6235" y="6235"/>
                  </a:lnTo>
                  <a:lnTo>
                    <a:pt x="4978" y="4978"/>
                  </a:lnTo>
                  <a:lnTo>
                    <a:pt x="1257" y="2489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602F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1" name="object 921" descr=""/>
            <p:cNvSpPr/>
            <p:nvPr/>
          </p:nvSpPr>
          <p:spPr>
            <a:xfrm>
              <a:off x="4411968" y="1248916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44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4991" y="4965"/>
                  </a:lnTo>
                  <a:lnTo>
                    <a:pt x="3746" y="2489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1F3B2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2" name="object 922" descr=""/>
            <p:cNvSpPr/>
            <p:nvPr/>
          </p:nvSpPr>
          <p:spPr>
            <a:xfrm>
              <a:off x="4395788" y="1246414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3721" y="0"/>
                  </a:moveTo>
                  <a:lnTo>
                    <a:pt x="0" y="3746"/>
                  </a:lnTo>
                  <a:lnTo>
                    <a:pt x="3721" y="4991"/>
                  </a:lnTo>
                  <a:lnTo>
                    <a:pt x="12446" y="8724"/>
                  </a:lnTo>
                  <a:lnTo>
                    <a:pt x="14947" y="7467"/>
                  </a:lnTo>
                  <a:lnTo>
                    <a:pt x="14947" y="2501"/>
                  </a:lnTo>
                  <a:lnTo>
                    <a:pt x="9956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1A2A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3" name="object 923" descr=""/>
            <p:cNvSpPr/>
            <p:nvPr/>
          </p:nvSpPr>
          <p:spPr>
            <a:xfrm>
              <a:off x="4333508" y="1250161"/>
              <a:ext cx="117475" cy="53975"/>
            </a:xfrm>
            <a:custGeom>
              <a:avLst/>
              <a:gdLst/>
              <a:ahLst/>
              <a:cxnLst/>
              <a:rect l="l" t="t" r="r" b="b"/>
              <a:pathLst>
                <a:path w="117475" h="53975">
                  <a:moveTo>
                    <a:pt x="117081" y="48412"/>
                  </a:moveTo>
                  <a:lnTo>
                    <a:pt x="60407" y="48412"/>
                  </a:lnTo>
                  <a:lnTo>
                    <a:pt x="66596" y="48939"/>
                  </a:lnTo>
                  <a:lnTo>
                    <a:pt x="73482" y="49822"/>
                  </a:lnTo>
                  <a:lnTo>
                    <a:pt x="75984" y="51066"/>
                  </a:lnTo>
                  <a:lnTo>
                    <a:pt x="90931" y="51066"/>
                  </a:lnTo>
                  <a:lnTo>
                    <a:pt x="99631" y="53543"/>
                  </a:lnTo>
                  <a:lnTo>
                    <a:pt x="109600" y="53543"/>
                  </a:lnTo>
                  <a:lnTo>
                    <a:pt x="112102" y="52311"/>
                  </a:lnTo>
                  <a:lnTo>
                    <a:pt x="117081" y="51066"/>
                  </a:lnTo>
                  <a:lnTo>
                    <a:pt x="117081" y="48412"/>
                  </a:lnTo>
                  <a:close/>
                </a:path>
                <a:path w="117475" h="53975">
                  <a:moveTo>
                    <a:pt x="62280" y="0"/>
                  </a:moveTo>
                  <a:lnTo>
                    <a:pt x="62280" y="1244"/>
                  </a:lnTo>
                  <a:lnTo>
                    <a:pt x="56057" y="1244"/>
                  </a:lnTo>
                  <a:lnTo>
                    <a:pt x="49809" y="3721"/>
                  </a:lnTo>
                  <a:lnTo>
                    <a:pt x="8210" y="31410"/>
                  </a:lnTo>
                  <a:lnTo>
                    <a:pt x="0" y="43599"/>
                  </a:lnTo>
                  <a:lnTo>
                    <a:pt x="2412" y="48412"/>
                  </a:lnTo>
                  <a:lnTo>
                    <a:pt x="2538" y="48589"/>
                  </a:lnTo>
                  <a:lnTo>
                    <a:pt x="4978" y="49822"/>
                  </a:lnTo>
                  <a:lnTo>
                    <a:pt x="8712" y="52311"/>
                  </a:lnTo>
                  <a:lnTo>
                    <a:pt x="17437" y="52311"/>
                  </a:lnTo>
                  <a:lnTo>
                    <a:pt x="24904" y="49822"/>
                  </a:lnTo>
                  <a:lnTo>
                    <a:pt x="47332" y="49822"/>
                  </a:lnTo>
                  <a:lnTo>
                    <a:pt x="54219" y="48589"/>
                  </a:lnTo>
                  <a:lnTo>
                    <a:pt x="60407" y="48412"/>
                  </a:lnTo>
                  <a:lnTo>
                    <a:pt x="117081" y="48412"/>
                  </a:lnTo>
                  <a:lnTo>
                    <a:pt x="117081" y="41097"/>
                  </a:lnTo>
                  <a:lnTo>
                    <a:pt x="85928" y="8724"/>
                  </a:lnTo>
                  <a:lnTo>
                    <a:pt x="78460" y="6223"/>
                  </a:lnTo>
                  <a:lnTo>
                    <a:pt x="78460" y="4978"/>
                  </a:lnTo>
                  <a:lnTo>
                    <a:pt x="74726" y="4978"/>
                  </a:lnTo>
                  <a:lnTo>
                    <a:pt x="66001" y="1244"/>
                  </a:lnTo>
                  <a:lnTo>
                    <a:pt x="62280" y="0"/>
                  </a:lnTo>
                  <a:close/>
                </a:path>
                <a:path w="117475" h="53975">
                  <a:moveTo>
                    <a:pt x="44830" y="49822"/>
                  </a:moveTo>
                  <a:lnTo>
                    <a:pt x="39852" y="49822"/>
                  </a:lnTo>
                  <a:lnTo>
                    <a:pt x="41109" y="52311"/>
                  </a:lnTo>
                  <a:lnTo>
                    <a:pt x="44830" y="49822"/>
                  </a:lnTo>
                  <a:close/>
                </a:path>
                <a:path w="117475" h="53975">
                  <a:moveTo>
                    <a:pt x="78460" y="3721"/>
                  </a:moveTo>
                  <a:lnTo>
                    <a:pt x="74726" y="4978"/>
                  </a:lnTo>
                  <a:lnTo>
                    <a:pt x="78460" y="4978"/>
                  </a:lnTo>
                  <a:lnTo>
                    <a:pt x="78460" y="3721"/>
                  </a:lnTo>
                  <a:close/>
                </a:path>
              </a:pathLst>
            </a:custGeom>
            <a:solidFill>
              <a:srgbClr val="2976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4" name="object 924" descr=""/>
            <p:cNvSpPr/>
            <p:nvPr/>
          </p:nvSpPr>
          <p:spPr>
            <a:xfrm>
              <a:off x="4333536" y="1258886"/>
              <a:ext cx="117475" cy="43815"/>
            </a:xfrm>
            <a:custGeom>
              <a:avLst/>
              <a:gdLst/>
              <a:ahLst/>
              <a:cxnLst/>
              <a:rect l="l" t="t" r="r" b="b"/>
              <a:pathLst>
                <a:path w="117475" h="43815">
                  <a:moveTo>
                    <a:pt x="117052" y="38439"/>
                  </a:moveTo>
                  <a:lnTo>
                    <a:pt x="60378" y="38439"/>
                  </a:lnTo>
                  <a:lnTo>
                    <a:pt x="66567" y="38964"/>
                  </a:lnTo>
                  <a:lnTo>
                    <a:pt x="73453" y="39839"/>
                  </a:lnTo>
                  <a:lnTo>
                    <a:pt x="75955" y="41097"/>
                  </a:lnTo>
                  <a:lnTo>
                    <a:pt x="90903" y="41097"/>
                  </a:lnTo>
                  <a:lnTo>
                    <a:pt x="99602" y="43586"/>
                  </a:lnTo>
                  <a:lnTo>
                    <a:pt x="109572" y="43586"/>
                  </a:lnTo>
                  <a:lnTo>
                    <a:pt x="112074" y="42341"/>
                  </a:lnTo>
                  <a:lnTo>
                    <a:pt x="117052" y="41097"/>
                  </a:lnTo>
                  <a:lnTo>
                    <a:pt x="117052" y="38439"/>
                  </a:lnTo>
                  <a:close/>
                </a:path>
                <a:path w="117475" h="43815">
                  <a:moveTo>
                    <a:pt x="91868" y="4129"/>
                  </a:moveTo>
                  <a:lnTo>
                    <a:pt x="93301" y="5989"/>
                  </a:lnTo>
                  <a:lnTo>
                    <a:pt x="96491" y="12134"/>
                  </a:lnTo>
                  <a:lnTo>
                    <a:pt x="98747" y="18746"/>
                  </a:lnTo>
                  <a:lnTo>
                    <a:pt x="99602" y="24892"/>
                  </a:lnTo>
                  <a:lnTo>
                    <a:pt x="99602" y="27393"/>
                  </a:lnTo>
                  <a:lnTo>
                    <a:pt x="97126" y="29895"/>
                  </a:lnTo>
                  <a:lnTo>
                    <a:pt x="97126" y="32372"/>
                  </a:lnTo>
                  <a:lnTo>
                    <a:pt x="89203" y="33675"/>
                  </a:lnTo>
                  <a:lnTo>
                    <a:pt x="0" y="33675"/>
                  </a:lnTo>
                  <a:lnTo>
                    <a:pt x="1203" y="36118"/>
                  </a:lnTo>
                  <a:lnTo>
                    <a:pt x="2381" y="38439"/>
                  </a:lnTo>
                  <a:lnTo>
                    <a:pt x="2499" y="38614"/>
                  </a:lnTo>
                  <a:lnTo>
                    <a:pt x="4949" y="39839"/>
                  </a:lnTo>
                  <a:lnTo>
                    <a:pt x="8683" y="42341"/>
                  </a:lnTo>
                  <a:lnTo>
                    <a:pt x="17408" y="42341"/>
                  </a:lnTo>
                  <a:lnTo>
                    <a:pt x="24875" y="39839"/>
                  </a:lnTo>
                  <a:lnTo>
                    <a:pt x="47304" y="39839"/>
                  </a:lnTo>
                  <a:lnTo>
                    <a:pt x="54190" y="38614"/>
                  </a:lnTo>
                  <a:lnTo>
                    <a:pt x="60378" y="38439"/>
                  </a:lnTo>
                  <a:lnTo>
                    <a:pt x="117052" y="38439"/>
                  </a:lnTo>
                  <a:lnTo>
                    <a:pt x="117052" y="31127"/>
                  </a:lnTo>
                  <a:lnTo>
                    <a:pt x="112011" y="22413"/>
                  </a:lnTo>
                  <a:lnTo>
                    <a:pt x="103814" y="13696"/>
                  </a:lnTo>
                  <a:lnTo>
                    <a:pt x="94539" y="5989"/>
                  </a:lnTo>
                  <a:lnTo>
                    <a:pt x="91868" y="4129"/>
                  </a:lnTo>
                  <a:close/>
                </a:path>
                <a:path w="117475" h="43815">
                  <a:moveTo>
                    <a:pt x="44802" y="39839"/>
                  </a:moveTo>
                  <a:lnTo>
                    <a:pt x="39823" y="39839"/>
                  </a:lnTo>
                  <a:lnTo>
                    <a:pt x="41081" y="42341"/>
                  </a:lnTo>
                  <a:lnTo>
                    <a:pt x="44802" y="39839"/>
                  </a:lnTo>
                  <a:close/>
                </a:path>
                <a:path w="117475" h="43815">
                  <a:moveTo>
                    <a:pt x="61298" y="26223"/>
                  </a:moveTo>
                  <a:lnTo>
                    <a:pt x="54621" y="26223"/>
                  </a:lnTo>
                  <a:lnTo>
                    <a:pt x="47304" y="27705"/>
                  </a:lnTo>
                  <a:lnTo>
                    <a:pt x="39986" y="29653"/>
                  </a:lnTo>
                  <a:lnTo>
                    <a:pt x="33600" y="31127"/>
                  </a:lnTo>
                  <a:lnTo>
                    <a:pt x="25192" y="32566"/>
                  </a:lnTo>
                  <a:lnTo>
                    <a:pt x="16786" y="33305"/>
                  </a:lnTo>
                  <a:lnTo>
                    <a:pt x="5377" y="33675"/>
                  </a:lnTo>
                  <a:lnTo>
                    <a:pt x="89203" y="33675"/>
                  </a:lnTo>
                  <a:lnTo>
                    <a:pt x="79533" y="31594"/>
                  </a:lnTo>
                  <a:lnTo>
                    <a:pt x="69629" y="28346"/>
                  </a:lnTo>
                  <a:lnTo>
                    <a:pt x="61298" y="26223"/>
                  </a:lnTo>
                  <a:close/>
                </a:path>
                <a:path w="117475" h="43815">
                  <a:moveTo>
                    <a:pt x="89645" y="1244"/>
                  </a:moveTo>
                  <a:lnTo>
                    <a:pt x="87698" y="1244"/>
                  </a:lnTo>
                  <a:lnTo>
                    <a:pt x="91868" y="4129"/>
                  </a:lnTo>
                  <a:lnTo>
                    <a:pt x="89645" y="1244"/>
                  </a:lnTo>
                  <a:close/>
                </a:path>
                <a:path w="117475" h="43815">
                  <a:moveTo>
                    <a:pt x="85899" y="0"/>
                  </a:moveTo>
                  <a:lnTo>
                    <a:pt x="85899" y="1244"/>
                  </a:lnTo>
                  <a:lnTo>
                    <a:pt x="87698" y="1244"/>
                  </a:lnTo>
                  <a:lnTo>
                    <a:pt x="85899" y="0"/>
                  </a:lnTo>
                  <a:close/>
                </a:path>
              </a:pathLst>
            </a:custGeom>
            <a:solidFill>
              <a:srgbClr val="194B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5" name="object 925" descr=""/>
            <p:cNvSpPr/>
            <p:nvPr/>
          </p:nvSpPr>
          <p:spPr>
            <a:xfrm>
              <a:off x="4404513" y="1298726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7454" y="0"/>
                  </a:moveTo>
                  <a:lnTo>
                    <a:pt x="0" y="0"/>
                  </a:lnTo>
                  <a:lnTo>
                    <a:pt x="2476" y="1257"/>
                  </a:lnTo>
                  <a:lnTo>
                    <a:pt x="6223" y="2501"/>
                  </a:lnTo>
                  <a:lnTo>
                    <a:pt x="9944" y="2501"/>
                  </a:lnTo>
                  <a:lnTo>
                    <a:pt x="7454" y="1257"/>
                  </a:lnTo>
                  <a:lnTo>
                    <a:pt x="7454" y="0"/>
                  </a:lnTo>
                  <a:close/>
                </a:path>
              </a:pathLst>
            </a:custGeom>
            <a:solidFill>
              <a:srgbClr val="1A2F1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6" name="object 926" descr=""/>
            <p:cNvSpPr/>
            <p:nvPr/>
          </p:nvSpPr>
          <p:spPr>
            <a:xfrm>
              <a:off x="4304869" y="1352894"/>
              <a:ext cx="127635" cy="66675"/>
            </a:xfrm>
            <a:custGeom>
              <a:avLst/>
              <a:gdLst/>
              <a:ahLst/>
              <a:cxnLst/>
              <a:rect l="l" t="t" r="r" b="b"/>
              <a:pathLst>
                <a:path w="127635" h="66675">
                  <a:moveTo>
                    <a:pt x="87901" y="0"/>
                  </a:moveTo>
                  <a:lnTo>
                    <a:pt x="73634" y="1112"/>
                  </a:lnTo>
                  <a:lnTo>
                    <a:pt x="62406" y="3857"/>
                  </a:lnTo>
                  <a:lnTo>
                    <a:pt x="54800" y="4379"/>
                  </a:lnTo>
                  <a:lnTo>
                    <a:pt x="54800" y="5636"/>
                  </a:lnTo>
                  <a:lnTo>
                    <a:pt x="37824" y="16511"/>
                  </a:lnTo>
                  <a:lnTo>
                    <a:pt x="21785" y="29142"/>
                  </a:lnTo>
                  <a:lnTo>
                    <a:pt x="8553" y="44343"/>
                  </a:lnTo>
                  <a:lnTo>
                    <a:pt x="0" y="62926"/>
                  </a:lnTo>
                  <a:lnTo>
                    <a:pt x="0" y="66659"/>
                  </a:lnTo>
                  <a:lnTo>
                    <a:pt x="21170" y="66659"/>
                  </a:lnTo>
                  <a:lnTo>
                    <a:pt x="36854" y="63235"/>
                  </a:lnTo>
                  <a:lnTo>
                    <a:pt x="67755" y="52647"/>
                  </a:lnTo>
                  <a:lnTo>
                    <a:pt x="83438" y="49222"/>
                  </a:lnTo>
                  <a:lnTo>
                    <a:pt x="93185" y="48812"/>
                  </a:lnTo>
                  <a:lnTo>
                    <a:pt x="105387" y="48749"/>
                  </a:lnTo>
                  <a:lnTo>
                    <a:pt x="116889" y="47986"/>
                  </a:lnTo>
                  <a:lnTo>
                    <a:pt x="124536" y="45476"/>
                  </a:lnTo>
                  <a:lnTo>
                    <a:pt x="127038" y="44231"/>
                  </a:lnTo>
                  <a:lnTo>
                    <a:pt x="127038" y="40510"/>
                  </a:lnTo>
                  <a:lnTo>
                    <a:pt x="107099" y="5636"/>
                  </a:lnTo>
                  <a:lnTo>
                    <a:pt x="104622" y="4379"/>
                  </a:lnTo>
                  <a:lnTo>
                    <a:pt x="87901" y="0"/>
                  </a:lnTo>
                  <a:close/>
                </a:path>
              </a:pathLst>
            </a:custGeom>
            <a:solidFill>
              <a:srgbClr val="2A7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7" name="object 927" descr=""/>
            <p:cNvSpPr/>
            <p:nvPr/>
          </p:nvSpPr>
          <p:spPr>
            <a:xfrm>
              <a:off x="4321049" y="1298107"/>
              <a:ext cx="144780" cy="69215"/>
            </a:xfrm>
            <a:custGeom>
              <a:avLst/>
              <a:gdLst/>
              <a:ahLst/>
              <a:cxnLst/>
              <a:rect l="l" t="t" r="r" b="b"/>
              <a:pathLst>
                <a:path w="144779" h="69215">
                  <a:moveTo>
                    <a:pt x="141841" y="57985"/>
                  </a:moveTo>
                  <a:lnTo>
                    <a:pt x="70640" y="57985"/>
                  </a:lnTo>
                  <a:lnTo>
                    <a:pt x="87185" y="61668"/>
                  </a:lnTo>
                  <a:lnTo>
                    <a:pt x="89687" y="62899"/>
                  </a:lnTo>
                  <a:lnTo>
                    <a:pt x="93408" y="64144"/>
                  </a:lnTo>
                  <a:lnTo>
                    <a:pt x="95910" y="66646"/>
                  </a:lnTo>
                  <a:lnTo>
                    <a:pt x="108356" y="66646"/>
                  </a:lnTo>
                  <a:lnTo>
                    <a:pt x="110858" y="69122"/>
                  </a:lnTo>
                  <a:lnTo>
                    <a:pt x="115836" y="69122"/>
                  </a:lnTo>
                  <a:lnTo>
                    <a:pt x="112090" y="65389"/>
                  </a:lnTo>
                  <a:lnTo>
                    <a:pt x="108356" y="64144"/>
                  </a:lnTo>
                  <a:lnTo>
                    <a:pt x="104635" y="61668"/>
                  </a:lnTo>
                  <a:lnTo>
                    <a:pt x="129095" y="61668"/>
                  </a:lnTo>
                  <a:lnTo>
                    <a:pt x="134747" y="61132"/>
                  </a:lnTo>
                  <a:lnTo>
                    <a:pt x="141841" y="57985"/>
                  </a:lnTo>
                  <a:close/>
                </a:path>
                <a:path w="144779" h="69215">
                  <a:moveTo>
                    <a:pt x="93408" y="4365"/>
                  </a:moveTo>
                  <a:lnTo>
                    <a:pt x="48564" y="4365"/>
                  </a:lnTo>
                  <a:lnTo>
                    <a:pt x="42341" y="6854"/>
                  </a:lnTo>
                  <a:lnTo>
                    <a:pt x="37363" y="10601"/>
                  </a:lnTo>
                  <a:lnTo>
                    <a:pt x="31140" y="14322"/>
                  </a:lnTo>
                  <a:lnTo>
                    <a:pt x="22270" y="22425"/>
                  </a:lnTo>
                  <a:lnTo>
                    <a:pt x="14330" y="30519"/>
                  </a:lnTo>
                  <a:lnTo>
                    <a:pt x="7321" y="39545"/>
                  </a:lnTo>
                  <a:lnTo>
                    <a:pt x="1244" y="50441"/>
                  </a:lnTo>
                  <a:lnTo>
                    <a:pt x="1244" y="54187"/>
                  </a:lnTo>
                  <a:lnTo>
                    <a:pt x="0" y="55419"/>
                  </a:lnTo>
                  <a:lnTo>
                    <a:pt x="7467" y="62899"/>
                  </a:lnTo>
                  <a:lnTo>
                    <a:pt x="24917" y="62899"/>
                  </a:lnTo>
                  <a:lnTo>
                    <a:pt x="31140" y="61668"/>
                  </a:lnTo>
                  <a:lnTo>
                    <a:pt x="46246" y="61668"/>
                  </a:lnTo>
                  <a:lnTo>
                    <a:pt x="56668" y="59324"/>
                  </a:lnTo>
                  <a:lnTo>
                    <a:pt x="70640" y="57985"/>
                  </a:lnTo>
                  <a:lnTo>
                    <a:pt x="141857" y="57985"/>
                  </a:lnTo>
                  <a:lnTo>
                    <a:pt x="144487" y="56676"/>
                  </a:lnTo>
                  <a:lnTo>
                    <a:pt x="144487" y="49196"/>
                  </a:lnTo>
                  <a:lnTo>
                    <a:pt x="139509" y="41729"/>
                  </a:lnTo>
                  <a:lnTo>
                    <a:pt x="130784" y="33016"/>
                  </a:lnTo>
                  <a:lnTo>
                    <a:pt x="125806" y="26781"/>
                  </a:lnTo>
                  <a:lnTo>
                    <a:pt x="118338" y="21802"/>
                  </a:lnTo>
                  <a:lnTo>
                    <a:pt x="112090" y="16824"/>
                  </a:lnTo>
                  <a:lnTo>
                    <a:pt x="105867" y="13077"/>
                  </a:lnTo>
                  <a:lnTo>
                    <a:pt x="98386" y="8099"/>
                  </a:lnTo>
                  <a:lnTo>
                    <a:pt x="93408" y="4365"/>
                  </a:lnTo>
                  <a:close/>
                </a:path>
                <a:path w="144779" h="69215">
                  <a:moveTo>
                    <a:pt x="129095" y="61668"/>
                  </a:moveTo>
                  <a:lnTo>
                    <a:pt x="104635" y="61668"/>
                  </a:lnTo>
                  <a:lnTo>
                    <a:pt x="113266" y="61957"/>
                  </a:lnTo>
                  <a:lnTo>
                    <a:pt x="124239" y="62128"/>
                  </a:lnTo>
                  <a:lnTo>
                    <a:pt x="129095" y="61668"/>
                  </a:lnTo>
                  <a:close/>
                </a:path>
                <a:path w="144779" h="69215">
                  <a:moveTo>
                    <a:pt x="46246" y="61668"/>
                  </a:moveTo>
                  <a:lnTo>
                    <a:pt x="37363" y="61668"/>
                  </a:lnTo>
                  <a:lnTo>
                    <a:pt x="51405" y="61957"/>
                  </a:lnTo>
                  <a:lnTo>
                    <a:pt x="44957" y="61957"/>
                  </a:lnTo>
                  <a:lnTo>
                    <a:pt x="46246" y="61668"/>
                  </a:lnTo>
                  <a:close/>
                </a:path>
                <a:path w="144779" h="69215">
                  <a:moveTo>
                    <a:pt x="49822" y="1876"/>
                  </a:moveTo>
                  <a:lnTo>
                    <a:pt x="49822" y="4365"/>
                  </a:lnTo>
                  <a:lnTo>
                    <a:pt x="90919" y="4365"/>
                  </a:lnTo>
                  <a:lnTo>
                    <a:pt x="89052" y="3121"/>
                  </a:lnTo>
                  <a:lnTo>
                    <a:pt x="52311" y="3121"/>
                  </a:lnTo>
                  <a:lnTo>
                    <a:pt x="49822" y="1876"/>
                  </a:lnTo>
                  <a:close/>
                </a:path>
                <a:path w="144779" h="69215">
                  <a:moveTo>
                    <a:pt x="87185" y="1876"/>
                  </a:moveTo>
                  <a:lnTo>
                    <a:pt x="54813" y="1876"/>
                  </a:lnTo>
                  <a:lnTo>
                    <a:pt x="52311" y="3121"/>
                  </a:lnTo>
                  <a:lnTo>
                    <a:pt x="89052" y="3121"/>
                  </a:lnTo>
                  <a:lnTo>
                    <a:pt x="87185" y="1876"/>
                  </a:lnTo>
                  <a:close/>
                </a:path>
                <a:path w="144779" h="69215">
                  <a:moveTo>
                    <a:pt x="69910" y="0"/>
                  </a:moveTo>
                  <a:lnTo>
                    <a:pt x="63658" y="469"/>
                  </a:lnTo>
                  <a:lnTo>
                    <a:pt x="57289" y="1876"/>
                  </a:lnTo>
                  <a:lnTo>
                    <a:pt x="83464" y="1876"/>
                  </a:lnTo>
                  <a:lnTo>
                    <a:pt x="76395" y="469"/>
                  </a:lnTo>
                  <a:lnTo>
                    <a:pt x="69910" y="0"/>
                  </a:lnTo>
                  <a:close/>
                </a:path>
              </a:pathLst>
            </a:custGeom>
            <a:solidFill>
              <a:srgbClr val="266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8" name="object 928" descr=""/>
            <p:cNvSpPr/>
            <p:nvPr/>
          </p:nvSpPr>
          <p:spPr>
            <a:xfrm>
              <a:off x="4322294" y="1329879"/>
              <a:ext cx="144780" cy="36195"/>
            </a:xfrm>
            <a:custGeom>
              <a:avLst/>
              <a:gdLst/>
              <a:ahLst/>
              <a:cxnLst/>
              <a:rect l="l" t="t" r="r" b="b"/>
              <a:pathLst>
                <a:path w="144779" h="36194">
                  <a:moveTo>
                    <a:pt x="141854" y="24963"/>
                  </a:moveTo>
                  <a:lnTo>
                    <a:pt x="70651" y="24963"/>
                  </a:lnTo>
                  <a:lnTo>
                    <a:pt x="87198" y="28651"/>
                  </a:lnTo>
                  <a:lnTo>
                    <a:pt x="89674" y="29895"/>
                  </a:lnTo>
                  <a:lnTo>
                    <a:pt x="93421" y="31127"/>
                  </a:lnTo>
                  <a:lnTo>
                    <a:pt x="95910" y="33616"/>
                  </a:lnTo>
                  <a:lnTo>
                    <a:pt x="108369" y="33616"/>
                  </a:lnTo>
                  <a:lnTo>
                    <a:pt x="110845" y="36118"/>
                  </a:lnTo>
                  <a:lnTo>
                    <a:pt x="115836" y="36118"/>
                  </a:lnTo>
                  <a:lnTo>
                    <a:pt x="112090" y="32372"/>
                  </a:lnTo>
                  <a:lnTo>
                    <a:pt x="108369" y="31127"/>
                  </a:lnTo>
                  <a:lnTo>
                    <a:pt x="104622" y="28651"/>
                  </a:lnTo>
                  <a:lnTo>
                    <a:pt x="129098" y="28651"/>
                  </a:lnTo>
                  <a:lnTo>
                    <a:pt x="134749" y="28115"/>
                  </a:lnTo>
                  <a:lnTo>
                    <a:pt x="141854" y="24963"/>
                  </a:lnTo>
                  <a:close/>
                </a:path>
                <a:path w="144779" h="36194">
                  <a:moveTo>
                    <a:pt x="1244" y="17424"/>
                  </a:moveTo>
                  <a:lnTo>
                    <a:pt x="1244" y="21170"/>
                  </a:lnTo>
                  <a:lnTo>
                    <a:pt x="0" y="22415"/>
                  </a:lnTo>
                  <a:lnTo>
                    <a:pt x="7480" y="29895"/>
                  </a:lnTo>
                  <a:lnTo>
                    <a:pt x="24917" y="29895"/>
                  </a:lnTo>
                  <a:lnTo>
                    <a:pt x="31140" y="28651"/>
                  </a:lnTo>
                  <a:lnTo>
                    <a:pt x="46245" y="28651"/>
                  </a:lnTo>
                  <a:lnTo>
                    <a:pt x="56676" y="26303"/>
                  </a:lnTo>
                  <a:lnTo>
                    <a:pt x="70651" y="24963"/>
                  </a:lnTo>
                  <a:lnTo>
                    <a:pt x="141869" y="24963"/>
                  </a:lnTo>
                  <a:lnTo>
                    <a:pt x="144487" y="23647"/>
                  </a:lnTo>
                  <a:lnTo>
                    <a:pt x="144487" y="22415"/>
                  </a:lnTo>
                  <a:lnTo>
                    <a:pt x="102146" y="22415"/>
                  </a:lnTo>
                  <a:lnTo>
                    <a:pt x="94665" y="21170"/>
                  </a:lnTo>
                  <a:lnTo>
                    <a:pt x="88318" y="19479"/>
                  </a:lnTo>
                  <a:lnTo>
                    <a:pt x="87069" y="18966"/>
                  </a:lnTo>
                  <a:lnTo>
                    <a:pt x="14147" y="18966"/>
                  </a:lnTo>
                  <a:lnTo>
                    <a:pt x="1244" y="17424"/>
                  </a:lnTo>
                  <a:close/>
                </a:path>
                <a:path w="144779" h="36194">
                  <a:moveTo>
                    <a:pt x="129098" y="28651"/>
                  </a:moveTo>
                  <a:lnTo>
                    <a:pt x="104622" y="28651"/>
                  </a:lnTo>
                  <a:lnTo>
                    <a:pt x="113266" y="28940"/>
                  </a:lnTo>
                  <a:lnTo>
                    <a:pt x="124242" y="29111"/>
                  </a:lnTo>
                  <a:lnTo>
                    <a:pt x="129098" y="28651"/>
                  </a:lnTo>
                  <a:close/>
                </a:path>
                <a:path w="144779" h="36194">
                  <a:moveTo>
                    <a:pt x="46245" y="28651"/>
                  </a:moveTo>
                  <a:lnTo>
                    <a:pt x="37376" y="28651"/>
                  </a:lnTo>
                  <a:lnTo>
                    <a:pt x="51559" y="28940"/>
                  </a:lnTo>
                  <a:lnTo>
                    <a:pt x="44958" y="28940"/>
                  </a:lnTo>
                  <a:lnTo>
                    <a:pt x="46245" y="28651"/>
                  </a:lnTo>
                  <a:close/>
                </a:path>
                <a:path w="144779" h="36194">
                  <a:moveTo>
                    <a:pt x="110845" y="21170"/>
                  </a:moveTo>
                  <a:lnTo>
                    <a:pt x="102146" y="22415"/>
                  </a:lnTo>
                  <a:lnTo>
                    <a:pt x="119570" y="22415"/>
                  </a:lnTo>
                  <a:lnTo>
                    <a:pt x="110845" y="21170"/>
                  </a:lnTo>
                  <a:close/>
                </a:path>
                <a:path w="144779" h="36194">
                  <a:moveTo>
                    <a:pt x="130784" y="0"/>
                  </a:moveTo>
                  <a:lnTo>
                    <a:pt x="128372" y="4667"/>
                  </a:lnTo>
                  <a:lnTo>
                    <a:pt x="128293" y="9334"/>
                  </a:lnTo>
                  <a:lnTo>
                    <a:pt x="127343" y="13703"/>
                  </a:lnTo>
                  <a:lnTo>
                    <a:pt x="127278" y="14001"/>
                  </a:lnTo>
                  <a:lnTo>
                    <a:pt x="122059" y="18668"/>
                  </a:lnTo>
                  <a:lnTo>
                    <a:pt x="118325" y="21170"/>
                  </a:lnTo>
                  <a:lnTo>
                    <a:pt x="119570" y="22415"/>
                  </a:lnTo>
                  <a:lnTo>
                    <a:pt x="144487" y="22415"/>
                  </a:lnTo>
                  <a:lnTo>
                    <a:pt x="144487" y="16179"/>
                  </a:lnTo>
                  <a:lnTo>
                    <a:pt x="139496" y="8724"/>
                  </a:lnTo>
                  <a:lnTo>
                    <a:pt x="130784" y="0"/>
                  </a:lnTo>
                  <a:close/>
                </a:path>
                <a:path w="144779" h="36194">
                  <a:moveTo>
                    <a:pt x="64770" y="12445"/>
                  </a:moveTo>
                  <a:lnTo>
                    <a:pt x="58547" y="14947"/>
                  </a:lnTo>
                  <a:lnTo>
                    <a:pt x="53568" y="14947"/>
                  </a:lnTo>
                  <a:lnTo>
                    <a:pt x="39442" y="16970"/>
                  </a:lnTo>
                  <a:lnTo>
                    <a:pt x="26935" y="18519"/>
                  </a:lnTo>
                  <a:lnTo>
                    <a:pt x="14147" y="18966"/>
                  </a:lnTo>
                  <a:lnTo>
                    <a:pt x="87069" y="18966"/>
                  </a:lnTo>
                  <a:lnTo>
                    <a:pt x="82207" y="16970"/>
                  </a:lnTo>
                  <a:lnTo>
                    <a:pt x="76095" y="14695"/>
                  </a:lnTo>
                  <a:lnTo>
                    <a:pt x="69748" y="13703"/>
                  </a:lnTo>
                  <a:lnTo>
                    <a:pt x="64770" y="12445"/>
                  </a:lnTo>
                  <a:close/>
                </a:path>
              </a:pathLst>
            </a:custGeom>
            <a:solidFill>
              <a:srgbClr val="1D48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9" name="object 929" descr=""/>
            <p:cNvSpPr/>
            <p:nvPr/>
          </p:nvSpPr>
          <p:spPr>
            <a:xfrm>
              <a:off x="4440619" y="1329879"/>
              <a:ext cx="17780" cy="22860"/>
            </a:xfrm>
            <a:custGeom>
              <a:avLst/>
              <a:gdLst/>
              <a:ahLst/>
              <a:cxnLst/>
              <a:rect l="l" t="t" r="r" b="b"/>
              <a:pathLst>
                <a:path w="17779" h="22859">
                  <a:moveTo>
                    <a:pt x="12458" y="0"/>
                  </a:moveTo>
                  <a:lnTo>
                    <a:pt x="10047" y="4667"/>
                  </a:lnTo>
                  <a:lnTo>
                    <a:pt x="9967" y="9334"/>
                  </a:lnTo>
                  <a:lnTo>
                    <a:pt x="8952" y="14001"/>
                  </a:lnTo>
                  <a:lnTo>
                    <a:pt x="3733" y="18668"/>
                  </a:lnTo>
                  <a:lnTo>
                    <a:pt x="0" y="21170"/>
                  </a:lnTo>
                  <a:lnTo>
                    <a:pt x="0" y="22415"/>
                  </a:lnTo>
                  <a:lnTo>
                    <a:pt x="8712" y="22415"/>
                  </a:lnTo>
                  <a:lnTo>
                    <a:pt x="12648" y="19673"/>
                  </a:lnTo>
                  <a:lnTo>
                    <a:pt x="13081" y="14477"/>
                  </a:lnTo>
                  <a:lnTo>
                    <a:pt x="12580" y="8578"/>
                  </a:lnTo>
                  <a:lnTo>
                    <a:pt x="13716" y="3721"/>
                  </a:lnTo>
                  <a:lnTo>
                    <a:pt x="17437" y="4978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1F63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30" name="object 93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45241" y="1550338"/>
              <a:ext cx="373659" cy="124347"/>
            </a:xfrm>
            <a:prstGeom prst="rect">
              <a:avLst/>
            </a:prstGeom>
          </p:spPr>
        </p:pic>
        <p:sp>
          <p:nvSpPr>
            <p:cNvPr id="931" name="object 931" descr=""/>
            <p:cNvSpPr/>
            <p:nvPr/>
          </p:nvSpPr>
          <p:spPr>
            <a:xfrm>
              <a:off x="5257699" y="1456917"/>
              <a:ext cx="348615" cy="174625"/>
            </a:xfrm>
            <a:custGeom>
              <a:avLst/>
              <a:gdLst/>
              <a:ahLst/>
              <a:cxnLst/>
              <a:rect l="l" t="t" r="r" b="b"/>
              <a:pathLst>
                <a:path w="348614" h="174625">
                  <a:moveTo>
                    <a:pt x="97770" y="166890"/>
                  </a:moveTo>
                  <a:lnTo>
                    <a:pt x="88430" y="166890"/>
                  </a:lnTo>
                  <a:lnTo>
                    <a:pt x="90919" y="170637"/>
                  </a:lnTo>
                  <a:lnTo>
                    <a:pt x="98399" y="174371"/>
                  </a:lnTo>
                  <a:lnTo>
                    <a:pt x="98399" y="168148"/>
                  </a:lnTo>
                  <a:lnTo>
                    <a:pt x="97770" y="166890"/>
                  </a:lnTo>
                  <a:close/>
                </a:path>
                <a:path w="348614" h="174625">
                  <a:moveTo>
                    <a:pt x="138252" y="163169"/>
                  </a:moveTo>
                  <a:lnTo>
                    <a:pt x="119570" y="163169"/>
                  </a:lnTo>
                  <a:lnTo>
                    <a:pt x="119570" y="170637"/>
                  </a:lnTo>
                  <a:lnTo>
                    <a:pt x="122047" y="173126"/>
                  </a:lnTo>
                  <a:lnTo>
                    <a:pt x="123304" y="170637"/>
                  </a:lnTo>
                  <a:lnTo>
                    <a:pt x="135750" y="170637"/>
                  </a:lnTo>
                  <a:lnTo>
                    <a:pt x="138252" y="163169"/>
                  </a:lnTo>
                  <a:close/>
                </a:path>
                <a:path w="348614" h="174625">
                  <a:moveTo>
                    <a:pt x="135750" y="170637"/>
                  </a:moveTo>
                  <a:lnTo>
                    <a:pt x="125793" y="170637"/>
                  </a:lnTo>
                  <a:lnTo>
                    <a:pt x="125793" y="173126"/>
                  </a:lnTo>
                  <a:lnTo>
                    <a:pt x="133273" y="173126"/>
                  </a:lnTo>
                  <a:lnTo>
                    <a:pt x="135750" y="170637"/>
                  </a:lnTo>
                  <a:close/>
                </a:path>
                <a:path w="348614" h="174625">
                  <a:moveTo>
                    <a:pt x="222948" y="1244"/>
                  </a:moveTo>
                  <a:lnTo>
                    <a:pt x="222948" y="3114"/>
                  </a:lnTo>
                  <a:lnTo>
                    <a:pt x="230416" y="6223"/>
                  </a:lnTo>
                  <a:lnTo>
                    <a:pt x="231673" y="11201"/>
                  </a:lnTo>
                  <a:lnTo>
                    <a:pt x="229171" y="11201"/>
                  </a:lnTo>
                  <a:lnTo>
                    <a:pt x="226695" y="14947"/>
                  </a:lnTo>
                  <a:lnTo>
                    <a:pt x="82207" y="14947"/>
                  </a:lnTo>
                  <a:lnTo>
                    <a:pt x="61866" y="22069"/>
                  </a:lnTo>
                  <a:lnTo>
                    <a:pt x="39076" y="35499"/>
                  </a:lnTo>
                  <a:lnTo>
                    <a:pt x="17922" y="51734"/>
                  </a:lnTo>
                  <a:lnTo>
                    <a:pt x="2489" y="67271"/>
                  </a:lnTo>
                  <a:lnTo>
                    <a:pt x="2489" y="75971"/>
                  </a:lnTo>
                  <a:lnTo>
                    <a:pt x="0" y="79717"/>
                  </a:lnTo>
                  <a:lnTo>
                    <a:pt x="0" y="82194"/>
                  </a:lnTo>
                  <a:lnTo>
                    <a:pt x="2489" y="85940"/>
                  </a:lnTo>
                  <a:lnTo>
                    <a:pt x="0" y="90919"/>
                  </a:lnTo>
                  <a:lnTo>
                    <a:pt x="2489" y="93421"/>
                  </a:lnTo>
                  <a:lnTo>
                    <a:pt x="6223" y="93421"/>
                  </a:lnTo>
                  <a:lnTo>
                    <a:pt x="6223" y="98399"/>
                  </a:lnTo>
                  <a:lnTo>
                    <a:pt x="9956" y="102146"/>
                  </a:lnTo>
                  <a:lnTo>
                    <a:pt x="9956" y="107124"/>
                  </a:lnTo>
                  <a:lnTo>
                    <a:pt x="12458" y="107124"/>
                  </a:lnTo>
                  <a:lnTo>
                    <a:pt x="14935" y="109601"/>
                  </a:lnTo>
                  <a:lnTo>
                    <a:pt x="14935" y="110845"/>
                  </a:lnTo>
                  <a:lnTo>
                    <a:pt x="17437" y="110845"/>
                  </a:lnTo>
                  <a:lnTo>
                    <a:pt x="17437" y="117068"/>
                  </a:lnTo>
                  <a:lnTo>
                    <a:pt x="19926" y="117068"/>
                  </a:lnTo>
                  <a:lnTo>
                    <a:pt x="23660" y="120815"/>
                  </a:lnTo>
                  <a:lnTo>
                    <a:pt x="23660" y="127050"/>
                  </a:lnTo>
                  <a:lnTo>
                    <a:pt x="21158" y="127050"/>
                  </a:lnTo>
                  <a:lnTo>
                    <a:pt x="19926" y="129540"/>
                  </a:lnTo>
                  <a:lnTo>
                    <a:pt x="19926" y="137020"/>
                  </a:lnTo>
                  <a:lnTo>
                    <a:pt x="22415" y="137020"/>
                  </a:lnTo>
                  <a:lnTo>
                    <a:pt x="22415" y="139496"/>
                  </a:lnTo>
                  <a:lnTo>
                    <a:pt x="41097" y="139496"/>
                  </a:lnTo>
                  <a:lnTo>
                    <a:pt x="44831" y="141998"/>
                  </a:lnTo>
                  <a:lnTo>
                    <a:pt x="46075" y="144487"/>
                  </a:lnTo>
                  <a:lnTo>
                    <a:pt x="48577" y="150710"/>
                  </a:lnTo>
                  <a:lnTo>
                    <a:pt x="46075" y="154444"/>
                  </a:lnTo>
                  <a:lnTo>
                    <a:pt x="46075" y="163169"/>
                  </a:lnTo>
                  <a:lnTo>
                    <a:pt x="48577" y="163169"/>
                  </a:lnTo>
                  <a:lnTo>
                    <a:pt x="51054" y="165658"/>
                  </a:lnTo>
                  <a:lnTo>
                    <a:pt x="51054" y="170637"/>
                  </a:lnTo>
                  <a:lnTo>
                    <a:pt x="53555" y="168148"/>
                  </a:lnTo>
                  <a:lnTo>
                    <a:pt x="53555" y="166890"/>
                  </a:lnTo>
                  <a:lnTo>
                    <a:pt x="57289" y="161925"/>
                  </a:lnTo>
                  <a:lnTo>
                    <a:pt x="57289" y="159423"/>
                  </a:lnTo>
                  <a:lnTo>
                    <a:pt x="59778" y="159423"/>
                  </a:lnTo>
                  <a:lnTo>
                    <a:pt x="59778" y="156946"/>
                  </a:lnTo>
                  <a:lnTo>
                    <a:pt x="62280" y="153200"/>
                  </a:lnTo>
                  <a:lnTo>
                    <a:pt x="145719" y="153200"/>
                  </a:lnTo>
                  <a:lnTo>
                    <a:pt x="145719" y="128295"/>
                  </a:lnTo>
                  <a:lnTo>
                    <a:pt x="152300" y="128295"/>
                  </a:lnTo>
                  <a:lnTo>
                    <a:pt x="154444" y="123317"/>
                  </a:lnTo>
                  <a:lnTo>
                    <a:pt x="159423" y="122072"/>
                  </a:lnTo>
                  <a:lnTo>
                    <a:pt x="193052" y="122072"/>
                  </a:lnTo>
                  <a:lnTo>
                    <a:pt x="193052" y="119570"/>
                  </a:lnTo>
                  <a:lnTo>
                    <a:pt x="262813" y="119570"/>
                  </a:lnTo>
                  <a:lnTo>
                    <a:pt x="265290" y="117068"/>
                  </a:lnTo>
                  <a:lnTo>
                    <a:pt x="265290" y="114592"/>
                  </a:lnTo>
                  <a:lnTo>
                    <a:pt x="281495" y="114592"/>
                  </a:lnTo>
                  <a:lnTo>
                    <a:pt x="281495" y="112102"/>
                  </a:lnTo>
                  <a:lnTo>
                    <a:pt x="280238" y="110845"/>
                  </a:lnTo>
                  <a:lnTo>
                    <a:pt x="281495" y="109601"/>
                  </a:lnTo>
                  <a:lnTo>
                    <a:pt x="283984" y="109601"/>
                  </a:lnTo>
                  <a:lnTo>
                    <a:pt x="286461" y="105867"/>
                  </a:lnTo>
                  <a:lnTo>
                    <a:pt x="345256" y="105867"/>
                  </a:lnTo>
                  <a:lnTo>
                    <a:pt x="343938" y="102742"/>
                  </a:lnTo>
                  <a:lnTo>
                    <a:pt x="343857" y="98399"/>
                  </a:lnTo>
                  <a:lnTo>
                    <a:pt x="343763" y="90919"/>
                  </a:lnTo>
                  <a:lnTo>
                    <a:pt x="340029" y="90919"/>
                  </a:lnTo>
                  <a:lnTo>
                    <a:pt x="336283" y="87198"/>
                  </a:lnTo>
                  <a:lnTo>
                    <a:pt x="336283" y="73494"/>
                  </a:lnTo>
                  <a:lnTo>
                    <a:pt x="331317" y="70993"/>
                  </a:lnTo>
                  <a:lnTo>
                    <a:pt x="331317" y="68503"/>
                  </a:lnTo>
                  <a:lnTo>
                    <a:pt x="330060" y="68503"/>
                  </a:lnTo>
                  <a:lnTo>
                    <a:pt x="330060" y="61023"/>
                  </a:lnTo>
                  <a:lnTo>
                    <a:pt x="327571" y="58547"/>
                  </a:lnTo>
                  <a:lnTo>
                    <a:pt x="325081" y="58547"/>
                  </a:lnTo>
                  <a:lnTo>
                    <a:pt x="321335" y="57302"/>
                  </a:lnTo>
                  <a:lnTo>
                    <a:pt x="321335" y="54800"/>
                  </a:lnTo>
                  <a:lnTo>
                    <a:pt x="322592" y="51066"/>
                  </a:lnTo>
                  <a:lnTo>
                    <a:pt x="321335" y="48577"/>
                  </a:lnTo>
                  <a:lnTo>
                    <a:pt x="313867" y="48577"/>
                  </a:lnTo>
                  <a:lnTo>
                    <a:pt x="312258" y="40985"/>
                  </a:lnTo>
                  <a:lnTo>
                    <a:pt x="309359" y="38298"/>
                  </a:lnTo>
                  <a:lnTo>
                    <a:pt x="305288" y="37013"/>
                  </a:lnTo>
                  <a:lnTo>
                    <a:pt x="300164" y="33629"/>
                  </a:lnTo>
                  <a:lnTo>
                    <a:pt x="300164" y="27406"/>
                  </a:lnTo>
                  <a:lnTo>
                    <a:pt x="292696" y="27406"/>
                  </a:lnTo>
                  <a:lnTo>
                    <a:pt x="286461" y="21170"/>
                  </a:lnTo>
                  <a:lnTo>
                    <a:pt x="281495" y="19926"/>
                  </a:lnTo>
                  <a:lnTo>
                    <a:pt x="274015" y="18681"/>
                  </a:lnTo>
                  <a:lnTo>
                    <a:pt x="270268" y="14947"/>
                  </a:lnTo>
                  <a:lnTo>
                    <a:pt x="269036" y="12458"/>
                  </a:lnTo>
                  <a:lnTo>
                    <a:pt x="261569" y="12458"/>
                  </a:lnTo>
                  <a:lnTo>
                    <a:pt x="259067" y="9969"/>
                  </a:lnTo>
                  <a:lnTo>
                    <a:pt x="257822" y="7480"/>
                  </a:lnTo>
                  <a:lnTo>
                    <a:pt x="240385" y="7480"/>
                  </a:lnTo>
                  <a:lnTo>
                    <a:pt x="229171" y="2501"/>
                  </a:lnTo>
                  <a:lnTo>
                    <a:pt x="222948" y="1244"/>
                  </a:lnTo>
                  <a:close/>
                </a:path>
                <a:path w="348614" h="174625">
                  <a:moveTo>
                    <a:pt x="113334" y="163169"/>
                  </a:moveTo>
                  <a:lnTo>
                    <a:pt x="80949" y="163169"/>
                  </a:lnTo>
                  <a:lnTo>
                    <a:pt x="83451" y="165658"/>
                  </a:lnTo>
                  <a:lnTo>
                    <a:pt x="85928" y="166890"/>
                  </a:lnTo>
                  <a:lnTo>
                    <a:pt x="85928" y="169392"/>
                  </a:lnTo>
                  <a:lnTo>
                    <a:pt x="88430" y="166890"/>
                  </a:lnTo>
                  <a:lnTo>
                    <a:pt x="97770" y="166890"/>
                  </a:lnTo>
                  <a:lnTo>
                    <a:pt x="97155" y="165658"/>
                  </a:lnTo>
                  <a:lnTo>
                    <a:pt x="108356" y="165658"/>
                  </a:lnTo>
                  <a:lnTo>
                    <a:pt x="113334" y="163169"/>
                  </a:lnTo>
                  <a:close/>
                </a:path>
                <a:path w="348614" h="174625">
                  <a:moveTo>
                    <a:pt x="107099" y="165658"/>
                  </a:moveTo>
                  <a:lnTo>
                    <a:pt x="99631" y="165658"/>
                  </a:lnTo>
                  <a:lnTo>
                    <a:pt x="102133" y="168148"/>
                  </a:lnTo>
                  <a:lnTo>
                    <a:pt x="104622" y="169392"/>
                  </a:lnTo>
                  <a:lnTo>
                    <a:pt x="107099" y="165658"/>
                  </a:lnTo>
                  <a:close/>
                </a:path>
                <a:path w="348614" h="174625">
                  <a:moveTo>
                    <a:pt x="143590" y="163169"/>
                  </a:moveTo>
                  <a:lnTo>
                    <a:pt x="138252" y="163169"/>
                  </a:lnTo>
                  <a:lnTo>
                    <a:pt x="141998" y="166890"/>
                  </a:lnTo>
                  <a:lnTo>
                    <a:pt x="143590" y="163169"/>
                  </a:lnTo>
                  <a:close/>
                </a:path>
                <a:path w="348614" h="174625">
                  <a:moveTo>
                    <a:pt x="145719" y="153200"/>
                  </a:moveTo>
                  <a:lnTo>
                    <a:pt x="68503" y="153200"/>
                  </a:lnTo>
                  <a:lnTo>
                    <a:pt x="68503" y="161925"/>
                  </a:lnTo>
                  <a:lnTo>
                    <a:pt x="72224" y="161925"/>
                  </a:lnTo>
                  <a:lnTo>
                    <a:pt x="75971" y="165658"/>
                  </a:lnTo>
                  <a:lnTo>
                    <a:pt x="79705" y="165658"/>
                  </a:lnTo>
                  <a:lnTo>
                    <a:pt x="80949" y="163169"/>
                  </a:lnTo>
                  <a:lnTo>
                    <a:pt x="143590" y="163169"/>
                  </a:lnTo>
                  <a:lnTo>
                    <a:pt x="145719" y="158191"/>
                  </a:lnTo>
                  <a:lnTo>
                    <a:pt x="145719" y="153200"/>
                  </a:lnTo>
                  <a:close/>
                </a:path>
                <a:path w="348614" h="174625">
                  <a:moveTo>
                    <a:pt x="41097" y="141998"/>
                  </a:moveTo>
                  <a:lnTo>
                    <a:pt x="32385" y="141998"/>
                  </a:lnTo>
                  <a:lnTo>
                    <a:pt x="32385" y="144487"/>
                  </a:lnTo>
                  <a:lnTo>
                    <a:pt x="36106" y="146964"/>
                  </a:lnTo>
                  <a:lnTo>
                    <a:pt x="41097" y="144487"/>
                  </a:lnTo>
                  <a:lnTo>
                    <a:pt x="41097" y="141998"/>
                  </a:lnTo>
                  <a:close/>
                </a:path>
                <a:path w="348614" h="174625">
                  <a:moveTo>
                    <a:pt x="41097" y="139496"/>
                  </a:moveTo>
                  <a:lnTo>
                    <a:pt x="24904" y="139496"/>
                  </a:lnTo>
                  <a:lnTo>
                    <a:pt x="24904" y="141998"/>
                  </a:lnTo>
                  <a:lnTo>
                    <a:pt x="28638" y="143243"/>
                  </a:lnTo>
                  <a:lnTo>
                    <a:pt x="29883" y="144487"/>
                  </a:lnTo>
                  <a:lnTo>
                    <a:pt x="32385" y="141998"/>
                  </a:lnTo>
                  <a:lnTo>
                    <a:pt x="41097" y="141998"/>
                  </a:lnTo>
                  <a:lnTo>
                    <a:pt x="41097" y="139496"/>
                  </a:lnTo>
                  <a:close/>
                </a:path>
                <a:path w="348614" h="174625">
                  <a:moveTo>
                    <a:pt x="242874" y="130771"/>
                  </a:moveTo>
                  <a:lnTo>
                    <a:pt x="210489" y="130771"/>
                  </a:lnTo>
                  <a:lnTo>
                    <a:pt x="212991" y="135763"/>
                  </a:lnTo>
                  <a:lnTo>
                    <a:pt x="215468" y="135763"/>
                  </a:lnTo>
                  <a:lnTo>
                    <a:pt x="217970" y="140741"/>
                  </a:lnTo>
                  <a:lnTo>
                    <a:pt x="220446" y="137020"/>
                  </a:lnTo>
                  <a:lnTo>
                    <a:pt x="224193" y="137020"/>
                  </a:lnTo>
                  <a:lnTo>
                    <a:pt x="226695" y="134518"/>
                  </a:lnTo>
                  <a:lnTo>
                    <a:pt x="240385" y="134518"/>
                  </a:lnTo>
                  <a:lnTo>
                    <a:pt x="240385" y="132016"/>
                  </a:lnTo>
                  <a:lnTo>
                    <a:pt x="242874" y="130771"/>
                  </a:lnTo>
                  <a:close/>
                </a:path>
                <a:path w="348614" h="174625">
                  <a:moveTo>
                    <a:pt x="259480" y="127050"/>
                  </a:moveTo>
                  <a:lnTo>
                    <a:pt x="247865" y="127050"/>
                  </a:lnTo>
                  <a:lnTo>
                    <a:pt x="252844" y="130771"/>
                  </a:lnTo>
                  <a:lnTo>
                    <a:pt x="256565" y="134518"/>
                  </a:lnTo>
                  <a:lnTo>
                    <a:pt x="256565" y="137020"/>
                  </a:lnTo>
                  <a:lnTo>
                    <a:pt x="259067" y="137020"/>
                  </a:lnTo>
                  <a:lnTo>
                    <a:pt x="259067" y="130771"/>
                  </a:lnTo>
                  <a:lnTo>
                    <a:pt x="259480" y="127050"/>
                  </a:lnTo>
                  <a:close/>
                </a:path>
                <a:path w="348614" h="174625">
                  <a:moveTo>
                    <a:pt x="181851" y="128295"/>
                  </a:moveTo>
                  <a:lnTo>
                    <a:pt x="168148" y="128295"/>
                  </a:lnTo>
                  <a:lnTo>
                    <a:pt x="168148" y="132016"/>
                  </a:lnTo>
                  <a:lnTo>
                    <a:pt x="170624" y="132016"/>
                  </a:lnTo>
                  <a:lnTo>
                    <a:pt x="171869" y="134518"/>
                  </a:lnTo>
                  <a:lnTo>
                    <a:pt x="175615" y="134518"/>
                  </a:lnTo>
                  <a:lnTo>
                    <a:pt x="178104" y="132016"/>
                  </a:lnTo>
                  <a:lnTo>
                    <a:pt x="178104" y="129540"/>
                  </a:lnTo>
                  <a:lnTo>
                    <a:pt x="179349" y="129540"/>
                  </a:lnTo>
                  <a:lnTo>
                    <a:pt x="181851" y="128295"/>
                  </a:lnTo>
                  <a:close/>
                </a:path>
                <a:path w="348614" h="174625">
                  <a:moveTo>
                    <a:pt x="152300" y="128295"/>
                  </a:moveTo>
                  <a:lnTo>
                    <a:pt x="145719" y="128295"/>
                  </a:lnTo>
                  <a:lnTo>
                    <a:pt x="150698" y="132016"/>
                  </a:lnTo>
                  <a:lnTo>
                    <a:pt x="152300" y="128295"/>
                  </a:lnTo>
                  <a:close/>
                </a:path>
                <a:path w="348614" h="174625">
                  <a:moveTo>
                    <a:pt x="193052" y="122072"/>
                  </a:moveTo>
                  <a:lnTo>
                    <a:pt x="159423" y="122072"/>
                  </a:lnTo>
                  <a:lnTo>
                    <a:pt x="159423" y="125793"/>
                  </a:lnTo>
                  <a:lnTo>
                    <a:pt x="160667" y="128295"/>
                  </a:lnTo>
                  <a:lnTo>
                    <a:pt x="181851" y="128295"/>
                  </a:lnTo>
                  <a:lnTo>
                    <a:pt x="181851" y="130771"/>
                  </a:lnTo>
                  <a:lnTo>
                    <a:pt x="188074" y="130771"/>
                  </a:lnTo>
                  <a:lnTo>
                    <a:pt x="188074" y="125793"/>
                  </a:lnTo>
                  <a:lnTo>
                    <a:pt x="193052" y="125793"/>
                  </a:lnTo>
                  <a:lnTo>
                    <a:pt x="193052" y="122072"/>
                  </a:lnTo>
                  <a:close/>
                </a:path>
                <a:path w="348614" h="174625">
                  <a:moveTo>
                    <a:pt x="260311" y="119570"/>
                  </a:moveTo>
                  <a:lnTo>
                    <a:pt x="206743" y="119570"/>
                  </a:lnTo>
                  <a:lnTo>
                    <a:pt x="209245" y="124548"/>
                  </a:lnTo>
                  <a:lnTo>
                    <a:pt x="209245" y="130771"/>
                  </a:lnTo>
                  <a:lnTo>
                    <a:pt x="247865" y="130771"/>
                  </a:lnTo>
                  <a:lnTo>
                    <a:pt x="247865" y="127050"/>
                  </a:lnTo>
                  <a:lnTo>
                    <a:pt x="259480" y="127050"/>
                  </a:lnTo>
                  <a:lnTo>
                    <a:pt x="260311" y="119570"/>
                  </a:lnTo>
                  <a:close/>
                </a:path>
                <a:path w="348614" h="174625">
                  <a:moveTo>
                    <a:pt x="345786" y="107124"/>
                  </a:moveTo>
                  <a:lnTo>
                    <a:pt x="311391" y="107124"/>
                  </a:lnTo>
                  <a:lnTo>
                    <a:pt x="310134" y="109601"/>
                  </a:lnTo>
                  <a:lnTo>
                    <a:pt x="307644" y="110845"/>
                  </a:lnTo>
                  <a:lnTo>
                    <a:pt x="307644" y="113347"/>
                  </a:lnTo>
                  <a:lnTo>
                    <a:pt x="311391" y="115836"/>
                  </a:lnTo>
                  <a:lnTo>
                    <a:pt x="313867" y="115836"/>
                  </a:lnTo>
                  <a:lnTo>
                    <a:pt x="316357" y="120815"/>
                  </a:lnTo>
                  <a:lnTo>
                    <a:pt x="318858" y="122072"/>
                  </a:lnTo>
                  <a:lnTo>
                    <a:pt x="327571" y="122072"/>
                  </a:lnTo>
                  <a:lnTo>
                    <a:pt x="327571" y="125793"/>
                  </a:lnTo>
                  <a:lnTo>
                    <a:pt x="338785" y="125793"/>
                  </a:lnTo>
                  <a:lnTo>
                    <a:pt x="341287" y="128295"/>
                  </a:lnTo>
                  <a:lnTo>
                    <a:pt x="343763" y="129540"/>
                  </a:lnTo>
                  <a:lnTo>
                    <a:pt x="348400" y="118325"/>
                  </a:lnTo>
                  <a:lnTo>
                    <a:pt x="348489" y="118111"/>
                  </a:lnTo>
                  <a:lnTo>
                    <a:pt x="347030" y="110075"/>
                  </a:lnTo>
                  <a:lnTo>
                    <a:pt x="345786" y="107124"/>
                  </a:lnTo>
                  <a:close/>
                </a:path>
                <a:path w="348614" h="174625">
                  <a:moveTo>
                    <a:pt x="281495" y="114592"/>
                  </a:moveTo>
                  <a:lnTo>
                    <a:pt x="265290" y="114592"/>
                  </a:lnTo>
                  <a:lnTo>
                    <a:pt x="266534" y="117068"/>
                  </a:lnTo>
                  <a:lnTo>
                    <a:pt x="265290" y="120815"/>
                  </a:lnTo>
                  <a:lnTo>
                    <a:pt x="267792" y="123317"/>
                  </a:lnTo>
                  <a:lnTo>
                    <a:pt x="271513" y="123317"/>
                  </a:lnTo>
                  <a:lnTo>
                    <a:pt x="275259" y="118325"/>
                  </a:lnTo>
                  <a:lnTo>
                    <a:pt x="281495" y="118325"/>
                  </a:lnTo>
                  <a:lnTo>
                    <a:pt x="281495" y="114592"/>
                  </a:lnTo>
                  <a:close/>
                </a:path>
                <a:path w="348614" h="174625">
                  <a:moveTo>
                    <a:pt x="281495" y="118325"/>
                  </a:moveTo>
                  <a:lnTo>
                    <a:pt x="275259" y="118325"/>
                  </a:lnTo>
                  <a:lnTo>
                    <a:pt x="275259" y="119570"/>
                  </a:lnTo>
                  <a:lnTo>
                    <a:pt x="281495" y="119570"/>
                  </a:lnTo>
                  <a:lnTo>
                    <a:pt x="281495" y="118325"/>
                  </a:lnTo>
                  <a:close/>
                </a:path>
                <a:path w="348614" h="174625">
                  <a:moveTo>
                    <a:pt x="345256" y="105867"/>
                  </a:moveTo>
                  <a:lnTo>
                    <a:pt x="296430" y="105867"/>
                  </a:lnTo>
                  <a:lnTo>
                    <a:pt x="298932" y="108369"/>
                  </a:lnTo>
                  <a:lnTo>
                    <a:pt x="306387" y="108369"/>
                  </a:lnTo>
                  <a:lnTo>
                    <a:pt x="308889" y="107124"/>
                  </a:lnTo>
                  <a:lnTo>
                    <a:pt x="345786" y="107124"/>
                  </a:lnTo>
                  <a:lnTo>
                    <a:pt x="345256" y="105867"/>
                  </a:lnTo>
                  <a:close/>
                </a:path>
                <a:path w="348614" h="174625">
                  <a:moveTo>
                    <a:pt x="342519" y="88442"/>
                  </a:moveTo>
                  <a:lnTo>
                    <a:pt x="340029" y="90919"/>
                  </a:lnTo>
                  <a:lnTo>
                    <a:pt x="343763" y="90919"/>
                  </a:lnTo>
                  <a:lnTo>
                    <a:pt x="342519" y="88442"/>
                  </a:lnTo>
                  <a:close/>
                </a:path>
                <a:path w="348614" h="174625">
                  <a:moveTo>
                    <a:pt x="114579" y="12458"/>
                  </a:moveTo>
                  <a:lnTo>
                    <a:pt x="109601" y="14947"/>
                  </a:lnTo>
                  <a:lnTo>
                    <a:pt x="119570" y="14947"/>
                  </a:lnTo>
                  <a:lnTo>
                    <a:pt x="114579" y="12458"/>
                  </a:lnTo>
                  <a:close/>
                </a:path>
                <a:path w="348614" h="174625">
                  <a:moveTo>
                    <a:pt x="195541" y="7480"/>
                  </a:moveTo>
                  <a:lnTo>
                    <a:pt x="188074" y="7480"/>
                  </a:lnTo>
                  <a:lnTo>
                    <a:pt x="183095" y="11201"/>
                  </a:lnTo>
                  <a:lnTo>
                    <a:pt x="124548" y="11201"/>
                  </a:lnTo>
                  <a:lnTo>
                    <a:pt x="119570" y="14947"/>
                  </a:lnTo>
                  <a:lnTo>
                    <a:pt x="225437" y="14947"/>
                  </a:lnTo>
                  <a:lnTo>
                    <a:pt x="222948" y="12458"/>
                  </a:lnTo>
                  <a:lnTo>
                    <a:pt x="215468" y="12458"/>
                  </a:lnTo>
                  <a:lnTo>
                    <a:pt x="211747" y="9969"/>
                  </a:lnTo>
                  <a:lnTo>
                    <a:pt x="203022" y="9969"/>
                  </a:lnTo>
                  <a:lnTo>
                    <a:pt x="195541" y="7480"/>
                  </a:lnTo>
                  <a:close/>
                </a:path>
                <a:path w="348614" h="174625">
                  <a:moveTo>
                    <a:pt x="217970" y="7480"/>
                  </a:moveTo>
                  <a:lnTo>
                    <a:pt x="214223" y="7480"/>
                  </a:lnTo>
                  <a:lnTo>
                    <a:pt x="215468" y="12458"/>
                  </a:lnTo>
                  <a:lnTo>
                    <a:pt x="222948" y="12458"/>
                  </a:lnTo>
                  <a:lnTo>
                    <a:pt x="217970" y="7480"/>
                  </a:lnTo>
                  <a:close/>
                </a:path>
                <a:path w="348614" h="174625">
                  <a:moveTo>
                    <a:pt x="150698" y="8724"/>
                  </a:moveTo>
                  <a:lnTo>
                    <a:pt x="148221" y="8724"/>
                  </a:lnTo>
                  <a:lnTo>
                    <a:pt x="148221" y="11201"/>
                  </a:lnTo>
                  <a:lnTo>
                    <a:pt x="153200" y="11201"/>
                  </a:lnTo>
                  <a:lnTo>
                    <a:pt x="150698" y="8724"/>
                  </a:lnTo>
                  <a:close/>
                </a:path>
                <a:path w="348614" h="174625">
                  <a:moveTo>
                    <a:pt x="166903" y="7480"/>
                  </a:moveTo>
                  <a:lnTo>
                    <a:pt x="163169" y="7480"/>
                  </a:lnTo>
                  <a:lnTo>
                    <a:pt x="160667" y="9969"/>
                  </a:lnTo>
                  <a:lnTo>
                    <a:pt x="156921" y="11201"/>
                  </a:lnTo>
                  <a:lnTo>
                    <a:pt x="183095" y="11201"/>
                  </a:lnTo>
                  <a:lnTo>
                    <a:pt x="178104" y="9969"/>
                  </a:lnTo>
                  <a:lnTo>
                    <a:pt x="168148" y="9969"/>
                  </a:lnTo>
                  <a:lnTo>
                    <a:pt x="166903" y="7480"/>
                  </a:lnTo>
                  <a:close/>
                </a:path>
                <a:path w="348614" h="174625">
                  <a:moveTo>
                    <a:pt x="175615" y="7480"/>
                  </a:moveTo>
                  <a:lnTo>
                    <a:pt x="173126" y="7480"/>
                  </a:lnTo>
                  <a:lnTo>
                    <a:pt x="170624" y="9969"/>
                  </a:lnTo>
                  <a:lnTo>
                    <a:pt x="175615" y="9969"/>
                  </a:lnTo>
                  <a:lnTo>
                    <a:pt x="175615" y="7480"/>
                  </a:lnTo>
                  <a:close/>
                </a:path>
                <a:path w="348614" h="174625">
                  <a:moveTo>
                    <a:pt x="209245" y="7480"/>
                  </a:moveTo>
                  <a:lnTo>
                    <a:pt x="206743" y="7480"/>
                  </a:lnTo>
                  <a:lnTo>
                    <a:pt x="206743" y="9969"/>
                  </a:lnTo>
                  <a:lnTo>
                    <a:pt x="211747" y="9969"/>
                  </a:lnTo>
                  <a:lnTo>
                    <a:pt x="209245" y="7480"/>
                  </a:lnTo>
                  <a:close/>
                </a:path>
                <a:path w="348614" h="174625">
                  <a:moveTo>
                    <a:pt x="218457" y="1244"/>
                  </a:moveTo>
                  <a:lnTo>
                    <a:pt x="219633" y="2501"/>
                  </a:lnTo>
                  <a:lnTo>
                    <a:pt x="220446" y="4978"/>
                  </a:lnTo>
                  <a:lnTo>
                    <a:pt x="222948" y="4978"/>
                  </a:lnTo>
                  <a:lnTo>
                    <a:pt x="222948" y="3114"/>
                  </a:lnTo>
                  <a:lnTo>
                    <a:pt x="218457" y="1244"/>
                  </a:lnTo>
                  <a:close/>
                </a:path>
                <a:path w="348614" h="174625">
                  <a:moveTo>
                    <a:pt x="215468" y="0"/>
                  </a:moveTo>
                  <a:lnTo>
                    <a:pt x="218457" y="1244"/>
                  </a:lnTo>
                  <a:lnTo>
                    <a:pt x="217970" y="838"/>
                  </a:lnTo>
                  <a:lnTo>
                    <a:pt x="215468" y="0"/>
                  </a:lnTo>
                  <a:close/>
                </a:path>
              </a:pathLst>
            </a:custGeom>
            <a:solidFill>
              <a:srgbClr val="92BC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2" name="object 932" descr=""/>
            <p:cNvSpPr/>
            <p:nvPr/>
          </p:nvSpPr>
          <p:spPr>
            <a:xfrm>
              <a:off x="5256455" y="1554072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733" y="995"/>
                  </a:moveTo>
                  <a:lnTo>
                    <a:pt x="0" y="2489"/>
                  </a:lnTo>
                  <a:lnTo>
                    <a:pt x="3733" y="4991"/>
                  </a:lnTo>
                  <a:lnTo>
                    <a:pt x="3733" y="995"/>
                  </a:lnTo>
                  <a:close/>
                </a:path>
                <a:path w="6350" h="5080">
                  <a:moveTo>
                    <a:pt x="6223" y="0"/>
                  </a:moveTo>
                  <a:lnTo>
                    <a:pt x="3733" y="0"/>
                  </a:lnTo>
                  <a:lnTo>
                    <a:pt x="3733" y="995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648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3" name="object 933" descr=""/>
            <p:cNvSpPr/>
            <p:nvPr/>
          </p:nvSpPr>
          <p:spPr>
            <a:xfrm>
              <a:off x="5351108" y="1517940"/>
              <a:ext cx="3810" cy="10160"/>
            </a:xfrm>
            <a:custGeom>
              <a:avLst/>
              <a:gdLst/>
              <a:ahLst/>
              <a:cxnLst/>
              <a:rect l="l" t="t" r="r" b="b"/>
              <a:pathLst>
                <a:path w="3810" h="10159">
                  <a:moveTo>
                    <a:pt x="2489" y="0"/>
                  </a:moveTo>
                  <a:lnTo>
                    <a:pt x="1244" y="3746"/>
                  </a:lnTo>
                  <a:lnTo>
                    <a:pt x="0" y="6223"/>
                  </a:lnTo>
                  <a:lnTo>
                    <a:pt x="0" y="9969"/>
                  </a:lnTo>
                  <a:lnTo>
                    <a:pt x="2489" y="9969"/>
                  </a:lnTo>
                  <a:lnTo>
                    <a:pt x="2489" y="8724"/>
                  </a:lnTo>
                  <a:lnTo>
                    <a:pt x="2489" y="6223"/>
                  </a:lnTo>
                  <a:lnTo>
                    <a:pt x="3746" y="2501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EA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4" name="object 934" descr=""/>
            <p:cNvSpPr/>
            <p:nvPr/>
          </p:nvSpPr>
          <p:spPr>
            <a:xfrm>
              <a:off x="5266411" y="155158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2489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6223" y="2489"/>
                  </a:lnTo>
                  <a:lnTo>
                    <a:pt x="4572" y="812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9AB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5" name="object 935" descr=""/>
            <p:cNvSpPr/>
            <p:nvPr/>
          </p:nvSpPr>
          <p:spPr>
            <a:xfrm>
              <a:off x="5384750" y="1531644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0" y="0"/>
                  </a:moveTo>
                  <a:lnTo>
                    <a:pt x="3721" y="8724"/>
                  </a:lnTo>
                  <a:lnTo>
                    <a:pt x="4978" y="8724"/>
                  </a:lnTo>
                  <a:lnTo>
                    <a:pt x="3721" y="4991"/>
                  </a:lnTo>
                  <a:lnTo>
                    <a:pt x="3721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8A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6" name="object 936" descr=""/>
            <p:cNvSpPr/>
            <p:nvPr/>
          </p:nvSpPr>
          <p:spPr>
            <a:xfrm>
              <a:off x="5285106" y="1541613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72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76" y="4978"/>
                  </a:lnTo>
                  <a:lnTo>
                    <a:pt x="6223" y="4978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7" name="object 937" descr=""/>
            <p:cNvSpPr/>
            <p:nvPr/>
          </p:nvSpPr>
          <p:spPr>
            <a:xfrm>
              <a:off x="5374781" y="1532888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712" y="0"/>
                  </a:moveTo>
                  <a:lnTo>
                    <a:pt x="4965" y="0"/>
                  </a:lnTo>
                  <a:lnTo>
                    <a:pt x="3746" y="2501"/>
                  </a:lnTo>
                  <a:lnTo>
                    <a:pt x="0" y="6223"/>
                  </a:lnTo>
                  <a:lnTo>
                    <a:pt x="2489" y="6223"/>
                  </a:lnTo>
                  <a:lnTo>
                    <a:pt x="4965" y="3746"/>
                  </a:lnTo>
                  <a:lnTo>
                    <a:pt x="4965" y="2501"/>
                  </a:lnTo>
                  <a:lnTo>
                    <a:pt x="8712" y="1257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88A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8" name="object 938" descr=""/>
            <p:cNvSpPr/>
            <p:nvPr/>
          </p:nvSpPr>
          <p:spPr>
            <a:xfrm>
              <a:off x="5474412" y="1537892"/>
              <a:ext cx="10160" cy="2540"/>
            </a:xfrm>
            <a:custGeom>
              <a:avLst/>
              <a:gdLst/>
              <a:ahLst/>
              <a:cxnLst/>
              <a:rect l="l" t="t" r="r" b="b"/>
              <a:pathLst>
                <a:path w="10160" h="2540">
                  <a:moveTo>
                    <a:pt x="9982" y="0"/>
                  </a:moveTo>
                  <a:lnTo>
                    <a:pt x="8724" y="0"/>
                  </a:lnTo>
                  <a:lnTo>
                    <a:pt x="0" y="0"/>
                  </a:lnTo>
                  <a:lnTo>
                    <a:pt x="0" y="2476"/>
                  </a:lnTo>
                  <a:lnTo>
                    <a:pt x="9982" y="2476"/>
                  </a:lnTo>
                  <a:lnTo>
                    <a:pt x="9982" y="0"/>
                  </a:lnTo>
                  <a:close/>
                </a:path>
              </a:pathLst>
            </a:custGeom>
            <a:solidFill>
              <a:srgbClr val="88A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9" name="object 939" descr=""/>
            <p:cNvSpPr/>
            <p:nvPr/>
          </p:nvSpPr>
          <p:spPr>
            <a:xfrm>
              <a:off x="5251464" y="1542858"/>
              <a:ext cx="8890" cy="5080"/>
            </a:xfrm>
            <a:custGeom>
              <a:avLst/>
              <a:gdLst/>
              <a:ahLst/>
              <a:cxnLst/>
              <a:rect l="l" t="t" r="r" b="b"/>
              <a:pathLst>
                <a:path w="8889" h="5080">
                  <a:moveTo>
                    <a:pt x="6235" y="1257"/>
                  </a:moveTo>
                  <a:lnTo>
                    <a:pt x="1860" y="1257"/>
                  </a:lnTo>
                  <a:lnTo>
                    <a:pt x="0" y="4978"/>
                  </a:lnTo>
                  <a:lnTo>
                    <a:pt x="8724" y="4978"/>
                  </a:lnTo>
                  <a:lnTo>
                    <a:pt x="6235" y="1257"/>
                  </a:lnTo>
                  <a:close/>
                </a:path>
                <a:path w="8889" h="5080">
                  <a:moveTo>
                    <a:pt x="2489" y="0"/>
                  </a:moveTo>
                  <a:lnTo>
                    <a:pt x="1244" y="1257"/>
                  </a:lnTo>
                  <a:lnTo>
                    <a:pt x="1860" y="1257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9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0" name="object 940" descr=""/>
            <p:cNvSpPr/>
            <p:nvPr/>
          </p:nvSpPr>
          <p:spPr>
            <a:xfrm>
              <a:off x="5303775" y="154659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501" y="0"/>
                  </a:moveTo>
                  <a:lnTo>
                    <a:pt x="0" y="2501"/>
                  </a:lnTo>
                  <a:lnTo>
                    <a:pt x="0" y="6223"/>
                  </a:lnTo>
                  <a:lnTo>
                    <a:pt x="4978" y="6223"/>
                  </a:lnTo>
                  <a:lnTo>
                    <a:pt x="4978" y="2501"/>
                  </a:lnTo>
                  <a:lnTo>
                    <a:pt x="2501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5235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1" name="object 941" descr=""/>
            <p:cNvSpPr/>
            <p:nvPr/>
          </p:nvSpPr>
          <p:spPr>
            <a:xfrm>
              <a:off x="5338649" y="1572754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6235" y="0"/>
                  </a:moveTo>
                  <a:lnTo>
                    <a:pt x="2501" y="0"/>
                  </a:lnTo>
                  <a:lnTo>
                    <a:pt x="0" y="2489"/>
                  </a:lnTo>
                  <a:lnTo>
                    <a:pt x="0" y="4978"/>
                  </a:lnTo>
                  <a:lnTo>
                    <a:pt x="4978" y="4978"/>
                  </a:lnTo>
                  <a:lnTo>
                    <a:pt x="8724" y="2489"/>
                  </a:lnTo>
                  <a:lnTo>
                    <a:pt x="9969" y="3733"/>
                  </a:lnTo>
                  <a:lnTo>
                    <a:pt x="9969" y="2070"/>
                  </a:lnTo>
                  <a:lnTo>
                    <a:pt x="8724" y="825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7A9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2" name="object 942" descr=""/>
            <p:cNvSpPr/>
            <p:nvPr/>
          </p:nvSpPr>
          <p:spPr>
            <a:xfrm>
              <a:off x="5262678" y="1550338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78" y="0"/>
                  </a:moveTo>
                  <a:lnTo>
                    <a:pt x="3733" y="1244"/>
                  </a:lnTo>
                  <a:lnTo>
                    <a:pt x="0" y="1244"/>
                  </a:lnTo>
                  <a:lnTo>
                    <a:pt x="0" y="7467"/>
                  </a:lnTo>
                  <a:lnTo>
                    <a:pt x="4978" y="7467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9B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3" name="object 943" descr=""/>
            <p:cNvSpPr/>
            <p:nvPr/>
          </p:nvSpPr>
          <p:spPr>
            <a:xfrm>
              <a:off x="5301286" y="1534146"/>
              <a:ext cx="8890" cy="10160"/>
            </a:xfrm>
            <a:custGeom>
              <a:avLst/>
              <a:gdLst/>
              <a:ahLst/>
              <a:cxnLst/>
              <a:rect l="l" t="t" r="r" b="b"/>
              <a:pathLst>
                <a:path w="8889" h="10159">
                  <a:moveTo>
                    <a:pt x="6235" y="0"/>
                  </a:moveTo>
                  <a:lnTo>
                    <a:pt x="3746" y="0"/>
                  </a:lnTo>
                  <a:lnTo>
                    <a:pt x="3746" y="3746"/>
                  </a:lnTo>
                  <a:lnTo>
                    <a:pt x="1244" y="3746"/>
                  </a:lnTo>
                  <a:lnTo>
                    <a:pt x="0" y="6223"/>
                  </a:lnTo>
                  <a:lnTo>
                    <a:pt x="0" y="9969"/>
                  </a:lnTo>
                  <a:lnTo>
                    <a:pt x="8724" y="9969"/>
                  </a:lnTo>
                  <a:lnTo>
                    <a:pt x="8724" y="2489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8AB3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4" name="object 944" descr=""/>
            <p:cNvSpPr/>
            <p:nvPr/>
          </p:nvSpPr>
          <p:spPr>
            <a:xfrm>
              <a:off x="5377270" y="153414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4978" y="0"/>
                  </a:moveTo>
                  <a:lnTo>
                    <a:pt x="2476" y="0"/>
                  </a:lnTo>
                  <a:lnTo>
                    <a:pt x="2476" y="2489"/>
                  </a:lnTo>
                  <a:lnTo>
                    <a:pt x="0" y="4965"/>
                  </a:lnTo>
                  <a:lnTo>
                    <a:pt x="2476" y="4965"/>
                  </a:lnTo>
                  <a:lnTo>
                    <a:pt x="6223" y="8712"/>
                  </a:lnTo>
                  <a:lnTo>
                    <a:pt x="8712" y="622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9B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5" name="object 945" descr=""/>
            <p:cNvSpPr/>
            <p:nvPr/>
          </p:nvSpPr>
          <p:spPr>
            <a:xfrm>
              <a:off x="5307521" y="1534146"/>
              <a:ext cx="5080" cy="12700"/>
            </a:xfrm>
            <a:custGeom>
              <a:avLst/>
              <a:gdLst/>
              <a:ahLst/>
              <a:cxnLst/>
              <a:rect l="l" t="t" r="r" b="b"/>
              <a:pathLst>
                <a:path w="5079" h="12700">
                  <a:moveTo>
                    <a:pt x="4978" y="0"/>
                  </a:moveTo>
                  <a:lnTo>
                    <a:pt x="0" y="0"/>
                  </a:lnTo>
                  <a:lnTo>
                    <a:pt x="0" y="7467"/>
                  </a:lnTo>
                  <a:lnTo>
                    <a:pt x="2489" y="9969"/>
                  </a:lnTo>
                  <a:lnTo>
                    <a:pt x="2489" y="12446"/>
                  </a:lnTo>
                  <a:lnTo>
                    <a:pt x="4978" y="124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433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6" name="object 946" descr=""/>
            <p:cNvSpPr/>
            <p:nvPr/>
          </p:nvSpPr>
          <p:spPr>
            <a:xfrm>
              <a:off x="5252708" y="1532888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4991" y="0"/>
                  </a:moveTo>
                  <a:lnTo>
                    <a:pt x="2501" y="0"/>
                  </a:lnTo>
                  <a:lnTo>
                    <a:pt x="0" y="3746"/>
                  </a:lnTo>
                  <a:lnTo>
                    <a:pt x="0" y="6223"/>
                  </a:lnTo>
                  <a:lnTo>
                    <a:pt x="2501" y="9969"/>
                  </a:lnTo>
                  <a:lnTo>
                    <a:pt x="7480" y="9969"/>
                  </a:lnTo>
                  <a:lnTo>
                    <a:pt x="7480" y="7480"/>
                  </a:lnTo>
                  <a:lnTo>
                    <a:pt x="9969" y="6223"/>
                  </a:lnTo>
                  <a:lnTo>
                    <a:pt x="9969" y="3746"/>
                  </a:lnTo>
                  <a:lnTo>
                    <a:pt x="6223" y="2501"/>
                  </a:lnTo>
                  <a:lnTo>
                    <a:pt x="4991" y="250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74A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7" name="object 947" descr=""/>
            <p:cNvSpPr/>
            <p:nvPr/>
          </p:nvSpPr>
          <p:spPr>
            <a:xfrm>
              <a:off x="5385982" y="1537892"/>
              <a:ext cx="12700" cy="13970"/>
            </a:xfrm>
            <a:custGeom>
              <a:avLst/>
              <a:gdLst/>
              <a:ahLst/>
              <a:cxnLst/>
              <a:rect l="l" t="t" r="r" b="b"/>
              <a:pathLst>
                <a:path w="12700" h="13969">
                  <a:moveTo>
                    <a:pt x="3746" y="0"/>
                  </a:moveTo>
                  <a:lnTo>
                    <a:pt x="3746" y="2476"/>
                  </a:lnTo>
                  <a:lnTo>
                    <a:pt x="2489" y="2476"/>
                  </a:lnTo>
                  <a:lnTo>
                    <a:pt x="0" y="4965"/>
                  </a:lnTo>
                  <a:lnTo>
                    <a:pt x="4991" y="4965"/>
                  </a:lnTo>
                  <a:lnTo>
                    <a:pt x="4991" y="8699"/>
                  </a:lnTo>
                  <a:lnTo>
                    <a:pt x="2489" y="11201"/>
                  </a:lnTo>
                  <a:lnTo>
                    <a:pt x="1244" y="13690"/>
                  </a:lnTo>
                  <a:lnTo>
                    <a:pt x="6235" y="13690"/>
                  </a:lnTo>
                  <a:lnTo>
                    <a:pt x="9969" y="9944"/>
                  </a:lnTo>
                  <a:lnTo>
                    <a:pt x="12458" y="6222"/>
                  </a:lnTo>
                  <a:lnTo>
                    <a:pt x="8712" y="6222"/>
                  </a:lnTo>
                  <a:lnTo>
                    <a:pt x="6235" y="247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F9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8" name="object 948" descr=""/>
            <p:cNvSpPr/>
            <p:nvPr/>
          </p:nvSpPr>
          <p:spPr>
            <a:xfrm>
              <a:off x="5453241" y="1521687"/>
              <a:ext cx="6350" cy="24130"/>
            </a:xfrm>
            <a:custGeom>
              <a:avLst/>
              <a:gdLst/>
              <a:ahLst/>
              <a:cxnLst/>
              <a:rect l="l" t="t" r="r" b="b"/>
              <a:pathLst>
                <a:path w="6350" h="24130">
                  <a:moveTo>
                    <a:pt x="2501" y="0"/>
                  </a:moveTo>
                  <a:lnTo>
                    <a:pt x="0" y="6223"/>
                  </a:lnTo>
                  <a:lnTo>
                    <a:pt x="2501" y="11201"/>
                  </a:lnTo>
                  <a:lnTo>
                    <a:pt x="2501" y="23660"/>
                  </a:lnTo>
                  <a:lnTo>
                    <a:pt x="6223" y="23660"/>
                  </a:lnTo>
                  <a:lnTo>
                    <a:pt x="6223" y="12458"/>
                  </a:lnTo>
                  <a:lnTo>
                    <a:pt x="3746" y="8724"/>
                  </a:lnTo>
                  <a:lnTo>
                    <a:pt x="2501" y="6223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0431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9" name="object 949" descr=""/>
            <p:cNvSpPr/>
            <p:nvPr/>
          </p:nvSpPr>
          <p:spPr>
            <a:xfrm>
              <a:off x="5455743" y="1521687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7467" y="0"/>
                  </a:moveTo>
                  <a:lnTo>
                    <a:pt x="0" y="0"/>
                  </a:lnTo>
                  <a:lnTo>
                    <a:pt x="0" y="7480"/>
                  </a:lnTo>
                  <a:lnTo>
                    <a:pt x="3721" y="11201"/>
                  </a:lnTo>
                  <a:lnTo>
                    <a:pt x="6222" y="11201"/>
                  </a:lnTo>
                  <a:lnTo>
                    <a:pt x="7467" y="8724"/>
                  </a:lnTo>
                  <a:lnTo>
                    <a:pt x="9956" y="6223"/>
                  </a:lnTo>
                  <a:lnTo>
                    <a:pt x="9956" y="2476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8DB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0" name="object 950" descr=""/>
            <p:cNvSpPr/>
            <p:nvPr/>
          </p:nvSpPr>
          <p:spPr>
            <a:xfrm>
              <a:off x="5597729" y="1582710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19">
                  <a:moveTo>
                    <a:pt x="7480" y="0"/>
                  </a:moveTo>
                  <a:lnTo>
                    <a:pt x="4978" y="2501"/>
                  </a:lnTo>
                  <a:lnTo>
                    <a:pt x="0" y="2501"/>
                  </a:lnTo>
                  <a:lnTo>
                    <a:pt x="0" y="4991"/>
                  </a:lnTo>
                  <a:lnTo>
                    <a:pt x="14947" y="4991"/>
                  </a:lnTo>
                  <a:lnTo>
                    <a:pt x="17437" y="7480"/>
                  </a:lnTo>
                  <a:lnTo>
                    <a:pt x="17437" y="4991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7DAC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1" name="object 951" descr=""/>
            <p:cNvSpPr/>
            <p:nvPr/>
          </p:nvSpPr>
          <p:spPr>
            <a:xfrm>
              <a:off x="5324958" y="1565286"/>
              <a:ext cx="16510" cy="11430"/>
            </a:xfrm>
            <a:custGeom>
              <a:avLst/>
              <a:gdLst/>
              <a:ahLst/>
              <a:cxnLst/>
              <a:rect l="l" t="t" r="r" b="b"/>
              <a:pathLst>
                <a:path w="16510" h="11430">
                  <a:moveTo>
                    <a:pt x="9969" y="0"/>
                  </a:moveTo>
                  <a:lnTo>
                    <a:pt x="8305" y="0"/>
                  </a:lnTo>
                  <a:lnTo>
                    <a:pt x="7048" y="1231"/>
                  </a:lnTo>
                  <a:lnTo>
                    <a:pt x="6222" y="3733"/>
                  </a:lnTo>
                  <a:lnTo>
                    <a:pt x="0" y="3733"/>
                  </a:lnTo>
                  <a:lnTo>
                    <a:pt x="6222" y="8699"/>
                  </a:lnTo>
                  <a:lnTo>
                    <a:pt x="12445" y="11201"/>
                  </a:lnTo>
                  <a:lnTo>
                    <a:pt x="16192" y="8699"/>
                  </a:lnTo>
                  <a:lnTo>
                    <a:pt x="13690" y="9956"/>
                  </a:lnTo>
                  <a:lnTo>
                    <a:pt x="9969" y="9956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76A3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2" name="object 952" descr=""/>
            <p:cNvSpPr/>
            <p:nvPr/>
          </p:nvSpPr>
          <p:spPr>
            <a:xfrm>
              <a:off x="5324958" y="1569020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9969" y="0"/>
                  </a:moveTo>
                  <a:lnTo>
                    <a:pt x="7467" y="0"/>
                  </a:lnTo>
                  <a:lnTo>
                    <a:pt x="6223" y="1244"/>
                  </a:lnTo>
                  <a:lnTo>
                    <a:pt x="0" y="1244"/>
                  </a:lnTo>
                  <a:lnTo>
                    <a:pt x="6223" y="6223"/>
                  </a:lnTo>
                  <a:lnTo>
                    <a:pt x="7886" y="6223"/>
                  </a:lnTo>
                  <a:lnTo>
                    <a:pt x="9131" y="5384"/>
                  </a:lnTo>
                  <a:lnTo>
                    <a:pt x="9969" y="3733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8DB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3" name="object 953" descr=""/>
            <p:cNvSpPr/>
            <p:nvPr/>
          </p:nvSpPr>
          <p:spPr>
            <a:xfrm>
              <a:off x="5481892" y="1546592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90">
                  <a:moveTo>
                    <a:pt x="8724" y="0"/>
                  </a:moveTo>
                  <a:lnTo>
                    <a:pt x="8724" y="2501"/>
                  </a:lnTo>
                  <a:lnTo>
                    <a:pt x="9969" y="6222"/>
                  </a:lnTo>
                  <a:lnTo>
                    <a:pt x="9969" y="14947"/>
                  </a:lnTo>
                  <a:lnTo>
                    <a:pt x="8724" y="17449"/>
                  </a:lnTo>
                  <a:lnTo>
                    <a:pt x="11201" y="21170"/>
                  </a:lnTo>
                  <a:lnTo>
                    <a:pt x="11201" y="16192"/>
                  </a:lnTo>
                  <a:lnTo>
                    <a:pt x="13703" y="11214"/>
                  </a:lnTo>
                  <a:lnTo>
                    <a:pt x="13703" y="7480"/>
                  </a:lnTo>
                  <a:lnTo>
                    <a:pt x="12458" y="7480"/>
                  </a:lnTo>
                  <a:lnTo>
                    <a:pt x="12458" y="4991"/>
                  </a:lnTo>
                  <a:lnTo>
                    <a:pt x="9969" y="2501"/>
                  </a:lnTo>
                  <a:lnTo>
                    <a:pt x="8724" y="0"/>
                  </a:lnTo>
                  <a:close/>
                </a:path>
                <a:path w="13970" h="21590">
                  <a:moveTo>
                    <a:pt x="6222" y="4991"/>
                  </a:moveTo>
                  <a:lnTo>
                    <a:pt x="0" y="4991"/>
                  </a:lnTo>
                  <a:lnTo>
                    <a:pt x="0" y="7480"/>
                  </a:lnTo>
                  <a:lnTo>
                    <a:pt x="3746" y="7480"/>
                  </a:lnTo>
                  <a:lnTo>
                    <a:pt x="8724" y="17449"/>
                  </a:lnTo>
                  <a:lnTo>
                    <a:pt x="7480" y="13703"/>
                  </a:lnTo>
                  <a:lnTo>
                    <a:pt x="4978" y="8724"/>
                  </a:lnTo>
                  <a:lnTo>
                    <a:pt x="6222" y="8724"/>
                  </a:lnTo>
                  <a:lnTo>
                    <a:pt x="6222" y="4991"/>
                  </a:lnTo>
                  <a:close/>
                </a:path>
              </a:pathLst>
            </a:custGeom>
            <a:solidFill>
              <a:srgbClr val="7EA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4" name="object 954" descr=""/>
            <p:cNvSpPr/>
            <p:nvPr/>
          </p:nvSpPr>
          <p:spPr>
            <a:xfrm>
              <a:off x="5576558" y="1512962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79" h="6350">
                  <a:moveTo>
                    <a:pt x="2476" y="2501"/>
                  </a:moveTo>
                  <a:lnTo>
                    <a:pt x="0" y="6235"/>
                  </a:lnTo>
                  <a:lnTo>
                    <a:pt x="16179" y="6235"/>
                  </a:lnTo>
                  <a:lnTo>
                    <a:pt x="17013" y="3733"/>
                  </a:lnTo>
                  <a:lnTo>
                    <a:pt x="4978" y="3733"/>
                  </a:lnTo>
                  <a:lnTo>
                    <a:pt x="2476" y="2501"/>
                  </a:lnTo>
                  <a:close/>
                </a:path>
                <a:path w="17779" h="6350">
                  <a:moveTo>
                    <a:pt x="16179" y="0"/>
                  </a:moveTo>
                  <a:lnTo>
                    <a:pt x="7480" y="0"/>
                  </a:lnTo>
                  <a:lnTo>
                    <a:pt x="4978" y="3733"/>
                  </a:lnTo>
                  <a:lnTo>
                    <a:pt x="17013" y="3733"/>
                  </a:lnTo>
                  <a:lnTo>
                    <a:pt x="17424" y="2501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rgbClr val="7EB3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5" name="object 955" descr=""/>
            <p:cNvSpPr/>
            <p:nvPr/>
          </p:nvSpPr>
          <p:spPr>
            <a:xfrm>
              <a:off x="5285106" y="1546592"/>
              <a:ext cx="10160" cy="13970"/>
            </a:xfrm>
            <a:custGeom>
              <a:avLst/>
              <a:gdLst/>
              <a:ahLst/>
              <a:cxnLst/>
              <a:rect l="l" t="t" r="r" b="b"/>
              <a:pathLst>
                <a:path w="10160" h="13969">
                  <a:moveTo>
                    <a:pt x="6223" y="0"/>
                  </a:moveTo>
                  <a:lnTo>
                    <a:pt x="2476" y="0"/>
                  </a:lnTo>
                  <a:lnTo>
                    <a:pt x="2476" y="2501"/>
                  </a:lnTo>
                  <a:lnTo>
                    <a:pt x="0" y="3746"/>
                  </a:lnTo>
                  <a:lnTo>
                    <a:pt x="0" y="6223"/>
                  </a:lnTo>
                  <a:lnTo>
                    <a:pt x="2476" y="11214"/>
                  </a:lnTo>
                  <a:lnTo>
                    <a:pt x="4978" y="13703"/>
                  </a:lnTo>
                  <a:lnTo>
                    <a:pt x="7467" y="11214"/>
                  </a:lnTo>
                  <a:lnTo>
                    <a:pt x="9956" y="6223"/>
                  </a:lnTo>
                  <a:lnTo>
                    <a:pt x="7467" y="6223"/>
                  </a:lnTo>
                  <a:lnTo>
                    <a:pt x="7467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0A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6" name="object 956" descr=""/>
            <p:cNvSpPr/>
            <p:nvPr/>
          </p:nvSpPr>
          <p:spPr>
            <a:xfrm>
              <a:off x="5285106" y="154783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476" y="0"/>
                  </a:moveTo>
                  <a:lnTo>
                    <a:pt x="2476" y="2501"/>
                  </a:lnTo>
                  <a:lnTo>
                    <a:pt x="0" y="3746"/>
                  </a:lnTo>
                  <a:lnTo>
                    <a:pt x="0" y="6235"/>
                  </a:lnTo>
                  <a:lnTo>
                    <a:pt x="6222" y="623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8A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7" name="object 957" descr=""/>
            <p:cNvSpPr/>
            <p:nvPr/>
          </p:nvSpPr>
          <p:spPr>
            <a:xfrm>
              <a:off x="5282604" y="1552815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9969" y="0"/>
                  </a:moveTo>
                  <a:lnTo>
                    <a:pt x="6222" y="0"/>
                  </a:lnTo>
                  <a:lnTo>
                    <a:pt x="7480" y="0"/>
                  </a:lnTo>
                  <a:lnTo>
                    <a:pt x="0" y="0"/>
                  </a:lnTo>
                  <a:lnTo>
                    <a:pt x="2501" y="4991"/>
                  </a:lnTo>
                  <a:lnTo>
                    <a:pt x="4978" y="7480"/>
                  </a:lnTo>
                  <a:lnTo>
                    <a:pt x="7480" y="4991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A5C1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8" name="object 958" descr=""/>
            <p:cNvSpPr/>
            <p:nvPr/>
          </p:nvSpPr>
          <p:spPr>
            <a:xfrm>
              <a:off x="5265167" y="1551583"/>
              <a:ext cx="17780" cy="7620"/>
            </a:xfrm>
            <a:custGeom>
              <a:avLst/>
              <a:gdLst/>
              <a:ahLst/>
              <a:cxnLst/>
              <a:rect l="l" t="t" r="r" b="b"/>
              <a:pathLst>
                <a:path w="17779" h="7619">
                  <a:moveTo>
                    <a:pt x="2489" y="2489"/>
                  </a:moveTo>
                  <a:lnTo>
                    <a:pt x="0" y="2489"/>
                  </a:lnTo>
                  <a:lnTo>
                    <a:pt x="0" y="7480"/>
                  </a:lnTo>
                  <a:lnTo>
                    <a:pt x="11214" y="7480"/>
                  </a:lnTo>
                  <a:lnTo>
                    <a:pt x="11214" y="4978"/>
                  </a:lnTo>
                  <a:lnTo>
                    <a:pt x="2489" y="4978"/>
                  </a:lnTo>
                  <a:lnTo>
                    <a:pt x="2489" y="2489"/>
                  </a:lnTo>
                  <a:close/>
                </a:path>
                <a:path w="17779" h="7619">
                  <a:moveTo>
                    <a:pt x="17437" y="0"/>
                  </a:moveTo>
                  <a:lnTo>
                    <a:pt x="9969" y="0"/>
                  </a:lnTo>
                  <a:lnTo>
                    <a:pt x="4991" y="2489"/>
                  </a:lnTo>
                  <a:lnTo>
                    <a:pt x="2489" y="4978"/>
                  </a:lnTo>
                  <a:lnTo>
                    <a:pt x="11214" y="4978"/>
                  </a:lnTo>
                  <a:lnTo>
                    <a:pt x="11214" y="3733"/>
                  </a:lnTo>
                  <a:lnTo>
                    <a:pt x="13703" y="1231"/>
                  </a:lnTo>
                  <a:lnTo>
                    <a:pt x="17437" y="1231"/>
                  </a:lnTo>
                  <a:lnTo>
                    <a:pt x="17437" y="0"/>
                  </a:lnTo>
                  <a:close/>
                </a:path>
                <a:path w="17779" h="7619">
                  <a:moveTo>
                    <a:pt x="17437" y="1231"/>
                  </a:moveTo>
                  <a:lnTo>
                    <a:pt x="13703" y="1231"/>
                  </a:lnTo>
                  <a:lnTo>
                    <a:pt x="17437" y="3733"/>
                  </a:lnTo>
                  <a:lnTo>
                    <a:pt x="17437" y="1231"/>
                  </a:lnTo>
                  <a:close/>
                </a:path>
              </a:pathLst>
            </a:custGeom>
            <a:solidFill>
              <a:srgbClr val="7A9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9" name="object 959" descr=""/>
            <p:cNvSpPr/>
            <p:nvPr/>
          </p:nvSpPr>
          <p:spPr>
            <a:xfrm>
              <a:off x="5272633" y="155780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46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3746" y="3733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9ABC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0" name="object 960" descr=""/>
            <p:cNvSpPr/>
            <p:nvPr/>
          </p:nvSpPr>
          <p:spPr>
            <a:xfrm>
              <a:off x="5308753" y="1532888"/>
              <a:ext cx="15240" cy="12700"/>
            </a:xfrm>
            <a:custGeom>
              <a:avLst/>
              <a:gdLst/>
              <a:ahLst/>
              <a:cxnLst/>
              <a:rect l="l" t="t" r="r" b="b"/>
              <a:pathLst>
                <a:path w="15239" h="12700">
                  <a:moveTo>
                    <a:pt x="3746" y="0"/>
                  </a:moveTo>
                  <a:lnTo>
                    <a:pt x="3746" y="1257"/>
                  </a:lnTo>
                  <a:lnTo>
                    <a:pt x="0" y="1257"/>
                  </a:lnTo>
                  <a:lnTo>
                    <a:pt x="0" y="12458"/>
                  </a:lnTo>
                  <a:lnTo>
                    <a:pt x="11226" y="12458"/>
                  </a:lnTo>
                  <a:lnTo>
                    <a:pt x="14947" y="9969"/>
                  </a:lnTo>
                  <a:lnTo>
                    <a:pt x="6235" y="9969"/>
                  </a:lnTo>
                  <a:lnTo>
                    <a:pt x="6235" y="7480"/>
                  </a:lnTo>
                  <a:lnTo>
                    <a:pt x="8724" y="6222"/>
                  </a:lnTo>
                  <a:lnTo>
                    <a:pt x="9969" y="3746"/>
                  </a:lnTo>
                  <a:lnTo>
                    <a:pt x="9969" y="1257"/>
                  </a:lnTo>
                  <a:lnTo>
                    <a:pt x="7480" y="5003"/>
                  </a:lnTo>
                  <a:lnTo>
                    <a:pt x="7480" y="3746"/>
                  </a:lnTo>
                  <a:lnTo>
                    <a:pt x="4991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EB1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1" name="object 961" descr=""/>
            <p:cNvSpPr/>
            <p:nvPr/>
          </p:nvSpPr>
          <p:spPr>
            <a:xfrm>
              <a:off x="5351108" y="1526665"/>
              <a:ext cx="5080" cy="34925"/>
            </a:xfrm>
            <a:custGeom>
              <a:avLst/>
              <a:gdLst/>
              <a:ahLst/>
              <a:cxnLst/>
              <a:rect l="l" t="t" r="r" b="b"/>
              <a:pathLst>
                <a:path w="5079" h="34925">
                  <a:moveTo>
                    <a:pt x="2489" y="0"/>
                  </a:moveTo>
                  <a:lnTo>
                    <a:pt x="0" y="0"/>
                  </a:lnTo>
                  <a:lnTo>
                    <a:pt x="19" y="9124"/>
                  </a:lnTo>
                  <a:lnTo>
                    <a:pt x="155" y="17903"/>
                  </a:lnTo>
                  <a:lnTo>
                    <a:pt x="525" y="26449"/>
                  </a:lnTo>
                  <a:lnTo>
                    <a:pt x="1244" y="34874"/>
                  </a:lnTo>
                  <a:lnTo>
                    <a:pt x="4991" y="34874"/>
                  </a:lnTo>
                  <a:lnTo>
                    <a:pt x="4991" y="22428"/>
                  </a:lnTo>
                  <a:lnTo>
                    <a:pt x="3746" y="22428"/>
                  </a:lnTo>
                  <a:lnTo>
                    <a:pt x="3746" y="18681"/>
                  </a:lnTo>
                  <a:lnTo>
                    <a:pt x="4991" y="16192"/>
                  </a:lnTo>
                  <a:lnTo>
                    <a:pt x="4991" y="9969"/>
                  </a:lnTo>
                  <a:lnTo>
                    <a:pt x="2489" y="49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545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2" name="object 962" descr=""/>
            <p:cNvSpPr/>
            <p:nvPr/>
          </p:nvSpPr>
          <p:spPr>
            <a:xfrm>
              <a:off x="5353597" y="1547836"/>
              <a:ext cx="3810" cy="12700"/>
            </a:xfrm>
            <a:custGeom>
              <a:avLst/>
              <a:gdLst/>
              <a:ahLst/>
              <a:cxnLst/>
              <a:rect l="l" t="t" r="r" b="b"/>
              <a:pathLst>
                <a:path w="3810" h="12700">
                  <a:moveTo>
                    <a:pt x="3746" y="0"/>
                  </a:moveTo>
                  <a:lnTo>
                    <a:pt x="2501" y="0"/>
                  </a:lnTo>
                  <a:lnTo>
                    <a:pt x="2501" y="1257"/>
                  </a:lnTo>
                  <a:lnTo>
                    <a:pt x="0" y="3746"/>
                  </a:lnTo>
                  <a:lnTo>
                    <a:pt x="0" y="12458"/>
                  </a:lnTo>
                  <a:lnTo>
                    <a:pt x="3746" y="1245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944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3" name="object 963" descr=""/>
            <p:cNvSpPr/>
            <p:nvPr/>
          </p:nvSpPr>
          <p:spPr>
            <a:xfrm>
              <a:off x="5377270" y="1539111"/>
              <a:ext cx="16510" cy="15240"/>
            </a:xfrm>
            <a:custGeom>
              <a:avLst/>
              <a:gdLst/>
              <a:ahLst/>
              <a:cxnLst/>
              <a:rect l="l" t="t" r="r" b="b"/>
              <a:pathLst>
                <a:path w="16510" h="15240">
                  <a:moveTo>
                    <a:pt x="1257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3733" y="8724"/>
                  </a:lnTo>
                  <a:lnTo>
                    <a:pt x="1257" y="11226"/>
                  </a:lnTo>
                  <a:lnTo>
                    <a:pt x="1257" y="14960"/>
                  </a:lnTo>
                  <a:lnTo>
                    <a:pt x="13703" y="14960"/>
                  </a:lnTo>
                  <a:lnTo>
                    <a:pt x="14947" y="11226"/>
                  </a:lnTo>
                  <a:lnTo>
                    <a:pt x="16179" y="8724"/>
                  </a:lnTo>
                  <a:lnTo>
                    <a:pt x="12458" y="8724"/>
                  </a:lnTo>
                  <a:lnTo>
                    <a:pt x="11201" y="6235"/>
                  </a:lnTo>
                  <a:lnTo>
                    <a:pt x="8712" y="6235"/>
                  </a:lnTo>
                  <a:lnTo>
                    <a:pt x="4978" y="2501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89A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4" name="object 964" descr=""/>
            <p:cNvSpPr/>
            <p:nvPr/>
          </p:nvSpPr>
          <p:spPr>
            <a:xfrm>
              <a:off x="5529213" y="1541613"/>
              <a:ext cx="29209" cy="42545"/>
            </a:xfrm>
            <a:custGeom>
              <a:avLst/>
              <a:gdLst/>
              <a:ahLst/>
              <a:cxnLst/>
              <a:rect l="l" t="t" r="r" b="b"/>
              <a:pathLst>
                <a:path w="29210" h="42544">
                  <a:moveTo>
                    <a:pt x="28651" y="0"/>
                  </a:moveTo>
                  <a:lnTo>
                    <a:pt x="27419" y="0"/>
                  </a:lnTo>
                  <a:lnTo>
                    <a:pt x="24440" y="5199"/>
                  </a:lnTo>
                  <a:lnTo>
                    <a:pt x="17606" y="14481"/>
                  </a:lnTo>
                  <a:lnTo>
                    <a:pt x="10076" y="23995"/>
                  </a:lnTo>
                  <a:lnTo>
                    <a:pt x="5003" y="29895"/>
                  </a:lnTo>
                  <a:lnTo>
                    <a:pt x="1257" y="29895"/>
                  </a:lnTo>
                  <a:lnTo>
                    <a:pt x="0" y="33629"/>
                  </a:lnTo>
                  <a:lnTo>
                    <a:pt x="1257" y="38620"/>
                  </a:lnTo>
                  <a:lnTo>
                    <a:pt x="1257" y="42354"/>
                  </a:lnTo>
                  <a:lnTo>
                    <a:pt x="3746" y="42354"/>
                  </a:lnTo>
                  <a:lnTo>
                    <a:pt x="6235" y="39852"/>
                  </a:lnTo>
                  <a:lnTo>
                    <a:pt x="6235" y="37376"/>
                  </a:lnTo>
                  <a:lnTo>
                    <a:pt x="7480" y="37376"/>
                  </a:lnTo>
                  <a:lnTo>
                    <a:pt x="28651" y="3733"/>
                  </a:lnTo>
                  <a:lnTo>
                    <a:pt x="28651" y="0"/>
                  </a:lnTo>
                  <a:close/>
                </a:path>
              </a:pathLst>
            </a:custGeom>
            <a:solidFill>
              <a:srgbClr val="623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5" name="object 965" descr=""/>
            <p:cNvSpPr/>
            <p:nvPr/>
          </p:nvSpPr>
          <p:spPr>
            <a:xfrm>
              <a:off x="5490617" y="1540369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9956" y="0"/>
                  </a:moveTo>
                  <a:lnTo>
                    <a:pt x="3733" y="0"/>
                  </a:lnTo>
                  <a:lnTo>
                    <a:pt x="0" y="2489"/>
                  </a:lnTo>
                  <a:lnTo>
                    <a:pt x="0" y="7467"/>
                  </a:lnTo>
                  <a:lnTo>
                    <a:pt x="2476" y="9969"/>
                  </a:lnTo>
                  <a:lnTo>
                    <a:pt x="2476" y="12446"/>
                  </a:lnTo>
                  <a:lnTo>
                    <a:pt x="4978" y="12446"/>
                  </a:lnTo>
                  <a:lnTo>
                    <a:pt x="4978" y="18694"/>
                  </a:lnTo>
                  <a:lnTo>
                    <a:pt x="6223" y="16192"/>
                  </a:lnTo>
                  <a:lnTo>
                    <a:pt x="11201" y="11214"/>
                  </a:lnTo>
                  <a:lnTo>
                    <a:pt x="11201" y="9969"/>
                  </a:lnTo>
                  <a:lnTo>
                    <a:pt x="12446" y="6223"/>
                  </a:lnTo>
                  <a:lnTo>
                    <a:pt x="14535" y="6223"/>
                  </a:lnTo>
                  <a:lnTo>
                    <a:pt x="16192" y="3746"/>
                  </a:lnTo>
                  <a:lnTo>
                    <a:pt x="14947" y="1244"/>
                  </a:lnTo>
                  <a:lnTo>
                    <a:pt x="13703" y="1244"/>
                  </a:lnTo>
                  <a:lnTo>
                    <a:pt x="9956" y="0"/>
                  </a:lnTo>
                  <a:close/>
                </a:path>
                <a:path w="16510" h="19050">
                  <a:moveTo>
                    <a:pt x="14535" y="6223"/>
                  </a:moveTo>
                  <a:lnTo>
                    <a:pt x="13703" y="6223"/>
                  </a:lnTo>
                  <a:lnTo>
                    <a:pt x="13703" y="7467"/>
                  </a:lnTo>
                  <a:lnTo>
                    <a:pt x="14535" y="6223"/>
                  </a:lnTo>
                  <a:close/>
                </a:path>
              </a:pathLst>
            </a:custGeom>
            <a:solidFill>
              <a:srgbClr val="88AF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6" name="object 966" descr=""/>
            <p:cNvSpPr/>
            <p:nvPr/>
          </p:nvSpPr>
          <p:spPr>
            <a:xfrm>
              <a:off x="5491862" y="1542858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489" y="7480"/>
                  </a:moveTo>
                  <a:lnTo>
                    <a:pt x="2489" y="9956"/>
                  </a:lnTo>
                  <a:lnTo>
                    <a:pt x="4978" y="9956"/>
                  </a:lnTo>
                  <a:lnTo>
                    <a:pt x="2489" y="7480"/>
                  </a:lnTo>
                  <a:close/>
                </a:path>
                <a:path w="5079" h="10159">
                  <a:moveTo>
                    <a:pt x="2489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489" y="748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E84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7" name="object 967" descr=""/>
            <p:cNvSpPr/>
            <p:nvPr/>
          </p:nvSpPr>
          <p:spPr>
            <a:xfrm>
              <a:off x="5339906" y="1554072"/>
              <a:ext cx="16510" cy="34925"/>
            </a:xfrm>
            <a:custGeom>
              <a:avLst/>
              <a:gdLst/>
              <a:ahLst/>
              <a:cxnLst/>
              <a:rect l="l" t="t" r="r" b="b"/>
              <a:pathLst>
                <a:path w="16510" h="34925">
                  <a:moveTo>
                    <a:pt x="12446" y="23660"/>
                  </a:moveTo>
                  <a:lnTo>
                    <a:pt x="3721" y="23660"/>
                  </a:lnTo>
                  <a:lnTo>
                    <a:pt x="0" y="26161"/>
                  </a:lnTo>
                  <a:lnTo>
                    <a:pt x="0" y="29895"/>
                  </a:lnTo>
                  <a:lnTo>
                    <a:pt x="2489" y="33629"/>
                  </a:lnTo>
                  <a:lnTo>
                    <a:pt x="4978" y="33629"/>
                  </a:lnTo>
                  <a:lnTo>
                    <a:pt x="8712" y="34861"/>
                  </a:lnTo>
                  <a:lnTo>
                    <a:pt x="8712" y="28638"/>
                  </a:lnTo>
                  <a:lnTo>
                    <a:pt x="12446" y="28638"/>
                  </a:lnTo>
                  <a:lnTo>
                    <a:pt x="14939" y="26161"/>
                  </a:lnTo>
                  <a:lnTo>
                    <a:pt x="12446" y="26161"/>
                  </a:lnTo>
                  <a:lnTo>
                    <a:pt x="12446" y="23660"/>
                  </a:lnTo>
                  <a:close/>
                </a:path>
                <a:path w="16510" h="34925">
                  <a:moveTo>
                    <a:pt x="0" y="0"/>
                  </a:moveTo>
                  <a:lnTo>
                    <a:pt x="0" y="6222"/>
                  </a:lnTo>
                  <a:lnTo>
                    <a:pt x="3721" y="8712"/>
                  </a:lnTo>
                  <a:lnTo>
                    <a:pt x="8712" y="13690"/>
                  </a:lnTo>
                  <a:lnTo>
                    <a:pt x="12446" y="16192"/>
                  </a:lnTo>
                  <a:lnTo>
                    <a:pt x="12446" y="26161"/>
                  </a:lnTo>
                  <a:lnTo>
                    <a:pt x="14939" y="26161"/>
                  </a:lnTo>
                  <a:lnTo>
                    <a:pt x="16192" y="24917"/>
                  </a:lnTo>
                  <a:lnTo>
                    <a:pt x="14947" y="21170"/>
                  </a:lnTo>
                  <a:lnTo>
                    <a:pt x="14947" y="13690"/>
                  </a:lnTo>
                  <a:lnTo>
                    <a:pt x="12446" y="13690"/>
                  </a:lnTo>
                  <a:lnTo>
                    <a:pt x="7467" y="8712"/>
                  </a:lnTo>
                  <a:lnTo>
                    <a:pt x="3721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A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8" name="object 968" descr=""/>
            <p:cNvSpPr/>
            <p:nvPr/>
          </p:nvSpPr>
          <p:spPr>
            <a:xfrm>
              <a:off x="5336173" y="1577732"/>
              <a:ext cx="8890" cy="6350"/>
            </a:xfrm>
            <a:custGeom>
              <a:avLst/>
              <a:gdLst/>
              <a:ahLst/>
              <a:cxnLst/>
              <a:rect l="l" t="t" r="r" b="b"/>
              <a:pathLst>
                <a:path w="8889" h="6350">
                  <a:moveTo>
                    <a:pt x="8712" y="0"/>
                  </a:moveTo>
                  <a:lnTo>
                    <a:pt x="3733" y="0"/>
                  </a:lnTo>
                  <a:lnTo>
                    <a:pt x="0" y="2501"/>
                  </a:lnTo>
                  <a:lnTo>
                    <a:pt x="0" y="6235"/>
                  </a:lnTo>
                  <a:lnTo>
                    <a:pt x="3733" y="3733"/>
                  </a:lnTo>
                  <a:lnTo>
                    <a:pt x="8712" y="1257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729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9" name="object 969" descr=""/>
            <p:cNvSpPr/>
            <p:nvPr/>
          </p:nvSpPr>
          <p:spPr>
            <a:xfrm>
              <a:off x="5339905" y="1522932"/>
              <a:ext cx="194945" cy="50165"/>
            </a:xfrm>
            <a:custGeom>
              <a:avLst/>
              <a:gdLst/>
              <a:ahLst/>
              <a:cxnLst/>
              <a:rect l="l" t="t" r="r" b="b"/>
              <a:pathLst>
                <a:path w="194945" h="50165">
                  <a:moveTo>
                    <a:pt x="13690" y="44831"/>
                  </a:moveTo>
                  <a:lnTo>
                    <a:pt x="12446" y="44831"/>
                  </a:lnTo>
                  <a:lnTo>
                    <a:pt x="7467" y="39852"/>
                  </a:lnTo>
                  <a:lnTo>
                    <a:pt x="3721" y="34874"/>
                  </a:lnTo>
                  <a:lnTo>
                    <a:pt x="0" y="31140"/>
                  </a:lnTo>
                  <a:lnTo>
                    <a:pt x="3721" y="37363"/>
                  </a:lnTo>
                  <a:lnTo>
                    <a:pt x="13690" y="47332"/>
                  </a:lnTo>
                  <a:lnTo>
                    <a:pt x="13690" y="44831"/>
                  </a:lnTo>
                  <a:close/>
                </a:path>
                <a:path w="194945" h="50165">
                  <a:moveTo>
                    <a:pt x="194767" y="22898"/>
                  </a:moveTo>
                  <a:lnTo>
                    <a:pt x="193763" y="8826"/>
                  </a:lnTo>
                  <a:lnTo>
                    <a:pt x="190563" y="0"/>
                  </a:lnTo>
                  <a:lnTo>
                    <a:pt x="186829" y="0"/>
                  </a:lnTo>
                  <a:lnTo>
                    <a:pt x="189306" y="2489"/>
                  </a:lnTo>
                  <a:lnTo>
                    <a:pt x="190538" y="8686"/>
                  </a:lnTo>
                  <a:lnTo>
                    <a:pt x="190715" y="15570"/>
                  </a:lnTo>
                  <a:lnTo>
                    <a:pt x="190182" y="22466"/>
                  </a:lnTo>
                  <a:lnTo>
                    <a:pt x="189306" y="28651"/>
                  </a:lnTo>
                  <a:lnTo>
                    <a:pt x="186829" y="32385"/>
                  </a:lnTo>
                  <a:lnTo>
                    <a:pt x="188074" y="38608"/>
                  </a:lnTo>
                  <a:lnTo>
                    <a:pt x="190563" y="42354"/>
                  </a:lnTo>
                  <a:lnTo>
                    <a:pt x="189306" y="49822"/>
                  </a:lnTo>
                  <a:lnTo>
                    <a:pt x="194310" y="49822"/>
                  </a:lnTo>
                  <a:lnTo>
                    <a:pt x="194310" y="48577"/>
                  </a:lnTo>
                  <a:lnTo>
                    <a:pt x="194589" y="37668"/>
                  </a:lnTo>
                  <a:lnTo>
                    <a:pt x="194767" y="22898"/>
                  </a:lnTo>
                  <a:close/>
                </a:path>
              </a:pathLst>
            </a:custGeom>
            <a:solidFill>
              <a:srgbClr val="4C491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0" name="object 970" descr=""/>
            <p:cNvSpPr/>
            <p:nvPr/>
          </p:nvSpPr>
          <p:spPr>
            <a:xfrm>
              <a:off x="5267656" y="1555316"/>
              <a:ext cx="24130" cy="21590"/>
            </a:xfrm>
            <a:custGeom>
              <a:avLst/>
              <a:gdLst/>
              <a:ahLst/>
              <a:cxnLst/>
              <a:rect l="l" t="t" r="r" b="b"/>
              <a:pathLst>
                <a:path w="24129" h="21590">
                  <a:moveTo>
                    <a:pt x="11214" y="0"/>
                  </a:moveTo>
                  <a:lnTo>
                    <a:pt x="11214" y="6223"/>
                  </a:lnTo>
                  <a:lnTo>
                    <a:pt x="1244" y="6223"/>
                  </a:lnTo>
                  <a:lnTo>
                    <a:pt x="0" y="8724"/>
                  </a:lnTo>
                  <a:lnTo>
                    <a:pt x="2501" y="8724"/>
                  </a:lnTo>
                  <a:lnTo>
                    <a:pt x="2501" y="11201"/>
                  </a:lnTo>
                  <a:lnTo>
                    <a:pt x="4978" y="11201"/>
                  </a:lnTo>
                  <a:lnTo>
                    <a:pt x="4978" y="17437"/>
                  </a:lnTo>
                  <a:lnTo>
                    <a:pt x="7480" y="17437"/>
                  </a:lnTo>
                  <a:lnTo>
                    <a:pt x="11214" y="21170"/>
                  </a:lnTo>
                  <a:lnTo>
                    <a:pt x="13703" y="21170"/>
                  </a:lnTo>
                  <a:lnTo>
                    <a:pt x="16192" y="18669"/>
                  </a:lnTo>
                  <a:lnTo>
                    <a:pt x="18694" y="16192"/>
                  </a:lnTo>
                  <a:lnTo>
                    <a:pt x="21170" y="12446"/>
                  </a:lnTo>
                  <a:lnTo>
                    <a:pt x="23672" y="6223"/>
                  </a:lnTo>
                  <a:lnTo>
                    <a:pt x="23672" y="2489"/>
                  </a:lnTo>
                  <a:lnTo>
                    <a:pt x="14947" y="2489"/>
                  </a:lnTo>
                  <a:lnTo>
                    <a:pt x="11214" y="0"/>
                  </a:lnTo>
                  <a:close/>
                </a:path>
                <a:path w="24129" h="21590">
                  <a:moveTo>
                    <a:pt x="21170" y="0"/>
                  </a:moveTo>
                  <a:lnTo>
                    <a:pt x="17449" y="0"/>
                  </a:lnTo>
                  <a:lnTo>
                    <a:pt x="14947" y="2489"/>
                  </a:lnTo>
                  <a:lnTo>
                    <a:pt x="23672" y="2489"/>
                  </a:lnTo>
                  <a:lnTo>
                    <a:pt x="21170" y="0"/>
                  </a:lnTo>
                  <a:close/>
                </a:path>
              </a:pathLst>
            </a:custGeom>
            <a:solidFill>
              <a:srgbClr val="7F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1" name="object 971" descr=""/>
            <p:cNvSpPr/>
            <p:nvPr/>
          </p:nvSpPr>
          <p:spPr>
            <a:xfrm>
              <a:off x="5270158" y="1565286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22" y="0"/>
                  </a:moveTo>
                  <a:lnTo>
                    <a:pt x="4978" y="1231"/>
                  </a:lnTo>
                  <a:lnTo>
                    <a:pt x="0" y="1231"/>
                  </a:lnTo>
                  <a:lnTo>
                    <a:pt x="0" y="4978"/>
                  </a:lnTo>
                  <a:lnTo>
                    <a:pt x="4978" y="4978"/>
                  </a:lnTo>
                  <a:lnTo>
                    <a:pt x="6222" y="2476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709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2" name="object 972" descr=""/>
            <p:cNvSpPr/>
            <p:nvPr/>
          </p:nvSpPr>
          <p:spPr>
            <a:xfrm>
              <a:off x="5273879" y="1571509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3746" y="1244"/>
                  </a:moveTo>
                  <a:lnTo>
                    <a:pt x="0" y="1244"/>
                  </a:lnTo>
                  <a:lnTo>
                    <a:pt x="3746" y="4978"/>
                  </a:lnTo>
                  <a:lnTo>
                    <a:pt x="3746" y="1244"/>
                  </a:lnTo>
                  <a:close/>
                </a:path>
                <a:path w="6350" h="5080">
                  <a:moveTo>
                    <a:pt x="6235" y="0"/>
                  </a:moveTo>
                  <a:lnTo>
                    <a:pt x="3746" y="0"/>
                  </a:lnTo>
                  <a:lnTo>
                    <a:pt x="3746" y="1244"/>
                  </a:lnTo>
                  <a:lnTo>
                    <a:pt x="6235" y="124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65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3" name="object 973" descr=""/>
            <p:cNvSpPr/>
            <p:nvPr/>
          </p:nvSpPr>
          <p:spPr>
            <a:xfrm>
              <a:off x="5265167" y="1562784"/>
              <a:ext cx="13970" cy="5080"/>
            </a:xfrm>
            <a:custGeom>
              <a:avLst/>
              <a:gdLst/>
              <a:ahLst/>
              <a:cxnLst/>
              <a:rect l="l" t="t" r="r" b="b"/>
              <a:pathLst>
                <a:path w="13970" h="5080">
                  <a:moveTo>
                    <a:pt x="8712" y="0"/>
                  </a:moveTo>
                  <a:lnTo>
                    <a:pt x="1244" y="0"/>
                  </a:lnTo>
                  <a:lnTo>
                    <a:pt x="0" y="2501"/>
                  </a:lnTo>
                  <a:lnTo>
                    <a:pt x="2489" y="2501"/>
                  </a:lnTo>
                  <a:lnTo>
                    <a:pt x="2489" y="4978"/>
                  </a:lnTo>
                  <a:lnTo>
                    <a:pt x="9969" y="4978"/>
                  </a:lnTo>
                  <a:lnTo>
                    <a:pt x="13703" y="1257"/>
                  </a:lnTo>
                  <a:lnTo>
                    <a:pt x="7467" y="1257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6E9A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4" name="object 974" descr=""/>
            <p:cNvSpPr/>
            <p:nvPr/>
          </p:nvSpPr>
          <p:spPr>
            <a:xfrm>
              <a:off x="5278870" y="1569020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7480" y="0"/>
                  </a:moveTo>
                  <a:lnTo>
                    <a:pt x="4978" y="0"/>
                  </a:lnTo>
                  <a:lnTo>
                    <a:pt x="4978" y="2489"/>
                  </a:lnTo>
                  <a:lnTo>
                    <a:pt x="1244" y="2489"/>
                  </a:lnTo>
                  <a:lnTo>
                    <a:pt x="0" y="3733"/>
                  </a:lnTo>
                  <a:lnTo>
                    <a:pt x="0" y="8712"/>
                  </a:lnTo>
                  <a:lnTo>
                    <a:pt x="4978" y="373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6C8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5" name="object 975" descr=""/>
            <p:cNvSpPr/>
            <p:nvPr/>
          </p:nvSpPr>
          <p:spPr>
            <a:xfrm>
              <a:off x="5282604" y="1557806"/>
              <a:ext cx="6350" cy="12700"/>
            </a:xfrm>
            <a:custGeom>
              <a:avLst/>
              <a:gdLst/>
              <a:ahLst/>
              <a:cxnLst/>
              <a:rect l="l" t="t" r="r" b="b"/>
              <a:pathLst>
                <a:path w="6350" h="12700">
                  <a:moveTo>
                    <a:pt x="374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501" y="7480"/>
                  </a:lnTo>
                  <a:lnTo>
                    <a:pt x="0" y="12458"/>
                  </a:lnTo>
                  <a:lnTo>
                    <a:pt x="3746" y="12458"/>
                  </a:lnTo>
                  <a:lnTo>
                    <a:pt x="6223" y="6235"/>
                  </a:lnTo>
                  <a:lnTo>
                    <a:pt x="6223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8A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6" name="object 976" descr=""/>
            <p:cNvSpPr/>
            <p:nvPr/>
          </p:nvSpPr>
          <p:spPr>
            <a:xfrm>
              <a:off x="5278870" y="1555316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0" y="0"/>
                  </a:moveTo>
                  <a:lnTo>
                    <a:pt x="0" y="6223"/>
                  </a:lnTo>
                  <a:lnTo>
                    <a:pt x="3733" y="6223"/>
                  </a:lnTo>
                  <a:lnTo>
                    <a:pt x="3733" y="8724"/>
                  </a:lnTo>
                  <a:lnTo>
                    <a:pt x="3733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0A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7" name="object 977" descr=""/>
            <p:cNvSpPr/>
            <p:nvPr/>
          </p:nvSpPr>
          <p:spPr>
            <a:xfrm>
              <a:off x="5353597" y="1521687"/>
              <a:ext cx="17780" cy="30480"/>
            </a:xfrm>
            <a:custGeom>
              <a:avLst/>
              <a:gdLst/>
              <a:ahLst/>
              <a:cxnLst/>
              <a:rect l="l" t="t" r="r" b="b"/>
              <a:pathLst>
                <a:path w="17779" h="30480">
                  <a:moveTo>
                    <a:pt x="8724" y="0"/>
                  </a:moveTo>
                  <a:lnTo>
                    <a:pt x="7480" y="0"/>
                  </a:lnTo>
                  <a:lnTo>
                    <a:pt x="6235" y="2476"/>
                  </a:lnTo>
                  <a:lnTo>
                    <a:pt x="6235" y="3733"/>
                  </a:lnTo>
                  <a:lnTo>
                    <a:pt x="4978" y="6222"/>
                  </a:lnTo>
                  <a:lnTo>
                    <a:pt x="0" y="6222"/>
                  </a:lnTo>
                  <a:lnTo>
                    <a:pt x="0" y="11201"/>
                  </a:lnTo>
                  <a:lnTo>
                    <a:pt x="2501" y="21170"/>
                  </a:lnTo>
                  <a:lnTo>
                    <a:pt x="2501" y="27406"/>
                  </a:lnTo>
                  <a:lnTo>
                    <a:pt x="1257" y="29895"/>
                  </a:lnTo>
                  <a:lnTo>
                    <a:pt x="9144" y="29895"/>
                  </a:lnTo>
                  <a:lnTo>
                    <a:pt x="10388" y="28232"/>
                  </a:lnTo>
                  <a:lnTo>
                    <a:pt x="11226" y="24904"/>
                  </a:lnTo>
                  <a:lnTo>
                    <a:pt x="9969" y="24904"/>
                  </a:lnTo>
                  <a:lnTo>
                    <a:pt x="9969" y="22428"/>
                  </a:lnTo>
                  <a:lnTo>
                    <a:pt x="12458" y="22428"/>
                  </a:lnTo>
                  <a:lnTo>
                    <a:pt x="12458" y="19926"/>
                  </a:lnTo>
                  <a:lnTo>
                    <a:pt x="14947" y="19926"/>
                  </a:lnTo>
                  <a:lnTo>
                    <a:pt x="14947" y="17424"/>
                  </a:lnTo>
                  <a:lnTo>
                    <a:pt x="16205" y="17424"/>
                  </a:lnTo>
                  <a:lnTo>
                    <a:pt x="17449" y="13703"/>
                  </a:lnTo>
                  <a:lnTo>
                    <a:pt x="17449" y="8724"/>
                  </a:lnTo>
                  <a:lnTo>
                    <a:pt x="16205" y="8724"/>
                  </a:lnTo>
                  <a:lnTo>
                    <a:pt x="13703" y="7480"/>
                  </a:lnTo>
                  <a:lnTo>
                    <a:pt x="4978" y="7480"/>
                  </a:lnTo>
                  <a:lnTo>
                    <a:pt x="8724" y="3733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759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8" name="object 978" descr=""/>
            <p:cNvSpPr/>
            <p:nvPr/>
          </p:nvSpPr>
          <p:spPr>
            <a:xfrm>
              <a:off x="5364824" y="153911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76" y="250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718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9" name="object 979" descr=""/>
            <p:cNvSpPr/>
            <p:nvPr/>
          </p:nvSpPr>
          <p:spPr>
            <a:xfrm>
              <a:off x="5361077" y="1527910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78" y="0"/>
                  </a:moveTo>
                  <a:lnTo>
                    <a:pt x="1244" y="0"/>
                  </a:lnTo>
                  <a:lnTo>
                    <a:pt x="1244" y="1257"/>
                  </a:lnTo>
                  <a:lnTo>
                    <a:pt x="0" y="3733"/>
                  </a:lnTo>
                  <a:lnTo>
                    <a:pt x="1244" y="7480"/>
                  </a:lnTo>
                  <a:lnTo>
                    <a:pt x="3746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96B8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0" name="object 980" descr=""/>
            <p:cNvSpPr/>
            <p:nvPr/>
          </p:nvSpPr>
          <p:spPr>
            <a:xfrm>
              <a:off x="5356099" y="1542858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8724" y="0"/>
                  </a:moveTo>
                  <a:lnTo>
                    <a:pt x="1244" y="0"/>
                  </a:lnTo>
                  <a:lnTo>
                    <a:pt x="1244" y="3733"/>
                  </a:lnTo>
                  <a:lnTo>
                    <a:pt x="0" y="6235"/>
                  </a:lnTo>
                  <a:lnTo>
                    <a:pt x="7886" y="6235"/>
                  </a:lnTo>
                  <a:lnTo>
                    <a:pt x="9118" y="4559"/>
                  </a:lnTo>
                  <a:lnTo>
                    <a:pt x="9956" y="1257"/>
                  </a:lnTo>
                  <a:lnTo>
                    <a:pt x="8699" y="1257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667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1" name="object 981" descr=""/>
            <p:cNvSpPr/>
            <p:nvPr/>
          </p:nvSpPr>
          <p:spPr>
            <a:xfrm>
              <a:off x="5353597" y="1526665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40">
                  <a:moveTo>
                    <a:pt x="374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501" y="14947"/>
                  </a:lnTo>
                  <a:lnTo>
                    <a:pt x="4978" y="11226"/>
                  </a:lnTo>
                  <a:lnTo>
                    <a:pt x="3746" y="4978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89A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2" name="object 982" descr=""/>
            <p:cNvSpPr/>
            <p:nvPr/>
          </p:nvSpPr>
          <p:spPr>
            <a:xfrm>
              <a:off x="5356099" y="1537892"/>
              <a:ext cx="21590" cy="34925"/>
            </a:xfrm>
            <a:custGeom>
              <a:avLst/>
              <a:gdLst/>
              <a:ahLst/>
              <a:cxnLst/>
              <a:rect l="l" t="t" r="r" b="b"/>
              <a:pathLst>
                <a:path w="21589" h="34925">
                  <a:moveTo>
                    <a:pt x="17424" y="1219"/>
                  </a:moveTo>
                  <a:lnTo>
                    <a:pt x="16179" y="1219"/>
                  </a:lnTo>
                  <a:lnTo>
                    <a:pt x="14947" y="4965"/>
                  </a:lnTo>
                  <a:lnTo>
                    <a:pt x="9956" y="4965"/>
                  </a:lnTo>
                  <a:lnTo>
                    <a:pt x="9956" y="7454"/>
                  </a:lnTo>
                  <a:lnTo>
                    <a:pt x="8699" y="9118"/>
                  </a:lnTo>
                  <a:lnTo>
                    <a:pt x="6223" y="9944"/>
                  </a:lnTo>
                  <a:lnTo>
                    <a:pt x="2476" y="9944"/>
                  </a:lnTo>
                  <a:lnTo>
                    <a:pt x="0" y="12446"/>
                  </a:lnTo>
                  <a:lnTo>
                    <a:pt x="0" y="24892"/>
                  </a:lnTo>
                  <a:lnTo>
                    <a:pt x="1244" y="28625"/>
                  </a:lnTo>
                  <a:lnTo>
                    <a:pt x="1244" y="34861"/>
                  </a:lnTo>
                  <a:lnTo>
                    <a:pt x="6223" y="34861"/>
                  </a:lnTo>
                  <a:lnTo>
                    <a:pt x="11201" y="29870"/>
                  </a:lnTo>
                  <a:lnTo>
                    <a:pt x="11201" y="24892"/>
                  </a:lnTo>
                  <a:lnTo>
                    <a:pt x="14947" y="24892"/>
                  </a:lnTo>
                  <a:lnTo>
                    <a:pt x="16179" y="21170"/>
                  </a:lnTo>
                  <a:lnTo>
                    <a:pt x="16179" y="14922"/>
                  </a:lnTo>
                  <a:lnTo>
                    <a:pt x="18681" y="11201"/>
                  </a:lnTo>
                  <a:lnTo>
                    <a:pt x="21170" y="11201"/>
                  </a:lnTo>
                  <a:lnTo>
                    <a:pt x="21170" y="8699"/>
                  </a:lnTo>
                  <a:lnTo>
                    <a:pt x="18681" y="8699"/>
                  </a:lnTo>
                  <a:lnTo>
                    <a:pt x="17424" y="4965"/>
                  </a:lnTo>
                  <a:lnTo>
                    <a:pt x="17424" y="1219"/>
                  </a:lnTo>
                  <a:close/>
                </a:path>
                <a:path w="21589" h="34925">
                  <a:moveTo>
                    <a:pt x="19926" y="0"/>
                  </a:moveTo>
                  <a:lnTo>
                    <a:pt x="17424" y="0"/>
                  </a:lnTo>
                  <a:lnTo>
                    <a:pt x="17424" y="1219"/>
                  </a:lnTo>
                  <a:lnTo>
                    <a:pt x="19926" y="1219"/>
                  </a:lnTo>
                  <a:lnTo>
                    <a:pt x="19926" y="0"/>
                  </a:lnTo>
                  <a:close/>
                </a:path>
              </a:pathLst>
            </a:custGeom>
            <a:solidFill>
              <a:srgbClr val="8993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3" name="object 983" descr=""/>
            <p:cNvSpPr/>
            <p:nvPr/>
          </p:nvSpPr>
          <p:spPr>
            <a:xfrm>
              <a:off x="5358575" y="1561539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4085" y="679"/>
                  </a:moveTo>
                  <a:lnTo>
                    <a:pt x="0" y="3746"/>
                  </a:lnTo>
                  <a:lnTo>
                    <a:pt x="0" y="9969"/>
                  </a:lnTo>
                  <a:lnTo>
                    <a:pt x="4991" y="9969"/>
                  </a:lnTo>
                  <a:lnTo>
                    <a:pt x="7480" y="7480"/>
                  </a:lnTo>
                  <a:lnTo>
                    <a:pt x="4085" y="679"/>
                  </a:lnTo>
                  <a:close/>
                </a:path>
                <a:path w="7620" h="10159">
                  <a:moveTo>
                    <a:pt x="4991" y="0"/>
                  </a:moveTo>
                  <a:lnTo>
                    <a:pt x="3746" y="0"/>
                  </a:lnTo>
                  <a:lnTo>
                    <a:pt x="4085" y="679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8496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4" name="object 984" descr=""/>
            <p:cNvSpPr/>
            <p:nvPr/>
          </p:nvSpPr>
          <p:spPr>
            <a:xfrm>
              <a:off x="5362322" y="1542858"/>
              <a:ext cx="7620" cy="17780"/>
            </a:xfrm>
            <a:custGeom>
              <a:avLst/>
              <a:gdLst/>
              <a:ahLst/>
              <a:cxnLst/>
              <a:rect l="l" t="t" r="r" b="b"/>
              <a:pathLst>
                <a:path w="7620" h="17780">
                  <a:moveTo>
                    <a:pt x="4978" y="0"/>
                  </a:moveTo>
                  <a:lnTo>
                    <a:pt x="3733" y="0"/>
                  </a:lnTo>
                  <a:lnTo>
                    <a:pt x="3733" y="2489"/>
                  </a:lnTo>
                  <a:lnTo>
                    <a:pt x="2476" y="4152"/>
                  </a:lnTo>
                  <a:lnTo>
                    <a:pt x="0" y="4978"/>
                  </a:lnTo>
                  <a:lnTo>
                    <a:pt x="0" y="8724"/>
                  </a:lnTo>
                  <a:lnTo>
                    <a:pt x="2476" y="9956"/>
                  </a:lnTo>
                  <a:lnTo>
                    <a:pt x="2476" y="17437"/>
                  </a:lnTo>
                  <a:lnTo>
                    <a:pt x="4978" y="17437"/>
                  </a:lnTo>
                  <a:lnTo>
                    <a:pt x="6222" y="13703"/>
                  </a:lnTo>
                  <a:lnTo>
                    <a:pt x="7480" y="11214"/>
                  </a:lnTo>
                  <a:lnTo>
                    <a:pt x="7480" y="4978"/>
                  </a:lnTo>
                  <a:lnTo>
                    <a:pt x="4978" y="1257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A9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5" name="object 985" descr=""/>
            <p:cNvSpPr/>
            <p:nvPr/>
          </p:nvSpPr>
          <p:spPr>
            <a:xfrm>
              <a:off x="5362322" y="1541613"/>
              <a:ext cx="6350" cy="11430"/>
            </a:xfrm>
            <a:custGeom>
              <a:avLst/>
              <a:gdLst/>
              <a:ahLst/>
              <a:cxnLst/>
              <a:rect l="l" t="t" r="r" b="b"/>
              <a:pathLst>
                <a:path w="6350" h="11430">
                  <a:moveTo>
                    <a:pt x="6222" y="0"/>
                  </a:moveTo>
                  <a:lnTo>
                    <a:pt x="4978" y="1244"/>
                  </a:lnTo>
                  <a:lnTo>
                    <a:pt x="3733" y="1244"/>
                  </a:lnTo>
                  <a:lnTo>
                    <a:pt x="3733" y="3733"/>
                  </a:lnTo>
                  <a:lnTo>
                    <a:pt x="2476" y="5397"/>
                  </a:lnTo>
                  <a:lnTo>
                    <a:pt x="0" y="6223"/>
                  </a:lnTo>
                  <a:lnTo>
                    <a:pt x="0" y="9969"/>
                  </a:lnTo>
                  <a:lnTo>
                    <a:pt x="2476" y="11201"/>
                  </a:lnTo>
                  <a:lnTo>
                    <a:pt x="3733" y="8724"/>
                  </a:lnTo>
                  <a:lnTo>
                    <a:pt x="4978" y="4978"/>
                  </a:lnTo>
                  <a:lnTo>
                    <a:pt x="6222" y="2501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839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6" name="object 986" descr=""/>
            <p:cNvSpPr/>
            <p:nvPr/>
          </p:nvSpPr>
          <p:spPr>
            <a:xfrm>
              <a:off x="5356099" y="1547836"/>
              <a:ext cx="7620" cy="19050"/>
            </a:xfrm>
            <a:custGeom>
              <a:avLst/>
              <a:gdLst/>
              <a:ahLst/>
              <a:cxnLst/>
              <a:rect l="l" t="t" r="r" b="b"/>
              <a:pathLst>
                <a:path w="7620" h="19050">
                  <a:moveTo>
                    <a:pt x="6223" y="0"/>
                  </a:moveTo>
                  <a:lnTo>
                    <a:pt x="2476" y="0"/>
                  </a:lnTo>
                  <a:lnTo>
                    <a:pt x="0" y="2501"/>
                  </a:lnTo>
                  <a:lnTo>
                    <a:pt x="0" y="14947"/>
                  </a:lnTo>
                  <a:lnTo>
                    <a:pt x="1244" y="18681"/>
                  </a:lnTo>
                  <a:lnTo>
                    <a:pt x="6223" y="14947"/>
                  </a:lnTo>
                  <a:lnTo>
                    <a:pt x="7061" y="11620"/>
                  </a:lnTo>
                  <a:lnTo>
                    <a:pt x="7061" y="8724"/>
                  </a:lnTo>
                  <a:lnTo>
                    <a:pt x="6223" y="6235"/>
                  </a:lnTo>
                  <a:lnTo>
                    <a:pt x="6223" y="3746"/>
                  </a:lnTo>
                  <a:lnTo>
                    <a:pt x="3733" y="1257"/>
                  </a:lnTo>
                  <a:lnTo>
                    <a:pt x="6223" y="1257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0A5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7" name="object 987" descr=""/>
            <p:cNvSpPr/>
            <p:nvPr/>
          </p:nvSpPr>
          <p:spPr>
            <a:xfrm>
              <a:off x="5388471" y="1529167"/>
              <a:ext cx="24765" cy="76200"/>
            </a:xfrm>
            <a:custGeom>
              <a:avLst/>
              <a:gdLst/>
              <a:ahLst/>
              <a:cxnLst/>
              <a:rect l="l" t="t" r="r" b="b"/>
              <a:pathLst>
                <a:path w="24764" h="76200">
                  <a:moveTo>
                    <a:pt x="23672" y="0"/>
                  </a:moveTo>
                  <a:lnTo>
                    <a:pt x="22428" y="2476"/>
                  </a:lnTo>
                  <a:lnTo>
                    <a:pt x="21183" y="6222"/>
                  </a:lnTo>
                  <a:lnTo>
                    <a:pt x="19926" y="8724"/>
                  </a:lnTo>
                  <a:lnTo>
                    <a:pt x="18694" y="8724"/>
                  </a:lnTo>
                  <a:lnTo>
                    <a:pt x="16205" y="11201"/>
                  </a:lnTo>
                  <a:lnTo>
                    <a:pt x="18694" y="14947"/>
                  </a:lnTo>
                  <a:lnTo>
                    <a:pt x="18694" y="17424"/>
                  </a:lnTo>
                  <a:lnTo>
                    <a:pt x="16205" y="19926"/>
                  </a:lnTo>
                  <a:lnTo>
                    <a:pt x="13703" y="19926"/>
                  </a:lnTo>
                  <a:lnTo>
                    <a:pt x="11226" y="17424"/>
                  </a:lnTo>
                  <a:lnTo>
                    <a:pt x="8724" y="16179"/>
                  </a:lnTo>
                  <a:lnTo>
                    <a:pt x="6222" y="18668"/>
                  </a:lnTo>
                  <a:lnTo>
                    <a:pt x="2501" y="21170"/>
                  </a:lnTo>
                  <a:lnTo>
                    <a:pt x="0" y="24904"/>
                  </a:lnTo>
                  <a:lnTo>
                    <a:pt x="3746" y="27393"/>
                  </a:lnTo>
                  <a:lnTo>
                    <a:pt x="3746" y="29895"/>
                  </a:lnTo>
                  <a:lnTo>
                    <a:pt x="7480" y="29895"/>
                  </a:lnTo>
                  <a:lnTo>
                    <a:pt x="11226" y="34874"/>
                  </a:lnTo>
                  <a:lnTo>
                    <a:pt x="14947" y="37350"/>
                  </a:lnTo>
                  <a:lnTo>
                    <a:pt x="16205" y="43586"/>
                  </a:lnTo>
                  <a:lnTo>
                    <a:pt x="16205" y="75971"/>
                  </a:lnTo>
                  <a:lnTo>
                    <a:pt x="18694" y="73469"/>
                  </a:lnTo>
                  <a:lnTo>
                    <a:pt x="21183" y="72237"/>
                  </a:lnTo>
                  <a:lnTo>
                    <a:pt x="22428" y="70992"/>
                  </a:lnTo>
                  <a:lnTo>
                    <a:pt x="22428" y="33616"/>
                  </a:lnTo>
                  <a:lnTo>
                    <a:pt x="23672" y="33616"/>
                  </a:lnTo>
                  <a:lnTo>
                    <a:pt x="22974" y="25212"/>
                  </a:lnTo>
                  <a:lnTo>
                    <a:pt x="24378" y="5597"/>
                  </a:lnTo>
                  <a:lnTo>
                    <a:pt x="23672" y="0"/>
                  </a:lnTo>
                  <a:close/>
                </a:path>
              </a:pathLst>
            </a:custGeom>
            <a:solidFill>
              <a:srgbClr val="743B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8" name="object 988" descr=""/>
            <p:cNvSpPr/>
            <p:nvPr/>
          </p:nvSpPr>
          <p:spPr>
            <a:xfrm>
              <a:off x="5388471" y="1547836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8724" y="0"/>
                  </a:moveTo>
                  <a:lnTo>
                    <a:pt x="6222" y="2501"/>
                  </a:lnTo>
                  <a:lnTo>
                    <a:pt x="2501" y="4978"/>
                  </a:lnTo>
                  <a:lnTo>
                    <a:pt x="0" y="8724"/>
                  </a:lnTo>
                  <a:lnTo>
                    <a:pt x="3746" y="11226"/>
                  </a:lnTo>
                  <a:lnTo>
                    <a:pt x="3746" y="13703"/>
                  </a:lnTo>
                  <a:lnTo>
                    <a:pt x="8724" y="13703"/>
                  </a:lnTo>
                  <a:lnTo>
                    <a:pt x="16205" y="19926"/>
                  </a:lnTo>
                  <a:lnTo>
                    <a:pt x="18694" y="19926"/>
                  </a:lnTo>
                  <a:lnTo>
                    <a:pt x="18694" y="1257"/>
                  </a:lnTo>
                  <a:lnTo>
                    <a:pt x="16205" y="3746"/>
                  </a:lnTo>
                  <a:lnTo>
                    <a:pt x="13703" y="3746"/>
                  </a:lnTo>
                  <a:lnTo>
                    <a:pt x="11226" y="1257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8DA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9" name="object 989" descr=""/>
            <p:cNvSpPr/>
            <p:nvPr/>
          </p:nvSpPr>
          <p:spPr>
            <a:xfrm>
              <a:off x="5393450" y="155780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4991" y="2489"/>
                  </a:moveTo>
                  <a:lnTo>
                    <a:pt x="4165" y="2489"/>
                  </a:lnTo>
                  <a:lnTo>
                    <a:pt x="6248" y="3733"/>
                  </a:lnTo>
                  <a:lnTo>
                    <a:pt x="4991" y="2489"/>
                  </a:lnTo>
                  <a:close/>
                </a:path>
                <a:path w="6350" h="3809">
                  <a:moveTo>
                    <a:pt x="0" y="0"/>
                  </a:moveTo>
                  <a:lnTo>
                    <a:pt x="0" y="2489"/>
                  </a:lnTo>
                  <a:lnTo>
                    <a:pt x="4165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D5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0" name="object 990" descr=""/>
            <p:cNvSpPr/>
            <p:nvPr/>
          </p:nvSpPr>
          <p:spPr>
            <a:xfrm>
              <a:off x="5536693" y="1547836"/>
              <a:ext cx="42545" cy="40005"/>
            </a:xfrm>
            <a:custGeom>
              <a:avLst/>
              <a:gdLst/>
              <a:ahLst/>
              <a:cxnLst/>
              <a:rect l="l" t="t" r="r" b="b"/>
              <a:pathLst>
                <a:path w="42545" h="40005">
                  <a:moveTo>
                    <a:pt x="22415" y="0"/>
                  </a:moveTo>
                  <a:lnTo>
                    <a:pt x="18694" y="0"/>
                  </a:lnTo>
                  <a:lnTo>
                    <a:pt x="12617" y="6096"/>
                  </a:lnTo>
                  <a:lnTo>
                    <a:pt x="6542" y="14176"/>
                  </a:lnTo>
                  <a:lnTo>
                    <a:pt x="1869" y="22956"/>
                  </a:lnTo>
                  <a:lnTo>
                    <a:pt x="0" y="31153"/>
                  </a:lnTo>
                  <a:lnTo>
                    <a:pt x="0" y="37376"/>
                  </a:lnTo>
                  <a:lnTo>
                    <a:pt x="1244" y="39865"/>
                  </a:lnTo>
                  <a:lnTo>
                    <a:pt x="4991" y="39865"/>
                  </a:lnTo>
                  <a:lnTo>
                    <a:pt x="8724" y="34874"/>
                  </a:lnTo>
                  <a:lnTo>
                    <a:pt x="8724" y="36131"/>
                  </a:lnTo>
                  <a:lnTo>
                    <a:pt x="14947" y="36131"/>
                  </a:lnTo>
                  <a:lnTo>
                    <a:pt x="14947" y="28651"/>
                  </a:lnTo>
                  <a:lnTo>
                    <a:pt x="13703" y="27406"/>
                  </a:lnTo>
                  <a:lnTo>
                    <a:pt x="14947" y="26149"/>
                  </a:lnTo>
                  <a:lnTo>
                    <a:pt x="17437" y="26149"/>
                  </a:lnTo>
                  <a:lnTo>
                    <a:pt x="19938" y="22428"/>
                  </a:lnTo>
                  <a:lnTo>
                    <a:pt x="29895" y="22428"/>
                  </a:lnTo>
                  <a:lnTo>
                    <a:pt x="32397" y="24917"/>
                  </a:lnTo>
                  <a:lnTo>
                    <a:pt x="39865" y="24917"/>
                  </a:lnTo>
                  <a:lnTo>
                    <a:pt x="42341" y="23672"/>
                  </a:lnTo>
                  <a:lnTo>
                    <a:pt x="38620" y="23672"/>
                  </a:lnTo>
                  <a:lnTo>
                    <a:pt x="38620" y="19926"/>
                  </a:lnTo>
                  <a:lnTo>
                    <a:pt x="41109" y="16205"/>
                  </a:lnTo>
                  <a:lnTo>
                    <a:pt x="42341" y="11226"/>
                  </a:lnTo>
                  <a:lnTo>
                    <a:pt x="32397" y="11226"/>
                  </a:lnTo>
                  <a:lnTo>
                    <a:pt x="32397" y="14947"/>
                  </a:lnTo>
                  <a:lnTo>
                    <a:pt x="29895" y="16205"/>
                  </a:lnTo>
                  <a:lnTo>
                    <a:pt x="27419" y="11226"/>
                  </a:lnTo>
                  <a:lnTo>
                    <a:pt x="29895" y="11226"/>
                  </a:lnTo>
                  <a:lnTo>
                    <a:pt x="29895" y="8724"/>
                  </a:lnTo>
                  <a:lnTo>
                    <a:pt x="24917" y="4978"/>
                  </a:lnTo>
                  <a:lnTo>
                    <a:pt x="19938" y="4978"/>
                  </a:lnTo>
                  <a:lnTo>
                    <a:pt x="22415" y="0"/>
                  </a:lnTo>
                  <a:close/>
                </a:path>
              </a:pathLst>
            </a:custGeom>
            <a:solidFill>
              <a:srgbClr val="8DAB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1" name="object 991" descr=""/>
            <p:cNvSpPr/>
            <p:nvPr/>
          </p:nvSpPr>
          <p:spPr>
            <a:xfrm>
              <a:off x="5552885" y="1554072"/>
              <a:ext cx="10160" cy="5080"/>
            </a:xfrm>
            <a:custGeom>
              <a:avLst/>
              <a:gdLst/>
              <a:ahLst/>
              <a:cxnLst/>
              <a:rect l="l" t="t" r="r" b="b"/>
              <a:pathLst>
                <a:path w="10160" h="5080">
                  <a:moveTo>
                    <a:pt x="4978" y="0"/>
                  </a:moveTo>
                  <a:lnTo>
                    <a:pt x="0" y="4991"/>
                  </a:lnTo>
                  <a:lnTo>
                    <a:pt x="9969" y="4991"/>
                  </a:lnTo>
                  <a:lnTo>
                    <a:pt x="9969" y="373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F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2" name="object 992" descr=""/>
            <p:cNvSpPr/>
            <p:nvPr/>
          </p:nvSpPr>
          <p:spPr>
            <a:xfrm>
              <a:off x="5550395" y="1557807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9969" y="12458"/>
                  </a:moveTo>
                  <a:lnTo>
                    <a:pt x="9131" y="9956"/>
                  </a:lnTo>
                  <a:lnTo>
                    <a:pt x="7467" y="7899"/>
                  </a:lnTo>
                  <a:lnTo>
                    <a:pt x="2489" y="4572"/>
                  </a:lnTo>
                  <a:lnTo>
                    <a:pt x="825" y="5397"/>
                  </a:lnTo>
                  <a:lnTo>
                    <a:pt x="0" y="8712"/>
                  </a:lnTo>
                  <a:lnTo>
                    <a:pt x="0" y="12458"/>
                  </a:lnTo>
                  <a:lnTo>
                    <a:pt x="9969" y="12458"/>
                  </a:lnTo>
                  <a:close/>
                </a:path>
                <a:path w="12700" h="12700">
                  <a:moveTo>
                    <a:pt x="12458" y="0"/>
                  </a:moveTo>
                  <a:lnTo>
                    <a:pt x="4991" y="0"/>
                  </a:lnTo>
                  <a:lnTo>
                    <a:pt x="7467" y="3733"/>
                  </a:lnTo>
                  <a:lnTo>
                    <a:pt x="9969" y="6235"/>
                  </a:lnTo>
                  <a:lnTo>
                    <a:pt x="12458" y="7480"/>
                  </a:lnTo>
                  <a:lnTo>
                    <a:pt x="9969" y="2489"/>
                  </a:lnTo>
                  <a:lnTo>
                    <a:pt x="12458" y="2489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93B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3" name="object 993" descr=""/>
            <p:cNvSpPr/>
            <p:nvPr/>
          </p:nvSpPr>
          <p:spPr>
            <a:xfrm>
              <a:off x="5544161" y="1570264"/>
              <a:ext cx="15240" cy="15240"/>
            </a:xfrm>
            <a:custGeom>
              <a:avLst/>
              <a:gdLst/>
              <a:ahLst/>
              <a:cxnLst/>
              <a:rect l="l" t="t" r="r" b="b"/>
              <a:pathLst>
                <a:path w="15239" h="15240">
                  <a:moveTo>
                    <a:pt x="5003" y="0"/>
                  </a:moveTo>
                  <a:lnTo>
                    <a:pt x="1257" y="0"/>
                  </a:lnTo>
                  <a:lnTo>
                    <a:pt x="0" y="2489"/>
                  </a:lnTo>
                  <a:lnTo>
                    <a:pt x="0" y="8724"/>
                  </a:lnTo>
                  <a:lnTo>
                    <a:pt x="2501" y="8724"/>
                  </a:lnTo>
                  <a:lnTo>
                    <a:pt x="7480" y="14947"/>
                  </a:lnTo>
                  <a:lnTo>
                    <a:pt x="9969" y="14947"/>
                  </a:lnTo>
                  <a:lnTo>
                    <a:pt x="9969" y="7467"/>
                  </a:lnTo>
                  <a:lnTo>
                    <a:pt x="8724" y="6223"/>
                  </a:lnTo>
                  <a:lnTo>
                    <a:pt x="9969" y="4978"/>
                  </a:lnTo>
                  <a:lnTo>
                    <a:pt x="12471" y="4978"/>
                  </a:lnTo>
                  <a:lnTo>
                    <a:pt x="14947" y="1244"/>
                  </a:lnTo>
                  <a:lnTo>
                    <a:pt x="5003" y="1244"/>
                  </a:lnTo>
                  <a:lnTo>
                    <a:pt x="5003" y="0"/>
                  </a:lnTo>
                  <a:close/>
                </a:path>
              </a:pathLst>
            </a:custGeom>
            <a:solidFill>
              <a:srgbClr val="78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4" name="object 994" descr=""/>
            <p:cNvSpPr/>
            <p:nvPr/>
          </p:nvSpPr>
          <p:spPr>
            <a:xfrm>
              <a:off x="5542916" y="157648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0" y="2501"/>
                  </a:lnTo>
                  <a:lnTo>
                    <a:pt x="2501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5" name="object 995" descr=""/>
            <p:cNvSpPr/>
            <p:nvPr/>
          </p:nvSpPr>
          <p:spPr>
            <a:xfrm>
              <a:off x="5363566" y="1554072"/>
              <a:ext cx="42545" cy="47625"/>
            </a:xfrm>
            <a:custGeom>
              <a:avLst/>
              <a:gdLst/>
              <a:ahLst/>
              <a:cxnLst/>
              <a:rect l="l" t="t" r="r" b="b"/>
              <a:pathLst>
                <a:path w="42545" h="47625">
                  <a:moveTo>
                    <a:pt x="42043" y="26162"/>
                  </a:moveTo>
                  <a:lnTo>
                    <a:pt x="21183" y="26162"/>
                  </a:lnTo>
                  <a:lnTo>
                    <a:pt x="22415" y="28638"/>
                  </a:lnTo>
                  <a:lnTo>
                    <a:pt x="24904" y="28638"/>
                  </a:lnTo>
                  <a:lnTo>
                    <a:pt x="24904" y="33629"/>
                  </a:lnTo>
                  <a:lnTo>
                    <a:pt x="29883" y="37363"/>
                  </a:lnTo>
                  <a:lnTo>
                    <a:pt x="29883" y="42341"/>
                  </a:lnTo>
                  <a:lnTo>
                    <a:pt x="31127" y="42341"/>
                  </a:lnTo>
                  <a:lnTo>
                    <a:pt x="32384" y="44843"/>
                  </a:lnTo>
                  <a:lnTo>
                    <a:pt x="34874" y="46088"/>
                  </a:lnTo>
                  <a:lnTo>
                    <a:pt x="36131" y="47332"/>
                  </a:lnTo>
                  <a:lnTo>
                    <a:pt x="41109" y="47332"/>
                  </a:lnTo>
                  <a:lnTo>
                    <a:pt x="41109" y="29895"/>
                  </a:lnTo>
                  <a:lnTo>
                    <a:pt x="42043" y="26162"/>
                  </a:lnTo>
                  <a:close/>
                </a:path>
                <a:path w="42545" h="47625">
                  <a:moveTo>
                    <a:pt x="23660" y="0"/>
                  </a:moveTo>
                  <a:lnTo>
                    <a:pt x="12458" y="0"/>
                  </a:lnTo>
                  <a:lnTo>
                    <a:pt x="12458" y="6223"/>
                  </a:lnTo>
                  <a:lnTo>
                    <a:pt x="8712" y="8712"/>
                  </a:lnTo>
                  <a:lnTo>
                    <a:pt x="7480" y="8712"/>
                  </a:lnTo>
                  <a:lnTo>
                    <a:pt x="4978" y="9969"/>
                  </a:lnTo>
                  <a:lnTo>
                    <a:pt x="4978" y="14947"/>
                  </a:lnTo>
                  <a:lnTo>
                    <a:pt x="0" y="19913"/>
                  </a:lnTo>
                  <a:lnTo>
                    <a:pt x="0" y="27393"/>
                  </a:lnTo>
                  <a:lnTo>
                    <a:pt x="2489" y="27393"/>
                  </a:lnTo>
                  <a:lnTo>
                    <a:pt x="4978" y="26162"/>
                  </a:lnTo>
                  <a:lnTo>
                    <a:pt x="42043" y="26162"/>
                  </a:lnTo>
                  <a:lnTo>
                    <a:pt x="42354" y="24917"/>
                  </a:lnTo>
                  <a:lnTo>
                    <a:pt x="42354" y="19913"/>
                  </a:lnTo>
                  <a:lnTo>
                    <a:pt x="37363" y="16192"/>
                  </a:lnTo>
                  <a:lnTo>
                    <a:pt x="33629" y="13690"/>
                  </a:lnTo>
                  <a:lnTo>
                    <a:pt x="29883" y="13690"/>
                  </a:lnTo>
                  <a:lnTo>
                    <a:pt x="29883" y="11214"/>
                  </a:lnTo>
                  <a:lnTo>
                    <a:pt x="26161" y="7467"/>
                  </a:lnTo>
                  <a:lnTo>
                    <a:pt x="23660" y="7467"/>
                  </a:lnTo>
                  <a:lnTo>
                    <a:pt x="23660" y="0"/>
                  </a:lnTo>
                  <a:close/>
                </a:path>
              </a:pathLst>
            </a:custGeom>
            <a:solidFill>
              <a:srgbClr val="84A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6" name="object 996" descr=""/>
            <p:cNvSpPr/>
            <p:nvPr/>
          </p:nvSpPr>
          <p:spPr>
            <a:xfrm>
              <a:off x="5389728" y="1578989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0" y="0"/>
                  </a:moveTo>
                  <a:lnTo>
                    <a:pt x="0" y="3721"/>
                  </a:lnTo>
                  <a:lnTo>
                    <a:pt x="3721" y="3721"/>
                  </a:lnTo>
                  <a:lnTo>
                    <a:pt x="4346" y="2476"/>
                  </a:lnTo>
                  <a:lnTo>
                    <a:pt x="2495" y="1244"/>
                  </a:lnTo>
                  <a:lnTo>
                    <a:pt x="0" y="0"/>
                  </a:lnTo>
                  <a:close/>
                </a:path>
                <a:path w="5079" h="3809">
                  <a:moveTo>
                    <a:pt x="4965" y="1244"/>
                  </a:moveTo>
                  <a:lnTo>
                    <a:pt x="4470" y="2229"/>
                  </a:lnTo>
                  <a:lnTo>
                    <a:pt x="4346" y="2476"/>
                  </a:lnTo>
                  <a:lnTo>
                    <a:pt x="4965" y="2476"/>
                  </a:lnTo>
                  <a:lnTo>
                    <a:pt x="4965" y="1244"/>
                  </a:lnTo>
                  <a:close/>
                </a:path>
              </a:pathLst>
            </a:custGeom>
            <a:solidFill>
              <a:srgbClr val="7E9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7" name="object 997" descr=""/>
            <p:cNvSpPr/>
            <p:nvPr/>
          </p:nvSpPr>
          <p:spPr>
            <a:xfrm>
              <a:off x="5388471" y="156153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0"/>
                  </a:moveTo>
                  <a:lnTo>
                    <a:pt x="0" y="2501"/>
                  </a:lnTo>
                  <a:lnTo>
                    <a:pt x="2501" y="6223"/>
                  </a:lnTo>
                  <a:lnTo>
                    <a:pt x="4978" y="6223"/>
                  </a:lnTo>
                  <a:lnTo>
                    <a:pt x="4978" y="3746"/>
                  </a:lnTo>
                  <a:lnTo>
                    <a:pt x="6223" y="250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892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8" name="object 998" descr=""/>
            <p:cNvSpPr/>
            <p:nvPr/>
          </p:nvSpPr>
          <p:spPr>
            <a:xfrm>
              <a:off x="5389727" y="1569021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40">
                  <a:moveTo>
                    <a:pt x="7467" y="12446"/>
                  </a:moveTo>
                  <a:lnTo>
                    <a:pt x="0" y="12446"/>
                  </a:lnTo>
                  <a:lnTo>
                    <a:pt x="4965" y="14947"/>
                  </a:lnTo>
                  <a:lnTo>
                    <a:pt x="7467" y="14947"/>
                  </a:lnTo>
                  <a:lnTo>
                    <a:pt x="7467" y="12446"/>
                  </a:lnTo>
                  <a:close/>
                </a:path>
                <a:path w="10160" h="15240">
                  <a:moveTo>
                    <a:pt x="9969" y="0"/>
                  </a:moveTo>
                  <a:lnTo>
                    <a:pt x="6223" y="0"/>
                  </a:lnTo>
                  <a:lnTo>
                    <a:pt x="3721" y="3733"/>
                  </a:lnTo>
                  <a:lnTo>
                    <a:pt x="2489" y="6223"/>
                  </a:lnTo>
                  <a:lnTo>
                    <a:pt x="7467" y="6223"/>
                  </a:lnTo>
                  <a:lnTo>
                    <a:pt x="9969" y="3733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789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9" name="object 999" descr=""/>
            <p:cNvSpPr/>
            <p:nvPr/>
          </p:nvSpPr>
          <p:spPr>
            <a:xfrm>
              <a:off x="5400930" y="1569020"/>
              <a:ext cx="5080" cy="15240"/>
            </a:xfrm>
            <a:custGeom>
              <a:avLst/>
              <a:gdLst/>
              <a:ahLst/>
              <a:cxnLst/>
              <a:rect l="l" t="t" r="r" b="b"/>
              <a:pathLst>
                <a:path w="5079" h="15240">
                  <a:moveTo>
                    <a:pt x="0" y="0"/>
                  </a:moveTo>
                  <a:lnTo>
                    <a:pt x="0" y="11214"/>
                  </a:lnTo>
                  <a:lnTo>
                    <a:pt x="2489" y="14947"/>
                  </a:lnTo>
                  <a:lnTo>
                    <a:pt x="4991" y="14947"/>
                  </a:lnTo>
                  <a:lnTo>
                    <a:pt x="4991" y="8712"/>
                  </a:lnTo>
                  <a:lnTo>
                    <a:pt x="3746" y="6223"/>
                  </a:lnTo>
                  <a:lnTo>
                    <a:pt x="1244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497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0" name="object 1000" descr=""/>
            <p:cNvSpPr/>
            <p:nvPr/>
          </p:nvSpPr>
          <p:spPr>
            <a:xfrm>
              <a:off x="5377270" y="1556561"/>
              <a:ext cx="19050" cy="8890"/>
            </a:xfrm>
            <a:custGeom>
              <a:avLst/>
              <a:gdLst/>
              <a:ahLst/>
              <a:cxnLst/>
              <a:rect l="l" t="t" r="r" b="b"/>
              <a:pathLst>
                <a:path w="19050" h="8890">
                  <a:moveTo>
                    <a:pt x="8712" y="0"/>
                  </a:moveTo>
                  <a:lnTo>
                    <a:pt x="3733" y="2501"/>
                  </a:lnTo>
                  <a:lnTo>
                    <a:pt x="0" y="6223"/>
                  </a:lnTo>
                  <a:lnTo>
                    <a:pt x="0" y="8724"/>
                  </a:lnTo>
                  <a:lnTo>
                    <a:pt x="12458" y="8724"/>
                  </a:lnTo>
                  <a:lnTo>
                    <a:pt x="18681" y="6223"/>
                  </a:lnTo>
                  <a:lnTo>
                    <a:pt x="18681" y="3733"/>
                  </a:lnTo>
                  <a:lnTo>
                    <a:pt x="16179" y="3733"/>
                  </a:lnTo>
                  <a:lnTo>
                    <a:pt x="16179" y="2501"/>
                  </a:lnTo>
                  <a:lnTo>
                    <a:pt x="11201" y="250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89A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1" name="object 1001" descr=""/>
            <p:cNvSpPr/>
            <p:nvPr/>
          </p:nvSpPr>
          <p:spPr>
            <a:xfrm>
              <a:off x="5376025" y="155906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3721" y="0"/>
                  </a:moveTo>
                  <a:lnTo>
                    <a:pt x="0" y="3721"/>
                  </a:lnTo>
                  <a:lnTo>
                    <a:pt x="0" y="6223"/>
                  </a:lnTo>
                  <a:lnTo>
                    <a:pt x="7467" y="6223"/>
                  </a:lnTo>
                  <a:lnTo>
                    <a:pt x="3721" y="123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93A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2" name="object 1002" descr=""/>
            <p:cNvSpPr/>
            <p:nvPr/>
          </p:nvSpPr>
          <p:spPr>
            <a:xfrm>
              <a:off x="5368545" y="1554072"/>
              <a:ext cx="24130" cy="10160"/>
            </a:xfrm>
            <a:custGeom>
              <a:avLst/>
              <a:gdLst/>
              <a:ahLst/>
              <a:cxnLst/>
              <a:rect l="l" t="t" r="r" b="b"/>
              <a:pathLst>
                <a:path w="24129" h="10159">
                  <a:moveTo>
                    <a:pt x="17449" y="0"/>
                  </a:moveTo>
                  <a:lnTo>
                    <a:pt x="7480" y="0"/>
                  </a:lnTo>
                  <a:lnTo>
                    <a:pt x="7480" y="6223"/>
                  </a:lnTo>
                  <a:lnTo>
                    <a:pt x="3733" y="8712"/>
                  </a:lnTo>
                  <a:lnTo>
                    <a:pt x="2501" y="8712"/>
                  </a:lnTo>
                  <a:lnTo>
                    <a:pt x="0" y="9969"/>
                  </a:lnTo>
                  <a:lnTo>
                    <a:pt x="7480" y="9969"/>
                  </a:lnTo>
                  <a:lnTo>
                    <a:pt x="11201" y="6223"/>
                  </a:lnTo>
                  <a:lnTo>
                    <a:pt x="16205" y="3733"/>
                  </a:lnTo>
                  <a:lnTo>
                    <a:pt x="21175" y="3733"/>
                  </a:lnTo>
                  <a:lnTo>
                    <a:pt x="19926" y="2489"/>
                  </a:lnTo>
                  <a:lnTo>
                    <a:pt x="17449" y="2489"/>
                  </a:lnTo>
                  <a:lnTo>
                    <a:pt x="17449" y="0"/>
                  </a:lnTo>
                  <a:close/>
                </a:path>
                <a:path w="24129" h="10159">
                  <a:moveTo>
                    <a:pt x="21175" y="3733"/>
                  </a:moveTo>
                  <a:lnTo>
                    <a:pt x="16205" y="3733"/>
                  </a:lnTo>
                  <a:lnTo>
                    <a:pt x="18681" y="6223"/>
                  </a:lnTo>
                  <a:lnTo>
                    <a:pt x="23672" y="6223"/>
                  </a:lnTo>
                  <a:lnTo>
                    <a:pt x="21175" y="3733"/>
                  </a:lnTo>
                  <a:close/>
                </a:path>
              </a:pathLst>
            </a:custGeom>
            <a:solidFill>
              <a:srgbClr val="5D74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3" name="object 1003" descr=""/>
            <p:cNvSpPr/>
            <p:nvPr/>
          </p:nvSpPr>
          <p:spPr>
            <a:xfrm>
              <a:off x="5376025" y="155281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0"/>
                  </a:moveTo>
                  <a:lnTo>
                    <a:pt x="0" y="0"/>
                  </a:lnTo>
                  <a:lnTo>
                    <a:pt x="0" y="6248"/>
                  </a:lnTo>
                  <a:lnTo>
                    <a:pt x="2501" y="6248"/>
                  </a:lnTo>
                  <a:lnTo>
                    <a:pt x="4140" y="4584"/>
                  </a:lnTo>
                  <a:lnTo>
                    <a:pt x="5397" y="250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9A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4" name="object 1004" descr=""/>
            <p:cNvSpPr/>
            <p:nvPr/>
          </p:nvSpPr>
          <p:spPr>
            <a:xfrm>
              <a:off x="5394694" y="1580234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6235" y="0"/>
                  </a:moveTo>
                  <a:lnTo>
                    <a:pt x="5003" y="0"/>
                  </a:lnTo>
                  <a:lnTo>
                    <a:pt x="3746" y="0"/>
                  </a:lnTo>
                  <a:lnTo>
                    <a:pt x="3746" y="6223"/>
                  </a:lnTo>
                  <a:lnTo>
                    <a:pt x="0" y="6223"/>
                  </a:lnTo>
                  <a:lnTo>
                    <a:pt x="0" y="11201"/>
                  </a:lnTo>
                  <a:lnTo>
                    <a:pt x="1257" y="11201"/>
                  </a:lnTo>
                  <a:lnTo>
                    <a:pt x="2501" y="13703"/>
                  </a:lnTo>
                  <a:lnTo>
                    <a:pt x="5003" y="14935"/>
                  </a:lnTo>
                  <a:lnTo>
                    <a:pt x="6235" y="16179"/>
                  </a:lnTo>
                  <a:lnTo>
                    <a:pt x="11226" y="16179"/>
                  </a:lnTo>
                  <a:lnTo>
                    <a:pt x="11226" y="4978"/>
                  </a:lnTo>
                  <a:lnTo>
                    <a:pt x="8724" y="4978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7F9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5" name="object 1005" descr=""/>
            <p:cNvSpPr/>
            <p:nvPr/>
          </p:nvSpPr>
          <p:spPr>
            <a:xfrm>
              <a:off x="5394694" y="1586457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235" y="0"/>
                  </a:moveTo>
                  <a:lnTo>
                    <a:pt x="2501" y="0"/>
                  </a:lnTo>
                  <a:lnTo>
                    <a:pt x="0" y="0"/>
                  </a:lnTo>
                  <a:lnTo>
                    <a:pt x="0" y="3733"/>
                  </a:lnTo>
                  <a:lnTo>
                    <a:pt x="2501" y="3733"/>
                  </a:lnTo>
                  <a:lnTo>
                    <a:pt x="3746" y="1244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7E9C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6" name="object 1006" descr=""/>
            <p:cNvSpPr/>
            <p:nvPr/>
          </p:nvSpPr>
          <p:spPr>
            <a:xfrm>
              <a:off x="5398441" y="1580234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489" y="0"/>
                  </a:moveTo>
                  <a:lnTo>
                    <a:pt x="1257" y="0"/>
                  </a:lnTo>
                  <a:lnTo>
                    <a:pt x="0" y="0"/>
                  </a:lnTo>
                  <a:lnTo>
                    <a:pt x="0" y="6223"/>
                  </a:lnTo>
                  <a:lnTo>
                    <a:pt x="2489" y="6223"/>
                  </a:lnTo>
                  <a:lnTo>
                    <a:pt x="4978" y="3733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9A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7" name="object 1007" descr=""/>
            <p:cNvSpPr/>
            <p:nvPr/>
          </p:nvSpPr>
          <p:spPr>
            <a:xfrm>
              <a:off x="5363566" y="1562784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20" h="17780">
                  <a:moveTo>
                    <a:pt x="12458" y="0"/>
                  </a:moveTo>
                  <a:lnTo>
                    <a:pt x="4978" y="0"/>
                  </a:lnTo>
                  <a:lnTo>
                    <a:pt x="4978" y="4978"/>
                  </a:lnTo>
                  <a:lnTo>
                    <a:pt x="0" y="9969"/>
                  </a:lnTo>
                  <a:lnTo>
                    <a:pt x="0" y="17449"/>
                  </a:lnTo>
                  <a:lnTo>
                    <a:pt x="2489" y="17449"/>
                  </a:lnTo>
                  <a:lnTo>
                    <a:pt x="4978" y="16205"/>
                  </a:lnTo>
                  <a:lnTo>
                    <a:pt x="19926" y="16205"/>
                  </a:lnTo>
                  <a:lnTo>
                    <a:pt x="18681" y="12458"/>
                  </a:lnTo>
                  <a:lnTo>
                    <a:pt x="16179" y="8724"/>
                  </a:lnTo>
                  <a:lnTo>
                    <a:pt x="13703" y="6235"/>
                  </a:lnTo>
                  <a:lnTo>
                    <a:pt x="13703" y="3733"/>
                  </a:lnTo>
                  <a:lnTo>
                    <a:pt x="12458" y="0"/>
                  </a:lnTo>
                  <a:close/>
                </a:path>
              </a:pathLst>
            </a:custGeom>
            <a:solidFill>
              <a:srgbClr val="727B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8" name="object 1008" descr=""/>
            <p:cNvSpPr/>
            <p:nvPr/>
          </p:nvSpPr>
          <p:spPr>
            <a:xfrm>
              <a:off x="5369802" y="1565286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90">
                  <a:moveTo>
                    <a:pt x="6223" y="0"/>
                  </a:moveTo>
                  <a:lnTo>
                    <a:pt x="3721" y="0"/>
                  </a:lnTo>
                  <a:lnTo>
                    <a:pt x="1663" y="825"/>
                  </a:lnTo>
                  <a:lnTo>
                    <a:pt x="0" y="2476"/>
                  </a:lnTo>
                  <a:lnTo>
                    <a:pt x="4978" y="7467"/>
                  </a:lnTo>
                  <a:lnTo>
                    <a:pt x="6223" y="7467"/>
                  </a:lnTo>
                  <a:lnTo>
                    <a:pt x="6223" y="8699"/>
                  </a:lnTo>
                  <a:lnTo>
                    <a:pt x="8724" y="8699"/>
                  </a:lnTo>
                  <a:lnTo>
                    <a:pt x="8724" y="123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A9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9" name="object 1009" descr=""/>
            <p:cNvSpPr/>
            <p:nvPr/>
          </p:nvSpPr>
          <p:spPr>
            <a:xfrm>
              <a:off x="5363566" y="1567762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4978" y="0"/>
                  </a:moveTo>
                  <a:lnTo>
                    <a:pt x="0" y="4991"/>
                  </a:lnTo>
                  <a:lnTo>
                    <a:pt x="0" y="12471"/>
                  </a:lnTo>
                  <a:lnTo>
                    <a:pt x="2489" y="12471"/>
                  </a:lnTo>
                  <a:lnTo>
                    <a:pt x="4978" y="11226"/>
                  </a:lnTo>
                  <a:lnTo>
                    <a:pt x="9956" y="11226"/>
                  </a:lnTo>
                  <a:lnTo>
                    <a:pt x="9956" y="8724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E6D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0" name="object 1010" descr=""/>
            <p:cNvSpPr/>
            <p:nvPr/>
          </p:nvSpPr>
          <p:spPr>
            <a:xfrm>
              <a:off x="5366056" y="1573985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6222" y="0"/>
                  </a:moveTo>
                  <a:lnTo>
                    <a:pt x="4991" y="0"/>
                  </a:lnTo>
                  <a:lnTo>
                    <a:pt x="0" y="0"/>
                  </a:lnTo>
                  <a:lnTo>
                    <a:pt x="3746" y="5003"/>
                  </a:lnTo>
                  <a:lnTo>
                    <a:pt x="6222" y="5003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7D91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1" name="object 1011" descr=""/>
            <p:cNvSpPr/>
            <p:nvPr/>
          </p:nvSpPr>
          <p:spPr>
            <a:xfrm>
              <a:off x="5371047" y="157275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3733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2476" y="3733"/>
                  </a:lnTo>
                  <a:lnTo>
                    <a:pt x="2476" y="1231"/>
                  </a:lnTo>
                  <a:lnTo>
                    <a:pt x="3733" y="123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7579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2" name="object 1012" descr=""/>
            <p:cNvSpPr/>
            <p:nvPr/>
          </p:nvSpPr>
          <p:spPr>
            <a:xfrm>
              <a:off x="5364824" y="157398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1231" y="0"/>
                  </a:moveTo>
                  <a:lnTo>
                    <a:pt x="0" y="0"/>
                  </a:lnTo>
                  <a:lnTo>
                    <a:pt x="0" y="5003"/>
                  </a:lnTo>
                  <a:lnTo>
                    <a:pt x="2476" y="5003"/>
                  </a:lnTo>
                  <a:lnTo>
                    <a:pt x="4978" y="3746"/>
                  </a:lnTo>
                  <a:lnTo>
                    <a:pt x="1231" y="0"/>
                  </a:lnTo>
                  <a:close/>
                </a:path>
              </a:pathLst>
            </a:custGeom>
            <a:solidFill>
              <a:srgbClr val="768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3" name="object 1013" descr=""/>
            <p:cNvSpPr/>
            <p:nvPr/>
          </p:nvSpPr>
          <p:spPr>
            <a:xfrm>
              <a:off x="5483136" y="1561540"/>
              <a:ext cx="8890" cy="27940"/>
            </a:xfrm>
            <a:custGeom>
              <a:avLst/>
              <a:gdLst/>
              <a:ahLst/>
              <a:cxnLst/>
              <a:rect l="l" t="t" r="r" b="b"/>
              <a:pathLst>
                <a:path w="8889" h="27940">
                  <a:moveTo>
                    <a:pt x="3733" y="3746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1257" y="6223"/>
                  </a:lnTo>
                  <a:lnTo>
                    <a:pt x="3733" y="7480"/>
                  </a:lnTo>
                  <a:lnTo>
                    <a:pt x="3733" y="3746"/>
                  </a:lnTo>
                  <a:close/>
                </a:path>
                <a:path w="8889" h="27940">
                  <a:moveTo>
                    <a:pt x="8724" y="21170"/>
                  </a:moveTo>
                  <a:lnTo>
                    <a:pt x="7480" y="18694"/>
                  </a:lnTo>
                  <a:lnTo>
                    <a:pt x="4978" y="16192"/>
                  </a:lnTo>
                  <a:lnTo>
                    <a:pt x="3733" y="12446"/>
                  </a:lnTo>
                  <a:lnTo>
                    <a:pt x="2501" y="12446"/>
                  </a:lnTo>
                  <a:lnTo>
                    <a:pt x="1663" y="14947"/>
                  </a:lnTo>
                  <a:lnTo>
                    <a:pt x="1663" y="17449"/>
                  </a:lnTo>
                  <a:lnTo>
                    <a:pt x="2501" y="19926"/>
                  </a:lnTo>
                  <a:lnTo>
                    <a:pt x="3733" y="19926"/>
                  </a:lnTo>
                  <a:lnTo>
                    <a:pt x="3733" y="22428"/>
                  </a:lnTo>
                  <a:lnTo>
                    <a:pt x="8724" y="27393"/>
                  </a:lnTo>
                  <a:lnTo>
                    <a:pt x="8724" y="21170"/>
                  </a:lnTo>
                  <a:close/>
                </a:path>
              </a:pathLst>
            </a:custGeom>
            <a:solidFill>
              <a:srgbClr val="839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4" name="object 1014" descr=""/>
            <p:cNvSpPr/>
            <p:nvPr/>
          </p:nvSpPr>
          <p:spPr>
            <a:xfrm>
              <a:off x="5491862" y="1581466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1231" y="0"/>
                  </a:moveTo>
                  <a:lnTo>
                    <a:pt x="0" y="0"/>
                  </a:lnTo>
                  <a:lnTo>
                    <a:pt x="0" y="11214"/>
                  </a:lnTo>
                  <a:lnTo>
                    <a:pt x="4978" y="11214"/>
                  </a:lnTo>
                  <a:lnTo>
                    <a:pt x="4978" y="6235"/>
                  </a:lnTo>
                  <a:lnTo>
                    <a:pt x="3733" y="6235"/>
                  </a:lnTo>
                  <a:lnTo>
                    <a:pt x="3733" y="1244"/>
                  </a:lnTo>
                  <a:lnTo>
                    <a:pt x="1231" y="0"/>
                  </a:lnTo>
                  <a:close/>
                </a:path>
                <a:path w="5079" h="11430">
                  <a:moveTo>
                    <a:pt x="4978" y="4991"/>
                  </a:moveTo>
                  <a:lnTo>
                    <a:pt x="3733" y="4991"/>
                  </a:lnTo>
                  <a:lnTo>
                    <a:pt x="3733" y="6235"/>
                  </a:lnTo>
                  <a:lnTo>
                    <a:pt x="4978" y="6235"/>
                  </a:lnTo>
                  <a:lnTo>
                    <a:pt x="4978" y="4991"/>
                  </a:lnTo>
                  <a:close/>
                </a:path>
              </a:pathLst>
            </a:custGeom>
            <a:solidFill>
              <a:srgbClr val="765B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5" name="object 1015" descr=""/>
            <p:cNvSpPr/>
            <p:nvPr/>
          </p:nvSpPr>
          <p:spPr>
            <a:xfrm>
              <a:off x="5489373" y="1552815"/>
              <a:ext cx="6350" cy="31750"/>
            </a:xfrm>
            <a:custGeom>
              <a:avLst/>
              <a:gdLst/>
              <a:ahLst/>
              <a:cxnLst/>
              <a:rect l="l" t="t" r="r" b="b"/>
              <a:pathLst>
                <a:path w="6350" h="31750">
                  <a:moveTo>
                    <a:pt x="6223" y="0"/>
                  </a:moveTo>
                  <a:lnTo>
                    <a:pt x="4978" y="0"/>
                  </a:lnTo>
                  <a:lnTo>
                    <a:pt x="4978" y="4991"/>
                  </a:lnTo>
                  <a:lnTo>
                    <a:pt x="2489" y="14947"/>
                  </a:lnTo>
                  <a:lnTo>
                    <a:pt x="0" y="19938"/>
                  </a:lnTo>
                  <a:lnTo>
                    <a:pt x="2489" y="23672"/>
                  </a:lnTo>
                  <a:lnTo>
                    <a:pt x="3721" y="28651"/>
                  </a:lnTo>
                  <a:lnTo>
                    <a:pt x="6223" y="3115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064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6" name="object 1016" descr=""/>
            <p:cNvSpPr/>
            <p:nvPr/>
          </p:nvSpPr>
          <p:spPr>
            <a:xfrm>
              <a:off x="5476914" y="1554072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3733" y="0"/>
                  </a:moveTo>
                  <a:lnTo>
                    <a:pt x="0" y="2489"/>
                  </a:lnTo>
                  <a:lnTo>
                    <a:pt x="0" y="4991"/>
                  </a:lnTo>
                  <a:lnTo>
                    <a:pt x="4978" y="8712"/>
                  </a:lnTo>
                  <a:lnTo>
                    <a:pt x="7480" y="8712"/>
                  </a:lnTo>
                  <a:lnTo>
                    <a:pt x="4978" y="4991"/>
                  </a:lnTo>
                  <a:lnTo>
                    <a:pt x="4978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84A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7" name="object 1017" descr=""/>
            <p:cNvSpPr/>
            <p:nvPr/>
          </p:nvSpPr>
          <p:spPr>
            <a:xfrm>
              <a:off x="5481892" y="1598916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0" y="0"/>
                  </a:moveTo>
                  <a:lnTo>
                    <a:pt x="0" y="8712"/>
                  </a:lnTo>
                  <a:lnTo>
                    <a:pt x="3746" y="4965"/>
                  </a:lnTo>
                  <a:lnTo>
                    <a:pt x="2501" y="2489"/>
                  </a:lnTo>
                  <a:lnTo>
                    <a:pt x="2501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D92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8" name="object 1018" descr=""/>
            <p:cNvSpPr/>
            <p:nvPr/>
          </p:nvSpPr>
          <p:spPr>
            <a:xfrm>
              <a:off x="5485639" y="1591435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4978" y="0"/>
                  </a:moveTo>
                  <a:lnTo>
                    <a:pt x="2476" y="0"/>
                  </a:lnTo>
                  <a:lnTo>
                    <a:pt x="2476" y="2501"/>
                  </a:lnTo>
                  <a:lnTo>
                    <a:pt x="0" y="3733"/>
                  </a:lnTo>
                  <a:lnTo>
                    <a:pt x="0" y="8724"/>
                  </a:lnTo>
                  <a:lnTo>
                    <a:pt x="2476" y="11201"/>
                  </a:lnTo>
                  <a:lnTo>
                    <a:pt x="4978" y="11201"/>
                  </a:lnTo>
                  <a:lnTo>
                    <a:pt x="7454" y="8724"/>
                  </a:lnTo>
                  <a:lnTo>
                    <a:pt x="11201" y="8724"/>
                  </a:lnTo>
                  <a:lnTo>
                    <a:pt x="11201" y="2501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F9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9" name="object 1019" descr=""/>
            <p:cNvSpPr/>
            <p:nvPr/>
          </p:nvSpPr>
          <p:spPr>
            <a:xfrm>
              <a:off x="5493094" y="1593937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3746" y="0"/>
                  </a:moveTo>
                  <a:lnTo>
                    <a:pt x="0" y="0"/>
                  </a:lnTo>
                  <a:lnTo>
                    <a:pt x="0" y="8699"/>
                  </a:lnTo>
                  <a:lnTo>
                    <a:pt x="3746" y="869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654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0" name="object 1020" descr=""/>
            <p:cNvSpPr/>
            <p:nvPr/>
          </p:nvSpPr>
          <p:spPr>
            <a:xfrm>
              <a:off x="5483137" y="1580234"/>
              <a:ext cx="5080" cy="10160"/>
            </a:xfrm>
            <a:custGeom>
              <a:avLst/>
              <a:gdLst/>
              <a:ahLst/>
              <a:cxnLst/>
              <a:rect l="l" t="t" r="r" b="b"/>
              <a:pathLst>
                <a:path w="5079" h="10159">
                  <a:moveTo>
                    <a:pt x="2501" y="0"/>
                  </a:moveTo>
                  <a:lnTo>
                    <a:pt x="2501" y="3733"/>
                  </a:lnTo>
                  <a:lnTo>
                    <a:pt x="0" y="6223"/>
                  </a:lnTo>
                  <a:lnTo>
                    <a:pt x="0" y="8699"/>
                  </a:lnTo>
                  <a:lnTo>
                    <a:pt x="2501" y="9956"/>
                  </a:lnTo>
                  <a:lnTo>
                    <a:pt x="4978" y="9956"/>
                  </a:lnTo>
                  <a:lnTo>
                    <a:pt x="4978" y="4978"/>
                  </a:lnTo>
                  <a:lnTo>
                    <a:pt x="3733" y="4978"/>
                  </a:lnTo>
                  <a:lnTo>
                    <a:pt x="3733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F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1" name="object 1021" descr=""/>
            <p:cNvSpPr/>
            <p:nvPr/>
          </p:nvSpPr>
          <p:spPr>
            <a:xfrm>
              <a:off x="5275136" y="1550338"/>
              <a:ext cx="37465" cy="56515"/>
            </a:xfrm>
            <a:custGeom>
              <a:avLst/>
              <a:gdLst/>
              <a:ahLst/>
              <a:cxnLst/>
              <a:rect l="l" t="t" r="r" b="b"/>
              <a:pathLst>
                <a:path w="37464" h="56515">
                  <a:moveTo>
                    <a:pt x="21170" y="51066"/>
                  </a:moveTo>
                  <a:lnTo>
                    <a:pt x="12446" y="51066"/>
                  </a:lnTo>
                  <a:lnTo>
                    <a:pt x="12446" y="53543"/>
                  </a:lnTo>
                  <a:lnTo>
                    <a:pt x="16192" y="56045"/>
                  </a:lnTo>
                  <a:lnTo>
                    <a:pt x="21170" y="53543"/>
                  </a:lnTo>
                  <a:lnTo>
                    <a:pt x="21170" y="51066"/>
                  </a:lnTo>
                  <a:close/>
                </a:path>
                <a:path w="37464" h="56515">
                  <a:moveTo>
                    <a:pt x="32385" y="3733"/>
                  </a:moveTo>
                  <a:lnTo>
                    <a:pt x="21170" y="3733"/>
                  </a:lnTo>
                  <a:lnTo>
                    <a:pt x="21170" y="6223"/>
                  </a:lnTo>
                  <a:lnTo>
                    <a:pt x="18694" y="8724"/>
                  </a:lnTo>
                  <a:lnTo>
                    <a:pt x="16192" y="11201"/>
                  </a:lnTo>
                  <a:lnTo>
                    <a:pt x="16192" y="14947"/>
                  </a:lnTo>
                  <a:lnTo>
                    <a:pt x="13690" y="19926"/>
                  </a:lnTo>
                  <a:lnTo>
                    <a:pt x="13690" y="22415"/>
                  </a:lnTo>
                  <a:lnTo>
                    <a:pt x="12865" y="24066"/>
                  </a:lnTo>
                  <a:lnTo>
                    <a:pt x="11214" y="24904"/>
                  </a:lnTo>
                  <a:lnTo>
                    <a:pt x="6223" y="29895"/>
                  </a:lnTo>
                  <a:lnTo>
                    <a:pt x="3733" y="29895"/>
                  </a:lnTo>
                  <a:lnTo>
                    <a:pt x="3733" y="36118"/>
                  </a:lnTo>
                  <a:lnTo>
                    <a:pt x="1244" y="36118"/>
                  </a:lnTo>
                  <a:lnTo>
                    <a:pt x="0" y="38595"/>
                  </a:lnTo>
                  <a:lnTo>
                    <a:pt x="0" y="46075"/>
                  </a:lnTo>
                  <a:lnTo>
                    <a:pt x="2489" y="46075"/>
                  </a:lnTo>
                  <a:lnTo>
                    <a:pt x="2489" y="48577"/>
                  </a:lnTo>
                  <a:lnTo>
                    <a:pt x="4978" y="48577"/>
                  </a:lnTo>
                  <a:lnTo>
                    <a:pt x="4978" y="51066"/>
                  </a:lnTo>
                  <a:lnTo>
                    <a:pt x="8712" y="52298"/>
                  </a:lnTo>
                  <a:lnTo>
                    <a:pt x="9969" y="53543"/>
                  </a:lnTo>
                  <a:lnTo>
                    <a:pt x="12446" y="51066"/>
                  </a:lnTo>
                  <a:lnTo>
                    <a:pt x="21170" y="51066"/>
                  </a:lnTo>
                  <a:lnTo>
                    <a:pt x="21170" y="44831"/>
                  </a:lnTo>
                  <a:lnTo>
                    <a:pt x="23660" y="44831"/>
                  </a:lnTo>
                  <a:lnTo>
                    <a:pt x="26149" y="39852"/>
                  </a:lnTo>
                  <a:lnTo>
                    <a:pt x="28638" y="39852"/>
                  </a:lnTo>
                  <a:lnTo>
                    <a:pt x="28638" y="31127"/>
                  </a:lnTo>
                  <a:lnTo>
                    <a:pt x="31140" y="31127"/>
                  </a:lnTo>
                  <a:lnTo>
                    <a:pt x="32385" y="28651"/>
                  </a:lnTo>
                  <a:lnTo>
                    <a:pt x="32385" y="3733"/>
                  </a:lnTo>
                  <a:close/>
                </a:path>
                <a:path w="37464" h="56515">
                  <a:moveTo>
                    <a:pt x="37363" y="0"/>
                  </a:moveTo>
                  <a:lnTo>
                    <a:pt x="32385" y="0"/>
                  </a:lnTo>
                  <a:lnTo>
                    <a:pt x="32385" y="3733"/>
                  </a:lnTo>
                  <a:lnTo>
                    <a:pt x="37363" y="3733"/>
                  </a:lnTo>
                  <a:lnTo>
                    <a:pt x="37363" y="0"/>
                  </a:lnTo>
                  <a:close/>
                </a:path>
              </a:pathLst>
            </a:custGeom>
            <a:solidFill>
              <a:srgbClr val="6148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2" name="object 1022" descr=""/>
            <p:cNvSpPr/>
            <p:nvPr/>
          </p:nvSpPr>
          <p:spPr>
            <a:xfrm>
              <a:off x="5302530" y="1566518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91" y="2501"/>
                  </a:moveTo>
                  <a:lnTo>
                    <a:pt x="3746" y="2501"/>
                  </a:lnTo>
                  <a:lnTo>
                    <a:pt x="3746" y="4991"/>
                  </a:lnTo>
                  <a:lnTo>
                    <a:pt x="4991" y="2501"/>
                  </a:lnTo>
                  <a:close/>
                </a:path>
                <a:path w="5079" h="5080">
                  <a:moveTo>
                    <a:pt x="3746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3746" y="250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69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3" name="object 1023" descr=""/>
            <p:cNvSpPr/>
            <p:nvPr/>
          </p:nvSpPr>
          <p:spPr>
            <a:xfrm>
              <a:off x="5298797" y="155281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69">
                  <a:moveTo>
                    <a:pt x="7480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489" y="4991"/>
                  </a:lnTo>
                  <a:lnTo>
                    <a:pt x="2489" y="7480"/>
                  </a:lnTo>
                  <a:lnTo>
                    <a:pt x="4978" y="13703"/>
                  </a:lnTo>
                  <a:lnTo>
                    <a:pt x="8724" y="13703"/>
                  </a:lnTo>
                  <a:lnTo>
                    <a:pt x="8724" y="1257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93B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4" name="object 1024" descr=""/>
            <p:cNvSpPr/>
            <p:nvPr/>
          </p:nvSpPr>
          <p:spPr>
            <a:xfrm>
              <a:off x="5290084" y="1554072"/>
              <a:ext cx="11430" cy="13970"/>
            </a:xfrm>
            <a:custGeom>
              <a:avLst/>
              <a:gdLst/>
              <a:ahLst/>
              <a:cxnLst/>
              <a:rect l="l" t="t" r="r" b="b"/>
              <a:pathLst>
                <a:path w="11429" h="13969">
                  <a:moveTo>
                    <a:pt x="8712" y="0"/>
                  </a:moveTo>
                  <a:lnTo>
                    <a:pt x="4978" y="0"/>
                  </a:lnTo>
                  <a:lnTo>
                    <a:pt x="4978" y="2489"/>
                  </a:lnTo>
                  <a:lnTo>
                    <a:pt x="0" y="7467"/>
                  </a:lnTo>
                  <a:lnTo>
                    <a:pt x="3721" y="9969"/>
                  </a:lnTo>
                  <a:lnTo>
                    <a:pt x="3721" y="11214"/>
                  </a:lnTo>
                  <a:lnTo>
                    <a:pt x="6222" y="13690"/>
                  </a:lnTo>
                  <a:lnTo>
                    <a:pt x="11201" y="13690"/>
                  </a:lnTo>
                  <a:lnTo>
                    <a:pt x="11201" y="1244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90A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5" name="object 1025" descr=""/>
            <p:cNvSpPr/>
            <p:nvPr/>
          </p:nvSpPr>
          <p:spPr>
            <a:xfrm>
              <a:off x="5297552" y="1559063"/>
              <a:ext cx="3810" cy="7620"/>
            </a:xfrm>
            <a:custGeom>
              <a:avLst/>
              <a:gdLst/>
              <a:ahLst/>
              <a:cxnLst/>
              <a:rect l="l" t="t" r="r" b="b"/>
              <a:pathLst>
                <a:path w="3810" h="7619">
                  <a:moveTo>
                    <a:pt x="2489" y="3727"/>
                  </a:moveTo>
                  <a:lnTo>
                    <a:pt x="0" y="4978"/>
                  </a:lnTo>
                  <a:lnTo>
                    <a:pt x="0" y="7454"/>
                  </a:lnTo>
                  <a:lnTo>
                    <a:pt x="3733" y="7454"/>
                  </a:lnTo>
                  <a:lnTo>
                    <a:pt x="2489" y="3727"/>
                  </a:lnTo>
                  <a:close/>
                </a:path>
                <a:path w="3810" h="7619">
                  <a:moveTo>
                    <a:pt x="1244" y="0"/>
                  </a:moveTo>
                  <a:lnTo>
                    <a:pt x="2489" y="3727"/>
                  </a:lnTo>
                  <a:lnTo>
                    <a:pt x="2501" y="12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99B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6" name="object 1026" descr=""/>
            <p:cNvSpPr/>
            <p:nvPr/>
          </p:nvSpPr>
          <p:spPr>
            <a:xfrm>
              <a:off x="5300054" y="1570264"/>
              <a:ext cx="8890" cy="15240"/>
            </a:xfrm>
            <a:custGeom>
              <a:avLst/>
              <a:gdLst/>
              <a:ahLst/>
              <a:cxnLst/>
              <a:rect l="l" t="t" r="r" b="b"/>
              <a:pathLst>
                <a:path w="8889" h="15240">
                  <a:moveTo>
                    <a:pt x="8699" y="0"/>
                  </a:moveTo>
                  <a:lnTo>
                    <a:pt x="6223" y="0"/>
                  </a:lnTo>
                  <a:lnTo>
                    <a:pt x="6223" y="1244"/>
                  </a:lnTo>
                  <a:lnTo>
                    <a:pt x="1231" y="1244"/>
                  </a:lnTo>
                  <a:lnTo>
                    <a:pt x="3721" y="6223"/>
                  </a:lnTo>
                  <a:lnTo>
                    <a:pt x="0" y="6223"/>
                  </a:lnTo>
                  <a:lnTo>
                    <a:pt x="0" y="12446"/>
                  </a:lnTo>
                  <a:lnTo>
                    <a:pt x="1651" y="14109"/>
                  </a:lnTo>
                  <a:lnTo>
                    <a:pt x="3721" y="14947"/>
                  </a:lnTo>
                  <a:lnTo>
                    <a:pt x="8699" y="14947"/>
                  </a:lnTo>
                  <a:lnTo>
                    <a:pt x="8699" y="0"/>
                  </a:lnTo>
                  <a:close/>
                </a:path>
              </a:pathLst>
            </a:custGeom>
            <a:solidFill>
              <a:srgbClr val="7F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7" name="object 1027" descr=""/>
            <p:cNvSpPr/>
            <p:nvPr/>
          </p:nvSpPr>
          <p:spPr>
            <a:xfrm>
              <a:off x="5300054" y="1575243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78" y="0"/>
                  </a:moveTo>
                  <a:lnTo>
                    <a:pt x="3721" y="1244"/>
                  </a:lnTo>
                  <a:lnTo>
                    <a:pt x="0" y="1244"/>
                  </a:lnTo>
                  <a:lnTo>
                    <a:pt x="0" y="7467"/>
                  </a:lnTo>
                  <a:lnTo>
                    <a:pt x="3721" y="4991"/>
                  </a:lnTo>
                  <a:lnTo>
                    <a:pt x="3721" y="374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58E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8" name="object 1028" descr=""/>
            <p:cNvSpPr/>
            <p:nvPr/>
          </p:nvSpPr>
          <p:spPr>
            <a:xfrm>
              <a:off x="5306277" y="1571509"/>
              <a:ext cx="2540" cy="15240"/>
            </a:xfrm>
            <a:custGeom>
              <a:avLst/>
              <a:gdLst/>
              <a:ahLst/>
              <a:cxnLst/>
              <a:rect l="l" t="t" r="r" b="b"/>
              <a:pathLst>
                <a:path w="2539" h="15240">
                  <a:moveTo>
                    <a:pt x="2476" y="0"/>
                  </a:moveTo>
                  <a:lnTo>
                    <a:pt x="0" y="0"/>
                  </a:lnTo>
                  <a:lnTo>
                    <a:pt x="0" y="14947"/>
                  </a:lnTo>
                  <a:lnTo>
                    <a:pt x="2476" y="1494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A9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9" name="object 1029" descr=""/>
            <p:cNvSpPr/>
            <p:nvPr/>
          </p:nvSpPr>
          <p:spPr>
            <a:xfrm>
              <a:off x="5287582" y="1561539"/>
              <a:ext cx="13970" cy="21590"/>
            </a:xfrm>
            <a:custGeom>
              <a:avLst/>
              <a:gdLst/>
              <a:ahLst/>
              <a:cxnLst/>
              <a:rect l="l" t="t" r="r" b="b"/>
              <a:pathLst>
                <a:path w="13970" h="21590">
                  <a:moveTo>
                    <a:pt x="2501" y="0"/>
                  </a:moveTo>
                  <a:lnTo>
                    <a:pt x="2501" y="3746"/>
                  </a:lnTo>
                  <a:lnTo>
                    <a:pt x="0" y="8724"/>
                  </a:lnTo>
                  <a:lnTo>
                    <a:pt x="0" y="11214"/>
                  </a:lnTo>
                  <a:lnTo>
                    <a:pt x="2501" y="17449"/>
                  </a:lnTo>
                  <a:lnTo>
                    <a:pt x="2501" y="21170"/>
                  </a:lnTo>
                  <a:lnTo>
                    <a:pt x="6222" y="21170"/>
                  </a:lnTo>
                  <a:lnTo>
                    <a:pt x="6222" y="18694"/>
                  </a:lnTo>
                  <a:lnTo>
                    <a:pt x="13703" y="18694"/>
                  </a:lnTo>
                  <a:lnTo>
                    <a:pt x="11214" y="12446"/>
                  </a:lnTo>
                  <a:lnTo>
                    <a:pt x="8724" y="9969"/>
                  </a:lnTo>
                  <a:lnTo>
                    <a:pt x="11214" y="7480"/>
                  </a:lnTo>
                  <a:lnTo>
                    <a:pt x="11214" y="6223"/>
                  </a:lnTo>
                  <a:lnTo>
                    <a:pt x="8724" y="6223"/>
                  </a:lnTo>
                  <a:lnTo>
                    <a:pt x="8724" y="2501"/>
                  </a:lnTo>
                  <a:lnTo>
                    <a:pt x="6222" y="1244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09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0" name="object 1030" descr=""/>
            <p:cNvSpPr/>
            <p:nvPr/>
          </p:nvSpPr>
          <p:spPr>
            <a:xfrm>
              <a:off x="5290084" y="1578989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2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3721" y="2476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E8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1" name="object 1031" descr=""/>
            <p:cNvSpPr/>
            <p:nvPr/>
          </p:nvSpPr>
          <p:spPr>
            <a:xfrm>
              <a:off x="5287582" y="1564041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2501" y="0"/>
                  </a:moveTo>
                  <a:lnTo>
                    <a:pt x="0" y="4978"/>
                  </a:lnTo>
                  <a:lnTo>
                    <a:pt x="0" y="7467"/>
                  </a:lnTo>
                  <a:lnTo>
                    <a:pt x="3746" y="4978"/>
                  </a:lnTo>
                  <a:lnTo>
                    <a:pt x="4991" y="4978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82A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2" name="object 1032" descr=""/>
            <p:cNvSpPr/>
            <p:nvPr/>
          </p:nvSpPr>
          <p:spPr>
            <a:xfrm>
              <a:off x="5301286" y="1570264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0" y="0"/>
                  </a:moveTo>
                  <a:lnTo>
                    <a:pt x="0" y="8724"/>
                  </a:lnTo>
                  <a:lnTo>
                    <a:pt x="3746" y="8724"/>
                  </a:lnTo>
                  <a:lnTo>
                    <a:pt x="1244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9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3" name="object 1033" descr=""/>
            <p:cNvSpPr/>
            <p:nvPr/>
          </p:nvSpPr>
          <p:spPr>
            <a:xfrm>
              <a:off x="5288827" y="156902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4978" y="0"/>
                  </a:moveTo>
                  <a:lnTo>
                    <a:pt x="3746" y="0"/>
                  </a:lnTo>
                  <a:lnTo>
                    <a:pt x="0" y="2489"/>
                  </a:lnTo>
                  <a:lnTo>
                    <a:pt x="2501" y="8712"/>
                  </a:lnTo>
                  <a:lnTo>
                    <a:pt x="4978" y="8712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8BA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4" name="object 1034" descr=""/>
            <p:cNvSpPr/>
            <p:nvPr/>
          </p:nvSpPr>
          <p:spPr>
            <a:xfrm>
              <a:off x="5275136" y="1570264"/>
              <a:ext cx="26670" cy="34925"/>
            </a:xfrm>
            <a:custGeom>
              <a:avLst/>
              <a:gdLst/>
              <a:ahLst/>
              <a:cxnLst/>
              <a:rect l="l" t="t" r="r" b="b"/>
              <a:pathLst>
                <a:path w="26670" h="34925">
                  <a:moveTo>
                    <a:pt x="21170" y="29895"/>
                  </a:moveTo>
                  <a:lnTo>
                    <a:pt x="12445" y="29895"/>
                  </a:lnTo>
                  <a:lnTo>
                    <a:pt x="12445" y="32372"/>
                  </a:lnTo>
                  <a:lnTo>
                    <a:pt x="16192" y="34874"/>
                  </a:lnTo>
                  <a:lnTo>
                    <a:pt x="21170" y="32372"/>
                  </a:lnTo>
                  <a:lnTo>
                    <a:pt x="21170" y="29895"/>
                  </a:lnTo>
                  <a:close/>
                </a:path>
                <a:path w="26670" h="34925">
                  <a:moveTo>
                    <a:pt x="19926" y="11201"/>
                  </a:moveTo>
                  <a:lnTo>
                    <a:pt x="16192" y="11201"/>
                  </a:lnTo>
                  <a:lnTo>
                    <a:pt x="16192" y="14947"/>
                  </a:lnTo>
                  <a:lnTo>
                    <a:pt x="1244" y="14947"/>
                  </a:lnTo>
                  <a:lnTo>
                    <a:pt x="0" y="17437"/>
                  </a:lnTo>
                  <a:lnTo>
                    <a:pt x="0" y="24904"/>
                  </a:lnTo>
                  <a:lnTo>
                    <a:pt x="2489" y="24904"/>
                  </a:lnTo>
                  <a:lnTo>
                    <a:pt x="2489" y="27393"/>
                  </a:lnTo>
                  <a:lnTo>
                    <a:pt x="4978" y="27393"/>
                  </a:lnTo>
                  <a:lnTo>
                    <a:pt x="4978" y="29895"/>
                  </a:lnTo>
                  <a:lnTo>
                    <a:pt x="8712" y="31140"/>
                  </a:lnTo>
                  <a:lnTo>
                    <a:pt x="9969" y="32372"/>
                  </a:lnTo>
                  <a:lnTo>
                    <a:pt x="12445" y="29895"/>
                  </a:lnTo>
                  <a:lnTo>
                    <a:pt x="21170" y="29895"/>
                  </a:lnTo>
                  <a:lnTo>
                    <a:pt x="21170" y="23672"/>
                  </a:lnTo>
                  <a:lnTo>
                    <a:pt x="23660" y="23672"/>
                  </a:lnTo>
                  <a:lnTo>
                    <a:pt x="26149" y="18669"/>
                  </a:lnTo>
                  <a:lnTo>
                    <a:pt x="23660" y="18669"/>
                  </a:lnTo>
                  <a:lnTo>
                    <a:pt x="21589" y="17843"/>
                  </a:lnTo>
                  <a:lnTo>
                    <a:pt x="19926" y="16192"/>
                  </a:lnTo>
                  <a:lnTo>
                    <a:pt x="19926" y="11201"/>
                  </a:lnTo>
                  <a:close/>
                </a:path>
                <a:path w="26670" h="34925">
                  <a:moveTo>
                    <a:pt x="9969" y="4972"/>
                  </a:moveTo>
                  <a:lnTo>
                    <a:pt x="6222" y="8724"/>
                  </a:lnTo>
                  <a:lnTo>
                    <a:pt x="3733" y="8724"/>
                  </a:lnTo>
                  <a:lnTo>
                    <a:pt x="3733" y="14947"/>
                  </a:lnTo>
                  <a:lnTo>
                    <a:pt x="12445" y="14947"/>
                  </a:lnTo>
                  <a:lnTo>
                    <a:pt x="12445" y="12446"/>
                  </a:lnTo>
                  <a:lnTo>
                    <a:pt x="9969" y="6223"/>
                  </a:lnTo>
                  <a:lnTo>
                    <a:pt x="9969" y="4972"/>
                  </a:lnTo>
                  <a:close/>
                </a:path>
                <a:path w="26670" h="34925">
                  <a:moveTo>
                    <a:pt x="9969" y="0"/>
                  </a:moveTo>
                  <a:lnTo>
                    <a:pt x="9969" y="4972"/>
                  </a:lnTo>
                  <a:lnTo>
                    <a:pt x="13690" y="1244"/>
                  </a:lnTo>
                  <a:lnTo>
                    <a:pt x="9969" y="0"/>
                  </a:lnTo>
                  <a:close/>
                </a:path>
              </a:pathLst>
            </a:custGeom>
            <a:solidFill>
              <a:srgbClr val="74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5" name="object 1035" descr=""/>
            <p:cNvSpPr/>
            <p:nvPr/>
          </p:nvSpPr>
          <p:spPr>
            <a:xfrm>
              <a:off x="5271403" y="158770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0"/>
                  </a:ln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C8B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6" name="object 1036" descr=""/>
            <p:cNvSpPr/>
            <p:nvPr/>
          </p:nvSpPr>
          <p:spPr>
            <a:xfrm>
              <a:off x="5277626" y="158645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2489" y="4978"/>
                  </a:moveTo>
                  <a:lnTo>
                    <a:pt x="0" y="4978"/>
                  </a:lnTo>
                  <a:lnTo>
                    <a:pt x="0" y="7480"/>
                  </a:lnTo>
                  <a:lnTo>
                    <a:pt x="2489" y="7480"/>
                  </a:lnTo>
                  <a:lnTo>
                    <a:pt x="2489" y="4978"/>
                  </a:lnTo>
                  <a:close/>
                </a:path>
                <a:path w="5079" h="7619">
                  <a:moveTo>
                    <a:pt x="3318" y="3733"/>
                  </a:moveTo>
                  <a:lnTo>
                    <a:pt x="2489" y="3733"/>
                  </a:lnTo>
                  <a:lnTo>
                    <a:pt x="2489" y="4978"/>
                  </a:lnTo>
                  <a:lnTo>
                    <a:pt x="3318" y="3733"/>
                  </a:lnTo>
                  <a:close/>
                </a:path>
                <a:path w="5079" h="7619">
                  <a:moveTo>
                    <a:pt x="4978" y="1244"/>
                  </a:moveTo>
                  <a:lnTo>
                    <a:pt x="3318" y="3733"/>
                  </a:lnTo>
                  <a:lnTo>
                    <a:pt x="4978" y="3733"/>
                  </a:lnTo>
                  <a:lnTo>
                    <a:pt x="4978" y="1244"/>
                  </a:lnTo>
                  <a:close/>
                </a:path>
                <a:path w="5079" h="7619">
                  <a:moveTo>
                    <a:pt x="4978" y="0"/>
                  </a:moveTo>
                  <a:lnTo>
                    <a:pt x="2489" y="0"/>
                  </a:lnTo>
                  <a:lnTo>
                    <a:pt x="4978" y="124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B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7" name="object 1037" descr=""/>
            <p:cNvSpPr/>
            <p:nvPr/>
          </p:nvSpPr>
          <p:spPr>
            <a:xfrm>
              <a:off x="5280115" y="1590191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489" y="1244"/>
                  </a:moveTo>
                  <a:lnTo>
                    <a:pt x="826" y="1244"/>
                  </a:lnTo>
                  <a:lnTo>
                    <a:pt x="2489" y="3746"/>
                  </a:lnTo>
                  <a:lnTo>
                    <a:pt x="2489" y="1244"/>
                  </a:lnTo>
                  <a:close/>
                </a:path>
                <a:path w="2539" h="3809">
                  <a:moveTo>
                    <a:pt x="0" y="0"/>
                  </a:moveTo>
                  <a:lnTo>
                    <a:pt x="0" y="1244"/>
                  </a:lnTo>
                  <a:lnTo>
                    <a:pt x="826" y="12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C8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8" name="object 1038" descr=""/>
            <p:cNvSpPr/>
            <p:nvPr/>
          </p:nvSpPr>
          <p:spPr>
            <a:xfrm>
              <a:off x="5276381" y="1591435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89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0" y="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A7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9" name="object 1039" descr=""/>
            <p:cNvSpPr/>
            <p:nvPr/>
          </p:nvSpPr>
          <p:spPr>
            <a:xfrm>
              <a:off x="5286350" y="1585212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90">
                  <a:moveTo>
                    <a:pt x="3733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3733" y="3721"/>
                  </a:lnTo>
                  <a:lnTo>
                    <a:pt x="3733" y="6223"/>
                  </a:lnTo>
                  <a:lnTo>
                    <a:pt x="6222" y="8724"/>
                  </a:lnTo>
                  <a:lnTo>
                    <a:pt x="6222" y="3721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5F733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0" name="object 1040" descr=""/>
            <p:cNvSpPr/>
            <p:nvPr/>
          </p:nvSpPr>
          <p:spPr>
            <a:xfrm>
              <a:off x="5278870" y="1575243"/>
              <a:ext cx="10160" cy="10160"/>
            </a:xfrm>
            <a:custGeom>
              <a:avLst/>
              <a:gdLst/>
              <a:ahLst/>
              <a:cxnLst/>
              <a:rect l="l" t="t" r="r" b="b"/>
              <a:pathLst>
                <a:path w="10160" h="10159">
                  <a:moveTo>
                    <a:pt x="4978" y="0"/>
                  </a:moveTo>
                  <a:lnTo>
                    <a:pt x="2489" y="2489"/>
                  </a:lnTo>
                  <a:lnTo>
                    <a:pt x="0" y="2489"/>
                  </a:lnTo>
                  <a:lnTo>
                    <a:pt x="0" y="6223"/>
                  </a:lnTo>
                  <a:lnTo>
                    <a:pt x="2489" y="9969"/>
                  </a:lnTo>
                  <a:lnTo>
                    <a:pt x="4978" y="9969"/>
                  </a:lnTo>
                  <a:lnTo>
                    <a:pt x="7480" y="7467"/>
                  </a:lnTo>
                  <a:lnTo>
                    <a:pt x="9956" y="3746"/>
                  </a:lnTo>
                  <a:lnTo>
                    <a:pt x="6235" y="124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57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1" name="object 1041" descr=""/>
            <p:cNvSpPr/>
            <p:nvPr/>
          </p:nvSpPr>
          <p:spPr>
            <a:xfrm>
              <a:off x="5283849" y="1581466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89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2" name="object 1042" descr=""/>
            <p:cNvSpPr/>
            <p:nvPr/>
          </p:nvSpPr>
          <p:spPr>
            <a:xfrm>
              <a:off x="5281359" y="1573985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489" y="0"/>
                  </a:moveTo>
                  <a:lnTo>
                    <a:pt x="2489" y="1257"/>
                  </a:lnTo>
                  <a:lnTo>
                    <a:pt x="0" y="3746"/>
                  </a:lnTo>
                  <a:lnTo>
                    <a:pt x="0" y="6248"/>
                  </a:lnTo>
                  <a:lnTo>
                    <a:pt x="2489" y="6248"/>
                  </a:lnTo>
                  <a:lnTo>
                    <a:pt x="4991" y="2501"/>
                  </a:lnTo>
                  <a:lnTo>
                    <a:pt x="1244" y="0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6B86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3" name="object 1043" descr=""/>
            <p:cNvSpPr/>
            <p:nvPr/>
          </p:nvSpPr>
          <p:spPr>
            <a:xfrm>
              <a:off x="5283849" y="1571509"/>
              <a:ext cx="7620" cy="13970"/>
            </a:xfrm>
            <a:custGeom>
              <a:avLst/>
              <a:gdLst/>
              <a:ahLst/>
              <a:cxnLst/>
              <a:rect l="l" t="t" r="r" b="b"/>
              <a:pathLst>
                <a:path w="7620" h="13969">
                  <a:moveTo>
                    <a:pt x="4978" y="0"/>
                  </a:moveTo>
                  <a:lnTo>
                    <a:pt x="0" y="4978"/>
                  </a:lnTo>
                  <a:lnTo>
                    <a:pt x="3733" y="7480"/>
                  </a:lnTo>
                  <a:lnTo>
                    <a:pt x="1257" y="9956"/>
                  </a:lnTo>
                  <a:lnTo>
                    <a:pt x="1257" y="13703"/>
                  </a:lnTo>
                  <a:lnTo>
                    <a:pt x="4978" y="13703"/>
                  </a:lnTo>
                  <a:lnTo>
                    <a:pt x="7480" y="11201"/>
                  </a:lnTo>
                  <a:lnTo>
                    <a:pt x="7480" y="8724"/>
                  </a:lnTo>
                  <a:lnTo>
                    <a:pt x="4978" y="2476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F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4" name="object 1044" descr=""/>
            <p:cNvSpPr/>
            <p:nvPr/>
          </p:nvSpPr>
          <p:spPr>
            <a:xfrm>
              <a:off x="5285106" y="157773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2476" y="0"/>
                  </a:moveTo>
                  <a:lnTo>
                    <a:pt x="0" y="2501"/>
                  </a:lnTo>
                  <a:lnTo>
                    <a:pt x="0" y="6235"/>
                  </a:lnTo>
                  <a:lnTo>
                    <a:pt x="4978" y="6235"/>
                  </a:lnTo>
                  <a:lnTo>
                    <a:pt x="4978" y="125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57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5" name="object 1045" descr=""/>
            <p:cNvSpPr/>
            <p:nvPr/>
          </p:nvSpPr>
          <p:spPr>
            <a:xfrm>
              <a:off x="5283849" y="1588933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4978" y="0"/>
                  </a:moveTo>
                  <a:lnTo>
                    <a:pt x="1257" y="0"/>
                  </a:lnTo>
                  <a:lnTo>
                    <a:pt x="2501" y="1257"/>
                  </a:lnTo>
                  <a:lnTo>
                    <a:pt x="0" y="1257"/>
                  </a:lnTo>
                  <a:lnTo>
                    <a:pt x="0" y="7480"/>
                  </a:lnTo>
                  <a:lnTo>
                    <a:pt x="4978" y="11226"/>
                  </a:lnTo>
                  <a:lnTo>
                    <a:pt x="7480" y="8724"/>
                  </a:lnTo>
                  <a:lnTo>
                    <a:pt x="7480" y="11226"/>
                  </a:lnTo>
                  <a:lnTo>
                    <a:pt x="11214" y="6235"/>
                  </a:lnTo>
                  <a:lnTo>
                    <a:pt x="8724" y="2501"/>
                  </a:lnTo>
                  <a:lnTo>
                    <a:pt x="7480" y="1257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80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6" name="object 1046" descr=""/>
            <p:cNvSpPr/>
            <p:nvPr/>
          </p:nvSpPr>
          <p:spPr>
            <a:xfrm>
              <a:off x="5282604" y="1593937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2501" y="0"/>
                  </a:moveTo>
                  <a:lnTo>
                    <a:pt x="0" y="0"/>
                  </a:lnTo>
                  <a:lnTo>
                    <a:pt x="0" y="2476"/>
                  </a:lnTo>
                  <a:lnTo>
                    <a:pt x="4978" y="6223"/>
                  </a:lnTo>
                  <a:lnTo>
                    <a:pt x="7480" y="3721"/>
                  </a:lnTo>
                  <a:lnTo>
                    <a:pt x="4978" y="3721"/>
                  </a:lnTo>
                  <a:lnTo>
                    <a:pt x="3746" y="123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88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7" name="object 1047" descr=""/>
            <p:cNvSpPr/>
            <p:nvPr/>
          </p:nvSpPr>
          <p:spPr>
            <a:xfrm>
              <a:off x="5291329" y="1591435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8724" y="0"/>
                  </a:moveTo>
                  <a:lnTo>
                    <a:pt x="3733" y="0"/>
                  </a:lnTo>
                  <a:lnTo>
                    <a:pt x="3733" y="3733"/>
                  </a:lnTo>
                  <a:lnTo>
                    <a:pt x="0" y="8724"/>
                  </a:lnTo>
                  <a:lnTo>
                    <a:pt x="3733" y="11201"/>
                  </a:lnTo>
                  <a:lnTo>
                    <a:pt x="8724" y="8724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7E9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8" name="object 1048" descr=""/>
            <p:cNvSpPr/>
            <p:nvPr/>
          </p:nvSpPr>
          <p:spPr>
            <a:xfrm>
              <a:off x="5293805" y="1591435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499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501" y="3733"/>
                  </a:lnTo>
                  <a:lnTo>
                    <a:pt x="4991" y="4978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6F8E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9" name="object 1049" descr=""/>
            <p:cNvSpPr/>
            <p:nvPr/>
          </p:nvSpPr>
          <p:spPr>
            <a:xfrm>
              <a:off x="5288827" y="159641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3746" y="0"/>
                  </a:moveTo>
                  <a:lnTo>
                    <a:pt x="0" y="4991"/>
                  </a:lnTo>
                  <a:lnTo>
                    <a:pt x="3746" y="7467"/>
                  </a:lnTo>
                  <a:lnTo>
                    <a:pt x="8724" y="499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27C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0" name="object 1050" descr=""/>
            <p:cNvSpPr/>
            <p:nvPr/>
          </p:nvSpPr>
          <p:spPr>
            <a:xfrm>
              <a:off x="5290084" y="1580234"/>
              <a:ext cx="13970" cy="12700"/>
            </a:xfrm>
            <a:custGeom>
              <a:avLst/>
              <a:gdLst/>
              <a:ahLst/>
              <a:cxnLst/>
              <a:rect l="l" t="t" r="r" b="b"/>
              <a:pathLst>
                <a:path w="13970" h="12700">
                  <a:moveTo>
                    <a:pt x="8712" y="0"/>
                  </a:moveTo>
                  <a:lnTo>
                    <a:pt x="4978" y="0"/>
                  </a:lnTo>
                  <a:lnTo>
                    <a:pt x="4978" y="2476"/>
                  </a:lnTo>
                  <a:lnTo>
                    <a:pt x="2489" y="2476"/>
                  </a:lnTo>
                  <a:lnTo>
                    <a:pt x="0" y="4978"/>
                  </a:lnTo>
                  <a:lnTo>
                    <a:pt x="0" y="8699"/>
                  </a:lnTo>
                  <a:lnTo>
                    <a:pt x="2489" y="12446"/>
                  </a:lnTo>
                  <a:lnTo>
                    <a:pt x="11201" y="12446"/>
                  </a:lnTo>
                  <a:lnTo>
                    <a:pt x="12445" y="9956"/>
                  </a:lnTo>
                  <a:lnTo>
                    <a:pt x="13690" y="8699"/>
                  </a:lnTo>
                  <a:lnTo>
                    <a:pt x="11201" y="8699"/>
                  </a:lnTo>
                  <a:lnTo>
                    <a:pt x="9131" y="7874"/>
                  </a:lnTo>
                  <a:lnTo>
                    <a:pt x="7467" y="6223"/>
                  </a:lnTo>
                  <a:lnTo>
                    <a:pt x="7467" y="1231"/>
                  </a:lnTo>
                  <a:lnTo>
                    <a:pt x="8712" y="0"/>
                  </a:lnTo>
                  <a:close/>
                </a:path>
              </a:pathLst>
            </a:custGeom>
            <a:solidFill>
              <a:srgbClr val="5A77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1" name="object 1051" descr=""/>
            <p:cNvSpPr/>
            <p:nvPr/>
          </p:nvSpPr>
          <p:spPr>
            <a:xfrm>
              <a:off x="5290084" y="1581466"/>
              <a:ext cx="7620" cy="10160"/>
            </a:xfrm>
            <a:custGeom>
              <a:avLst/>
              <a:gdLst/>
              <a:ahLst/>
              <a:cxnLst/>
              <a:rect l="l" t="t" r="r" b="b"/>
              <a:pathLst>
                <a:path w="7620" h="10159">
                  <a:moveTo>
                    <a:pt x="3721" y="0"/>
                  </a:moveTo>
                  <a:lnTo>
                    <a:pt x="2489" y="0"/>
                  </a:lnTo>
                  <a:lnTo>
                    <a:pt x="0" y="2501"/>
                  </a:lnTo>
                  <a:lnTo>
                    <a:pt x="0" y="6235"/>
                  </a:lnTo>
                  <a:lnTo>
                    <a:pt x="2489" y="9969"/>
                  </a:lnTo>
                  <a:lnTo>
                    <a:pt x="7467" y="9969"/>
                  </a:lnTo>
                  <a:lnTo>
                    <a:pt x="7467" y="7467"/>
                  </a:lnTo>
                  <a:lnTo>
                    <a:pt x="4978" y="4991"/>
                  </a:lnTo>
                  <a:lnTo>
                    <a:pt x="3721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7D9E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2" name="object 1052" descr=""/>
            <p:cNvSpPr/>
            <p:nvPr/>
          </p:nvSpPr>
          <p:spPr>
            <a:xfrm>
              <a:off x="5290084" y="1581466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78" y="0"/>
                  </a:moveTo>
                  <a:lnTo>
                    <a:pt x="2489" y="0"/>
                  </a:lnTo>
                  <a:lnTo>
                    <a:pt x="0" y="2501"/>
                  </a:lnTo>
                  <a:lnTo>
                    <a:pt x="0" y="6235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18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3" name="object 1053" descr=""/>
            <p:cNvSpPr/>
            <p:nvPr/>
          </p:nvSpPr>
          <p:spPr>
            <a:xfrm>
              <a:off x="5496840" y="1550338"/>
              <a:ext cx="30480" cy="52705"/>
            </a:xfrm>
            <a:custGeom>
              <a:avLst/>
              <a:gdLst/>
              <a:ahLst/>
              <a:cxnLst/>
              <a:rect l="l" t="t" r="r" b="b"/>
              <a:pathLst>
                <a:path w="30479" h="52705">
                  <a:moveTo>
                    <a:pt x="29066" y="42341"/>
                  </a:moveTo>
                  <a:lnTo>
                    <a:pt x="17424" y="42341"/>
                  </a:lnTo>
                  <a:lnTo>
                    <a:pt x="22428" y="46075"/>
                  </a:lnTo>
                  <a:lnTo>
                    <a:pt x="26149" y="49822"/>
                  </a:lnTo>
                  <a:lnTo>
                    <a:pt x="26149" y="52298"/>
                  </a:lnTo>
                  <a:lnTo>
                    <a:pt x="28651" y="52298"/>
                  </a:lnTo>
                  <a:lnTo>
                    <a:pt x="28651" y="46075"/>
                  </a:lnTo>
                  <a:lnTo>
                    <a:pt x="29066" y="42341"/>
                  </a:lnTo>
                  <a:close/>
                </a:path>
                <a:path w="30479" h="52705">
                  <a:moveTo>
                    <a:pt x="7480" y="0"/>
                  </a:moveTo>
                  <a:lnTo>
                    <a:pt x="6222" y="2476"/>
                  </a:lnTo>
                  <a:lnTo>
                    <a:pt x="1244" y="7467"/>
                  </a:lnTo>
                  <a:lnTo>
                    <a:pt x="0" y="9956"/>
                  </a:lnTo>
                  <a:lnTo>
                    <a:pt x="0" y="37363"/>
                  </a:lnTo>
                  <a:lnTo>
                    <a:pt x="2501" y="39852"/>
                  </a:lnTo>
                  <a:lnTo>
                    <a:pt x="0" y="39852"/>
                  </a:lnTo>
                  <a:lnTo>
                    <a:pt x="0" y="49822"/>
                  </a:lnTo>
                  <a:lnTo>
                    <a:pt x="9969" y="49822"/>
                  </a:lnTo>
                  <a:lnTo>
                    <a:pt x="9969" y="47320"/>
                  </a:lnTo>
                  <a:lnTo>
                    <a:pt x="12458" y="46075"/>
                  </a:lnTo>
                  <a:lnTo>
                    <a:pt x="17424" y="46075"/>
                  </a:lnTo>
                  <a:lnTo>
                    <a:pt x="17424" y="42341"/>
                  </a:lnTo>
                  <a:lnTo>
                    <a:pt x="29066" y="42341"/>
                  </a:lnTo>
                  <a:lnTo>
                    <a:pt x="29895" y="34874"/>
                  </a:lnTo>
                  <a:lnTo>
                    <a:pt x="29895" y="31127"/>
                  </a:lnTo>
                  <a:lnTo>
                    <a:pt x="28651" y="26149"/>
                  </a:lnTo>
                  <a:lnTo>
                    <a:pt x="23672" y="26149"/>
                  </a:lnTo>
                  <a:lnTo>
                    <a:pt x="17424" y="19926"/>
                  </a:lnTo>
                  <a:lnTo>
                    <a:pt x="14947" y="16179"/>
                  </a:lnTo>
                  <a:lnTo>
                    <a:pt x="13703" y="14947"/>
                  </a:lnTo>
                  <a:lnTo>
                    <a:pt x="13703" y="7467"/>
                  </a:lnTo>
                  <a:lnTo>
                    <a:pt x="12458" y="7467"/>
                  </a:lnTo>
                  <a:lnTo>
                    <a:pt x="9956" y="4978"/>
                  </a:lnTo>
                  <a:lnTo>
                    <a:pt x="9956" y="2476"/>
                  </a:lnTo>
                  <a:lnTo>
                    <a:pt x="7480" y="1244"/>
                  </a:lnTo>
                  <a:lnTo>
                    <a:pt x="7480" y="0"/>
                  </a:lnTo>
                  <a:close/>
                </a:path>
                <a:path w="30479" h="52705">
                  <a:moveTo>
                    <a:pt x="23672" y="0"/>
                  </a:moveTo>
                  <a:lnTo>
                    <a:pt x="21170" y="0"/>
                  </a:lnTo>
                  <a:lnTo>
                    <a:pt x="21170" y="2476"/>
                  </a:lnTo>
                  <a:lnTo>
                    <a:pt x="23672" y="4978"/>
                  </a:lnTo>
                  <a:lnTo>
                    <a:pt x="26149" y="4978"/>
                  </a:lnTo>
                  <a:lnTo>
                    <a:pt x="26149" y="8724"/>
                  </a:lnTo>
                  <a:lnTo>
                    <a:pt x="23672" y="8724"/>
                  </a:lnTo>
                  <a:lnTo>
                    <a:pt x="22428" y="14947"/>
                  </a:lnTo>
                  <a:lnTo>
                    <a:pt x="27393" y="19926"/>
                  </a:lnTo>
                  <a:lnTo>
                    <a:pt x="27393" y="26149"/>
                  </a:lnTo>
                  <a:lnTo>
                    <a:pt x="28651" y="26149"/>
                  </a:lnTo>
                  <a:lnTo>
                    <a:pt x="29895" y="22415"/>
                  </a:lnTo>
                  <a:lnTo>
                    <a:pt x="29895" y="16179"/>
                  </a:lnTo>
                  <a:lnTo>
                    <a:pt x="28651" y="12445"/>
                  </a:lnTo>
                  <a:lnTo>
                    <a:pt x="27393" y="4978"/>
                  </a:lnTo>
                  <a:lnTo>
                    <a:pt x="29895" y="2476"/>
                  </a:lnTo>
                  <a:lnTo>
                    <a:pt x="27393" y="2476"/>
                  </a:lnTo>
                  <a:lnTo>
                    <a:pt x="23672" y="0"/>
                  </a:lnTo>
                  <a:close/>
                </a:path>
                <a:path w="30479" h="52705">
                  <a:moveTo>
                    <a:pt x="13703" y="4978"/>
                  </a:moveTo>
                  <a:lnTo>
                    <a:pt x="12458" y="7467"/>
                  </a:lnTo>
                  <a:lnTo>
                    <a:pt x="13703" y="7467"/>
                  </a:lnTo>
                  <a:lnTo>
                    <a:pt x="13703" y="4978"/>
                  </a:lnTo>
                  <a:close/>
                </a:path>
              </a:pathLst>
            </a:custGeom>
            <a:solidFill>
              <a:srgbClr val="7EA7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4" name="object 1054" descr=""/>
            <p:cNvSpPr/>
            <p:nvPr/>
          </p:nvSpPr>
          <p:spPr>
            <a:xfrm>
              <a:off x="5518011" y="1577732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3114" y="5616"/>
                  </a:moveTo>
                  <a:lnTo>
                    <a:pt x="2501" y="6235"/>
                  </a:lnTo>
                  <a:lnTo>
                    <a:pt x="3733" y="6235"/>
                  </a:lnTo>
                  <a:lnTo>
                    <a:pt x="3114" y="5616"/>
                  </a:lnTo>
                  <a:close/>
                </a:path>
                <a:path w="5079" h="6350">
                  <a:moveTo>
                    <a:pt x="0" y="0"/>
                  </a:moveTo>
                  <a:lnTo>
                    <a:pt x="0" y="2501"/>
                  </a:lnTo>
                  <a:lnTo>
                    <a:pt x="3114" y="5616"/>
                  </a:lnTo>
                  <a:lnTo>
                    <a:pt x="4978" y="37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7AC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5" name="object 1055" descr=""/>
            <p:cNvSpPr/>
            <p:nvPr/>
          </p:nvSpPr>
          <p:spPr>
            <a:xfrm>
              <a:off x="5521745" y="1591435"/>
              <a:ext cx="3810" cy="8890"/>
            </a:xfrm>
            <a:custGeom>
              <a:avLst/>
              <a:gdLst/>
              <a:ahLst/>
              <a:cxnLst/>
              <a:rect l="l" t="t" r="r" b="b"/>
              <a:pathLst>
                <a:path w="3810" h="8890">
                  <a:moveTo>
                    <a:pt x="1244" y="0"/>
                  </a:moveTo>
                  <a:lnTo>
                    <a:pt x="1244" y="2501"/>
                  </a:lnTo>
                  <a:lnTo>
                    <a:pt x="0" y="4978"/>
                  </a:lnTo>
                  <a:lnTo>
                    <a:pt x="3746" y="8724"/>
                  </a:lnTo>
                  <a:lnTo>
                    <a:pt x="3746" y="250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C94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6" name="object 1056" descr=""/>
            <p:cNvSpPr/>
            <p:nvPr/>
          </p:nvSpPr>
          <p:spPr>
            <a:xfrm>
              <a:off x="5518011" y="1588933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33" y="0"/>
                  </a:moveTo>
                  <a:lnTo>
                    <a:pt x="2082" y="0"/>
                  </a:lnTo>
                  <a:lnTo>
                    <a:pt x="838" y="838"/>
                  </a:lnTo>
                  <a:lnTo>
                    <a:pt x="0" y="2501"/>
                  </a:lnTo>
                  <a:lnTo>
                    <a:pt x="4978" y="7480"/>
                  </a:lnTo>
                  <a:lnTo>
                    <a:pt x="4978" y="3746"/>
                  </a:lnTo>
                  <a:lnTo>
                    <a:pt x="6222" y="1257"/>
                  </a:lnTo>
                  <a:lnTo>
                    <a:pt x="3733" y="1257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709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7" name="object 1057" descr=""/>
            <p:cNvSpPr/>
            <p:nvPr/>
          </p:nvSpPr>
          <p:spPr>
            <a:xfrm>
              <a:off x="5511788" y="157773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978" y="0"/>
                  </a:moveTo>
                  <a:lnTo>
                    <a:pt x="0" y="0"/>
                  </a:lnTo>
                  <a:lnTo>
                    <a:pt x="0" y="3733"/>
                  </a:lnTo>
                  <a:lnTo>
                    <a:pt x="2476" y="7480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A9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8" name="object 1058" descr=""/>
            <p:cNvSpPr/>
            <p:nvPr/>
          </p:nvSpPr>
          <p:spPr>
            <a:xfrm>
              <a:off x="5511788" y="1580234"/>
              <a:ext cx="8890" cy="11430"/>
            </a:xfrm>
            <a:custGeom>
              <a:avLst/>
              <a:gdLst/>
              <a:ahLst/>
              <a:cxnLst/>
              <a:rect l="l" t="t" r="r" b="b"/>
              <a:pathLst>
                <a:path w="8889" h="11430">
                  <a:moveTo>
                    <a:pt x="4978" y="0"/>
                  </a:moveTo>
                  <a:lnTo>
                    <a:pt x="2476" y="4978"/>
                  </a:lnTo>
                  <a:lnTo>
                    <a:pt x="0" y="7467"/>
                  </a:lnTo>
                  <a:lnTo>
                    <a:pt x="3733" y="11201"/>
                  </a:lnTo>
                  <a:lnTo>
                    <a:pt x="4559" y="9537"/>
                  </a:lnTo>
                  <a:lnTo>
                    <a:pt x="5803" y="8293"/>
                  </a:lnTo>
                  <a:lnTo>
                    <a:pt x="7480" y="7467"/>
                  </a:lnTo>
                  <a:lnTo>
                    <a:pt x="7480" y="3733"/>
                  </a:lnTo>
                  <a:lnTo>
                    <a:pt x="8724" y="373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F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9" name="object 1059" descr=""/>
            <p:cNvSpPr/>
            <p:nvPr/>
          </p:nvSpPr>
          <p:spPr>
            <a:xfrm>
              <a:off x="5511788" y="1586457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860" y="615"/>
                  </a:moveTo>
                  <a:lnTo>
                    <a:pt x="0" y="2476"/>
                  </a:lnTo>
                  <a:lnTo>
                    <a:pt x="3733" y="6223"/>
                  </a:lnTo>
                  <a:lnTo>
                    <a:pt x="3733" y="3733"/>
                  </a:lnTo>
                  <a:lnTo>
                    <a:pt x="2895" y="1651"/>
                  </a:lnTo>
                  <a:lnTo>
                    <a:pt x="1860" y="615"/>
                  </a:lnTo>
                  <a:close/>
                </a:path>
                <a:path w="3810" h="6350">
                  <a:moveTo>
                    <a:pt x="2476" y="0"/>
                  </a:moveTo>
                  <a:lnTo>
                    <a:pt x="1244" y="0"/>
                  </a:lnTo>
                  <a:lnTo>
                    <a:pt x="1860" y="615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82A2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0" name="object 1060" descr=""/>
            <p:cNvSpPr/>
            <p:nvPr/>
          </p:nvSpPr>
          <p:spPr>
            <a:xfrm>
              <a:off x="5508042" y="1554072"/>
              <a:ext cx="7620" cy="16510"/>
            </a:xfrm>
            <a:custGeom>
              <a:avLst/>
              <a:gdLst/>
              <a:ahLst/>
              <a:cxnLst/>
              <a:rect l="l" t="t" r="r" b="b"/>
              <a:pathLst>
                <a:path w="7620" h="16509">
                  <a:moveTo>
                    <a:pt x="0" y="0"/>
                  </a:moveTo>
                  <a:lnTo>
                    <a:pt x="0" y="11214"/>
                  </a:lnTo>
                  <a:lnTo>
                    <a:pt x="3746" y="16192"/>
                  </a:lnTo>
                  <a:lnTo>
                    <a:pt x="6222" y="16192"/>
                  </a:lnTo>
                  <a:lnTo>
                    <a:pt x="6222" y="13061"/>
                  </a:lnTo>
                  <a:lnTo>
                    <a:pt x="4991" y="11214"/>
                  </a:lnTo>
                  <a:lnTo>
                    <a:pt x="3746" y="9969"/>
                  </a:lnTo>
                  <a:lnTo>
                    <a:pt x="3746" y="2489"/>
                  </a:lnTo>
                  <a:lnTo>
                    <a:pt x="2501" y="2489"/>
                  </a:lnTo>
                  <a:lnTo>
                    <a:pt x="0" y="0"/>
                  </a:lnTo>
                  <a:close/>
                </a:path>
                <a:path w="7620" h="16509">
                  <a:moveTo>
                    <a:pt x="6222" y="12446"/>
                  </a:moveTo>
                  <a:lnTo>
                    <a:pt x="6222" y="13061"/>
                  </a:lnTo>
                  <a:lnTo>
                    <a:pt x="7480" y="14947"/>
                  </a:lnTo>
                  <a:lnTo>
                    <a:pt x="6222" y="12446"/>
                  </a:lnTo>
                  <a:close/>
                </a:path>
                <a:path w="7620" h="16509">
                  <a:moveTo>
                    <a:pt x="3746" y="0"/>
                  </a:moveTo>
                  <a:lnTo>
                    <a:pt x="2501" y="2489"/>
                  </a:lnTo>
                  <a:lnTo>
                    <a:pt x="3746" y="2489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F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1" name="object 1061" descr=""/>
            <p:cNvSpPr/>
            <p:nvPr/>
          </p:nvSpPr>
          <p:spPr>
            <a:xfrm>
              <a:off x="5499342" y="1578989"/>
              <a:ext cx="15240" cy="8890"/>
            </a:xfrm>
            <a:custGeom>
              <a:avLst/>
              <a:gdLst/>
              <a:ahLst/>
              <a:cxnLst/>
              <a:rect l="l" t="t" r="r" b="b"/>
              <a:pathLst>
                <a:path w="15239" h="8890">
                  <a:moveTo>
                    <a:pt x="2476" y="0"/>
                  </a:moveTo>
                  <a:lnTo>
                    <a:pt x="1231" y="2476"/>
                  </a:lnTo>
                  <a:lnTo>
                    <a:pt x="0" y="0"/>
                  </a:lnTo>
                  <a:lnTo>
                    <a:pt x="1231" y="3721"/>
                  </a:lnTo>
                  <a:lnTo>
                    <a:pt x="3721" y="3721"/>
                  </a:lnTo>
                  <a:lnTo>
                    <a:pt x="8699" y="7467"/>
                  </a:lnTo>
                  <a:lnTo>
                    <a:pt x="9956" y="8712"/>
                  </a:lnTo>
                  <a:lnTo>
                    <a:pt x="12445" y="8712"/>
                  </a:lnTo>
                  <a:lnTo>
                    <a:pt x="14922" y="6223"/>
                  </a:lnTo>
                  <a:lnTo>
                    <a:pt x="12445" y="2476"/>
                  </a:lnTo>
                  <a:lnTo>
                    <a:pt x="4978" y="2476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57E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2" name="object 1062" descr=""/>
            <p:cNvSpPr/>
            <p:nvPr/>
          </p:nvSpPr>
          <p:spPr>
            <a:xfrm>
              <a:off x="5508042" y="158146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3746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501" y="4991"/>
                  </a:lnTo>
                  <a:lnTo>
                    <a:pt x="2501" y="7467"/>
                  </a:lnTo>
                  <a:lnTo>
                    <a:pt x="3746" y="7467"/>
                  </a:lnTo>
                  <a:lnTo>
                    <a:pt x="6223" y="4991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594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3" name="object 1063" descr=""/>
            <p:cNvSpPr/>
            <p:nvPr/>
          </p:nvSpPr>
          <p:spPr>
            <a:xfrm>
              <a:off x="5495596" y="1576487"/>
              <a:ext cx="19050" cy="24130"/>
            </a:xfrm>
            <a:custGeom>
              <a:avLst/>
              <a:gdLst/>
              <a:ahLst/>
              <a:cxnLst/>
              <a:rect l="l" t="t" r="r" b="b"/>
              <a:pathLst>
                <a:path w="19050" h="24130">
                  <a:moveTo>
                    <a:pt x="4978" y="3746"/>
                  </a:moveTo>
                  <a:lnTo>
                    <a:pt x="1244" y="3746"/>
                  </a:lnTo>
                  <a:lnTo>
                    <a:pt x="1244" y="11214"/>
                  </a:lnTo>
                  <a:lnTo>
                    <a:pt x="3746" y="13703"/>
                  </a:lnTo>
                  <a:lnTo>
                    <a:pt x="1244" y="13703"/>
                  </a:lnTo>
                  <a:lnTo>
                    <a:pt x="1244" y="23672"/>
                  </a:lnTo>
                  <a:lnTo>
                    <a:pt x="11214" y="23672"/>
                  </a:lnTo>
                  <a:lnTo>
                    <a:pt x="11214" y="21170"/>
                  </a:lnTo>
                  <a:lnTo>
                    <a:pt x="13703" y="19926"/>
                  </a:lnTo>
                  <a:lnTo>
                    <a:pt x="18669" y="19926"/>
                  </a:lnTo>
                  <a:lnTo>
                    <a:pt x="18669" y="16192"/>
                  </a:lnTo>
                  <a:lnTo>
                    <a:pt x="14947" y="12445"/>
                  </a:lnTo>
                  <a:lnTo>
                    <a:pt x="12446" y="12445"/>
                  </a:lnTo>
                  <a:lnTo>
                    <a:pt x="9969" y="9969"/>
                  </a:lnTo>
                  <a:lnTo>
                    <a:pt x="6223" y="8724"/>
                  </a:lnTo>
                  <a:lnTo>
                    <a:pt x="3746" y="7480"/>
                  </a:lnTo>
                  <a:lnTo>
                    <a:pt x="3746" y="5803"/>
                  </a:lnTo>
                  <a:lnTo>
                    <a:pt x="4152" y="4559"/>
                  </a:lnTo>
                  <a:lnTo>
                    <a:pt x="4978" y="3746"/>
                  </a:lnTo>
                  <a:close/>
                </a:path>
                <a:path w="19050" h="24130">
                  <a:moveTo>
                    <a:pt x="1244" y="0"/>
                  </a:moveTo>
                  <a:lnTo>
                    <a:pt x="0" y="0"/>
                  </a:lnTo>
                  <a:lnTo>
                    <a:pt x="1244" y="3746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7F99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4" name="object 1064" descr=""/>
            <p:cNvSpPr/>
            <p:nvPr/>
          </p:nvSpPr>
          <p:spPr>
            <a:xfrm>
              <a:off x="5509299" y="1588933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2489" y="0"/>
                  </a:moveTo>
                  <a:lnTo>
                    <a:pt x="1244" y="0"/>
                  </a:lnTo>
                  <a:lnTo>
                    <a:pt x="0" y="0"/>
                  </a:lnTo>
                  <a:lnTo>
                    <a:pt x="1244" y="3746"/>
                  </a:lnTo>
                  <a:lnTo>
                    <a:pt x="1244" y="5003"/>
                  </a:lnTo>
                  <a:lnTo>
                    <a:pt x="4965" y="6235"/>
                  </a:lnTo>
                  <a:lnTo>
                    <a:pt x="6223" y="6235"/>
                  </a:lnTo>
                  <a:lnTo>
                    <a:pt x="6223" y="374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5E7B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5" name="object 1065" descr=""/>
            <p:cNvSpPr/>
            <p:nvPr/>
          </p:nvSpPr>
          <p:spPr>
            <a:xfrm>
              <a:off x="5496840" y="159393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8724" y="0"/>
                  </a:moveTo>
                  <a:lnTo>
                    <a:pt x="6223" y="0"/>
                  </a:lnTo>
                  <a:lnTo>
                    <a:pt x="6223" y="1231"/>
                  </a:lnTo>
                  <a:lnTo>
                    <a:pt x="0" y="1231"/>
                  </a:lnTo>
                  <a:lnTo>
                    <a:pt x="0" y="6222"/>
                  </a:lnTo>
                  <a:lnTo>
                    <a:pt x="4978" y="6222"/>
                  </a:lnTo>
                  <a:lnTo>
                    <a:pt x="9969" y="3721"/>
                  </a:lnTo>
                  <a:lnTo>
                    <a:pt x="8724" y="0"/>
                  </a:lnTo>
                  <a:close/>
                </a:path>
              </a:pathLst>
            </a:custGeom>
            <a:solidFill>
              <a:srgbClr val="829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6" name="object 1066" descr=""/>
            <p:cNvSpPr/>
            <p:nvPr/>
          </p:nvSpPr>
          <p:spPr>
            <a:xfrm>
              <a:off x="5496840" y="1595169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0"/>
                  </a:moveTo>
                  <a:lnTo>
                    <a:pt x="0" y="0"/>
                  </a:lnTo>
                  <a:lnTo>
                    <a:pt x="0" y="6235"/>
                  </a:lnTo>
                  <a:lnTo>
                    <a:pt x="0" y="4991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6C7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7" name="object 1067" descr=""/>
            <p:cNvSpPr/>
            <p:nvPr/>
          </p:nvSpPr>
          <p:spPr>
            <a:xfrm>
              <a:off x="5300054" y="1569020"/>
              <a:ext cx="33655" cy="56515"/>
            </a:xfrm>
            <a:custGeom>
              <a:avLst/>
              <a:gdLst/>
              <a:ahLst/>
              <a:cxnLst/>
              <a:rect l="l" t="t" r="r" b="b"/>
              <a:pathLst>
                <a:path w="33654" h="56515">
                  <a:moveTo>
                    <a:pt x="14937" y="1244"/>
                  </a:moveTo>
                  <a:lnTo>
                    <a:pt x="11201" y="1244"/>
                  </a:lnTo>
                  <a:lnTo>
                    <a:pt x="11201" y="6223"/>
                  </a:lnTo>
                  <a:lnTo>
                    <a:pt x="7467" y="8712"/>
                  </a:lnTo>
                  <a:lnTo>
                    <a:pt x="7467" y="16192"/>
                  </a:lnTo>
                  <a:lnTo>
                    <a:pt x="4978" y="16192"/>
                  </a:lnTo>
                  <a:lnTo>
                    <a:pt x="0" y="19913"/>
                  </a:lnTo>
                  <a:lnTo>
                    <a:pt x="0" y="27393"/>
                  </a:lnTo>
                  <a:lnTo>
                    <a:pt x="3721" y="28638"/>
                  </a:lnTo>
                  <a:lnTo>
                    <a:pt x="4978" y="29895"/>
                  </a:lnTo>
                  <a:lnTo>
                    <a:pt x="7467" y="36118"/>
                  </a:lnTo>
                  <a:lnTo>
                    <a:pt x="4978" y="39865"/>
                  </a:lnTo>
                  <a:lnTo>
                    <a:pt x="4978" y="48564"/>
                  </a:lnTo>
                  <a:lnTo>
                    <a:pt x="7467" y="48564"/>
                  </a:lnTo>
                  <a:lnTo>
                    <a:pt x="9956" y="51066"/>
                  </a:lnTo>
                  <a:lnTo>
                    <a:pt x="9956" y="56045"/>
                  </a:lnTo>
                  <a:lnTo>
                    <a:pt x="12445" y="53555"/>
                  </a:lnTo>
                  <a:lnTo>
                    <a:pt x="12445" y="52311"/>
                  </a:lnTo>
                  <a:lnTo>
                    <a:pt x="16179" y="47320"/>
                  </a:lnTo>
                  <a:lnTo>
                    <a:pt x="16179" y="44843"/>
                  </a:lnTo>
                  <a:lnTo>
                    <a:pt x="18668" y="44843"/>
                  </a:lnTo>
                  <a:lnTo>
                    <a:pt x="18668" y="42341"/>
                  </a:lnTo>
                  <a:lnTo>
                    <a:pt x="21170" y="38608"/>
                  </a:lnTo>
                  <a:lnTo>
                    <a:pt x="29870" y="38608"/>
                  </a:lnTo>
                  <a:lnTo>
                    <a:pt x="32372" y="36118"/>
                  </a:lnTo>
                  <a:lnTo>
                    <a:pt x="29870" y="32385"/>
                  </a:lnTo>
                  <a:lnTo>
                    <a:pt x="33616" y="32385"/>
                  </a:lnTo>
                  <a:lnTo>
                    <a:pt x="33616" y="27393"/>
                  </a:lnTo>
                  <a:lnTo>
                    <a:pt x="29870" y="27393"/>
                  </a:lnTo>
                  <a:lnTo>
                    <a:pt x="29870" y="24917"/>
                  </a:lnTo>
                  <a:lnTo>
                    <a:pt x="27393" y="24917"/>
                  </a:lnTo>
                  <a:lnTo>
                    <a:pt x="27393" y="8712"/>
                  </a:lnTo>
                  <a:lnTo>
                    <a:pt x="19926" y="6223"/>
                  </a:lnTo>
                  <a:lnTo>
                    <a:pt x="14937" y="1244"/>
                  </a:lnTo>
                  <a:close/>
                </a:path>
                <a:path w="33654" h="56515">
                  <a:moveTo>
                    <a:pt x="14935" y="0"/>
                  </a:moveTo>
                  <a:lnTo>
                    <a:pt x="13690" y="0"/>
                  </a:lnTo>
                  <a:lnTo>
                    <a:pt x="14937" y="1244"/>
                  </a:lnTo>
                  <a:lnTo>
                    <a:pt x="14935" y="0"/>
                  </a:lnTo>
                  <a:close/>
                </a:path>
              </a:pathLst>
            </a:custGeom>
            <a:solidFill>
              <a:srgbClr val="6A8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8" name="object 1068" descr=""/>
            <p:cNvSpPr/>
            <p:nvPr/>
          </p:nvSpPr>
          <p:spPr>
            <a:xfrm>
              <a:off x="5321225" y="1598916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40">
                  <a:moveTo>
                    <a:pt x="2476" y="0"/>
                  </a:moveTo>
                  <a:lnTo>
                    <a:pt x="0" y="0"/>
                  </a:lnTo>
                  <a:lnTo>
                    <a:pt x="0" y="11201"/>
                  </a:lnTo>
                  <a:lnTo>
                    <a:pt x="2476" y="14947"/>
                  </a:lnTo>
                  <a:lnTo>
                    <a:pt x="4978" y="11201"/>
                  </a:lnTo>
                  <a:lnTo>
                    <a:pt x="7480" y="6223"/>
                  </a:lnTo>
                  <a:lnTo>
                    <a:pt x="9956" y="6223"/>
                  </a:lnTo>
                  <a:lnTo>
                    <a:pt x="9956" y="2489"/>
                  </a:lnTo>
                  <a:lnTo>
                    <a:pt x="6223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5171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9" name="object 1069" descr=""/>
            <p:cNvSpPr/>
            <p:nvPr/>
          </p:nvSpPr>
          <p:spPr>
            <a:xfrm>
              <a:off x="5319980" y="160388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7467" y="0"/>
                  </a:moveTo>
                  <a:lnTo>
                    <a:pt x="6223" y="1257"/>
                  </a:lnTo>
                  <a:lnTo>
                    <a:pt x="0" y="1257"/>
                  </a:lnTo>
                  <a:lnTo>
                    <a:pt x="0" y="5003"/>
                  </a:lnTo>
                  <a:lnTo>
                    <a:pt x="2476" y="8724"/>
                  </a:lnTo>
                  <a:lnTo>
                    <a:pt x="4978" y="5003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6793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0" name="object 1070" descr=""/>
            <p:cNvSpPr/>
            <p:nvPr/>
          </p:nvSpPr>
          <p:spPr>
            <a:xfrm>
              <a:off x="5316234" y="1605139"/>
              <a:ext cx="8890" cy="20320"/>
            </a:xfrm>
            <a:custGeom>
              <a:avLst/>
              <a:gdLst/>
              <a:ahLst/>
              <a:cxnLst/>
              <a:rect l="l" t="t" r="r" b="b"/>
              <a:pathLst>
                <a:path w="8889" h="20319">
                  <a:moveTo>
                    <a:pt x="6222" y="0"/>
                  </a:moveTo>
                  <a:lnTo>
                    <a:pt x="2489" y="0"/>
                  </a:lnTo>
                  <a:lnTo>
                    <a:pt x="2489" y="4978"/>
                  </a:lnTo>
                  <a:lnTo>
                    <a:pt x="0" y="7467"/>
                  </a:lnTo>
                  <a:lnTo>
                    <a:pt x="0" y="19926"/>
                  </a:lnTo>
                  <a:lnTo>
                    <a:pt x="2489" y="17437"/>
                  </a:lnTo>
                  <a:lnTo>
                    <a:pt x="2489" y="16192"/>
                  </a:lnTo>
                  <a:lnTo>
                    <a:pt x="6222" y="11201"/>
                  </a:lnTo>
                  <a:lnTo>
                    <a:pt x="6222" y="8724"/>
                  </a:lnTo>
                  <a:lnTo>
                    <a:pt x="8724" y="8724"/>
                  </a:lnTo>
                  <a:lnTo>
                    <a:pt x="8724" y="6223"/>
                  </a:lnTo>
                  <a:lnTo>
                    <a:pt x="6222" y="3746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5F87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1" name="object 1071" descr=""/>
            <p:cNvSpPr/>
            <p:nvPr/>
          </p:nvSpPr>
          <p:spPr>
            <a:xfrm>
              <a:off x="5317478" y="161011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501" y="0"/>
                  </a:moveTo>
                  <a:lnTo>
                    <a:pt x="0" y="0"/>
                  </a:lnTo>
                  <a:lnTo>
                    <a:pt x="2501" y="2489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38F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2" name="object 1072" descr=""/>
            <p:cNvSpPr/>
            <p:nvPr/>
          </p:nvSpPr>
          <p:spPr>
            <a:xfrm>
              <a:off x="5318723" y="160388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69">
                  <a:moveTo>
                    <a:pt x="2501" y="0"/>
                  </a:moveTo>
                  <a:lnTo>
                    <a:pt x="0" y="0"/>
                  </a:lnTo>
                  <a:lnTo>
                    <a:pt x="0" y="1257"/>
                  </a:lnTo>
                  <a:lnTo>
                    <a:pt x="2501" y="125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F7C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3" name="object 1073" descr=""/>
            <p:cNvSpPr/>
            <p:nvPr/>
          </p:nvSpPr>
          <p:spPr>
            <a:xfrm>
              <a:off x="5326203" y="1590191"/>
              <a:ext cx="12700" cy="20320"/>
            </a:xfrm>
            <a:custGeom>
              <a:avLst/>
              <a:gdLst/>
              <a:ahLst/>
              <a:cxnLst/>
              <a:rect l="l" t="t" r="r" b="b"/>
              <a:pathLst>
                <a:path w="12700" h="20319">
                  <a:moveTo>
                    <a:pt x="6223" y="0"/>
                  </a:moveTo>
                  <a:lnTo>
                    <a:pt x="2501" y="0"/>
                  </a:lnTo>
                  <a:lnTo>
                    <a:pt x="2501" y="14947"/>
                  </a:lnTo>
                  <a:lnTo>
                    <a:pt x="0" y="19926"/>
                  </a:lnTo>
                  <a:lnTo>
                    <a:pt x="8724" y="19926"/>
                  </a:lnTo>
                  <a:lnTo>
                    <a:pt x="11201" y="17437"/>
                  </a:lnTo>
                  <a:lnTo>
                    <a:pt x="8724" y="13690"/>
                  </a:lnTo>
                  <a:lnTo>
                    <a:pt x="12446" y="13690"/>
                  </a:lnTo>
                  <a:lnTo>
                    <a:pt x="12446" y="8724"/>
                  </a:lnTo>
                  <a:lnTo>
                    <a:pt x="8724" y="8724"/>
                  </a:lnTo>
                  <a:lnTo>
                    <a:pt x="8724" y="6223"/>
                  </a:lnTo>
                  <a:lnTo>
                    <a:pt x="6223" y="622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608D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4" name="object 1074" descr=""/>
            <p:cNvSpPr/>
            <p:nvPr/>
          </p:nvSpPr>
          <p:spPr>
            <a:xfrm>
              <a:off x="5331181" y="1602637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3746" y="0"/>
                  </a:moveTo>
                  <a:lnTo>
                    <a:pt x="0" y="0"/>
                  </a:lnTo>
                  <a:lnTo>
                    <a:pt x="2489" y="7480"/>
                  </a:lnTo>
                  <a:lnTo>
                    <a:pt x="4991" y="4991"/>
                  </a:lnTo>
                  <a:lnTo>
                    <a:pt x="2489" y="1244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5867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5" name="object 1075" descr=""/>
            <p:cNvSpPr/>
            <p:nvPr/>
          </p:nvSpPr>
          <p:spPr>
            <a:xfrm>
              <a:off x="5327448" y="159891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3733" y="0"/>
                  </a:moveTo>
                  <a:lnTo>
                    <a:pt x="0" y="0"/>
                  </a:lnTo>
                  <a:lnTo>
                    <a:pt x="0" y="4965"/>
                  </a:lnTo>
                  <a:lnTo>
                    <a:pt x="7480" y="4965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5069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6" name="object 1076" descr=""/>
            <p:cNvSpPr/>
            <p:nvPr/>
          </p:nvSpPr>
          <p:spPr>
            <a:xfrm>
              <a:off x="5331181" y="1597658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4991" y="0"/>
                  </a:moveTo>
                  <a:lnTo>
                    <a:pt x="0" y="0"/>
                  </a:lnTo>
                  <a:lnTo>
                    <a:pt x="0" y="2501"/>
                  </a:lnTo>
                  <a:lnTo>
                    <a:pt x="2489" y="3746"/>
                  </a:lnTo>
                  <a:lnTo>
                    <a:pt x="3746" y="4978"/>
                  </a:lnTo>
                  <a:lnTo>
                    <a:pt x="7467" y="4978"/>
                  </a:lnTo>
                  <a:lnTo>
                    <a:pt x="7467" y="2501"/>
                  </a:lnTo>
                  <a:lnTo>
                    <a:pt x="4991" y="2501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577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7" name="object 1077" descr=""/>
            <p:cNvSpPr/>
            <p:nvPr/>
          </p:nvSpPr>
          <p:spPr>
            <a:xfrm>
              <a:off x="5328705" y="159019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4965" y="0"/>
                  </a:moveTo>
                  <a:lnTo>
                    <a:pt x="0" y="0"/>
                  </a:lnTo>
                  <a:lnTo>
                    <a:pt x="0" y="8724"/>
                  </a:lnTo>
                  <a:lnTo>
                    <a:pt x="7467" y="8724"/>
                  </a:lnTo>
                  <a:lnTo>
                    <a:pt x="7467" y="6223"/>
                  </a:lnTo>
                  <a:lnTo>
                    <a:pt x="4965" y="6223"/>
                  </a:lnTo>
                  <a:lnTo>
                    <a:pt x="4965" y="0"/>
                  </a:lnTo>
                  <a:close/>
                </a:path>
              </a:pathLst>
            </a:custGeom>
            <a:solidFill>
              <a:srgbClr val="607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8" name="object 1078" descr=""/>
            <p:cNvSpPr/>
            <p:nvPr/>
          </p:nvSpPr>
          <p:spPr>
            <a:xfrm>
              <a:off x="5328705" y="1592680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80">
                  <a:moveTo>
                    <a:pt x="0" y="0"/>
                  </a:moveTo>
                  <a:lnTo>
                    <a:pt x="0" y="4978"/>
                  </a:lnTo>
                  <a:lnTo>
                    <a:pt x="7467" y="4978"/>
                  </a:lnTo>
                  <a:lnTo>
                    <a:pt x="7467" y="2489"/>
                  </a:lnTo>
                  <a:lnTo>
                    <a:pt x="2476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9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79" name="object 1079" descr=""/>
            <p:cNvSpPr/>
            <p:nvPr/>
          </p:nvSpPr>
          <p:spPr>
            <a:xfrm>
              <a:off x="5301286" y="1573985"/>
              <a:ext cx="11430" cy="46355"/>
            </a:xfrm>
            <a:custGeom>
              <a:avLst/>
              <a:gdLst/>
              <a:ahLst/>
              <a:cxnLst/>
              <a:rect l="l" t="t" r="r" b="b"/>
              <a:pathLst>
                <a:path w="11429" h="46355">
                  <a:moveTo>
                    <a:pt x="7467" y="11226"/>
                  </a:moveTo>
                  <a:lnTo>
                    <a:pt x="4991" y="11226"/>
                  </a:lnTo>
                  <a:lnTo>
                    <a:pt x="0" y="14947"/>
                  </a:lnTo>
                  <a:lnTo>
                    <a:pt x="0" y="22428"/>
                  </a:lnTo>
                  <a:lnTo>
                    <a:pt x="3746" y="23672"/>
                  </a:lnTo>
                  <a:lnTo>
                    <a:pt x="4991" y="24930"/>
                  </a:lnTo>
                  <a:lnTo>
                    <a:pt x="7467" y="31153"/>
                  </a:lnTo>
                  <a:lnTo>
                    <a:pt x="4991" y="34899"/>
                  </a:lnTo>
                  <a:lnTo>
                    <a:pt x="4991" y="43599"/>
                  </a:lnTo>
                  <a:lnTo>
                    <a:pt x="7467" y="43599"/>
                  </a:lnTo>
                  <a:lnTo>
                    <a:pt x="9969" y="46100"/>
                  </a:lnTo>
                  <a:lnTo>
                    <a:pt x="9969" y="13715"/>
                  </a:lnTo>
                  <a:lnTo>
                    <a:pt x="7467" y="11226"/>
                  </a:lnTo>
                  <a:close/>
                </a:path>
                <a:path w="11429" h="46355">
                  <a:moveTo>
                    <a:pt x="11214" y="0"/>
                  </a:moveTo>
                  <a:lnTo>
                    <a:pt x="7467" y="0"/>
                  </a:lnTo>
                  <a:lnTo>
                    <a:pt x="7467" y="3746"/>
                  </a:lnTo>
                  <a:lnTo>
                    <a:pt x="11214" y="1257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775D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0" name="object 1080" descr=""/>
            <p:cNvSpPr/>
            <p:nvPr/>
          </p:nvSpPr>
          <p:spPr>
            <a:xfrm>
              <a:off x="5308753" y="1575243"/>
              <a:ext cx="3810" cy="22860"/>
            </a:xfrm>
            <a:custGeom>
              <a:avLst/>
              <a:gdLst/>
              <a:ahLst/>
              <a:cxnLst/>
              <a:rect l="l" t="t" r="r" b="b"/>
              <a:pathLst>
                <a:path w="3810" h="22859">
                  <a:moveTo>
                    <a:pt x="2501" y="2075"/>
                  </a:moveTo>
                  <a:lnTo>
                    <a:pt x="0" y="3746"/>
                  </a:lnTo>
                  <a:lnTo>
                    <a:pt x="0" y="22415"/>
                  </a:lnTo>
                  <a:lnTo>
                    <a:pt x="2501" y="16192"/>
                  </a:lnTo>
                  <a:lnTo>
                    <a:pt x="2501" y="2075"/>
                  </a:lnTo>
                  <a:close/>
                </a:path>
                <a:path w="3810" h="22859">
                  <a:moveTo>
                    <a:pt x="3746" y="0"/>
                  </a:moveTo>
                  <a:lnTo>
                    <a:pt x="2501" y="0"/>
                  </a:lnTo>
                  <a:lnTo>
                    <a:pt x="2501" y="2075"/>
                  </a:lnTo>
                  <a:lnTo>
                    <a:pt x="3746" y="1244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F542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1" name="object 1081" descr=""/>
            <p:cNvSpPr/>
            <p:nvPr/>
          </p:nvSpPr>
          <p:spPr>
            <a:xfrm>
              <a:off x="5300054" y="1586457"/>
              <a:ext cx="7620" cy="15240"/>
            </a:xfrm>
            <a:custGeom>
              <a:avLst/>
              <a:gdLst/>
              <a:ahLst/>
              <a:cxnLst/>
              <a:rect l="l" t="t" r="r" b="b"/>
              <a:pathLst>
                <a:path w="7620" h="15240">
                  <a:moveTo>
                    <a:pt x="7467" y="0"/>
                  </a:moveTo>
                  <a:lnTo>
                    <a:pt x="4978" y="0"/>
                  </a:lnTo>
                  <a:lnTo>
                    <a:pt x="4978" y="2476"/>
                  </a:lnTo>
                  <a:lnTo>
                    <a:pt x="1231" y="3733"/>
                  </a:lnTo>
                  <a:lnTo>
                    <a:pt x="0" y="4978"/>
                  </a:lnTo>
                  <a:lnTo>
                    <a:pt x="0" y="12458"/>
                  </a:lnTo>
                  <a:lnTo>
                    <a:pt x="3721" y="13703"/>
                  </a:lnTo>
                  <a:lnTo>
                    <a:pt x="4978" y="14947"/>
                  </a:lnTo>
                  <a:lnTo>
                    <a:pt x="4978" y="12458"/>
                  </a:lnTo>
                  <a:lnTo>
                    <a:pt x="7467" y="12458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7D8C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2" name="object 1082" descr=""/>
            <p:cNvSpPr/>
            <p:nvPr/>
          </p:nvSpPr>
          <p:spPr>
            <a:xfrm>
              <a:off x="5300054" y="1592680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0" y="0"/>
                  </a:moveTo>
                  <a:lnTo>
                    <a:pt x="0" y="6235"/>
                  </a:lnTo>
                  <a:lnTo>
                    <a:pt x="3721" y="7480"/>
                  </a:lnTo>
                  <a:lnTo>
                    <a:pt x="4978" y="8724"/>
                  </a:lnTo>
                  <a:lnTo>
                    <a:pt x="4978" y="62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B6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3" name="object 1083" descr=""/>
            <p:cNvSpPr/>
            <p:nvPr/>
          </p:nvSpPr>
          <p:spPr>
            <a:xfrm>
              <a:off x="5306277" y="1591435"/>
              <a:ext cx="5080" cy="31750"/>
            </a:xfrm>
            <a:custGeom>
              <a:avLst/>
              <a:gdLst/>
              <a:ahLst/>
              <a:cxnLst/>
              <a:rect l="l" t="t" r="r" b="b"/>
              <a:pathLst>
                <a:path w="5079" h="31750">
                  <a:moveTo>
                    <a:pt x="4978" y="0"/>
                  </a:moveTo>
                  <a:lnTo>
                    <a:pt x="2476" y="6223"/>
                  </a:lnTo>
                  <a:lnTo>
                    <a:pt x="0" y="6223"/>
                  </a:lnTo>
                  <a:lnTo>
                    <a:pt x="0" y="9969"/>
                  </a:lnTo>
                  <a:lnTo>
                    <a:pt x="2476" y="16192"/>
                  </a:lnTo>
                  <a:lnTo>
                    <a:pt x="0" y="19926"/>
                  </a:lnTo>
                  <a:lnTo>
                    <a:pt x="0" y="28651"/>
                  </a:lnTo>
                  <a:lnTo>
                    <a:pt x="2476" y="28651"/>
                  </a:lnTo>
                  <a:lnTo>
                    <a:pt x="4978" y="3114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55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4" name="object 1084" descr=""/>
            <p:cNvSpPr/>
            <p:nvPr/>
          </p:nvSpPr>
          <p:spPr>
            <a:xfrm>
              <a:off x="5311255" y="1570264"/>
              <a:ext cx="17780" cy="21590"/>
            </a:xfrm>
            <a:custGeom>
              <a:avLst/>
              <a:gdLst/>
              <a:ahLst/>
              <a:cxnLst/>
              <a:rect l="l" t="t" r="r" b="b"/>
              <a:pathLst>
                <a:path w="17779" h="21590">
                  <a:moveTo>
                    <a:pt x="12445" y="18669"/>
                  </a:moveTo>
                  <a:lnTo>
                    <a:pt x="6222" y="18669"/>
                  </a:lnTo>
                  <a:lnTo>
                    <a:pt x="7467" y="21170"/>
                  </a:lnTo>
                  <a:lnTo>
                    <a:pt x="12445" y="21170"/>
                  </a:lnTo>
                  <a:lnTo>
                    <a:pt x="12445" y="18669"/>
                  </a:lnTo>
                  <a:close/>
                </a:path>
                <a:path w="17779" h="21590">
                  <a:moveTo>
                    <a:pt x="3733" y="0"/>
                  </a:moveTo>
                  <a:lnTo>
                    <a:pt x="0" y="0"/>
                  </a:lnTo>
                  <a:lnTo>
                    <a:pt x="0" y="16192"/>
                  </a:lnTo>
                  <a:lnTo>
                    <a:pt x="2489" y="18669"/>
                  </a:lnTo>
                  <a:lnTo>
                    <a:pt x="17449" y="18669"/>
                  </a:lnTo>
                  <a:lnTo>
                    <a:pt x="17449" y="8724"/>
                  </a:lnTo>
                  <a:lnTo>
                    <a:pt x="9969" y="6223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7A9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5" name="object 1085" descr=""/>
            <p:cNvSpPr/>
            <p:nvPr/>
          </p:nvSpPr>
          <p:spPr>
            <a:xfrm>
              <a:off x="5322457" y="1581466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729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6" name="object 1086" descr=""/>
            <p:cNvSpPr/>
            <p:nvPr/>
          </p:nvSpPr>
          <p:spPr>
            <a:xfrm>
              <a:off x="5326203" y="1585212"/>
              <a:ext cx="2540" cy="7620"/>
            </a:xfrm>
            <a:custGeom>
              <a:avLst/>
              <a:gdLst/>
              <a:ahLst/>
              <a:cxnLst/>
              <a:rect l="l" t="t" r="r" b="b"/>
              <a:pathLst>
                <a:path w="2539" h="7619">
                  <a:moveTo>
                    <a:pt x="2501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2501" y="7467"/>
                  </a:lnTo>
                  <a:lnTo>
                    <a:pt x="2501" y="372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09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7" name="object 1087" descr=""/>
            <p:cNvSpPr/>
            <p:nvPr/>
          </p:nvSpPr>
          <p:spPr>
            <a:xfrm>
              <a:off x="5314989" y="1571509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7467" y="0"/>
                  </a:moveTo>
                  <a:lnTo>
                    <a:pt x="0" y="0"/>
                  </a:lnTo>
                  <a:lnTo>
                    <a:pt x="3733" y="3733"/>
                  </a:lnTo>
                  <a:lnTo>
                    <a:pt x="6235" y="3733"/>
                  </a:lnTo>
                  <a:lnTo>
                    <a:pt x="8712" y="6223"/>
                  </a:lnTo>
                  <a:lnTo>
                    <a:pt x="13716" y="6223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729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8" name="object 1088" descr=""/>
            <p:cNvSpPr/>
            <p:nvPr/>
          </p:nvSpPr>
          <p:spPr>
            <a:xfrm>
              <a:off x="5318723" y="1573985"/>
              <a:ext cx="5080" cy="2540"/>
            </a:xfrm>
            <a:custGeom>
              <a:avLst/>
              <a:gdLst/>
              <a:ahLst/>
              <a:cxnLst/>
              <a:rect l="l" t="t" r="r" b="b"/>
              <a:pathLst>
                <a:path w="5079" h="2540">
                  <a:moveTo>
                    <a:pt x="4978" y="0"/>
                  </a:moveTo>
                  <a:lnTo>
                    <a:pt x="0" y="0"/>
                  </a:lnTo>
                  <a:lnTo>
                    <a:pt x="2501" y="0"/>
                  </a:lnTo>
                  <a:lnTo>
                    <a:pt x="4978" y="250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EA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9" name="object 1089" descr=""/>
            <p:cNvSpPr/>
            <p:nvPr/>
          </p:nvSpPr>
          <p:spPr>
            <a:xfrm>
              <a:off x="5323701" y="157773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2501" y="0"/>
                  </a:moveTo>
                  <a:lnTo>
                    <a:pt x="0" y="0"/>
                  </a:lnTo>
                  <a:lnTo>
                    <a:pt x="2501" y="4978"/>
                  </a:lnTo>
                  <a:lnTo>
                    <a:pt x="5003" y="4978"/>
                  </a:lnTo>
                  <a:lnTo>
                    <a:pt x="9969" y="7480"/>
                  </a:lnTo>
                  <a:lnTo>
                    <a:pt x="9969" y="250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6285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0" name="object 1090" descr=""/>
            <p:cNvSpPr/>
            <p:nvPr/>
          </p:nvSpPr>
          <p:spPr>
            <a:xfrm>
              <a:off x="5438293" y="1545347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3746" y="2489"/>
                  </a:moveTo>
                  <a:lnTo>
                    <a:pt x="0" y="2489"/>
                  </a:lnTo>
                  <a:lnTo>
                    <a:pt x="3746" y="2489"/>
                  </a:lnTo>
                  <a:lnTo>
                    <a:pt x="3746" y="0"/>
                  </a:lnTo>
                  <a:lnTo>
                    <a:pt x="3746" y="2489"/>
                  </a:lnTo>
                  <a:close/>
                </a:path>
              </a:pathLst>
            </a:custGeom>
            <a:solidFill>
              <a:srgbClr val="7CA4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1" name="object 1091" descr=""/>
            <p:cNvSpPr/>
            <p:nvPr/>
          </p:nvSpPr>
          <p:spPr>
            <a:xfrm>
              <a:off x="5443272" y="1582710"/>
              <a:ext cx="3810" cy="6350"/>
            </a:xfrm>
            <a:custGeom>
              <a:avLst/>
              <a:gdLst/>
              <a:ahLst/>
              <a:cxnLst/>
              <a:rect l="l" t="t" r="r" b="b"/>
              <a:pathLst>
                <a:path w="3810" h="6350">
                  <a:moveTo>
                    <a:pt x="1244" y="831"/>
                  </a:moveTo>
                  <a:lnTo>
                    <a:pt x="1244" y="6223"/>
                  </a:lnTo>
                  <a:lnTo>
                    <a:pt x="3746" y="2501"/>
                  </a:lnTo>
                  <a:lnTo>
                    <a:pt x="1244" y="831"/>
                  </a:lnTo>
                  <a:close/>
                </a:path>
                <a:path w="3810" h="6350">
                  <a:moveTo>
                    <a:pt x="1244" y="0"/>
                  </a:moveTo>
                  <a:lnTo>
                    <a:pt x="0" y="0"/>
                  </a:lnTo>
                  <a:lnTo>
                    <a:pt x="1244" y="83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589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2" name="object 1092" descr=""/>
            <p:cNvSpPr/>
            <p:nvPr/>
          </p:nvSpPr>
          <p:spPr>
            <a:xfrm>
              <a:off x="5437049" y="158146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6223" y="1244"/>
                  </a:moveTo>
                  <a:lnTo>
                    <a:pt x="0" y="1244"/>
                  </a:lnTo>
                  <a:lnTo>
                    <a:pt x="0" y="3746"/>
                  </a:lnTo>
                  <a:lnTo>
                    <a:pt x="6223" y="3746"/>
                  </a:lnTo>
                  <a:lnTo>
                    <a:pt x="6223" y="1244"/>
                  </a:lnTo>
                  <a:close/>
                </a:path>
                <a:path w="7620" h="3809">
                  <a:moveTo>
                    <a:pt x="7467" y="0"/>
                  </a:moveTo>
                  <a:lnTo>
                    <a:pt x="6223" y="0"/>
                  </a:lnTo>
                  <a:lnTo>
                    <a:pt x="6223" y="1244"/>
                  </a:lnTo>
                  <a:lnTo>
                    <a:pt x="7467" y="1244"/>
                  </a:lnTo>
                  <a:lnTo>
                    <a:pt x="7467" y="0"/>
                  </a:lnTo>
                  <a:close/>
                </a:path>
              </a:pathLst>
            </a:custGeom>
            <a:solidFill>
              <a:srgbClr val="7492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3" name="object 1093" descr=""/>
            <p:cNvSpPr/>
            <p:nvPr/>
          </p:nvSpPr>
          <p:spPr>
            <a:xfrm>
              <a:off x="5430826" y="1578989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09">
                  <a:moveTo>
                    <a:pt x="2489" y="0"/>
                  </a:moveTo>
                  <a:lnTo>
                    <a:pt x="0" y="0"/>
                  </a:lnTo>
                  <a:lnTo>
                    <a:pt x="0" y="6222"/>
                  </a:lnTo>
                  <a:lnTo>
                    <a:pt x="1244" y="9944"/>
                  </a:lnTo>
                  <a:lnTo>
                    <a:pt x="1244" y="13690"/>
                  </a:lnTo>
                  <a:lnTo>
                    <a:pt x="3746" y="13690"/>
                  </a:lnTo>
                  <a:lnTo>
                    <a:pt x="4991" y="16179"/>
                  </a:lnTo>
                  <a:lnTo>
                    <a:pt x="8724" y="16179"/>
                  </a:lnTo>
                  <a:lnTo>
                    <a:pt x="11214" y="13690"/>
                  </a:lnTo>
                  <a:lnTo>
                    <a:pt x="11214" y="11201"/>
                  </a:lnTo>
                  <a:lnTo>
                    <a:pt x="12446" y="11201"/>
                  </a:lnTo>
                  <a:lnTo>
                    <a:pt x="14947" y="9944"/>
                  </a:lnTo>
                  <a:lnTo>
                    <a:pt x="13690" y="6222"/>
                  </a:lnTo>
                  <a:lnTo>
                    <a:pt x="8724" y="6222"/>
                  </a:lnTo>
                  <a:lnTo>
                    <a:pt x="8724" y="3721"/>
                  </a:lnTo>
                  <a:lnTo>
                    <a:pt x="6223" y="3721"/>
                  </a:lnTo>
                  <a:lnTo>
                    <a:pt x="6223" y="2476"/>
                  </a:lnTo>
                  <a:lnTo>
                    <a:pt x="3746" y="2476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88A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4" name="object 1094" descr=""/>
            <p:cNvSpPr/>
            <p:nvPr/>
          </p:nvSpPr>
          <p:spPr>
            <a:xfrm>
              <a:off x="5460721" y="1570264"/>
              <a:ext cx="11430" cy="16510"/>
            </a:xfrm>
            <a:custGeom>
              <a:avLst/>
              <a:gdLst/>
              <a:ahLst/>
              <a:cxnLst/>
              <a:rect l="l" t="t" r="r" b="b"/>
              <a:pathLst>
                <a:path w="11429" h="16509">
                  <a:moveTo>
                    <a:pt x="6223" y="0"/>
                  </a:moveTo>
                  <a:lnTo>
                    <a:pt x="0" y="0"/>
                  </a:lnTo>
                  <a:lnTo>
                    <a:pt x="0" y="16192"/>
                  </a:lnTo>
                  <a:lnTo>
                    <a:pt x="1244" y="16192"/>
                  </a:lnTo>
                  <a:lnTo>
                    <a:pt x="7467" y="13703"/>
                  </a:lnTo>
                  <a:lnTo>
                    <a:pt x="8724" y="9969"/>
                  </a:lnTo>
                  <a:lnTo>
                    <a:pt x="11201" y="7467"/>
                  </a:lnTo>
                  <a:lnTo>
                    <a:pt x="9969" y="7467"/>
                  </a:lnTo>
                  <a:lnTo>
                    <a:pt x="9969" y="3721"/>
                  </a:lnTo>
                  <a:lnTo>
                    <a:pt x="4978" y="3721"/>
                  </a:lnTo>
                  <a:lnTo>
                    <a:pt x="4978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839E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5" name="object 1095" descr=""/>
            <p:cNvSpPr/>
            <p:nvPr/>
          </p:nvSpPr>
          <p:spPr>
            <a:xfrm>
              <a:off x="5464443" y="157026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501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2501" y="3721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7FA2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6" name="object 1096" descr=""/>
            <p:cNvSpPr/>
            <p:nvPr/>
          </p:nvSpPr>
          <p:spPr>
            <a:xfrm>
              <a:off x="5461966" y="1575243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9956" y="0"/>
                  </a:moveTo>
                  <a:lnTo>
                    <a:pt x="8724" y="0"/>
                  </a:lnTo>
                  <a:lnTo>
                    <a:pt x="3733" y="4991"/>
                  </a:lnTo>
                  <a:lnTo>
                    <a:pt x="0" y="7467"/>
                  </a:lnTo>
                  <a:lnTo>
                    <a:pt x="6223" y="7467"/>
                  </a:lnTo>
                  <a:lnTo>
                    <a:pt x="6223" y="3746"/>
                  </a:lnTo>
                  <a:lnTo>
                    <a:pt x="8097" y="3746"/>
                  </a:lnTo>
                  <a:lnTo>
                    <a:pt x="9956" y="0"/>
                  </a:lnTo>
                  <a:close/>
                </a:path>
                <a:path w="10160" h="7619">
                  <a:moveTo>
                    <a:pt x="8097" y="3746"/>
                  </a:moveTo>
                  <a:lnTo>
                    <a:pt x="6223" y="3746"/>
                  </a:lnTo>
                  <a:lnTo>
                    <a:pt x="6223" y="4991"/>
                  </a:lnTo>
                  <a:lnTo>
                    <a:pt x="7480" y="4991"/>
                  </a:lnTo>
                  <a:lnTo>
                    <a:pt x="8097" y="3746"/>
                  </a:lnTo>
                  <a:close/>
                </a:path>
              </a:pathLst>
            </a:custGeom>
            <a:solidFill>
              <a:srgbClr val="7090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7" name="object 1097" descr=""/>
            <p:cNvSpPr/>
            <p:nvPr/>
          </p:nvSpPr>
          <p:spPr>
            <a:xfrm>
              <a:off x="5338649" y="1546592"/>
              <a:ext cx="77470" cy="82550"/>
            </a:xfrm>
            <a:custGeom>
              <a:avLst/>
              <a:gdLst/>
              <a:ahLst/>
              <a:cxnLst/>
              <a:rect l="l" t="t" r="r" b="b"/>
              <a:pathLst>
                <a:path w="77470" h="82550">
                  <a:moveTo>
                    <a:pt x="24917" y="0"/>
                  </a:moveTo>
                  <a:lnTo>
                    <a:pt x="22428" y="7480"/>
                  </a:lnTo>
                  <a:lnTo>
                    <a:pt x="18694" y="9969"/>
                  </a:lnTo>
                  <a:lnTo>
                    <a:pt x="18694" y="14947"/>
                  </a:lnTo>
                  <a:lnTo>
                    <a:pt x="16205" y="16192"/>
                  </a:lnTo>
                  <a:lnTo>
                    <a:pt x="14947" y="16192"/>
                  </a:lnTo>
                  <a:lnTo>
                    <a:pt x="14947" y="32397"/>
                  </a:lnTo>
                  <a:lnTo>
                    <a:pt x="12458" y="34874"/>
                  </a:lnTo>
                  <a:lnTo>
                    <a:pt x="8724" y="34874"/>
                  </a:lnTo>
                  <a:lnTo>
                    <a:pt x="8724" y="41109"/>
                  </a:lnTo>
                  <a:lnTo>
                    <a:pt x="3746" y="41109"/>
                  </a:lnTo>
                  <a:lnTo>
                    <a:pt x="0" y="37376"/>
                  </a:lnTo>
                  <a:lnTo>
                    <a:pt x="0" y="46088"/>
                  </a:lnTo>
                  <a:lnTo>
                    <a:pt x="2501" y="46088"/>
                  </a:lnTo>
                  <a:lnTo>
                    <a:pt x="2501" y="48577"/>
                  </a:lnTo>
                  <a:lnTo>
                    <a:pt x="6235" y="48577"/>
                  </a:lnTo>
                  <a:lnTo>
                    <a:pt x="6235" y="53568"/>
                  </a:lnTo>
                  <a:lnTo>
                    <a:pt x="2501" y="53568"/>
                  </a:lnTo>
                  <a:lnTo>
                    <a:pt x="4978" y="58547"/>
                  </a:lnTo>
                  <a:lnTo>
                    <a:pt x="2501" y="61036"/>
                  </a:lnTo>
                  <a:lnTo>
                    <a:pt x="0" y="61036"/>
                  </a:lnTo>
                  <a:lnTo>
                    <a:pt x="0" y="69748"/>
                  </a:lnTo>
                  <a:lnTo>
                    <a:pt x="3746" y="69748"/>
                  </a:lnTo>
                  <a:lnTo>
                    <a:pt x="7480" y="73494"/>
                  </a:lnTo>
                  <a:lnTo>
                    <a:pt x="11226" y="73494"/>
                  </a:lnTo>
                  <a:lnTo>
                    <a:pt x="12458" y="70993"/>
                  </a:lnTo>
                  <a:lnTo>
                    <a:pt x="14947" y="73494"/>
                  </a:lnTo>
                  <a:lnTo>
                    <a:pt x="17449" y="74739"/>
                  </a:lnTo>
                  <a:lnTo>
                    <a:pt x="17449" y="77216"/>
                  </a:lnTo>
                  <a:lnTo>
                    <a:pt x="19926" y="74739"/>
                  </a:lnTo>
                  <a:lnTo>
                    <a:pt x="22428" y="78473"/>
                  </a:lnTo>
                  <a:lnTo>
                    <a:pt x="29895" y="82219"/>
                  </a:lnTo>
                  <a:lnTo>
                    <a:pt x="29895" y="75984"/>
                  </a:lnTo>
                  <a:lnTo>
                    <a:pt x="28651" y="73494"/>
                  </a:lnTo>
                  <a:lnTo>
                    <a:pt x="31153" y="73494"/>
                  </a:lnTo>
                  <a:lnTo>
                    <a:pt x="33629" y="75984"/>
                  </a:lnTo>
                  <a:lnTo>
                    <a:pt x="36131" y="77216"/>
                  </a:lnTo>
                  <a:lnTo>
                    <a:pt x="38620" y="73494"/>
                  </a:lnTo>
                  <a:lnTo>
                    <a:pt x="39877" y="73494"/>
                  </a:lnTo>
                  <a:lnTo>
                    <a:pt x="44843" y="70993"/>
                  </a:lnTo>
                  <a:lnTo>
                    <a:pt x="51079" y="70993"/>
                  </a:lnTo>
                  <a:lnTo>
                    <a:pt x="51079" y="78473"/>
                  </a:lnTo>
                  <a:lnTo>
                    <a:pt x="53568" y="80962"/>
                  </a:lnTo>
                  <a:lnTo>
                    <a:pt x="54800" y="78473"/>
                  </a:lnTo>
                  <a:lnTo>
                    <a:pt x="57302" y="78473"/>
                  </a:lnTo>
                  <a:lnTo>
                    <a:pt x="57302" y="80962"/>
                  </a:lnTo>
                  <a:lnTo>
                    <a:pt x="64769" y="80962"/>
                  </a:lnTo>
                  <a:lnTo>
                    <a:pt x="67271" y="78473"/>
                  </a:lnTo>
                  <a:lnTo>
                    <a:pt x="69748" y="70993"/>
                  </a:lnTo>
                  <a:lnTo>
                    <a:pt x="73494" y="74739"/>
                  </a:lnTo>
                  <a:lnTo>
                    <a:pt x="77228" y="66014"/>
                  </a:lnTo>
                  <a:lnTo>
                    <a:pt x="77228" y="47345"/>
                  </a:lnTo>
                  <a:lnTo>
                    <a:pt x="74739" y="47345"/>
                  </a:lnTo>
                  <a:lnTo>
                    <a:pt x="72250" y="49822"/>
                  </a:lnTo>
                  <a:lnTo>
                    <a:pt x="71005" y="52324"/>
                  </a:lnTo>
                  <a:lnTo>
                    <a:pt x="71005" y="42341"/>
                  </a:lnTo>
                  <a:lnTo>
                    <a:pt x="63525" y="42341"/>
                  </a:lnTo>
                  <a:lnTo>
                    <a:pt x="61048" y="37376"/>
                  </a:lnTo>
                  <a:lnTo>
                    <a:pt x="59791" y="37376"/>
                  </a:lnTo>
                  <a:lnTo>
                    <a:pt x="59791" y="32397"/>
                  </a:lnTo>
                  <a:lnTo>
                    <a:pt x="54800" y="29895"/>
                  </a:lnTo>
                  <a:lnTo>
                    <a:pt x="54800" y="24917"/>
                  </a:lnTo>
                  <a:lnTo>
                    <a:pt x="52323" y="24917"/>
                  </a:lnTo>
                  <a:lnTo>
                    <a:pt x="52323" y="22428"/>
                  </a:lnTo>
                  <a:lnTo>
                    <a:pt x="51079" y="22428"/>
                  </a:lnTo>
                  <a:lnTo>
                    <a:pt x="49822" y="21170"/>
                  </a:lnTo>
                  <a:lnTo>
                    <a:pt x="46100" y="21170"/>
                  </a:lnTo>
                  <a:lnTo>
                    <a:pt x="44843" y="23672"/>
                  </a:lnTo>
                  <a:lnTo>
                    <a:pt x="39877" y="21170"/>
                  </a:lnTo>
                  <a:lnTo>
                    <a:pt x="34874" y="21170"/>
                  </a:lnTo>
                  <a:lnTo>
                    <a:pt x="32397" y="26162"/>
                  </a:lnTo>
                  <a:lnTo>
                    <a:pt x="29895" y="26162"/>
                  </a:lnTo>
                  <a:lnTo>
                    <a:pt x="29895" y="16192"/>
                  </a:lnTo>
                  <a:lnTo>
                    <a:pt x="24917" y="16192"/>
                  </a:lnTo>
                  <a:lnTo>
                    <a:pt x="24917" y="9969"/>
                  </a:lnTo>
                  <a:lnTo>
                    <a:pt x="23672" y="7480"/>
                  </a:lnTo>
                  <a:lnTo>
                    <a:pt x="24917" y="3746"/>
                  </a:lnTo>
                  <a:lnTo>
                    <a:pt x="24917" y="0"/>
                  </a:lnTo>
                  <a:close/>
                </a:path>
              </a:pathLst>
            </a:custGeom>
            <a:solidFill>
              <a:srgbClr val="6884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8" name="object 1098" descr=""/>
            <p:cNvSpPr/>
            <p:nvPr/>
          </p:nvSpPr>
          <p:spPr>
            <a:xfrm>
              <a:off x="5369802" y="1600160"/>
              <a:ext cx="5080" cy="6350"/>
            </a:xfrm>
            <a:custGeom>
              <a:avLst/>
              <a:gdLst/>
              <a:ahLst/>
              <a:cxnLst/>
              <a:rect l="l" t="t" r="r" b="b"/>
              <a:pathLst>
                <a:path w="5079" h="6350">
                  <a:moveTo>
                    <a:pt x="4978" y="0"/>
                  </a:moveTo>
                  <a:lnTo>
                    <a:pt x="0" y="0"/>
                  </a:lnTo>
                  <a:lnTo>
                    <a:pt x="2476" y="6223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78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99" name="object 1099" descr=""/>
            <p:cNvSpPr/>
            <p:nvPr/>
          </p:nvSpPr>
          <p:spPr>
            <a:xfrm>
              <a:off x="5369802" y="1611362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4352" y="1244"/>
                  </a:moveTo>
                  <a:lnTo>
                    <a:pt x="1244" y="1244"/>
                  </a:lnTo>
                  <a:lnTo>
                    <a:pt x="0" y="4978"/>
                  </a:lnTo>
                  <a:lnTo>
                    <a:pt x="0" y="7480"/>
                  </a:lnTo>
                  <a:lnTo>
                    <a:pt x="2476" y="4978"/>
                  </a:lnTo>
                  <a:lnTo>
                    <a:pt x="4352" y="1244"/>
                  </a:lnTo>
                  <a:close/>
                </a:path>
                <a:path w="5079" h="7619">
                  <a:moveTo>
                    <a:pt x="4978" y="0"/>
                  </a:moveTo>
                  <a:lnTo>
                    <a:pt x="4352" y="1244"/>
                  </a:lnTo>
                  <a:lnTo>
                    <a:pt x="4978" y="1244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39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0" name="object 1100" descr=""/>
            <p:cNvSpPr/>
            <p:nvPr/>
          </p:nvSpPr>
          <p:spPr>
            <a:xfrm>
              <a:off x="5369802" y="1600160"/>
              <a:ext cx="16510" cy="12700"/>
            </a:xfrm>
            <a:custGeom>
              <a:avLst/>
              <a:gdLst/>
              <a:ahLst/>
              <a:cxnLst/>
              <a:rect l="l" t="t" r="r" b="b"/>
              <a:pathLst>
                <a:path w="16510" h="12700">
                  <a:moveTo>
                    <a:pt x="4978" y="0"/>
                  </a:moveTo>
                  <a:lnTo>
                    <a:pt x="2476" y="6222"/>
                  </a:lnTo>
                  <a:lnTo>
                    <a:pt x="2476" y="8724"/>
                  </a:lnTo>
                  <a:lnTo>
                    <a:pt x="0" y="8724"/>
                  </a:lnTo>
                  <a:lnTo>
                    <a:pt x="0" y="11201"/>
                  </a:lnTo>
                  <a:lnTo>
                    <a:pt x="3721" y="12445"/>
                  </a:lnTo>
                  <a:lnTo>
                    <a:pt x="6223" y="12445"/>
                  </a:lnTo>
                  <a:lnTo>
                    <a:pt x="7467" y="9956"/>
                  </a:lnTo>
                  <a:lnTo>
                    <a:pt x="16192" y="9956"/>
                  </a:lnTo>
                  <a:lnTo>
                    <a:pt x="14947" y="7467"/>
                  </a:lnTo>
                  <a:lnTo>
                    <a:pt x="11201" y="3721"/>
                  </a:lnTo>
                  <a:lnTo>
                    <a:pt x="9537" y="3721"/>
                  </a:lnTo>
                  <a:lnTo>
                    <a:pt x="7886" y="2895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6B8F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1" name="object 1101" descr=""/>
            <p:cNvSpPr/>
            <p:nvPr/>
          </p:nvSpPr>
          <p:spPr>
            <a:xfrm>
              <a:off x="5377270" y="1608885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 w="0" h="0">
                  <a:moveTo>
                    <a:pt x="0" y="0"/>
                  </a:moveTo>
                </a:path>
              </a:pathLst>
            </a:custGeom>
            <a:solidFill>
              <a:srgbClr val="7899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2" name="object 1102" descr=""/>
            <p:cNvSpPr/>
            <p:nvPr/>
          </p:nvSpPr>
          <p:spPr>
            <a:xfrm>
              <a:off x="5369802" y="1610117"/>
              <a:ext cx="17780" cy="11430"/>
            </a:xfrm>
            <a:custGeom>
              <a:avLst/>
              <a:gdLst/>
              <a:ahLst/>
              <a:cxnLst/>
              <a:rect l="l" t="t" r="r" b="b"/>
              <a:pathLst>
                <a:path w="17779" h="11430">
                  <a:moveTo>
                    <a:pt x="13690" y="0"/>
                  </a:moveTo>
                  <a:lnTo>
                    <a:pt x="13690" y="1244"/>
                  </a:lnTo>
                  <a:lnTo>
                    <a:pt x="4978" y="1244"/>
                  </a:lnTo>
                  <a:lnTo>
                    <a:pt x="2476" y="4991"/>
                  </a:lnTo>
                  <a:lnTo>
                    <a:pt x="0" y="7467"/>
                  </a:lnTo>
                  <a:lnTo>
                    <a:pt x="0" y="11214"/>
                  </a:lnTo>
                  <a:lnTo>
                    <a:pt x="2476" y="11214"/>
                  </a:lnTo>
                  <a:lnTo>
                    <a:pt x="7467" y="8724"/>
                  </a:lnTo>
                  <a:lnTo>
                    <a:pt x="13690" y="8724"/>
                  </a:lnTo>
                  <a:lnTo>
                    <a:pt x="13690" y="6223"/>
                  </a:lnTo>
                  <a:lnTo>
                    <a:pt x="17424" y="6223"/>
                  </a:lnTo>
                  <a:lnTo>
                    <a:pt x="13690" y="0"/>
                  </a:lnTo>
                  <a:close/>
                </a:path>
              </a:pathLst>
            </a:custGeom>
            <a:solidFill>
              <a:srgbClr val="637F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3" name="object 1103" descr=""/>
            <p:cNvSpPr/>
            <p:nvPr/>
          </p:nvSpPr>
          <p:spPr>
            <a:xfrm>
              <a:off x="5374781" y="161260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6223" y="0"/>
                  </a:moveTo>
                  <a:lnTo>
                    <a:pt x="3746" y="0"/>
                  </a:lnTo>
                  <a:lnTo>
                    <a:pt x="2489" y="3733"/>
                  </a:lnTo>
                  <a:lnTo>
                    <a:pt x="0" y="6235"/>
                  </a:lnTo>
                  <a:lnTo>
                    <a:pt x="7467" y="6235"/>
                  </a:lnTo>
                  <a:lnTo>
                    <a:pt x="6223" y="3733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49A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4" name="object 1104" descr=""/>
            <p:cNvSpPr/>
            <p:nvPr/>
          </p:nvSpPr>
          <p:spPr>
            <a:xfrm>
              <a:off x="5381004" y="1612606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2489" y="0"/>
                  </a:moveTo>
                  <a:lnTo>
                    <a:pt x="2489" y="1257"/>
                  </a:lnTo>
                  <a:lnTo>
                    <a:pt x="0" y="1257"/>
                  </a:lnTo>
                  <a:lnTo>
                    <a:pt x="0" y="4978"/>
                  </a:lnTo>
                  <a:lnTo>
                    <a:pt x="1244" y="7480"/>
                  </a:lnTo>
                  <a:lnTo>
                    <a:pt x="6223" y="7480"/>
                  </a:lnTo>
                  <a:lnTo>
                    <a:pt x="6223" y="4978"/>
                  </a:lnTo>
                  <a:lnTo>
                    <a:pt x="2489" y="0"/>
                  </a:lnTo>
                  <a:close/>
                </a:path>
              </a:pathLst>
            </a:custGeom>
            <a:solidFill>
              <a:srgbClr val="739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5" name="object 1105" descr=""/>
            <p:cNvSpPr/>
            <p:nvPr/>
          </p:nvSpPr>
          <p:spPr>
            <a:xfrm>
              <a:off x="5369802" y="1617585"/>
              <a:ext cx="13970" cy="6350"/>
            </a:xfrm>
            <a:custGeom>
              <a:avLst/>
              <a:gdLst/>
              <a:ahLst/>
              <a:cxnLst/>
              <a:rect l="l" t="t" r="r" b="b"/>
              <a:pathLst>
                <a:path w="13970" h="6350">
                  <a:moveTo>
                    <a:pt x="2476" y="0"/>
                  </a:moveTo>
                  <a:lnTo>
                    <a:pt x="0" y="2501"/>
                  </a:lnTo>
                  <a:lnTo>
                    <a:pt x="0" y="6223"/>
                  </a:lnTo>
                  <a:lnTo>
                    <a:pt x="2476" y="6223"/>
                  </a:lnTo>
                  <a:lnTo>
                    <a:pt x="7467" y="3746"/>
                  </a:lnTo>
                  <a:lnTo>
                    <a:pt x="13690" y="3746"/>
                  </a:lnTo>
                  <a:lnTo>
                    <a:pt x="13690" y="1257"/>
                  </a:lnTo>
                  <a:lnTo>
                    <a:pt x="1244" y="1257"/>
                  </a:lnTo>
                  <a:lnTo>
                    <a:pt x="2476" y="1257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4977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6" name="object 1106" descr=""/>
            <p:cNvSpPr/>
            <p:nvPr/>
          </p:nvSpPr>
          <p:spPr>
            <a:xfrm>
              <a:off x="5371047" y="1620086"/>
              <a:ext cx="7620" cy="3810"/>
            </a:xfrm>
            <a:custGeom>
              <a:avLst/>
              <a:gdLst/>
              <a:ahLst/>
              <a:cxnLst/>
              <a:rect l="l" t="t" r="r" b="b"/>
              <a:pathLst>
                <a:path w="7620" h="3809">
                  <a:moveTo>
                    <a:pt x="3733" y="0"/>
                  </a:moveTo>
                  <a:lnTo>
                    <a:pt x="0" y="0"/>
                  </a:lnTo>
                  <a:lnTo>
                    <a:pt x="0" y="3721"/>
                  </a:lnTo>
                  <a:lnTo>
                    <a:pt x="2476" y="3721"/>
                  </a:lnTo>
                  <a:lnTo>
                    <a:pt x="4965" y="2489"/>
                  </a:lnTo>
                  <a:lnTo>
                    <a:pt x="3733" y="0"/>
                  </a:lnTo>
                  <a:close/>
                </a:path>
                <a:path w="7620" h="3809">
                  <a:moveTo>
                    <a:pt x="7480" y="1244"/>
                  </a:moveTo>
                  <a:lnTo>
                    <a:pt x="4965" y="2489"/>
                  </a:lnTo>
                  <a:lnTo>
                    <a:pt x="7480" y="2489"/>
                  </a:lnTo>
                  <a:lnTo>
                    <a:pt x="7480" y="1244"/>
                  </a:lnTo>
                  <a:close/>
                </a:path>
              </a:pathLst>
            </a:custGeom>
            <a:solidFill>
              <a:srgbClr val="6E98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7" name="object 1107" descr=""/>
            <p:cNvSpPr/>
            <p:nvPr/>
          </p:nvSpPr>
          <p:spPr>
            <a:xfrm>
              <a:off x="5361077" y="1605139"/>
              <a:ext cx="10160" cy="24130"/>
            </a:xfrm>
            <a:custGeom>
              <a:avLst/>
              <a:gdLst/>
              <a:ahLst/>
              <a:cxnLst/>
              <a:rect l="l" t="t" r="r" b="b"/>
              <a:pathLst>
                <a:path w="10160" h="24130">
                  <a:moveTo>
                    <a:pt x="6223" y="0"/>
                  </a:moveTo>
                  <a:lnTo>
                    <a:pt x="3746" y="0"/>
                  </a:lnTo>
                  <a:lnTo>
                    <a:pt x="2489" y="2489"/>
                  </a:lnTo>
                  <a:lnTo>
                    <a:pt x="0" y="2489"/>
                  </a:lnTo>
                  <a:lnTo>
                    <a:pt x="0" y="19926"/>
                  </a:lnTo>
                  <a:lnTo>
                    <a:pt x="2489" y="19926"/>
                  </a:lnTo>
                  <a:lnTo>
                    <a:pt x="4978" y="22415"/>
                  </a:lnTo>
                  <a:lnTo>
                    <a:pt x="7467" y="23672"/>
                  </a:lnTo>
                  <a:lnTo>
                    <a:pt x="9969" y="19926"/>
                  </a:lnTo>
                  <a:lnTo>
                    <a:pt x="9969" y="16192"/>
                  </a:lnTo>
                  <a:lnTo>
                    <a:pt x="8724" y="16192"/>
                  </a:lnTo>
                  <a:lnTo>
                    <a:pt x="8724" y="13703"/>
                  </a:lnTo>
                  <a:lnTo>
                    <a:pt x="6223" y="9969"/>
                  </a:lnTo>
                  <a:lnTo>
                    <a:pt x="6223" y="872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7396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8" name="object 1108" descr=""/>
            <p:cNvSpPr/>
            <p:nvPr/>
          </p:nvSpPr>
          <p:spPr>
            <a:xfrm>
              <a:off x="5363566" y="1613863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20" h="8890">
                  <a:moveTo>
                    <a:pt x="4978" y="0"/>
                  </a:moveTo>
                  <a:lnTo>
                    <a:pt x="3733" y="0"/>
                  </a:lnTo>
                  <a:lnTo>
                    <a:pt x="1257" y="0"/>
                  </a:lnTo>
                  <a:lnTo>
                    <a:pt x="0" y="2476"/>
                  </a:lnTo>
                  <a:lnTo>
                    <a:pt x="1257" y="2476"/>
                  </a:lnTo>
                  <a:lnTo>
                    <a:pt x="1257" y="6223"/>
                  </a:lnTo>
                  <a:lnTo>
                    <a:pt x="2489" y="6223"/>
                  </a:lnTo>
                  <a:lnTo>
                    <a:pt x="4978" y="8712"/>
                  </a:lnTo>
                  <a:lnTo>
                    <a:pt x="7480" y="8712"/>
                  </a:lnTo>
                  <a:lnTo>
                    <a:pt x="7480" y="372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18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9" name="object 1109" descr=""/>
            <p:cNvSpPr/>
            <p:nvPr/>
          </p:nvSpPr>
          <p:spPr>
            <a:xfrm>
              <a:off x="5363566" y="1618842"/>
              <a:ext cx="10160" cy="7620"/>
            </a:xfrm>
            <a:custGeom>
              <a:avLst/>
              <a:gdLst/>
              <a:ahLst/>
              <a:cxnLst/>
              <a:rect l="l" t="t" r="r" b="b"/>
              <a:pathLst>
                <a:path w="10160" h="7619">
                  <a:moveTo>
                    <a:pt x="9956" y="0"/>
                  </a:moveTo>
                  <a:lnTo>
                    <a:pt x="7480" y="0"/>
                  </a:lnTo>
                  <a:lnTo>
                    <a:pt x="7480" y="1244"/>
                  </a:lnTo>
                  <a:lnTo>
                    <a:pt x="1257" y="1244"/>
                  </a:lnTo>
                  <a:lnTo>
                    <a:pt x="0" y="3733"/>
                  </a:lnTo>
                  <a:lnTo>
                    <a:pt x="2489" y="3733"/>
                  </a:lnTo>
                  <a:lnTo>
                    <a:pt x="4978" y="6223"/>
                  </a:lnTo>
                  <a:lnTo>
                    <a:pt x="7480" y="7467"/>
                  </a:lnTo>
                  <a:lnTo>
                    <a:pt x="9956" y="3733"/>
                  </a:lnTo>
                  <a:lnTo>
                    <a:pt x="9956" y="0"/>
                  </a:lnTo>
                  <a:close/>
                </a:path>
              </a:pathLst>
            </a:custGeom>
            <a:solidFill>
              <a:srgbClr val="3E6E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0" name="object 1110" descr=""/>
            <p:cNvSpPr/>
            <p:nvPr/>
          </p:nvSpPr>
          <p:spPr>
            <a:xfrm>
              <a:off x="5361077" y="1588933"/>
              <a:ext cx="25400" cy="17780"/>
            </a:xfrm>
            <a:custGeom>
              <a:avLst/>
              <a:gdLst/>
              <a:ahLst/>
              <a:cxnLst/>
              <a:rect l="l" t="t" r="r" b="b"/>
              <a:pathLst>
                <a:path w="25400" h="17780">
                  <a:moveTo>
                    <a:pt x="16192" y="0"/>
                  </a:moveTo>
                  <a:lnTo>
                    <a:pt x="13703" y="0"/>
                  </a:lnTo>
                  <a:lnTo>
                    <a:pt x="9969" y="2501"/>
                  </a:lnTo>
                  <a:lnTo>
                    <a:pt x="7467" y="3746"/>
                  </a:lnTo>
                  <a:lnTo>
                    <a:pt x="4978" y="7480"/>
                  </a:lnTo>
                  <a:lnTo>
                    <a:pt x="0" y="17449"/>
                  </a:lnTo>
                  <a:lnTo>
                    <a:pt x="3746" y="17449"/>
                  </a:lnTo>
                  <a:lnTo>
                    <a:pt x="6222" y="14947"/>
                  </a:lnTo>
                  <a:lnTo>
                    <a:pt x="8724" y="11226"/>
                  </a:lnTo>
                  <a:lnTo>
                    <a:pt x="13703" y="11226"/>
                  </a:lnTo>
                  <a:lnTo>
                    <a:pt x="16192" y="14947"/>
                  </a:lnTo>
                  <a:lnTo>
                    <a:pt x="18668" y="14947"/>
                  </a:lnTo>
                  <a:lnTo>
                    <a:pt x="18668" y="17449"/>
                  </a:lnTo>
                  <a:lnTo>
                    <a:pt x="21170" y="17449"/>
                  </a:lnTo>
                  <a:lnTo>
                    <a:pt x="24904" y="13703"/>
                  </a:lnTo>
                  <a:lnTo>
                    <a:pt x="22415" y="9982"/>
                  </a:lnTo>
                  <a:lnTo>
                    <a:pt x="18668" y="3746"/>
                  </a:lnTo>
                  <a:lnTo>
                    <a:pt x="16192" y="1257"/>
                  </a:lnTo>
                  <a:lnTo>
                    <a:pt x="16192" y="0"/>
                  </a:lnTo>
                  <a:close/>
                </a:path>
              </a:pathLst>
            </a:custGeom>
            <a:solidFill>
              <a:srgbClr val="769B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1" name="object 1111" descr=""/>
            <p:cNvSpPr/>
            <p:nvPr/>
          </p:nvSpPr>
          <p:spPr>
            <a:xfrm>
              <a:off x="5377270" y="159765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6222" y="0"/>
                  </a:moveTo>
                  <a:lnTo>
                    <a:pt x="0" y="4978"/>
                  </a:lnTo>
                  <a:lnTo>
                    <a:pt x="2476" y="4978"/>
                  </a:lnTo>
                  <a:lnTo>
                    <a:pt x="2476" y="7480"/>
                  </a:lnTo>
                  <a:lnTo>
                    <a:pt x="4978" y="7480"/>
                  </a:lnTo>
                  <a:lnTo>
                    <a:pt x="8712" y="3746"/>
                  </a:lnTo>
                  <a:lnTo>
                    <a:pt x="6222" y="0"/>
                  </a:lnTo>
                  <a:close/>
                </a:path>
              </a:pathLst>
            </a:custGeom>
            <a:solidFill>
              <a:srgbClr val="6580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2" name="object 1112" descr=""/>
            <p:cNvSpPr/>
            <p:nvPr/>
          </p:nvSpPr>
          <p:spPr>
            <a:xfrm>
              <a:off x="5359833" y="1576487"/>
              <a:ext cx="16510" cy="33655"/>
            </a:xfrm>
            <a:custGeom>
              <a:avLst/>
              <a:gdLst/>
              <a:ahLst/>
              <a:cxnLst/>
              <a:rect l="l" t="t" r="r" b="b"/>
              <a:pathLst>
                <a:path w="16510" h="33655">
                  <a:moveTo>
                    <a:pt x="11214" y="0"/>
                  </a:moveTo>
                  <a:lnTo>
                    <a:pt x="8712" y="0"/>
                  </a:lnTo>
                  <a:lnTo>
                    <a:pt x="3733" y="9969"/>
                  </a:lnTo>
                  <a:lnTo>
                    <a:pt x="0" y="13703"/>
                  </a:lnTo>
                  <a:lnTo>
                    <a:pt x="0" y="33629"/>
                  </a:lnTo>
                  <a:lnTo>
                    <a:pt x="1244" y="27393"/>
                  </a:lnTo>
                  <a:lnTo>
                    <a:pt x="4991" y="22428"/>
                  </a:lnTo>
                  <a:lnTo>
                    <a:pt x="7467" y="18681"/>
                  </a:lnTo>
                  <a:lnTo>
                    <a:pt x="9969" y="18681"/>
                  </a:lnTo>
                  <a:lnTo>
                    <a:pt x="13690" y="16192"/>
                  </a:lnTo>
                  <a:lnTo>
                    <a:pt x="16192" y="14947"/>
                  </a:lnTo>
                  <a:lnTo>
                    <a:pt x="16192" y="12446"/>
                  </a:lnTo>
                  <a:lnTo>
                    <a:pt x="11214" y="12446"/>
                  </a:lnTo>
                  <a:lnTo>
                    <a:pt x="12445" y="8724"/>
                  </a:lnTo>
                  <a:lnTo>
                    <a:pt x="13690" y="6223"/>
                  </a:lnTo>
                  <a:lnTo>
                    <a:pt x="13690" y="3746"/>
                  </a:lnTo>
                  <a:lnTo>
                    <a:pt x="11214" y="1244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726C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3" name="object 1113" descr=""/>
            <p:cNvSpPr/>
            <p:nvPr/>
          </p:nvSpPr>
          <p:spPr>
            <a:xfrm>
              <a:off x="5359833" y="1588933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0" y="0"/>
                  </a:moveTo>
                  <a:lnTo>
                    <a:pt x="0" y="8724"/>
                  </a:lnTo>
                  <a:lnTo>
                    <a:pt x="2489" y="8724"/>
                  </a:lnTo>
                  <a:lnTo>
                    <a:pt x="4991" y="3746"/>
                  </a:lnTo>
                  <a:lnTo>
                    <a:pt x="4991" y="2501"/>
                  </a:lnTo>
                  <a:lnTo>
                    <a:pt x="2489" y="250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91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4" name="object 1114" descr=""/>
            <p:cNvSpPr/>
            <p:nvPr/>
          </p:nvSpPr>
          <p:spPr>
            <a:xfrm>
              <a:off x="5359833" y="1576487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11214" y="0"/>
                  </a:moveTo>
                  <a:lnTo>
                    <a:pt x="8712" y="0"/>
                  </a:lnTo>
                  <a:lnTo>
                    <a:pt x="3733" y="9969"/>
                  </a:lnTo>
                  <a:lnTo>
                    <a:pt x="0" y="13703"/>
                  </a:lnTo>
                  <a:lnTo>
                    <a:pt x="3733" y="13703"/>
                  </a:lnTo>
                  <a:lnTo>
                    <a:pt x="4991" y="16192"/>
                  </a:lnTo>
                  <a:lnTo>
                    <a:pt x="7467" y="16192"/>
                  </a:lnTo>
                  <a:lnTo>
                    <a:pt x="8712" y="13703"/>
                  </a:lnTo>
                  <a:lnTo>
                    <a:pt x="11214" y="11214"/>
                  </a:lnTo>
                  <a:lnTo>
                    <a:pt x="13690" y="6223"/>
                  </a:lnTo>
                  <a:lnTo>
                    <a:pt x="13690" y="3746"/>
                  </a:lnTo>
                  <a:lnTo>
                    <a:pt x="11214" y="1244"/>
                  </a:lnTo>
                  <a:lnTo>
                    <a:pt x="11214" y="0"/>
                  </a:lnTo>
                  <a:close/>
                </a:path>
              </a:pathLst>
            </a:custGeom>
            <a:solidFill>
              <a:srgbClr val="7F95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5" name="object 1115" descr=""/>
            <p:cNvSpPr/>
            <p:nvPr/>
          </p:nvSpPr>
          <p:spPr>
            <a:xfrm>
              <a:off x="5352352" y="1592680"/>
              <a:ext cx="10160" cy="41275"/>
            </a:xfrm>
            <a:custGeom>
              <a:avLst/>
              <a:gdLst/>
              <a:ahLst/>
              <a:cxnLst/>
              <a:rect l="l" t="t" r="r" b="b"/>
              <a:pathLst>
                <a:path w="10160" h="41275">
                  <a:moveTo>
                    <a:pt x="0" y="0"/>
                  </a:moveTo>
                  <a:lnTo>
                    <a:pt x="0" y="33629"/>
                  </a:lnTo>
                  <a:lnTo>
                    <a:pt x="2501" y="37376"/>
                  </a:lnTo>
                  <a:lnTo>
                    <a:pt x="9969" y="41109"/>
                  </a:lnTo>
                  <a:lnTo>
                    <a:pt x="9969" y="34874"/>
                  </a:lnTo>
                  <a:lnTo>
                    <a:pt x="8724" y="32385"/>
                  </a:lnTo>
                  <a:lnTo>
                    <a:pt x="7480" y="27406"/>
                  </a:lnTo>
                  <a:lnTo>
                    <a:pt x="8724" y="22428"/>
                  </a:lnTo>
                  <a:lnTo>
                    <a:pt x="8724" y="9956"/>
                  </a:lnTo>
                  <a:lnTo>
                    <a:pt x="7480" y="8724"/>
                  </a:lnTo>
                  <a:lnTo>
                    <a:pt x="4991" y="6235"/>
                  </a:lnTo>
                  <a:lnTo>
                    <a:pt x="2501" y="24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45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6" name="object 1116" descr=""/>
            <p:cNvSpPr/>
            <p:nvPr/>
          </p:nvSpPr>
          <p:spPr>
            <a:xfrm>
              <a:off x="5353597" y="1554072"/>
              <a:ext cx="15240" cy="47625"/>
            </a:xfrm>
            <a:custGeom>
              <a:avLst/>
              <a:gdLst/>
              <a:ahLst/>
              <a:cxnLst/>
              <a:rect l="l" t="t" r="r" b="b"/>
              <a:pathLst>
                <a:path w="15239" h="47625">
                  <a:moveTo>
                    <a:pt x="7480" y="0"/>
                  </a:moveTo>
                  <a:lnTo>
                    <a:pt x="3746" y="2489"/>
                  </a:lnTo>
                  <a:lnTo>
                    <a:pt x="3746" y="7467"/>
                  </a:lnTo>
                  <a:lnTo>
                    <a:pt x="1257" y="8712"/>
                  </a:lnTo>
                  <a:lnTo>
                    <a:pt x="0" y="8712"/>
                  </a:lnTo>
                  <a:lnTo>
                    <a:pt x="0" y="16192"/>
                  </a:lnTo>
                  <a:lnTo>
                    <a:pt x="1257" y="23660"/>
                  </a:lnTo>
                  <a:lnTo>
                    <a:pt x="0" y="31140"/>
                  </a:lnTo>
                  <a:lnTo>
                    <a:pt x="0" y="38608"/>
                  </a:lnTo>
                  <a:lnTo>
                    <a:pt x="2501" y="41097"/>
                  </a:lnTo>
                  <a:lnTo>
                    <a:pt x="4978" y="44843"/>
                  </a:lnTo>
                  <a:lnTo>
                    <a:pt x="7480" y="47332"/>
                  </a:lnTo>
                  <a:lnTo>
                    <a:pt x="7480" y="34861"/>
                  </a:lnTo>
                  <a:lnTo>
                    <a:pt x="12458" y="31140"/>
                  </a:lnTo>
                  <a:lnTo>
                    <a:pt x="14947" y="26162"/>
                  </a:lnTo>
                  <a:lnTo>
                    <a:pt x="12458" y="26162"/>
                  </a:lnTo>
                  <a:lnTo>
                    <a:pt x="12458" y="16192"/>
                  </a:lnTo>
                  <a:lnTo>
                    <a:pt x="7480" y="16192"/>
                  </a:lnTo>
                  <a:lnTo>
                    <a:pt x="7480" y="9969"/>
                  </a:lnTo>
                  <a:lnTo>
                    <a:pt x="6235" y="7467"/>
                  </a:lnTo>
                  <a:lnTo>
                    <a:pt x="7480" y="3733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854A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7" name="object 1117" descr=""/>
            <p:cNvSpPr/>
            <p:nvPr/>
          </p:nvSpPr>
          <p:spPr>
            <a:xfrm>
              <a:off x="5359833" y="1582710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0" y="0"/>
                  </a:moveTo>
                  <a:lnTo>
                    <a:pt x="0" y="4991"/>
                  </a:lnTo>
                  <a:lnTo>
                    <a:pt x="3327" y="2501"/>
                  </a:lnTo>
                  <a:lnTo>
                    <a:pt x="1244" y="2501"/>
                  </a:lnTo>
                  <a:lnTo>
                    <a:pt x="0" y="0"/>
                  </a:lnTo>
                  <a:close/>
                </a:path>
                <a:path w="5079" h="5080">
                  <a:moveTo>
                    <a:pt x="4991" y="1257"/>
                  </a:moveTo>
                  <a:lnTo>
                    <a:pt x="3327" y="2501"/>
                  </a:lnTo>
                  <a:lnTo>
                    <a:pt x="4991" y="2501"/>
                  </a:lnTo>
                  <a:lnTo>
                    <a:pt x="4991" y="1257"/>
                  </a:lnTo>
                  <a:close/>
                </a:path>
              </a:pathLst>
            </a:custGeom>
            <a:solidFill>
              <a:srgbClr val="7683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8" name="object 1118" descr=""/>
            <p:cNvSpPr/>
            <p:nvPr/>
          </p:nvSpPr>
          <p:spPr>
            <a:xfrm>
              <a:off x="5359833" y="157898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4991" y="0"/>
                  </a:moveTo>
                  <a:lnTo>
                    <a:pt x="3327" y="1663"/>
                  </a:lnTo>
                  <a:lnTo>
                    <a:pt x="1663" y="2476"/>
                  </a:lnTo>
                  <a:lnTo>
                    <a:pt x="0" y="2476"/>
                  </a:lnTo>
                  <a:lnTo>
                    <a:pt x="2489" y="4978"/>
                  </a:lnTo>
                  <a:lnTo>
                    <a:pt x="3733" y="4978"/>
                  </a:lnTo>
                  <a:lnTo>
                    <a:pt x="4991" y="6223"/>
                  </a:lnTo>
                  <a:lnTo>
                    <a:pt x="7467" y="1244"/>
                  </a:lnTo>
                  <a:lnTo>
                    <a:pt x="4991" y="124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79843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9" name="object 1119" descr=""/>
            <p:cNvSpPr/>
            <p:nvPr/>
          </p:nvSpPr>
          <p:spPr>
            <a:xfrm>
              <a:off x="5358575" y="1571509"/>
              <a:ext cx="5080" cy="11430"/>
            </a:xfrm>
            <a:custGeom>
              <a:avLst/>
              <a:gdLst/>
              <a:ahLst/>
              <a:cxnLst/>
              <a:rect l="l" t="t" r="r" b="b"/>
              <a:pathLst>
                <a:path w="5079" h="11430">
                  <a:moveTo>
                    <a:pt x="4991" y="0"/>
                  </a:moveTo>
                  <a:lnTo>
                    <a:pt x="0" y="0"/>
                  </a:lnTo>
                  <a:lnTo>
                    <a:pt x="0" y="11201"/>
                  </a:lnTo>
                  <a:lnTo>
                    <a:pt x="3746" y="11201"/>
                  </a:lnTo>
                  <a:lnTo>
                    <a:pt x="4991" y="8724"/>
                  </a:lnTo>
                  <a:lnTo>
                    <a:pt x="4991" y="0"/>
                  </a:lnTo>
                  <a:close/>
                </a:path>
              </a:pathLst>
            </a:custGeom>
            <a:solidFill>
              <a:srgbClr val="868F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0" name="object 1120" descr=""/>
            <p:cNvSpPr/>
            <p:nvPr/>
          </p:nvSpPr>
          <p:spPr>
            <a:xfrm>
              <a:off x="5362322" y="1575243"/>
              <a:ext cx="2540" cy="0"/>
            </a:xfrm>
            <a:custGeom>
              <a:avLst/>
              <a:gdLst/>
              <a:ahLst/>
              <a:cxnLst/>
              <a:rect l="l" t="t" r="r" b="b"/>
              <a:pathLst>
                <a:path w="2539" h="0">
                  <a:moveTo>
                    <a:pt x="2501" y="0"/>
                  </a:moveTo>
                  <a:lnTo>
                    <a:pt x="0" y="0"/>
                  </a:lnTo>
                </a:path>
              </a:pathLst>
            </a:custGeom>
            <a:solidFill>
              <a:srgbClr val="8D94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1" name="object 1121" descr=""/>
            <p:cNvSpPr/>
            <p:nvPr/>
          </p:nvSpPr>
          <p:spPr>
            <a:xfrm>
              <a:off x="5381004" y="1601405"/>
              <a:ext cx="20320" cy="30480"/>
            </a:xfrm>
            <a:custGeom>
              <a:avLst/>
              <a:gdLst/>
              <a:ahLst/>
              <a:cxnLst/>
              <a:rect l="l" t="t" r="r" b="b"/>
              <a:pathLst>
                <a:path w="20320" h="30480">
                  <a:moveTo>
                    <a:pt x="4978" y="0"/>
                  </a:moveTo>
                  <a:lnTo>
                    <a:pt x="1244" y="3733"/>
                  </a:lnTo>
                  <a:lnTo>
                    <a:pt x="2489" y="3733"/>
                  </a:lnTo>
                  <a:lnTo>
                    <a:pt x="4978" y="7480"/>
                  </a:lnTo>
                  <a:lnTo>
                    <a:pt x="6222" y="9956"/>
                  </a:lnTo>
                  <a:lnTo>
                    <a:pt x="2489" y="9956"/>
                  </a:lnTo>
                  <a:lnTo>
                    <a:pt x="6222" y="16179"/>
                  </a:lnTo>
                  <a:lnTo>
                    <a:pt x="6222" y="18681"/>
                  </a:lnTo>
                  <a:lnTo>
                    <a:pt x="2489" y="18681"/>
                  </a:lnTo>
                  <a:lnTo>
                    <a:pt x="2489" y="21170"/>
                  </a:lnTo>
                  <a:lnTo>
                    <a:pt x="1244" y="22415"/>
                  </a:lnTo>
                  <a:lnTo>
                    <a:pt x="1244" y="27406"/>
                  </a:lnTo>
                  <a:lnTo>
                    <a:pt x="3746" y="29883"/>
                  </a:lnTo>
                  <a:lnTo>
                    <a:pt x="4978" y="27406"/>
                  </a:lnTo>
                  <a:lnTo>
                    <a:pt x="17437" y="27406"/>
                  </a:lnTo>
                  <a:lnTo>
                    <a:pt x="19926" y="19926"/>
                  </a:lnTo>
                  <a:lnTo>
                    <a:pt x="17437" y="17437"/>
                  </a:lnTo>
                  <a:lnTo>
                    <a:pt x="9969" y="4978"/>
                  </a:lnTo>
                  <a:lnTo>
                    <a:pt x="7467" y="1231"/>
                  </a:lnTo>
                  <a:lnTo>
                    <a:pt x="4978" y="0"/>
                  </a:lnTo>
                  <a:close/>
                </a:path>
                <a:path w="20320" h="30480">
                  <a:moveTo>
                    <a:pt x="17437" y="27406"/>
                  </a:moveTo>
                  <a:lnTo>
                    <a:pt x="7467" y="27406"/>
                  </a:lnTo>
                  <a:lnTo>
                    <a:pt x="7467" y="29883"/>
                  </a:lnTo>
                  <a:lnTo>
                    <a:pt x="14947" y="29883"/>
                  </a:lnTo>
                  <a:lnTo>
                    <a:pt x="17437" y="27406"/>
                  </a:lnTo>
                  <a:close/>
                </a:path>
                <a:path w="20320" h="30480">
                  <a:moveTo>
                    <a:pt x="1244" y="21170"/>
                  </a:moveTo>
                  <a:lnTo>
                    <a:pt x="0" y="23660"/>
                  </a:lnTo>
                  <a:lnTo>
                    <a:pt x="1244" y="22415"/>
                  </a:lnTo>
                  <a:lnTo>
                    <a:pt x="1244" y="21170"/>
                  </a:lnTo>
                  <a:close/>
                </a:path>
              </a:pathLst>
            </a:custGeom>
            <a:solidFill>
              <a:srgbClr val="709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2" name="object 1122" descr=""/>
            <p:cNvSpPr/>
            <p:nvPr/>
          </p:nvSpPr>
          <p:spPr>
            <a:xfrm>
              <a:off x="5383493" y="1611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20" h="6350">
                  <a:moveTo>
                    <a:pt x="7480" y="0"/>
                  </a:moveTo>
                  <a:lnTo>
                    <a:pt x="3733" y="0"/>
                  </a:lnTo>
                  <a:lnTo>
                    <a:pt x="0" y="0"/>
                  </a:lnTo>
                  <a:lnTo>
                    <a:pt x="3733" y="6223"/>
                  </a:lnTo>
                  <a:lnTo>
                    <a:pt x="7480" y="2501"/>
                  </a:lnTo>
                  <a:lnTo>
                    <a:pt x="7480" y="0"/>
                  </a:lnTo>
                  <a:close/>
                </a:path>
              </a:pathLst>
            </a:custGeom>
            <a:solidFill>
              <a:srgbClr val="5B723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3" name="object 1123" descr=""/>
            <p:cNvSpPr/>
            <p:nvPr/>
          </p:nvSpPr>
          <p:spPr>
            <a:xfrm>
              <a:off x="5382248" y="1620086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7480" y="0"/>
                  </a:moveTo>
                  <a:lnTo>
                    <a:pt x="6223" y="1244"/>
                  </a:lnTo>
                  <a:lnTo>
                    <a:pt x="2501" y="1244"/>
                  </a:lnTo>
                  <a:lnTo>
                    <a:pt x="2501" y="3721"/>
                  </a:lnTo>
                  <a:lnTo>
                    <a:pt x="1244" y="4978"/>
                  </a:lnTo>
                  <a:lnTo>
                    <a:pt x="1244" y="9969"/>
                  </a:lnTo>
                  <a:lnTo>
                    <a:pt x="3733" y="12446"/>
                  </a:lnTo>
                  <a:lnTo>
                    <a:pt x="4978" y="9969"/>
                  </a:lnTo>
                  <a:lnTo>
                    <a:pt x="7480" y="9969"/>
                  </a:lnTo>
                  <a:lnTo>
                    <a:pt x="9969" y="6223"/>
                  </a:lnTo>
                  <a:lnTo>
                    <a:pt x="7480" y="3721"/>
                  </a:lnTo>
                  <a:lnTo>
                    <a:pt x="7480" y="0"/>
                  </a:lnTo>
                  <a:close/>
                </a:path>
                <a:path w="10160" h="12700">
                  <a:moveTo>
                    <a:pt x="1244" y="3721"/>
                  </a:moveTo>
                  <a:lnTo>
                    <a:pt x="0" y="6223"/>
                  </a:lnTo>
                  <a:lnTo>
                    <a:pt x="1244" y="4978"/>
                  </a:lnTo>
                  <a:lnTo>
                    <a:pt x="1244" y="3721"/>
                  </a:lnTo>
                  <a:close/>
                </a:path>
              </a:pathLst>
            </a:custGeom>
            <a:solidFill>
              <a:srgbClr val="4C77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4" name="object 1124" descr=""/>
            <p:cNvSpPr/>
            <p:nvPr/>
          </p:nvSpPr>
          <p:spPr>
            <a:xfrm>
              <a:off x="5384750" y="1620086"/>
              <a:ext cx="5080" cy="3810"/>
            </a:xfrm>
            <a:custGeom>
              <a:avLst/>
              <a:gdLst/>
              <a:ahLst/>
              <a:cxnLst/>
              <a:rect l="l" t="t" r="r" b="b"/>
              <a:pathLst>
                <a:path w="5079" h="3809">
                  <a:moveTo>
                    <a:pt x="4978" y="0"/>
                  </a:moveTo>
                  <a:lnTo>
                    <a:pt x="3721" y="1244"/>
                  </a:lnTo>
                  <a:lnTo>
                    <a:pt x="0" y="1244"/>
                  </a:lnTo>
                  <a:lnTo>
                    <a:pt x="0" y="3721"/>
                  </a:lnTo>
                  <a:lnTo>
                    <a:pt x="4978" y="3721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537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5" name="object 1125" descr=""/>
            <p:cNvSpPr/>
            <p:nvPr/>
          </p:nvSpPr>
          <p:spPr>
            <a:xfrm>
              <a:off x="5394694" y="1621331"/>
              <a:ext cx="8890" cy="12700"/>
            </a:xfrm>
            <a:custGeom>
              <a:avLst/>
              <a:gdLst/>
              <a:ahLst/>
              <a:cxnLst/>
              <a:rect l="l" t="t" r="r" b="b"/>
              <a:pathLst>
                <a:path w="8889" h="12700">
                  <a:moveTo>
                    <a:pt x="6235" y="0"/>
                  </a:moveTo>
                  <a:lnTo>
                    <a:pt x="3746" y="0"/>
                  </a:lnTo>
                  <a:lnTo>
                    <a:pt x="2501" y="2476"/>
                  </a:lnTo>
                  <a:lnTo>
                    <a:pt x="0" y="4978"/>
                  </a:lnTo>
                  <a:lnTo>
                    <a:pt x="0" y="9956"/>
                  </a:lnTo>
                  <a:lnTo>
                    <a:pt x="1257" y="12458"/>
                  </a:lnTo>
                  <a:lnTo>
                    <a:pt x="3746" y="9956"/>
                  </a:lnTo>
                  <a:lnTo>
                    <a:pt x="5003" y="6222"/>
                  </a:lnTo>
                  <a:lnTo>
                    <a:pt x="6235" y="2476"/>
                  </a:lnTo>
                  <a:lnTo>
                    <a:pt x="8724" y="2476"/>
                  </a:lnTo>
                  <a:lnTo>
                    <a:pt x="6235" y="0"/>
                  </a:lnTo>
                  <a:close/>
                </a:path>
              </a:pathLst>
            </a:custGeom>
            <a:solidFill>
              <a:srgbClr val="5A88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6" name="object 1126" descr=""/>
            <p:cNvSpPr/>
            <p:nvPr/>
          </p:nvSpPr>
          <p:spPr>
            <a:xfrm>
              <a:off x="5337405" y="1578989"/>
              <a:ext cx="20320" cy="45085"/>
            </a:xfrm>
            <a:custGeom>
              <a:avLst/>
              <a:gdLst/>
              <a:ahLst/>
              <a:cxnLst/>
              <a:rect l="l" t="t" r="r" b="b"/>
              <a:pathLst>
                <a:path w="20320" h="45084">
                  <a:moveTo>
                    <a:pt x="19939" y="38595"/>
                  </a:moveTo>
                  <a:lnTo>
                    <a:pt x="12471" y="38595"/>
                  </a:lnTo>
                  <a:lnTo>
                    <a:pt x="14947" y="41097"/>
                  </a:lnTo>
                  <a:lnTo>
                    <a:pt x="17449" y="42341"/>
                  </a:lnTo>
                  <a:lnTo>
                    <a:pt x="17449" y="44818"/>
                  </a:lnTo>
                  <a:lnTo>
                    <a:pt x="19939" y="42341"/>
                  </a:lnTo>
                  <a:lnTo>
                    <a:pt x="19939" y="38595"/>
                  </a:lnTo>
                  <a:close/>
                </a:path>
                <a:path w="20320" h="45084">
                  <a:moveTo>
                    <a:pt x="19939" y="12445"/>
                  </a:moveTo>
                  <a:lnTo>
                    <a:pt x="14947" y="13690"/>
                  </a:lnTo>
                  <a:lnTo>
                    <a:pt x="2501" y="13690"/>
                  </a:lnTo>
                  <a:lnTo>
                    <a:pt x="2501" y="16179"/>
                  </a:lnTo>
                  <a:lnTo>
                    <a:pt x="6223" y="16179"/>
                  </a:lnTo>
                  <a:lnTo>
                    <a:pt x="6223" y="21170"/>
                  </a:lnTo>
                  <a:lnTo>
                    <a:pt x="2501" y="21170"/>
                  </a:lnTo>
                  <a:lnTo>
                    <a:pt x="4991" y="26149"/>
                  </a:lnTo>
                  <a:lnTo>
                    <a:pt x="2501" y="28638"/>
                  </a:lnTo>
                  <a:lnTo>
                    <a:pt x="0" y="28638"/>
                  </a:lnTo>
                  <a:lnTo>
                    <a:pt x="0" y="37350"/>
                  </a:lnTo>
                  <a:lnTo>
                    <a:pt x="3746" y="37350"/>
                  </a:lnTo>
                  <a:lnTo>
                    <a:pt x="7480" y="41097"/>
                  </a:lnTo>
                  <a:lnTo>
                    <a:pt x="11214" y="41097"/>
                  </a:lnTo>
                  <a:lnTo>
                    <a:pt x="12471" y="38595"/>
                  </a:lnTo>
                  <a:lnTo>
                    <a:pt x="19939" y="38595"/>
                  </a:lnTo>
                  <a:lnTo>
                    <a:pt x="19939" y="12445"/>
                  </a:lnTo>
                  <a:close/>
                </a:path>
                <a:path w="20320" h="45084">
                  <a:moveTo>
                    <a:pt x="0" y="4978"/>
                  </a:moveTo>
                  <a:lnTo>
                    <a:pt x="0" y="13690"/>
                  </a:lnTo>
                  <a:lnTo>
                    <a:pt x="14947" y="13690"/>
                  </a:lnTo>
                  <a:lnTo>
                    <a:pt x="14947" y="8712"/>
                  </a:lnTo>
                  <a:lnTo>
                    <a:pt x="3746" y="8712"/>
                  </a:lnTo>
                  <a:lnTo>
                    <a:pt x="0" y="4978"/>
                  </a:lnTo>
                  <a:close/>
                </a:path>
                <a:path w="20320" h="45084">
                  <a:moveTo>
                    <a:pt x="14947" y="0"/>
                  </a:moveTo>
                  <a:lnTo>
                    <a:pt x="12471" y="2476"/>
                  </a:lnTo>
                  <a:lnTo>
                    <a:pt x="8724" y="2476"/>
                  </a:lnTo>
                  <a:lnTo>
                    <a:pt x="8724" y="8712"/>
                  </a:lnTo>
                  <a:lnTo>
                    <a:pt x="14947" y="8712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7298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7" name="object 1127" descr=""/>
            <p:cNvSpPr/>
            <p:nvPr/>
          </p:nvSpPr>
          <p:spPr>
            <a:xfrm>
              <a:off x="5341151" y="1598916"/>
              <a:ext cx="5080" cy="7620"/>
            </a:xfrm>
            <a:custGeom>
              <a:avLst/>
              <a:gdLst/>
              <a:ahLst/>
              <a:cxnLst/>
              <a:rect l="l" t="t" r="r" b="b"/>
              <a:pathLst>
                <a:path w="5079" h="7619">
                  <a:moveTo>
                    <a:pt x="1244" y="0"/>
                  </a:moveTo>
                  <a:lnTo>
                    <a:pt x="0" y="0"/>
                  </a:lnTo>
                  <a:lnTo>
                    <a:pt x="0" y="7467"/>
                  </a:lnTo>
                  <a:lnTo>
                    <a:pt x="4978" y="7467"/>
                  </a:lnTo>
                  <a:lnTo>
                    <a:pt x="4978" y="3721"/>
                  </a:lnTo>
                  <a:lnTo>
                    <a:pt x="1244" y="0"/>
                  </a:lnTo>
                  <a:close/>
                </a:path>
              </a:pathLst>
            </a:custGeom>
            <a:solidFill>
              <a:srgbClr val="607F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8" name="object 1128" descr=""/>
            <p:cNvSpPr/>
            <p:nvPr/>
          </p:nvSpPr>
          <p:spPr>
            <a:xfrm>
              <a:off x="5341151" y="1602637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76" y="0"/>
                  </a:moveTo>
                  <a:lnTo>
                    <a:pt x="0" y="0"/>
                  </a:lnTo>
                  <a:lnTo>
                    <a:pt x="0" y="4991"/>
                  </a:lnTo>
                  <a:lnTo>
                    <a:pt x="2476" y="4991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537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9" name="object 1129" descr=""/>
            <p:cNvSpPr/>
            <p:nvPr/>
          </p:nvSpPr>
          <p:spPr>
            <a:xfrm>
              <a:off x="5337405" y="1592680"/>
              <a:ext cx="11430" cy="8890"/>
            </a:xfrm>
            <a:custGeom>
              <a:avLst/>
              <a:gdLst/>
              <a:ahLst/>
              <a:cxnLst/>
              <a:rect l="l" t="t" r="r" b="b"/>
              <a:pathLst>
                <a:path w="11429" h="8890">
                  <a:moveTo>
                    <a:pt x="2246" y="996"/>
                  </a:moveTo>
                  <a:lnTo>
                    <a:pt x="0" y="2489"/>
                  </a:lnTo>
                  <a:lnTo>
                    <a:pt x="0" y="4978"/>
                  </a:lnTo>
                  <a:lnTo>
                    <a:pt x="8724" y="4978"/>
                  </a:lnTo>
                  <a:lnTo>
                    <a:pt x="11214" y="8724"/>
                  </a:lnTo>
                  <a:lnTo>
                    <a:pt x="11214" y="3733"/>
                  </a:lnTo>
                  <a:lnTo>
                    <a:pt x="7480" y="2489"/>
                  </a:lnTo>
                  <a:lnTo>
                    <a:pt x="3746" y="2489"/>
                  </a:lnTo>
                  <a:lnTo>
                    <a:pt x="2246" y="996"/>
                  </a:lnTo>
                  <a:close/>
                </a:path>
                <a:path w="11429" h="8890">
                  <a:moveTo>
                    <a:pt x="3746" y="0"/>
                  </a:moveTo>
                  <a:lnTo>
                    <a:pt x="1244" y="0"/>
                  </a:lnTo>
                  <a:lnTo>
                    <a:pt x="2246" y="996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688B3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0" name="object 1130" descr=""/>
            <p:cNvSpPr/>
            <p:nvPr/>
          </p:nvSpPr>
          <p:spPr>
            <a:xfrm>
              <a:off x="5336173" y="1582710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0" y="0"/>
                  </a:moveTo>
                  <a:lnTo>
                    <a:pt x="0" y="11226"/>
                  </a:lnTo>
                  <a:lnTo>
                    <a:pt x="2476" y="11226"/>
                  </a:lnTo>
                  <a:lnTo>
                    <a:pt x="6223" y="8724"/>
                  </a:lnTo>
                  <a:lnTo>
                    <a:pt x="9952" y="8724"/>
                  </a:lnTo>
                  <a:lnTo>
                    <a:pt x="8712" y="7480"/>
                  </a:lnTo>
                  <a:lnTo>
                    <a:pt x="8712" y="3746"/>
                  </a:lnTo>
                  <a:lnTo>
                    <a:pt x="3733" y="3746"/>
                  </a:lnTo>
                  <a:lnTo>
                    <a:pt x="0" y="0"/>
                  </a:lnTo>
                  <a:close/>
                </a:path>
                <a:path w="12700" h="11430">
                  <a:moveTo>
                    <a:pt x="9952" y="8724"/>
                  </a:moveTo>
                  <a:lnTo>
                    <a:pt x="8712" y="8724"/>
                  </a:lnTo>
                  <a:lnTo>
                    <a:pt x="9956" y="11226"/>
                  </a:lnTo>
                  <a:lnTo>
                    <a:pt x="12446" y="11226"/>
                  </a:lnTo>
                  <a:lnTo>
                    <a:pt x="9952" y="8724"/>
                  </a:lnTo>
                  <a:close/>
                </a:path>
              </a:pathLst>
            </a:custGeom>
            <a:solidFill>
              <a:srgbClr val="6991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1" name="object 1131" descr=""/>
            <p:cNvSpPr/>
            <p:nvPr/>
          </p:nvSpPr>
          <p:spPr>
            <a:xfrm>
              <a:off x="5334928" y="1590191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6223" y="0"/>
                  </a:moveTo>
                  <a:lnTo>
                    <a:pt x="0" y="0"/>
                  </a:lnTo>
                  <a:lnTo>
                    <a:pt x="0" y="3746"/>
                  </a:lnTo>
                  <a:lnTo>
                    <a:pt x="2476" y="3746"/>
                  </a:lnTo>
                  <a:lnTo>
                    <a:pt x="6223" y="1244"/>
                  </a:lnTo>
                  <a:lnTo>
                    <a:pt x="6223" y="0"/>
                  </a:lnTo>
                  <a:close/>
                </a:path>
              </a:pathLst>
            </a:custGeom>
            <a:solidFill>
              <a:srgbClr val="5777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2" name="object 1132" descr=""/>
            <p:cNvSpPr/>
            <p:nvPr/>
          </p:nvSpPr>
          <p:spPr>
            <a:xfrm>
              <a:off x="5332426" y="1602637"/>
              <a:ext cx="20320" cy="24130"/>
            </a:xfrm>
            <a:custGeom>
              <a:avLst/>
              <a:gdLst/>
              <a:ahLst/>
              <a:cxnLst/>
              <a:rect l="l" t="t" r="r" b="b"/>
              <a:pathLst>
                <a:path w="20320" h="24130">
                  <a:moveTo>
                    <a:pt x="14947" y="0"/>
                  </a:moveTo>
                  <a:lnTo>
                    <a:pt x="6223" y="0"/>
                  </a:lnTo>
                  <a:lnTo>
                    <a:pt x="2501" y="0"/>
                  </a:lnTo>
                  <a:lnTo>
                    <a:pt x="4978" y="4991"/>
                  </a:lnTo>
                  <a:lnTo>
                    <a:pt x="2501" y="7480"/>
                  </a:lnTo>
                  <a:lnTo>
                    <a:pt x="0" y="7480"/>
                  </a:lnTo>
                  <a:lnTo>
                    <a:pt x="0" y="16205"/>
                  </a:lnTo>
                  <a:lnTo>
                    <a:pt x="3746" y="16205"/>
                  </a:lnTo>
                  <a:lnTo>
                    <a:pt x="7480" y="19938"/>
                  </a:lnTo>
                  <a:lnTo>
                    <a:pt x="11201" y="19938"/>
                  </a:lnTo>
                  <a:lnTo>
                    <a:pt x="12458" y="17449"/>
                  </a:lnTo>
                  <a:lnTo>
                    <a:pt x="14947" y="19938"/>
                  </a:lnTo>
                  <a:lnTo>
                    <a:pt x="17449" y="21170"/>
                  </a:lnTo>
                  <a:lnTo>
                    <a:pt x="17449" y="23672"/>
                  </a:lnTo>
                  <a:lnTo>
                    <a:pt x="19926" y="21170"/>
                  </a:lnTo>
                  <a:lnTo>
                    <a:pt x="19926" y="6248"/>
                  </a:lnTo>
                  <a:lnTo>
                    <a:pt x="14947" y="2501"/>
                  </a:lnTo>
                  <a:lnTo>
                    <a:pt x="14947" y="0"/>
                  </a:lnTo>
                  <a:close/>
                </a:path>
              </a:pathLst>
            </a:custGeom>
            <a:solidFill>
              <a:srgbClr val="5295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3" name="object 1133" descr=""/>
            <p:cNvSpPr/>
            <p:nvPr/>
          </p:nvSpPr>
          <p:spPr>
            <a:xfrm>
              <a:off x="5331181" y="1610117"/>
              <a:ext cx="3810" cy="5080"/>
            </a:xfrm>
            <a:custGeom>
              <a:avLst/>
              <a:gdLst/>
              <a:ahLst/>
              <a:cxnLst/>
              <a:rect l="l" t="t" r="r" b="b"/>
              <a:pathLst>
                <a:path w="3810" h="5080">
                  <a:moveTo>
                    <a:pt x="3746" y="0"/>
                  </a:moveTo>
                  <a:lnTo>
                    <a:pt x="2489" y="0"/>
                  </a:lnTo>
                  <a:lnTo>
                    <a:pt x="0" y="0"/>
                  </a:lnTo>
                  <a:lnTo>
                    <a:pt x="0" y="4991"/>
                  </a:lnTo>
                  <a:lnTo>
                    <a:pt x="3746" y="0"/>
                  </a:lnTo>
                  <a:close/>
                </a:path>
              </a:pathLst>
            </a:custGeom>
            <a:solidFill>
              <a:srgbClr val="72953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4" name="object 1134" descr=""/>
            <p:cNvSpPr/>
            <p:nvPr/>
          </p:nvSpPr>
          <p:spPr>
            <a:xfrm>
              <a:off x="5334928" y="1607628"/>
              <a:ext cx="11430" cy="11430"/>
            </a:xfrm>
            <a:custGeom>
              <a:avLst/>
              <a:gdLst/>
              <a:ahLst/>
              <a:cxnLst/>
              <a:rect l="l" t="t" r="r" b="b"/>
              <a:pathLst>
                <a:path w="11429" h="11430">
                  <a:moveTo>
                    <a:pt x="3721" y="0"/>
                  </a:moveTo>
                  <a:lnTo>
                    <a:pt x="2476" y="0"/>
                  </a:lnTo>
                  <a:lnTo>
                    <a:pt x="0" y="2489"/>
                  </a:lnTo>
                  <a:lnTo>
                    <a:pt x="2476" y="6235"/>
                  </a:lnTo>
                  <a:lnTo>
                    <a:pt x="4978" y="8712"/>
                  </a:lnTo>
                  <a:lnTo>
                    <a:pt x="8699" y="11214"/>
                  </a:lnTo>
                  <a:lnTo>
                    <a:pt x="11201" y="8712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445D2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5" name="object 1135" descr=""/>
            <p:cNvSpPr/>
            <p:nvPr/>
          </p:nvSpPr>
          <p:spPr>
            <a:xfrm>
              <a:off x="5334928" y="1602637"/>
              <a:ext cx="10160" cy="12700"/>
            </a:xfrm>
            <a:custGeom>
              <a:avLst/>
              <a:gdLst/>
              <a:ahLst/>
              <a:cxnLst/>
              <a:rect l="l" t="t" r="r" b="b"/>
              <a:pathLst>
                <a:path w="10160" h="12700">
                  <a:moveTo>
                    <a:pt x="3721" y="0"/>
                  </a:moveTo>
                  <a:lnTo>
                    <a:pt x="0" y="0"/>
                  </a:lnTo>
                  <a:lnTo>
                    <a:pt x="2476" y="4991"/>
                  </a:lnTo>
                  <a:lnTo>
                    <a:pt x="9956" y="12471"/>
                  </a:lnTo>
                  <a:lnTo>
                    <a:pt x="7467" y="4991"/>
                  </a:lnTo>
                  <a:lnTo>
                    <a:pt x="7467" y="2501"/>
                  </a:lnTo>
                  <a:lnTo>
                    <a:pt x="3721" y="2501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292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6" name="object 1136" descr=""/>
            <p:cNvSpPr/>
            <p:nvPr/>
          </p:nvSpPr>
          <p:spPr>
            <a:xfrm>
              <a:off x="5334928" y="160263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79" h="5080">
                  <a:moveTo>
                    <a:pt x="3721" y="0"/>
                  </a:moveTo>
                  <a:lnTo>
                    <a:pt x="0" y="0"/>
                  </a:lnTo>
                  <a:lnTo>
                    <a:pt x="2476" y="4991"/>
                  </a:lnTo>
                  <a:lnTo>
                    <a:pt x="4978" y="4991"/>
                  </a:lnTo>
                  <a:lnTo>
                    <a:pt x="4978" y="1244"/>
                  </a:lnTo>
                  <a:lnTo>
                    <a:pt x="3721" y="0"/>
                  </a:lnTo>
                  <a:close/>
                </a:path>
              </a:pathLst>
            </a:custGeom>
            <a:solidFill>
              <a:srgbClr val="669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7" name="object 1137" descr=""/>
            <p:cNvSpPr/>
            <p:nvPr/>
          </p:nvSpPr>
          <p:spPr>
            <a:xfrm>
              <a:off x="5344885" y="1605139"/>
              <a:ext cx="10160" cy="22860"/>
            </a:xfrm>
            <a:custGeom>
              <a:avLst/>
              <a:gdLst/>
              <a:ahLst/>
              <a:cxnLst/>
              <a:rect l="l" t="t" r="r" b="b"/>
              <a:pathLst>
                <a:path w="10160" h="22860">
                  <a:moveTo>
                    <a:pt x="3733" y="0"/>
                  </a:moveTo>
                  <a:lnTo>
                    <a:pt x="0" y="0"/>
                  </a:lnTo>
                  <a:lnTo>
                    <a:pt x="2489" y="8724"/>
                  </a:lnTo>
                  <a:lnTo>
                    <a:pt x="2489" y="11201"/>
                  </a:lnTo>
                  <a:lnTo>
                    <a:pt x="0" y="13703"/>
                  </a:lnTo>
                  <a:lnTo>
                    <a:pt x="4991" y="18669"/>
                  </a:lnTo>
                  <a:lnTo>
                    <a:pt x="7467" y="19926"/>
                  </a:lnTo>
                  <a:lnTo>
                    <a:pt x="7467" y="22415"/>
                  </a:lnTo>
                  <a:lnTo>
                    <a:pt x="9969" y="19926"/>
                  </a:lnTo>
                  <a:lnTo>
                    <a:pt x="9969" y="4978"/>
                  </a:lnTo>
                  <a:lnTo>
                    <a:pt x="4991" y="1244"/>
                  </a:lnTo>
                  <a:lnTo>
                    <a:pt x="3733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6789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8" name="object 1138" descr=""/>
            <p:cNvSpPr/>
            <p:nvPr/>
          </p:nvSpPr>
          <p:spPr>
            <a:xfrm>
              <a:off x="5343627" y="1616340"/>
              <a:ext cx="10160" cy="11430"/>
            </a:xfrm>
            <a:custGeom>
              <a:avLst/>
              <a:gdLst/>
              <a:ahLst/>
              <a:cxnLst/>
              <a:rect l="l" t="t" r="r" b="b"/>
              <a:pathLst>
                <a:path w="10160" h="11430">
                  <a:moveTo>
                    <a:pt x="2501" y="0"/>
                  </a:moveTo>
                  <a:lnTo>
                    <a:pt x="0" y="2501"/>
                  </a:lnTo>
                  <a:lnTo>
                    <a:pt x="4991" y="7467"/>
                  </a:lnTo>
                  <a:lnTo>
                    <a:pt x="7480" y="8724"/>
                  </a:lnTo>
                  <a:lnTo>
                    <a:pt x="7480" y="11214"/>
                  </a:lnTo>
                  <a:lnTo>
                    <a:pt x="9969" y="8724"/>
                  </a:lnTo>
                  <a:lnTo>
                    <a:pt x="9969" y="6235"/>
                  </a:lnTo>
                  <a:lnTo>
                    <a:pt x="8724" y="6235"/>
                  </a:lnTo>
                  <a:lnTo>
                    <a:pt x="8724" y="7467"/>
                  </a:lnTo>
                  <a:lnTo>
                    <a:pt x="2501" y="0"/>
                  </a:lnTo>
                  <a:close/>
                </a:path>
              </a:pathLst>
            </a:custGeom>
            <a:solidFill>
              <a:srgbClr val="4B622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39" name="object 1139" descr=""/>
            <p:cNvSpPr/>
            <p:nvPr/>
          </p:nvSpPr>
          <p:spPr>
            <a:xfrm>
              <a:off x="5344885" y="1605139"/>
              <a:ext cx="5080" cy="8890"/>
            </a:xfrm>
            <a:custGeom>
              <a:avLst/>
              <a:gdLst/>
              <a:ahLst/>
              <a:cxnLst/>
              <a:rect l="l" t="t" r="r" b="b"/>
              <a:pathLst>
                <a:path w="5079" h="8890">
                  <a:moveTo>
                    <a:pt x="3733" y="0"/>
                  </a:moveTo>
                  <a:lnTo>
                    <a:pt x="0" y="0"/>
                  </a:lnTo>
                  <a:lnTo>
                    <a:pt x="2489" y="8724"/>
                  </a:lnTo>
                  <a:lnTo>
                    <a:pt x="4991" y="8724"/>
                  </a:lnTo>
                  <a:lnTo>
                    <a:pt x="4991" y="2489"/>
                  </a:lnTo>
                  <a:lnTo>
                    <a:pt x="3733" y="2489"/>
                  </a:lnTo>
                  <a:lnTo>
                    <a:pt x="3733" y="0"/>
                  </a:lnTo>
                  <a:close/>
                </a:path>
              </a:pathLst>
            </a:custGeom>
            <a:solidFill>
              <a:srgbClr val="5C80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0" name="object 1140" descr=""/>
            <p:cNvSpPr/>
            <p:nvPr/>
          </p:nvSpPr>
          <p:spPr>
            <a:xfrm>
              <a:off x="5371047" y="1575243"/>
              <a:ext cx="38735" cy="51435"/>
            </a:xfrm>
            <a:custGeom>
              <a:avLst/>
              <a:gdLst/>
              <a:ahLst/>
              <a:cxnLst/>
              <a:rect l="l" t="t" r="r" b="b"/>
              <a:pathLst>
                <a:path w="38735" h="51435">
                  <a:moveTo>
                    <a:pt x="2476" y="0"/>
                  </a:moveTo>
                  <a:lnTo>
                    <a:pt x="0" y="0"/>
                  </a:lnTo>
                  <a:lnTo>
                    <a:pt x="2476" y="2489"/>
                  </a:lnTo>
                  <a:lnTo>
                    <a:pt x="2476" y="4991"/>
                  </a:lnTo>
                  <a:lnTo>
                    <a:pt x="0" y="9969"/>
                  </a:lnTo>
                  <a:lnTo>
                    <a:pt x="7480" y="9969"/>
                  </a:lnTo>
                  <a:lnTo>
                    <a:pt x="7480" y="14947"/>
                  </a:lnTo>
                  <a:lnTo>
                    <a:pt x="11201" y="21170"/>
                  </a:lnTo>
                  <a:lnTo>
                    <a:pt x="13703" y="24917"/>
                  </a:lnTo>
                  <a:lnTo>
                    <a:pt x="17424" y="27393"/>
                  </a:lnTo>
                  <a:lnTo>
                    <a:pt x="18681" y="28638"/>
                  </a:lnTo>
                  <a:lnTo>
                    <a:pt x="21170" y="32385"/>
                  </a:lnTo>
                  <a:lnTo>
                    <a:pt x="28651" y="44843"/>
                  </a:lnTo>
                  <a:lnTo>
                    <a:pt x="34874" y="51066"/>
                  </a:lnTo>
                  <a:lnTo>
                    <a:pt x="38607" y="42341"/>
                  </a:lnTo>
                  <a:lnTo>
                    <a:pt x="38607" y="28638"/>
                  </a:lnTo>
                  <a:lnTo>
                    <a:pt x="32372" y="28638"/>
                  </a:lnTo>
                  <a:lnTo>
                    <a:pt x="32372" y="18694"/>
                  </a:lnTo>
                  <a:lnTo>
                    <a:pt x="24904" y="18694"/>
                  </a:lnTo>
                  <a:lnTo>
                    <a:pt x="22402" y="13690"/>
                  </a:lnTo>
                  <a:lnTo>
                    <a:pt x="21170" y="13690"/>
                  </a:lnTo>
                  <a:lnTo>
                    <a:pt x="21170" y="8724"/>
                  </a:lnTo>
                  <a:lnTo>
                    <a:pt x="16179" y="6223"/>
                  </a:lnTo>
                  <a:lnTo>
                    <a:pt x="16179" y="2489"/>
                  </a:lnTo>
                  <a:lnTo>
                    <a:pt x="7480" y="2489"/>
                  </a:lnTo>
                  <a:lnTo>
                    <a:pt x="2476" y="0"/>
                  </a:lnTo>
                  <a:close/>
                </a:path>
                <a:path w="38735" h="51435">
                  <a:moveTo>
                    <a:pt x="38607" y="23672"/>
                  </a:moveTo>
                  <a:lnTo>
                    <a:pt x="36118" y="23672"/>
                  </a:lnTo>
                  <a:lnTo>
                    <a:pt x="33629" y="26162"/>
                  </a:lnTo>
                  <a:lnTo>
                    <a:pt x="32372" y="28638"/>
                  </a:lnTo>
                  <a:lnTo>
                    <a:pt x="38607" y="28638"/>
                  </a:lnTo>
                  <a:lnTo>
                    <a:pt x="38607" y="23672"/>
                  </a:lnTo>
                  <a:close/>
                </a:path>
                <a:path w="38735" h="51435">
                  <a:moveTo>
                    <a:pt x="12445" y="0"/>
                  </a:moveTo>
                  <a:lnTo>
                    <a:pt x="8699" y="0"/>
                  </a:lnTo>
                  <a:lnTo>
                    <a:pt x="7480" y="2489"/>
                  </a:lnTo>
                  <a:lnTo>
                    <a:pt x="13703" y="2489"/>
                  </a:lnTo>
                  <a:lnTo>
                    <a:pt x="12445" y="0"/>
                  </a:lnTo>
                  <a:close/>
                </a:path>
                <a:path w="38735" h="51435">
                  <a:moveTo>
                    <a:pt x="16179" y="1244"/>
                  </a:moveTo>
                  <a:lnTo>
                    <a:pt x="13703" y="1244"/>
                  </a:lnTo>
                  <a:lnTo>
                    <a:pt x="14935" y="2489"/>
                  </a:lnTo>
                  <a:lnTo>
                    <a:pt x="16179" y="2489"/>
                  </a:lnTo>
                  <a:lnTo>
                    <a:pt x="16179" y="1244"/>
                  </a:lnTo>
                  <a:close/>
                </a:path>
              </a:pathLst>
            </a:custGeom>
            <a:solidFill>
              <a:srgbClr val="7897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1" name="object 1141" descr=""/>
            <p:cNvSpPr/>
            <p:nvPr/>
          </p:nvSpPr>
          <p:spPr>
            <a:xfrm>
              <a:off x="5394694" y="1607628"/>
              <a:ext cx="10160" cy="15240"/>
            </a:xfrm>
            <a:custGeom>
              <a:avLst/>
              <a:gdLst/>
              <a:ahLst/>
              <a:cxnLst/>
              <a:rect l="l" t="t" r="r" b="b"/>
              <a:pathLst>
                <a:path w="10160" h="15240">
                  <a:moveTo>
                    <a:pt x="9982" y="12458"/>
                  </a:moveTo>
                  <a:lnTo>
                    <a:pt x="8731" y="13703"/>
                  </a:lnTo>
                  <a:lnTo>
                    <a:pt x="9982" y="14947"/>
                  </a:lnTo>
                  <a:lnTo>
                    <a:pt x="9982" y="12458"/>
                  </a:lnTo>
                  <a:close/>
                </a:path>
                <a:path w="10160" h="15240">
                  <a:moveTo>
                    <a:pt x="4296" y="7155"/>
                  </a:moveTo>
                  <a:lnTo>
                    <a:pt x="5003" y="9956"/>
                  </a:lnTo>
                  <a:lnTo>
                    <a:pt x="7488" y="12458"/>
                  </a:lnTo>
                  <a:lnTo>
                    <a:pt x="4296" y="7155"/>
                  </a:lnTo>
                  <a:close/>
                </a:path>
                <a:path w="10160" h="15240">
                  <a:moveTo>
                    <a:pt x="1257" y="0"/>
                  </a:moveTo>
                  <a:lnTo>
                    <a:pt x="0" y="0"/>
                  </a:lnTo>
                  <a:lnTo>
                    <a:pt x="4296" y="7155"/>
                  </a:lnTo>
                  <a:lnTo>
                    <a:pt x="3746" y="4978"/>
                  </a:lnTo>
                  <a:lnTo>
                    <a:pt x="1257" y="0"/>
                  </a:lnTo>
                  <a:close/>
                </a:path>
              </a:pathLst>
            </a:custGeom>
            <a:solidFill>
              <a:srgbClr val="5A682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2" name="object 1142" descr=""/>
            <p:cNvSpPr/>
            <p:nvPr/>
          </p:nvSpPr>
          <p:spPr>
            <a:xfrm>
              <a:off x="5399698" y="1595169"/>
              <a:ext cx="5080" cy="21590"/>
            </a:xfrm>
            <a:custGeom>
              <a:avLst/>
              <a:gdLst/>
              <a:ahLst/>
              <a:cxnLst/>
              <a:rect l="l" t="t" r="r" b="b"/>
              <a:pathLst>
                <a:path w="5079" h="21590">
                  <a:moveTo>
                    <a:pt x="4978" y="0"/>
                  </a:moveTo>
                  <a:lnTo>
                    <a:pt x="0" y="0"/>
                  </a:lnTo>
                  <a:lnTo>
                    <a:pt x="2476" y="2489"/>
                  </a:lnTo>
                  <a:lnTo>
                    <a:pt x="3721" y="2489"/>
                  </a:lnTo>
                  <a:lnTo>
                    <a:pt x="4978" y="6235"/>
                  </a:lnTo>
                  <a:lnTo>
                    <a:pt x="4978" y="21170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7B8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3" name="object 1143" descr=""/>
            <p:cNvSpPr/>
            <p:nvPr/>
          </p:nvSpPr>
          <p:spPr>
            <a:xfrm>
              <a:off x="5381004" y="1590191"/>
              <a:ext cx="13970" cy="20320"/>
            </a:xfrm>
            <a:custGeom>
              <a:avLst/>
              <a:gdLst/>
              <a:ahLst/>
              <a:cxnLst/>
              <a:rect l="l" t="t" r="r" b="b"/>
              <a:pathLst>
                <a:path w="13970" h="20319">
                  <a:moveTo>
                    <a:pt x="0" y="0"/>
                  </a:moveTo>
                  <a:lnTo>
                    <a:pt x="0" y="2489"/>
                  </a:lnTo>
                  <a:lnTo>
                    <a:pt x="2489" y="8724"/>
                  </a:lnTo>
                  <a:lnTo>
                    <a:pt x="4978" y="12446"/>
                  </a:lnTo>
                  <a:lnTo>
                    <a:pt x="8724" y="14947"/>
                  </a:lnTo>
                  <a:lnTo>
                    <a:pt x="9969" y="16192"/>
                  </a:lnTo>
                  <a:lnTo>
                    <a:pt x="12446" y="19926"/>
                  </a:lnTo>
                  <a:lnTo>
                    <a:pt x="13690" y="19926"/>
                  </a:lnTo>
                  <a:lnTo>
                    <a:pt x="11214" y="16192"/>
                  </a:lnTo>
                  <a:lnTo>
                    <a:pt x="8724" y="13690"/>
                  </a:lnTo>
                  <a:lnTo>
                    <a:pt x="7467" y="9969"/>
                  </a:lnTo>
                  <a:lnTo>
                    <a:pt x="4991" y="9969"/>
                  </a:lnTo>
                  <a:lnTo>
                    <a:pt x="3746" y="4978"/>
                  </a:lnTo>
                  <a:lnTo>
                    <a:pt x="2489" y="3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25F2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4" name="object 1144" descr=""/>
            <p:cNvSpPr/>
            <p:nvPr/>
          </p:nvSpPr>
          <p:spPr>
            <a:xfrm>
              <a:off x="5383493" y="1577732"/>
              <a:ext cx="17780" cy="21590"/>
            </a:xfrm>
            <a:custGeom>
              <a:avLst/>
              <a:gdLst/>
              <a:ahLst/>
              <a:cxnLst/>
              <a:rect l="l" t="t" r="r" b="b"/>
              <a:pathLst>
                <a:path w="17779" h="21590">
                  <a:moveTo>
                    <a:pt x="2489" y="0"/>
                  </a:moveTo>
                  <a:lnTo>
                    <a:pt x="1257" y="0"/>
                  </a:lnTo>
                  <a:lnTo>
                    <a:pt x="1257" y="9969"/>
                  </a:lnTo>
                  <a:lnTo>
                    <a:pt x="0" y="14947"/>
                  </a:lnTo>
                  <a:lnTo>
                    <a:pt x="1257" y="17437"/>
                  </a:lnTo>
                  <a:lnTo>
                    <a:pt x="4978" y="21183"/>
                  </a:lnTo>
                  <a:lnTo>
                    <a:pt x="3733" y="17437"/>
                  </a:lnTo>
                  <a:lnTo>
                    <a:pt x="14939" y="17437"/>
                  </a:lnTo>
                  <a:lnTo>
                    <a:pt x="13703" y="16205"/>
                  </a:lnTo>
                  <a:lnTo>
                    <a:pt x="12458" y="13703"/>
                  </a:lnTo>
                  <a:lnTo>
                    <a:pt x="11201" y="13703"/>
                  </a:lnTo>
                  <a:lnTo>
                    <a:pt x="11201" y="8724"/>
                  </a:lnTo>
                  <a:lnTo>
                    <a:pt x="6235" y="6235"/>
                  </a:lnTo>
                  <a:lnTo>
                    <a:pt x="6235" y="1257"/>
                  </a:lnTo>
                  <a:lnTo>
                    <a:pt x="2489" y="1257"/>
                  </a:lnTo>
                  <a:lnTo>
                    <a:pt x="2489" y="0"/>
                  </a:lnTo>
                  <a:close/>
                </a:path>
                <a:path w="17779" h="21590">
                  <a:moveTo>
                    <a:pt x="14939" y="17437"/>
                  </a:moveTo>
                  <a:lnTo>
                    <a:pt x="6235" y="17437"/>
                  </a:lnTo>
                  <a:lnTo>
                    <a:pt x="8724" y="19926"/>
                  </a:lnTo>
                  <a:lnTo>
                    <a:pt x="17437" y="19926"/>
                  </a:lnTo>
                  <a:lnTo>
                    <a:pt x="14939" y="17437"/>
                  </a:lnTo>
                  <a:close/>
                </a:path>
              </a:pathLst>
            </a:custGeom>
            <a:solidFill>
              <a:srgbClr val="6E863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5" name="object 1145" descr=""/>
            <p:cNvSpPr/>
            <p:nvPr/>
          </p:nvSpPr>
          <p:spPr>
            <a:xfrm>
              <a:off x="5390973" y="1590191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76" y="0"/>
                  </a:move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6793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6" name="object 1146" descr=""/>
            <p:cNvSpPr/>
            <p:nvPr/>
          </p:nvSpPr>
          <p:spPr>
            <a:xfrm>
              <a:off x="5371047" y="1575243"/>
              <a:ext cx="13970" cy="16510"/>
            </a:xfrm>
            <a:custGeom>
              <a:avLst/>
              <a:gdLst/>
              <a:ahLst/>
              <a:cxnLst/>
              <a:rect l="l" t="t" r="r" b="b"/>
              <a:pathLst>
                <a:path w="13970" h="16509">
                  <a:moveTo>
                    <a:pt x="2476" y="0"/>
                  </a:moveTo>
                  <a:lnTo>
                    <a:pt x="0" y="0"/>
                  </a:lnTo>
                  <a:lnTo>
                    <a:pt x="2476" y="2489"/>
                  </a:lnTo>
                  <a:lnTo>
                    <a:pt x="2476" y="4991"/>
                  </a:lnTo>
                  <a:lnTo>
                    <a:pt x="0" y="9969"/>
                  </a:lnTo>
                  <a:lnTo>
                    <a:pt x="7480" y="9969"/>
                  </a:lnTo>
                  <a:lnTo>
                    <a:pt x="7480" y="12458"/>
                  </a:lnTo>
                  <a:lnTo>
                    <a:pt x="11201" y="16192"/>
                  </a:lnTo>
                  <a:lnTo>
                    <a:pt x="13703" y="11214"/>
                  </a:lnTo>
                  <a:lnTo>
                    <a:pt x="12445" y="7467"/>
                  </a:lnTo>
                  <a:lnTo>
                    <a:pt x="12445" y="2489"/>
                  </a:lnTo>
                  <a:lnTo>
                    <a:pt x="7480" y="2489"/>
                  </a:lnTo>
                  <a:lnTo>
                    <a:pt x="2476" y="0"/>
                  </a:lnTo>
                  <a:close/>
                </a:path>
                <a:path w="13970" h="16509">
                  <a:moveTo>
                    <a:pt x="12445" y="0"/>
                  </a:moveTo>
                  <a:lnTo>
                    <a:pt x="8699" y="0"/>
                  </a:lnTo>
                  <a:lnTo>
                    <a:pt x="7480" y="2489"/>
                  </a:lnTo>
                  <a:lnTo>
                    <a:pt x="13703" y="2489"/>
                  </a:lnTo>
                  <a:lnTo>
                    <a:pt x="12445" y="0"/>
                  </a:lnTo>
                  <a:close/>
                </a:path>
              </a:pathLst>
            </a:custGeom>
            <a:solidFill>
              <a:srgbClr val="7B8E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7" name="object 1147" descr=""/>
            <p:cNvSpPr/>
            <p:nvPr/>
          </p:nvSpPr>
          <p:spPr>
            <a:xfrm>
              <a:off x="5378527" y="1587701"/>
              <a:ext cx="2540" cy="5080"/>
            </a:xfrm>
            <a:custGeom>
              <a:avLst/>
              <a:gdLst/>
              <a:ahLst/>
              <a:cxnLst/>
              <a:rect l="l" t="t" r="r" b="b"/>
              <a:pathLst>
                <a:path w="2539" h="5080">
                  <a:moveTo>
                    <a:pt x="2476" y="0"/>
                  </a:moveTo>
                  <a:lnTo>
                    <a:pt x="0" y="0"/>
                  </a:lnTo>
                  <a:lnTo>
                    <a:pt x="0" y="4978"/>
                  </a:lnTo>
                  <a:lnTo>
                    <a:pt x="0" y="2489"/>
                  </a:lnTo>
                  <a:lnTo>
                    <a:pt x="2476" y="2489"/>
                  </a:lnTo>
                  <a:lnTo>
                    <a:pt x="2476" y="0"/>
                  </a:lnTo>
                  <a:close/>
                </a:path>
              </a:pathLst>
            </a:custGeom>
            <a:solidFill>
              <a:srgbClr val="60632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8" name="object 1148" descr=""/>
            <p:cNvSpPr/>
            <p:nvPr/>
          </p:nvSpPr>
          <p:spPr>
            <a:xfrm>
              <a:off x="5372279" y="1578989"/>
              <a:ext cx="7620" cy="7620"/>
            </a:xfrm>
            <a:custGeom>
              <a:avLst/>
              <a:gdLst/>
              <a:ahLst/>
              <a:cxnLst/>
              <a:rect l="l" t="t" r="r" b="b"/>
              <a:pathLst>
                <a:path w="7620" h="7619">
                  <a:moveTo>
                    <a:pt x="5829" y="0"/>
                  </a:moveTo>
                  <a:lnTo>
                    <a:pt x="2501" y="0"/>
                  </a:lnTo>
                  <a:lnTo>
                    <a:pt x="2501" y="2476"/>
                  </a:lnTo>
                  <a:lnTo>
                    <a:pt x="0" y="7467"/>
                  </a:lnTo>
                  <a:lnTo>
                    <a:pt x="4165" y="7467"/>
                  </a:lnTo>
                  <a:lnTo>
                    <a:pt x="5410" y="6223"/>
                  </a:lnTo>
                  <a:lnTo>
                    <a:pt x="6248" y="3721"/>
                  </a:lnTo>
                  <a:lnTo>
                    <a:pt x="7061" y="1244"/>
                  </a:lnTo>
                  <a:lnTo>
                    <a:pt x="5829" y="0"/>
                  </a:lnTo>
                  <a:close/>
                </a:path>
              </a:pathLst>
            </a:custGeom>
            <a:solidFill>
              <a:srgbClr val="6E773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49" name="object 114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49635" y="1004201"/>
              <a:ext cx="289001" cy="288290"/>
            </a:xfrm>
            <a:prstGeom prst="rect">
              <a:avLst/>
            </a:prstGeom>
          </p:spPr>
        </p:pic>
        <p:pic>
          <p:nvPicPr>
            <p:cNvPr id="1150" name="object 115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819307" y="1247432"/>
              <a:ext cx="511937" cy="207010"/>
            </a:xfrm>
            <a:prstGeom prst="rect">
              <a:avLst/>
            </a:prstGeom>
          </p:spPr>
        </p:pic>
        <p:pic>
          <p:nvPicPr>
            <p:cNvPr id="1151" name="object 115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165371" y="1359103"/>
              <a:ext cx="310108" cy="227329"/>
            </a:xfrm>
            <a:prstGeom prst="rect">
              <a:avLst/>
            </a:prstGeom>
          </p:spPr>
        </p:pic>
        <p:pic>
          <p:nvPicPr>
            <p:cNvPr id="1152" name="object 115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05921" y="1536687"/>
              <a:ext cx="173099" cy="93369"/>
            </a:xfrm>
            <a:prstGeom prst="rect">
              <a:avLst/>
            </a:prstGeom>
          </p:spPr>
        </p:pic>
        <p:pic>
          <p:nvPicPr>
            <p:cNvPr id="1153" name="object 11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414683" y="1596910"/>
              <a:ext cx="161937" cy="72961"/>
            </a:xfrm>
            <a:prstGeom prst="rect">
              <a:avLst/>
            </a:prstGeom>
          </p:spPr>
        </p:pic>
      </p:grpSp>
      <p:sp>
        <p:nvSpPr>
          <p:cNvPr id="1154" name="object 1154" descr=""/>
          <p:cNvSpPr/>
          <p:nvPr/>
        </p:nvSpPr>
        <p:spPr>
          <a:xfrm>
            <a:off x="7292252" y="3842117"/>
            <a:ext cx="1276350" cy="133985"/>
          </a:xfrm>
          <a:custGeom>
            <a:avLst/>
            <a:gdLst/>
            <a:ahLst/>
            <a:cxnLst/>
            <a:rect l="l" t="t" r="r" b="b"/>
            <a:pathLst>
              <a:path w="1276350" h="133985">
                <a:moveTo>
                  <a:pt x="1217447" y="0"/>
                </a:moveTo>
                <a:lnTo>
                  <a:pt x="58356" y="0"/>
                </a:lnTo>
                <a:lnTo>
                  <a:pt x="35640" y="4587"/>
                </a:lnTo>
                <a:lnTo>
                  <a:pt x="17091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91" y="116412"/>
                </a:lnTo>
                <a:lnTo>
                  <a:pt x="35640" y="128917"/>
                </a:lnTo>
                <a:lnTo>
                  <a:pt x="58356" y="133502"/>
                </a:lnTo>
                <a:lnTo>
                  <a:pt x="1217447" y="133502"/>
                </a:lnTo>
                <a:lnTo>
                  <a:pt x="1240163" y="128917"/>
                </a:lnTo>
                <a:lnTo>
                  <a:pt x="1258712" y="116412"/>
                </a:lnTo>
                <a:lnTo>
                  <a:pt x="1271218" y="97867"/>
                </a:lnTo>
                <a:lnTo>
                  <a:pt x="1275803" y="75158"/>
                </a:lnTo>
                <a:lnTo>
                  <a:pt x="1275803" y="58356"/>
                </a:lnTo>
                <a:lnTo>
                  <a:pt x="1271218" y="35645"/>
                </a:lnTo>
                <a:lnTo>
                  <a:pt x="1258712" y="17095"/>
                </a:lnTo>
                <a:lnTo>
                  <a:pt x="1240163" y="4587"/>
                </a:lnTo>
                <a:lnTo>
                  <a:pt x="1217447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5" name="object 1155" descr=""/>
          <p:cNvSpPr/>
          <p:nvPr/>
        </p:nvSpPr>
        <p:spPr>
          <a:xfrm>
            <a:off x="7962926" y="6687208"/>
            <a:ext cx="1856739" cy="133985"/>
          </a:xfrm>
          <a:custGeom>
            <a:avLst/>
            <a:gdLst/>
            <a:ahLst/>
            <a:cxnLst/>
            <a:rect l="l" t="t" r="r" b="b"/>
            <a:pathLst>
              <a:path w="1856740" h="133984">
                <a:moveTo>
                  <a:pt x="1798332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89"/>
                </a:lnTo>
                <a:lnTo>
                  <a:pt x="4585" y="35634"/>
                </a:lnTo>
                <a:lnTo>
                  <a:pt x="0" y="58343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798332" y="133502"/>
                </a:lnTo>
                <a:lnTo>
                  <a:pt x="1821049" y="128916"/>
                </a:lnTo>
                <a:lnTo>
                  <a:pt x="1839598" y="116411"/>
                </a:lnTo>
                <a:lnTo>
                  <a:pt x="1852103" y="97862"/>
                </a:lnTo>
                <a:lnTo>
                  <a:pt x="1856689" y="75145"/>
                </a:lnTo>
                <a:lnTo>
                  <a:pt x="1856689" y="58343"/>
                </a:lnTo>
                <a:lnTo>
                  <a:pt x="1852103" y="35634"/>
                </a:lnTo>
                <a:lnTo>
                  <a:pt x="1839598" y="17089"/>
                </a:lnTo>
                <a:lnTo>
                  <a:pt x="1821049" y="4585"/>
                </a:lnTo>
                <a:lnTo>
                  <a:pt x="1798332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6" name="object 1156" descr=""/>
          <p:cNvSpPr/>
          <p:nvPr/>
        </p:nvSpPr>
        <p:spPr>
          <a:xfrm>
            <a:off x="4769498" y="4553583"/>
            <a:ext cx="679450" cy="133985"/>
          </a:xfrm>
          <a:custGeom>
            <a:avLst/>
            <a:gdLst/>
            <a:ahLst/>
            <a:cxnLst/>
            <a:rect l="l" t="t" r="r" b="b"/>
            <a:pathLst>
              <a:path w="679450" h="133985">
                <a:moveTo>
                  <a:pt x="621004" y="0"/>
                </a:moveTo>
                <a:lnTo>
                  <a:pt x="58356" y="0"/>
                </a:lnTo>
                <a:lnTo>
                  <a:pt x="35640" y="4587"/>
                </a:lnTo>
                <a:lnTo>
                  <a:pt x="17091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91" y="116419"/>
                </a:lnTo>
                <a:lnTo>
                  <a:pt x="35640" y="128927"/>
                </a:lnTo>
                <a:lnTo>
                  <a:pt x="58356" y="133515"/>
                </a:lnTo>
                <a:lnTo>
                  <a:pt x="621004" y="133515"/>
                </a:lnTo>
                <a:lnTo>
                  <a:pt x="643720" y="128927"/>
                </a:lnTo>
                <a:lnTo>
                  <a:pt x="662270" y="116419"/>
                </a:lnTo>
                <a:lnTo>
                  <a:pt x="674775" y="97869"/>
                </a:lnTo>
                <a:lnTo>
                  <a:pt x="679361" y="75158"/>
                </a:lnTo>
                <a:lnTo>
                  <a:pt x="679361" y="58356"/>
                </a:lnTo>
                <a:lnTo>
                  <a:pt x="674775" y="35645"/>
                </a:lnTo>
                <a:lnTo>
                  <a:pt x="662270" y="17095"/>
                </a:lnTo>
                <a:lnTo>
                  <a:pt x="643720" y="4587"/>
                </a:lnTo>
                <a:lnTo>
                  <a:pt x="621004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7" name="object 1157" descr=""/>
          <p:cNvSpPr/>
          <p:nvPr/>
        </p:nvSpPr>
        <p:spPr>
          <a:xfrm>
            <a:off x="4915980" y="4359832"/>
            <a:ext cx="812800" cy="133985"/>
          </a:xfrm>
          <a:custGeom>
            <a:avLst/>
            <a:gdLst/>
            <a:ahLst/>
            <a:cxnLst/>
            <a:rect l="l" t="t" r="r" b="b"/>
            <a:pathLst>
              <a:path w="812800" h="133985">
                <a:moveTo>
                  <a:pt x="754049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754049" y="133502"/>
                </a:lnTo>
                <a:lnTo>
                  <a:pt x="776766" y="128916"/>
                </a:lnTo>
                <a:lnTo>
                  <a:pt x="795315" y="116411"/>
                </a:lnTo>
                <a:lnTo>
                  <a:pt x="807820" y="97862"/>
                </a:lnTo>
                <a:lnTo>
                  <a:pt x="812406" y="75145"/>
                </a:lnTo>
                <a:lnTo>
                  <a:pt x="812406" y="58356"/>
                </a:lnTo>
                <a:lnTo>
                  <a:pt x="807820" y="35640"/>
                </a:lnTo>
                <a:lnTo>
                  <a:pt x="795315" y="17091"/>
                </a:lnTo>
                <a:lnTo>
                  <a:pt x="776766" y="4585"/>
                </a:lnTo>
                <a:lnTo>
                  <a:pt x="754049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58" name="object 1158" descr=""/>
          <p:cNvGrpSpPr/>
          <p:nvPr/>
        </p:nvGrpSpPr>
        <p:grpSpPr>
          <a:xfrm>
            <a:off x="5111725" y="6235355"/>
            <a:ext cx="1715770" cy="746760"/>
            <a:chOff x="5111725" y="6235355"/>
            <a:chExt cx="1715770" cy="746760"/>
          </a:xfrm>
        </p:grpSpPr>
        <p:sp>
          <p:nvSpPr>
            <p:cNvPr id="1159" name="object 1159" descr=""/>
            <p:cNvSpPr/>
            <p:nvPr/>
          </p:nvSpPr>
          <p:spPr>
            <a:xfrm>
              <a:off x="6692698" y="6862177"/>
              <a:ext cx="135255" cy="80010"/>
            </a:xfrm>
            <a:custGeom>
              <a:avLst/>
              <a:gdLst/>
              <a:ahLst/>
              <a:cxnLst/>
              <a:rect l="l" t="t" r="r" b="b"/>
              <a:pathLst>
                <a:path w="135254" h="80009">
                  <a:moveTo>
                    <a:pt x="134696" y="0"/>
                  </a:moveTo>
                  <a:lnTo>
                    <a:pt x="129222" y="2095"/>
                  </a:lnTo>
                  <a:lnTo>
                    <a:pt x="119468" y="2070"/>
                  </a:lnTo>
                  <a:lnTo>
                    <a:pt x="117957" y="9055"/>
                  </a:lnTo>
                  <a:lnTo>
                    <a:pt x="118986" y="11226"/>
                  </a:lnTo>
                  <a:lnTo>
                    <a:pt x="122008" y="12179"/>
                  </a:lnTo>
                  <a:lnTo>
                    <a:pt x="129336" y="12661"/>
                  </a:lnTo>
                  <a:lnTo>
                    <a:pt x="130759" y="15722"/>
                  </a:lnTo>
                  <a:lnTo>
                    <a:pt x="118131" y="15977"/>
                  </a:lnTo>
                  <a:lnTo>
                    <a:pt x="106425" y="14417"/>
                  </a:lnTo>
                  <a:lnTo>
                    <a:pt x="95244" y="10843"/>
                  </a:lnTo>
                  <a:lnTo>
                    <a:pt x="84188" y="5054"/>
                  </a:lnTo>
                  <a:lnTo>
                    <a:pt x="115049" y="34797"/>
                  </a:lnTo>
                  <a:lnTo>
                    <a:pt x="104964" y="34895"/>
                  </a:lnTo>
                  <a:lnTo>
                    <a:pt x="95556" y="32975"/>
                  </a:lnTo>
                  <a:lnTo>
                    <a:pt x="86493" y="29722"/>
                  </a:lnTo>
                  <a:lnTo>
                    <a:pt x="77444" y="25819"/>
                  </a:lnTo>
                  <a:lnTo>
                    <a:pt x="74498" y="26657"/>
                  </a:lnTo>
                  <a:lnTo>
                    <a:pt x="83781" y="36995"/>
                  </a:lnTo>
                  <a:lnTo>
                    <a:pt x="90119" y="40335"/>
                  </a:lnTo>
                  <a:lnTo>
                    <a:pt x="91478" y="44907"/>
                  </a:lnTo>
                  <a:lnTo>
                    <a:pt x="80832" y="44672"/>
                  </a:lnTo>
                  <a:lnTo>
                    <a:pt x="70715" y="42564"/>
                  </a:lnTo>
                  <a:lnTo>
                    <a:pt x="61018" y="38960"/>
                  </a:lnTo>
                  <a:lnTo>
                    <a:pt x="51638" y="34239"/>
                  </a:lnTo>
                  <a:lnTo>
                    <a:pt x="66789" y="53886"/>
                  </a:lnTo>
                  <a:lnTo>
                    <a:pt x="57027" y="51860"/>
                  </a:lnTo>
                  <a:lnTo>
                    <a:pt x="48144" y="47713"/>
                  </a:lnTo>
                  <a:lnTo>
                    <a:pt x="40162" y="41881"/>
                  </a:lnTo>
                  <a:lnTo>
                    <a:pt x="33108" y="34797"/>
                  </a:lnTo>
                  <a:lnTo>
                    <a:pt x="33858" y="43256"/>
                  </a:lnTo>
                  <a:lnTo>
                    <a:pt x="41605" y="49123"/>
                  </a:lnTo>
                  <a:lnTo>
                    <a:pt x="45453" y="56133"/>
                  </a:lnTo>
                  <a:lnTo>
                    <a:pt x="36330" y="53806"/>
                  </a:lnTo>
                  <a:lnTo>
                    <a:pt x="27552" y="48902"/>
                  </a:lnTo>
                  <a:lnTo>
                    <a:pt x="20289" y="42001"/>
                  </a:lnTo>
                  <a:lnTo>
                    <a:pt x="15709" y="33680"/>
                  </a:lnTo>
                  <a:lnTo>
                    <a:pt x="14592" y="34797"/>
                  </a:lnTo>
                  <a:lnTo>
                    <a:pt x="19121" y="46912"/>
                  </a:lnTo>
                  <a:lnTo>
                    <a:pt x="21759" y="52784"/>
                  </a:lnTo>
                  <a:lnTo>
                    <a:pt x="25260" y="58369"/>
                  </a:lnTo>
                  <a:lnTo>
                    <a:pt x="0" y="42659"/>
                  </a:lnTo>
                  <a:lnTo>
                    <a:pt x="1117" y="75209"/>
                  </a:lnTo>
                  <a:lnTo>
                    <a:pt x="134696" y="79705"/>
                  </a:lnTo>
                  <a:lnTo>
                    <a:pt x="134696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0" name="object 1160" descr=""/>
            <p:cNvSpPr/>
            <p:nvPr/>
          </p:nvSpPr>
          <p:spPr>
            <a:xfrm>
              <a:off x="5318811" y="6937387"/>
              <a:ext cx="1508760" cy="39370"/>
            </a:xfrm>
            <a:custGeom>
              <a:avLst/>
              <a:gdLst/>
              <a:ahLst/>
              <a:cxnLst/>
              <a:rect l="l" t="t" r="r" b="b"/>
              <a:pathLst>
                <a:path w="1508759" h="39370">
                  <a:moveTo>
                    <a:pt x="87553" y="4495"/>
                  </a:moveTo>
                  <a:lnTo>
                    <a:pt x="0" y="5613"/>
                  </a:lnTo>
                  <a:lnTo>
                    <a:pt x="0" y="32550"/>
                  </a:lnTo>
                  <a:lnTo>
                    <a:pt x="87553" y="37045"/>
                  </a:lnTo>
                  <a:lnTo>
                    <a:pt x="87083" y="29438"/>
                  </a:lnTo>
                  <a:lnTo>
                    <a:pt x="87109" y="20967"/>
                  </a:lnTo>
                  <a:lnTo>
                    <a:pt x="87553" y="4495"/>
                  </a:lnTo>
                  <a:close/>
                </a:path>
                <a:path w="1508759" h="39370">
                  <a:moveTo>
                    <a:pt x="1508582" y="4495"/>
                  </a:moveTo>
                  <a:lnTo>
                    <a:pt x="1375003" y="0"/>
                  </a:lnTo>
                  <a:lnTo>
                    <a:pt x="1375791" y="19646"/>
                  </a:lnTo>
                  <a:lnTo>
                    <a:pt x="1376133" y="39281"/>
                  </a:lnTo>
                  <a:lnTo>
                    <a:pt x="1409255" y="38239"/>
                  </a:lnTo>
                  <a:lnTo>
                    <a:pt x="1442415" y="37477"/>
                  </a:lnTo>
                  <a:lnTo>
                    <a:pt x="1475549" y="35941"/>
                  </a:lnTo>
                  <a:lnTo>
                    <a:pt x="1508582" y="32550"/>
                  </a:lnTo>
                  <a:lnTo>
                    <a:pt x="1508582" y="4495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1" name="object 1161" descr=""/>
            <p:cNvSpPr/>
            <p:nvPr/>
          </p:nvSpPr>
          <p:spPr>
            <a:xfrm>
              <a:off x="6790348" y="6795959"/>
              <a:ext cx="37465" cy="75565"/>
            </a:xfrm>
            <a:custGeom>
              <a:avLst/>
              <a:gdLst/>
              <a:ahLst/>
              <a:cxnLst/>
              <a:rect l="l" t="t" r="r" b="b"/>
              <a:pathLst>
                <a:path w="37465" h="75565">
                  <a:moveTo>
                    <a:pt x="37045" y="0"/>
                  </a:moveTo>
                  <a:lnTo>
                    <a:pt x="29405" y="15884"/>
                  </a:lnTo>
                  <a:lnTo>
                    <a:pt x="22090" y="32829"/>
                  </a:lnTo>
                  <a:lnTo>
                    <a:pt x="12991" y="48231"/>
                  </a:lnTo>
                  <a:lnTo>
                    <a:pt x="0" y="59486"/>
                  </a:lnTo>
                  <a:lnTo>
                    <a:pt x="1955" y="61214"/>
                  </a:lnTo>
                  <a:lnTo>
                    <a:pt x="4470" y="62598"/>
                  </a:lnTo>
                  <a:lnTo>
                    <a:pt x="5613" y="65100"/>
                  </a:lnTo>
                  <a:lnTo>
                    <a:pt x="15608" y="71729"/>
                  </a:lnTo>
                  <a:lnTo>
                    <a:pt x="20205" y="75209"/>
                  </a:lnTo>
                  <a:lnTo>
                    <a:pt x="21818" y="68287"/>
                  </a:lnTo>
                  <a:lnTo>
                    <a:pt x="31572" y="68313"/>
                  </a:lnTo>
                  <a:lnTo>
                    <a:pt x="37045" y="66217"/>
                  </a:lnTo>
                  <a:lnTo>
                    <a:pt x="37045" y="0"/>
                  </a:lnTo>
                  <a:close/>
                </a:path>
              </a:pathLst>
            </a:custGeom>
            <a:solidFill>
              <a:srgbClr val="B9D3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2" name="object 1162" descr=""/>
            <p:cNvSpPr/>
            <p:nvPr/>
          </p:nvSpPr>
          <p:spPr>
            <a:xfrm>
              <a:off x="6309945" y="6930655"/>
              <a:ext cx="229235" cy="49530"/>
            </a:xfrm>
            <a:custGeom>
              <a:avLst/>
              <a:gdLst/>
              <a:ahLst/>
              <a:cxnLst/>
              <a:rect l="l" t="t" r="r" b="b"/>
              <a:pathLst>
                <a:path w="229234" h="49529">
                  <a:moveTo>
                    <a:pt x="96532" y="0"/>
                  </a:moveTo>
                  <a:lnTo>
                    <a:pt x="94881" y="1231"/>
                  </a:lnTo>
                  <a:lnTo>
                    <a:pt x="92532" y="584"/>
                  </a:lnTo>
                  <a:lnTo>
                    <a:pt x="92036" y="2247"/>
                  </a:lnTo>
                  <a:lnTo>
                    <a:pt x="90803" y="12159"/>
                  </a:lnTo>
                  <a:lnTo>
                    <a:pt x="87693" y="16225"/>
                  </a:lnTo>
                  <a:lnTo>
                    <a:pt x="81564" y="16951"/>
                  </a:lnTo>
                  <a:lnTo>
                    <a:pt x="71272" y="16840"/>
                  </a:lnTo>
                  <a:lnTo>
                    <a:pt x="69608" y="15659"/>
                  </a:lnTo>
                  <a:lnTo>
                    <a:pt x="71513" y="8953"/>
                  </a:lnTo>
                  <a:lnTo>
                    <a:pt x="71831" y="6731"/>
                  </a:lnTo>
                  <a:lnTo>
                    <a:pt x="0" y="6731"/>
                  </a:lnTo>
                  <a:lnTo>
                    <a:pt x="758" y="28055"/>
                  </a:lnTo>
                  <a:lnTo>
                    <a:pt x="1117" y="49390"/>
                  </a:lnTo>
                  <a:lnTo>
                    <a:pt x="227850" y="48260"/>
                  </a:lnTo>
                  <a:lnTo>
                    <a:pt x="227593" y="38147"/>
                  </a:lnTo>
                  <a:lnTo>
                    <a:pt x="228980" y="7848"/>
                  </a:lnTo>
                  <a:lnTo>
                    <a:pt x="204586" y="5727"/>
                  </a:lnTo>
                  <a:lnTo>
                    <a:pt x="179682" y="5984"/>
                  </a:lnTo>
                  <a:lnTo>
                    <a:pt x="154593" y="6894"/>
                  </a:lnTo>
                  <a:lnTo>
                    <a:pt x="129641" y="6731"/>
                  </a:lnTo>
                  <a:lnTo>
                    <a:pt x="121384" y="6320"/>
                  </a:lnTo>
                  <a:lnTo>
                    <a:pt x="112263" y="5456"/>
                  </a:lnTo>
                  <a:lnTo>
                    <a:pt x="103554" y="3546"/>
                  </a:lnTo>
                  <a:lnTo>
                    <a:pt x="96532" y="0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3" name="object 116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6062" y="6904836"/>
              <a:ext cx="171729" cy="75209"/>
            </a:xfrm>
            <a:prstGeom prst="rect">
              <a:avLst/>
            </a:prstGeom>
          </p:spPr>
        </p:pic>
        <p:sp>
          <p:nvSpPr>
            <p:cNvPr id="1164" name="object 1164" descr=""/>
            <p:cNvSpPr/>
            <p:nvPr/>
          </p:nvSpPr>
          <p:spPr>
            <a:xfrm>
              <a:off x="5601666" y="6929525"/>
              <a:ext cx="182245" cy="50800"/>
            </a:xfrm>
            <a:custGeom>
              <a:avLst/>
              <a:gdLst/>
              <a:ahLst/>
              <a:cxnLst/>
              <a:rect l="l" t="t" r="r" b="b"/>
              <a:pathLst>
                <a:path w="182245" h="50800">
                  <a:moveTo>
                    <a:pt x="181838" y="0"/>
                  </a:moveTo>
                  <a:lnTo>
                    <a:pt x="118986" y="1130"/>
                  </a:lnTo>
                  <a:lnTo>
                    <a:pt x="119062" y="4025"/>
                  </a:lnTo>
                  <a:lnTo>
                    <a:pt x="121805" y="18605"/>
                  </a:lnTo>
                  <a:lnTo>
                    <a:pt x="119545" y="20205"/>
                  </a:lnTo>
                  <a:lnTo>
                    <a:pt x="97091" y="20205"/>
                  </a:lnTo>
                  <a:lnTo>
                    <a:pt x="93141" y="18453"/>
                  </a:lnTo>
                  <a:lnTo>
                    <a:pt x="96558" y="6642"/>
                  </a:lnTo>
                  <a:lnTo>
                    <a:pt x="96532" y="3378"/>
                  </a:lnTo>
                  <a:lnTo>
                    <a:pt x="0" y="7861"/>
                  </a:lnTo>
                  <a:lnTo>
                    <a:pt x="1353" y="39838"/>
                  </a:lnTo>
                  <a:lnTo>
                    <a:pt x="1130" y="50520"/>
                  </a:lnTo>
                  <a:lnTo>
                    <a:pt x="180720" y="50520"/>
                  </a:lnTo>
                  <a:lnTo>
                    <a:pt x="180834" y="37883"/>
                  </a:lnTo>
                  <a:lnTo>
                    <a:pt x="181838" y="0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5" name="object 11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125859" y="6912697"/>
              <a:ext cx="156019" cy="67348"/>
            </a:xfrm>
            <a:prstGeom prst="rect">
              <a:avLst/>
            </a:prstGeom>
          </p:spPr>
        </p:pic>
        <p:sp>
          <p:nvSpPr>
            <p:cNvPr id="1166" name="object 1166" descr=""/>
            <p:cNvSpPr/>
            <p:nvPr/>
          </p:nvSpPr>
          <p:spPr>
            <a:xfrm>
              <a:off x="5437860" y="6928408"/>
              <a:ext cx="1235075" cy="53340"/>
            </a:xfrm>
            <a:custGeom>
              <a:avLst/>
              <a:gdLst/>
              <a:ahLst/>
              <a:cxnLst/>
              <a:rect l="l" t="t" r="r" b="b"/>
              <a:pathLst>
                <a:path w="1235075" h="53340">
                  <a:moveTo>
                    <a:pt x="128993" y="7861"/>
                  </a:moveTo>
                  <a:lnTo>
                    <a:pt x="104330" y="7861"/>
                  </a:lnTo>
                  <a:lnTo>
                    <a:pt x="104330" y="9131"/>
                  </a:lnTo>
                  <a:lnTo>
                    <a:pt x="104381" y="10401"/>
                  </a:lnTo>
                  <a:lnTo>
                    <a:pt x="104444" y="12941"/>
                  </a:lnTo>
                  <a:lnTo>
                    <a:pt x="104521" y="15481"/>
                  </a:lnTo>
                  <a:lnTo>
                    <a:pt x="104609" y="18021"/>
                  </a:lnTo>
                  <a:lnTo>
                    <a:pt x="104355" y="18021"/>
                  </a:lnTo>
                  <a:lnTo>
                    <a:pt x="104355" y="19291"/>
                  </a:lnTo>
                  <a:lnTo>
                    <a:pt x="86702" y="19291"/>
                  </a:lnTo>
                  <a:lnTo>
                    <a:pt x="86702" y="18021"/>
                  </a:lnTo>
                  <a:lnTo>
                    <a:pt x="85788" y="18021"/>
                  </a:lnTo>
                  <a:lnTo>
                    <a:pt x="85788" y="15481"/>
                  </a:lnTo>
                  <a:lnTo>
                    <a:pt x="86436" y="15481"/>
                  </a:lnTo>
                  <a:lnTo>
                    <a:pt x="86436" y="12941"/>
                  </a:lnTo>
                  <a:lnTo>
                    <a:pt x="87757" y="12941"/>
                  </a:lnTo>
                  <a:lnTo>
                    <a:pt x="87757" y="10401"/>
                  </a:lnTo>
                  <a:lnTo>
                    <a:pt x="87553" y="10401"/>
                  </a:lnTo>
                  <a:lnTo>
                    <a:pt x="87553" y="9131"/>
                  </a:lnTo>
                  <a:lnTo>
                    <a:pt x="25793" y="9131"/>
                  </a:lnTo>
                  <a:lnTo>
                    <a:pt x="25793" y="10401"/>
                  </a:lnTo>
                  <a:lnTo>
                    <a:pt x="0" y="10401"/>
                  </a:lnTo>
                  <a:lnTo>
                    <a:pt x="0" y="12941"/>
                  </a:lnTo>
                  <a:lnTo>
                    <a:pt x="101" y="15481"/>
                  </a:lnTo>
                  <a:lnTo>
                    <a:pt x="203" y="18021"/>
                  </a:lnTo>
                  <a:lnTo>
                    <a:pt x="279" y="19291"/>
                  </a:lnTo>
                  <a:lnTo>
                    <a:pt x="330" y="20561"/>
                  </a:lnTo>
                  <a:lnTo>
                    <a:pt x="457" y="20561"/>
                  </a:lnTo>
                  <a:lnTo>
                    <a:pt x="457" y="29451"/>
                  </a:lnTo>
                  <a:lnTo>
                    <a:pt x="685" y="29451"/>
                  </a:lnTo>
                  <a:lnTo>
                    <a:pt x="685" y="40881"/>
                  </a:lnTo>
                  <a:lnTo>
                    <a:pt x="927" y="40881"/>
                  </a:lnTo>
                  <a:lnTo>
                    <a:pt x="927" y="49771"/>
                  </a:lnTo>
                  <a:lnTo>
                    <a:pt x="1041" y="51041"/>
                  </a:lnTo>
                  <a:lnTo>
                    <a:pt x="11442" y="51041"/>
                  </a:lnTo>
                  <a:lnTo>
                    <a:pt x="11442" y="49771"/>
                  </a:lnTo>
                  <a:lnTo>
                    <a:pt x="45834" y="49771"/>
                  </a:lnTo>
                  <a:lnTo>
                    <a:pt x="45834" y="51041"/>
                  </a:lnTo>
                  <a:lnTo>
                    <a:pt x="128943" y="51041"/>
                  </a:lnTo>
                  <a:lnTo>
                    <a:pt x="128943" y="49771"/>
                  </a:lnTo>
                  <a:lnTo>
                    <a:pt x="128651" y="49771"/>
                  </a:lnTo>
                  <a:lnTo>
                    <a:pt x="128651" y="40881"/>
                  </a:lnTo>
                  <a:lnTo>
                    <a:pt x="128397" y="40881"/>
                  </a:lnTo>
                  <a:lnTo>
                    <a:pt x="128397" y="29451"/>
                  </a:lnTo>
                  <a:lnTo>
                    <a:pt x="128549" y="29451"/>
                  </a:lnTo>
                  <a:lnTo>
                    <a:pt x="128549" y="20561"/>
                  </a:lnTo>
                  <a:lnTo>
                    <a:pt x="128689" y="20561"/>
                  </a:lnTo>
                  <a:lnTo>
                    <a:pt x="128689" y="19291"/>
                  </a:lnTo>
                  <a:lnTo>
                    <a:pt x="128727" y="18021"/>
                  </a:lnTo>
                  <a:lnTo>
                    <a:pt x="128778" y="15481"/>
                  </a:lnTo>
                  <a:lnTo>
                    <a:pt x="128841" y="12941"/>
                  </a:lnTo>
                  <a:lnTo>
                    <a:pt x="128917" y="10401"/>
                  </a:lnTo>
                  <a:lnTo>
                    <a:pt x="128968" y="9131"/>
                  </a:lnTo>
                  <a:lnTo>
                    <a:pt x="128993" y="7861"/>
                  </a:lnTo>
                  <a:close/>
                </a:path>
                <a:path w="1235075" h="53340">
                  <a:moveTo>
                    <a:pt x="461264" y="0"/>
                  </a:moveTo>
                  <a:lnTo>
                    <a:pt x="359117" y="0"/>
                  </a:lnTo>
                  <a:lnTo>
                    <a:pt x="359117" y="51638"/>
                  </a:lnTo>
                  <a:lnTo>
                    <a:pt x="461264" y="51638"/>
                  </a:lnTo>
                  <a:lnTo>
                    <a:pt x="461264" y="0"/>
                  </a:lnTo>
                  <a:close/>
                </a:path>
                <a:path w="1235075" h="53340">
                  <a:moveTo>
                    <a:pt x="1234630" y="10096"/>
                  </a:moveTo>
                  <a:lnTo>
                    <a:pt x="1136980" y="8978"/>
                  </a:lnTo>
                  <a:lnTo>
                    <a:pt x="1136980" y="51638"/>
                  </a:lnTo>
                  <a:lnTo>
                    <a:pt x="1160348" y="52006"/>
                  </a:lnTo>
                  <a:lnTo>
                    <a:pt x="1183805" y="52730"/>
                  </a:lnTo>
                  <a:lnTo>
                    <a:pt x="1207274" y="53187"/>
                  </a:lnTo>
                  <a:lnTo>
                    <a:pt x="1231620" y="52717"/>
                  </a:lnTo>
                  <a:lnTo>
                    <a:pt x="1231150" y="50520"/>
                  </a:lnTo>
                  <a:lnTo>
                    <a:pt x="1233157" y="30327"/>
                  </a:lnTo>
                  <a:lnTo>
                    <a:pt x="1234630" y="10096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7" name="object 1167" descr=""/>
            <p:cNvSpPr/>
            <p:nvPr/>
          </p:nvSpPr>
          <p:spPr>
            <a:xfrm>
              <a:off x="6307696" y="6564172"/>
              <a:ext cx="195580" cy="373380"/>
            </a:xfrm>
            <a:custGeom>
              <a:avLst/>
              <a:gdLst/>
              <a:ahLst/>
              <a:cxnLst/>
              <a:rect l="l" t="t" r="r" b="b"/>
              <a:pathLst>
                <a:path w="195579" h="373379">
                  <a:moveTo>
                    <a:pt x="79692" y="350761"/>
                  </a:moveTo>
                  <a:lnTo>
                    <a:pt x="73215" y="354266"/>
                  </a:lnTo>
                  <a:lnTo>
                    <a:pt x="69735" y="352221"/>
                  </a:lnTo>
                  <a:lnTo>
                    <a:pt x="65659" y="359740"/>
                  </a:lnTo>
                  <a:lnTo>
                    <a:pt x="66789" y="353009"/>
                  </a:lnTo>
                  <a:lnTo>
                    <a:pt x="60617" y="355815"/>
                  </a:lnTo>
                  <a:lnTo>
                    <a:pt x="63411" y="345160"/>
                  </a:lnTo>
                  <a:lnTo>
                    <a:pt x="55219" y="350977"/>
                  </a:lnTo>
                  <a:lnTo>
                    <a:pt x="48018" y="351955"/>
                  </a:lnTo>
                  <a:lnTo>
                    <a:pt x="43751" y="347573"/>
                  </a:lnTo>
                  <a:lnTo>
                    <a:pt x="44335" y="337299"/>
                  </a:lnTo>
                  <a:lnTo>
                    <a:pt x="41046" y="338924"/>
                  </a:lnTo>
                  <a:lnTo>
                    <a:pt x="34493" y="342633"/>
                  </a:lnTo>
                  <a:lnTo>
                    <a:pt x="27381" y="345236"/>
                  </a:lnTo>
                  <a:lnTo>
                    <a:pt x="22453" y="343471"/>
                  </a:lnTo>
                  <a:lnTo>
                    <a:pt x="28892" y="338810"/>
                  </a:lnTo>
                  <a:lnTo>
                    <a:pt x="38442" y="336219"/>
                  </a:lnTo>
                  <a:lnTo>
                    <a:pt x="39839" y="327190"/>
                  </a:lnTo>
                  <a:lnTo>
                    <a:pt x="33667" y="328879"/>
                  </a:lnTo>
                  <a:lnTo>
                    <a:pt x="42646" y="313169"/>
                  </a:lnTo>
                  <a:lnTo>
                    <a:pt x="25819" y="310921"/>
                  </a:lnTo>
                  <a:lnTo>
                    <a:pt x="33261" y="304292"/>
                  </a:lnTo>
                  <a:lnTo>
                    <a:pt x="40792" y="297065"/>
                  </a:lnTo>
                  <a:lnTo>
                    <a:pt x="47294" y="289052"/>
                  </a:lnTo>
                  <a:lnTo>
                    <a:pt x="51625" y="280047"/>
                  </a:lnTo>
                  <a:lnTo>
                    <a:pt x="43675" y="283057"/>
                  </a:lnTo>
                  <a:lnTo>
                    <a:pt x="27597" y="288340"/>
                  </a:lnTo>
                  <a:lnTo>
                    <a:pt x="19646" y="291274"/>
                  </a:lnTo>
                  <a:lnTo>
                    <a:pt x="35915" y="270510"/>
                  </a:lnTo>
                  <a:lnTo>
                    <a:pt x="34632" y="267716"/>
                  </a:lnTo>
                  <a:lnTo>
                    <a:pt x="24041" y="275932"/>
                  </a:lnTo>
                  <a:lnTo>
                    <a:pt x="21869" y="275158"/>
                  </a:lnTo>
                  <a:lnTo>
                    <a:pt x="15443" y="255651"/>
                  </a:lnTo>
                  <a:lnTo>
                    <a:pt x="14033" y="253111"/>
                  </a:lnTo>
                  <a:lnTo>
                    <a:pt x="14147" y="262597"/>
                  </a:lnTo>
                  <a:lnTo>
                    <a:pt x="12293" y="270408"/>
                  </a:lnTo>
                  <a:lnTo>
                    <a:pt x="7785" y="273215"/>
                  </a:lnTo>
                  <a:lnTo>
                    <a:pt x="0" y="267703"/>
                  </a:lnTo>
                  <a:lnTo>
                    <a:pt x="2247" y="373214"/>
                  </a:lnTo>
                  <a:lnTo>
                    <a:pt x="74079" y="373214"/>
                  </a:lnTo>
                  <a:lnTo>
                    <a:pt x="75057" y="366382"/>
                  </a:lnTo>
                  <a:lnTo>
                    <a:pt x="78320" y="357771"/>
                  </a:lnTo>
                  <a:lnTo>
                    <a:pt x="79692" y="350761"/>
                  </a:lnTo>
                  <a:close/>
                </a:path>
                <a:path w="195579" h="373379">
                  <a:moveTo>
                    <a:pt x="195300" y="0"/>
                  </a:moveTo>
                  <a:lnTo>
                    <a:pt x="179654" y="7886"/>
                  </a:lnTo>
                  <a:lnTo>
                    <a:pt x="162953" y="13258"/>
                  </a:lnTo>
                  <a:lnTo>
                    <a:pt x="145592" y="16078"/>
                  </a:lnTo>
                  <a:lnTo>
                    <a:pt x="127952" y="16281"/>
                  </a:lnTo>
                  <a:lnTo>
                    <a:pt x="135775" y="29845"/>
                  </a:lnTo>
                  <a:lnTo>
                    <a:pt x="139979" y="36436"/>
                  </a:lnTo>
                  <a:lnTo>
                    <a:pt x="144792" y="42659"/>
                  </a:lnTo>
                  <a:lnTo>
                    <a:pt x="140716" y="42735"/>
                  </a:lnTo>
                  <a:lnTo>
                    <a:pt x="131343" y="38239"/>
                  </a:lnTo>
                  <a:lnTo>
                    <a:pt x="121399" y="33147"/>
                  </a:lnTo>
                  <a:lnTo>
                    <a:pt x="115608" y="31432"/>
                  </a:lnTo>
                  <a:lnTo>
                    <a:pt x="117398" y="36004"/>
                  </a:lnTo>
                  <a:lnTo>
                    <a:pt x="122961" y="43319"/>
                  </a:lnTo>
                  <a:lnTo>
                    <a:pt x="129044" y="50596"/>
                  </a:lnTo>
                  <a:lnTo>
                    <a:pt x="132600" y="55321"/>
                  </a:lnTo>
                  <a:lnTo>
                    <a:pt x="127952" y="57086"/>
                  </a:lnTo>
                  <a:lnTo>
                    <a:pt x="132448" y="60045"/>
                  </a:lnTo>
                  <a:lnTo>
                    <a:pt x="150799" y="47904"/>
                  </a:lnTo>
                  <a:lnTo>
                    <a:pt x="167398" y="33782"/>
                  </a:lnTo>
                  <a:lnTo>
                    <a:pt x="182219" y="17780"/>
                  </a:lnTo>
                  <a:lnTo>
                    <a:pt x="195300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68" name="object 1168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78613" y="6354000"/>
              <a:ext cx="223024" cy="626046"/>
            </a:xfrm>
            <a:prstGeom prst="rect">
              <a:avLst/>
            </a:prstGeom>
          </p:spPr>
        </p:pic>
        <p:sp>
          <p:nvSpPr>
            <p:cNvPr id="1169" name="object 1169" descr=""/>
            <p:cNvSpPr/>
            <p:nvPr/>
          </p:nvSpPr>
          <p:spPr>
            <a:xfrm>
              <a:off x="5805957" y="6667436"/>
              <a:ext cx="252729" cy="67310"/>
            </a:xfrm>
            <a:custGeom>
              <a:avLst/>
              <a:gdLst/>
              <a:ahLst/>
              <a:cxnLst/>
              <a:rect l="l" t="t" r="r" b="b"/>
              <a:pathLst>
                <a:path w="252729" h="67309">
                  <a:moveTo>
                    <a:pt x="44894" y="0"/>
                  </a:moveTo>
                  <a:lnTo>
                    <a:pt x="35369" y="1930"/>
                  </a:lnTo>
                  <a:lnTo>
                    <a:pt x="25336" y="4279"/>
                  </a:lnTo>
                  <a:lnTo>
                    <a:pt x="15252" y="6032"/>
                  </a:lnTo>
                  <a:lnTo>
                    <a:pt x="5613" y="6172"/>
                  </a:lnTo>
                  <a:lnTo>
                    <a:pt x="6172" y="9537"/>
                  </a:lnTo>
                  <a:lnTo>
                    <a:pt x="2247" y="8420"/>
                  </a:lnTo>
                  <a:lnTo>
                    <a:pt x="7747" y="14287"/>
                  </a:lnTo>
                  <a:lnTo>
                    <a:pt x="13360" y="20040"/>
                  </a:lnTo>
                  <a:lnTo>
                    <a:pt x="24688" y="31432"/>
                  </a:lnTo>
                  <a:lnTo>
                    <a:pt x="18300" y="32232"/>
                  </a:lnTo>
                  <a:lnTo>
                    <a:pt x="11899" y="30861"/>
                  </a:lnTo>
                  <a:lnTo>
                    <a:pt x="5727" y="28232"/>
                  </a:lnTo>
                  <a:lnTo>
                    <a:pt x="0" y="25260"/>
                  </a:lnTo>
                  <a:lnTo>
                    <a:pt x="17957" y="46583"/>
                  </a:lnTo>
                  <a:lnTo>
                    <a:pt x="30975" y="23037"/>
                  </a:lnTo>
                  <a:lnTo>
                    <a:pt x="37693" y="11379"/>
                  </a:lnTo>
                  <a:lnTo>
                    <a:pt x="44894" y="0"/>
                  </a:lnTo>
                  <a:close/>
                </a:path>
                <a:path w="252729" h="67309">
                  <a:moveTo>
                    <a:pt x="252552" y="16840"/>
                  </a:moveTo>
                  <a:lnTo>
                    <a:pt x="248805" y="18097"/>
                  </a:lnTo>
                  <a:lnTo>
                    <a:pt x="241134" y="22631"/>
                  </a:lnTo>
                  <a:lnTo>
                    <a:pt x="232854" y="27774"/>
                  </a:lnTo>
                  <a:lnTo>
                    <a:pt x="227291" y="30873"/>
                  </a:lnTo>
                  <a:lnTo>
                    <a:pt x="217805" y="33756"/>
                  </a:lnTo>
                  <a:lnTo>
                    <a:pt x="208178" y="35483"/>
                  </a:lnTo>
                  <a:lnTo>
                    <a:pt x="188569" y="37604"/>
                  </a:lnTo>
                  <a:lnTo>
                    <a:pt x="192493" y="44640"/>
                  </a:lnTo>
                  <a:lnTo>
                    <a:pt x="196126" y="51803"/>
                  </a:lnTo>
                  <a:lnTo>
                    <a:pt x="199351" y="59169"/>
                  </a:lnTo>
                  <a:lnTo>
                    <a:pt x="202044" y="66789"/>
                  </a:lnTo>
                  <a:lnTo>
                    <a:pt x="202298" y="66611"/>
                  </a:lnTo>
                  <a:lnTo>
                    <a:pt x="202907" y="66967"/>
                  </a:lnTo>
                  <a:lnTo>
                    <a:pt x="211709" y="57683"/>
                  </a:lnTo>
                  <a:lnTo>
                    <a:pt x="220916" y="49174"/>
                  </a:lnTo>
                  <a:lnTo>
                    <a:pt x="230212" y="40779"/>
                  </a:lnTo>
                  <a:lnTo>
                    <a:pt x="239077" y="31991"/>
                  </a:lnTo>
                  <a:lnTo>
                    <a:pt x="243662" y="27051"/>
                  </a:lnTo>
                  <a:lnTo>
                    <a:pt x="247332" y="21247"/>
                  </a:lnTo>
                  <a:lnTo>
                    <a:pt x="252552" y="1684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0" name="object 1170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002859" y="6371106"/>
              <a:ext cx="536066" cy="608940"/>
            </a:xfrm>
            <a:prstGeom prst="rect">
              <a:avLst/>
            </a:prstGeom>
          </p:spPr>
        </p:pic>
        <p:sp>
          <p:nvSpPr>
            <p:cNvPr id="1171" name="object 1171" descr=""/>
            <p:cNvSpPr/>
            <p:nvPr/>
          </p:nvSpPr>
          <p:spPr>
            <a:xfrm>
              <a:off x="5924333" y="6843102"/>
              <a:ext cx="102235" cy="86995"/>
            </a:xfrm>
            <a:custGeom>
              <a:avLst/>
              <a:gdLst/>
              <a:ahLst/>
              <a:cxnLst/>
              <a:rect l="l" t="t" r="r" b="b"/>
              <a:pathLst>
                <a:path w="102235" h="86995">
                  <a:moveTo>
                    <a:pt x="83669" y="0"/>
                  </a:moveTo>
                  <a:lnTo>
                    <a:pt x="48011" y="18882"/>
                  </a:lnTo>
                  <a:lnTo>
                    <a:pt x="16468" y="21406"/>
                  </a:lnTo>
                  <a:lnTo>
                    <a:pt x="611" y="20205"/>
                  </a:lnTo>
                  <a:lnTo>
                    <a:pt x="0" y="36624"/>
                  </a:lnTo>
                  <a:lnTo>
                    <a:pt x="331" y="53286"/>
                  </a:lnTo>
                  <a:lnTo>
                    <a:pt x="1728" y="86423"/>
                  </a:lnTo>
                  <a:lnTo>
                    <a:pt x="22455" y="86218"/>
                  </a:lnTo>
                  <a:lnTo>
                    <a:pt x="43300" y="86621"/>
                  </a:lnTo>
                  <a:lnTo>
                    <a:pt x="64124" y="86646"/>
                  </a:lnTo>
                  <a:lnTo>
                    <a:pt x="84786" y="85305"/>
                  </a:lnTo>
                  <a:lnTo>
                    <a:pt x="102185" y="62852"/>
                  </a:lnTo>
                  <a:lnTo>
                    <a:pt x="94236" y="68815"/>
                  </a:lnTo>
                  <a:lnTo>
                    <a:pt x="80357" y="76380"/>
                  </a:lnTo>
                  <a:lnTo>
                    <a:pt x="66588" y="82093"/>
                  </a:lnTo>
                  <a:lnTo>
                    <a:pt x="58967" y="82499"/>
                  </a:lnTo>
                  <a:lnTo>
                    <a:pt x="65171" y="76693"/>
                  </a:lnTo>
                  <a:lnTo>
                    <a:pt x="70808" y="69457"/>
                  </a:lnTo>
                  <a:lnTo>
                    <a:pt x="76139" y="62148"/>
                  </a:lnTo>
                  <a:lnTo>
                    <a:pt x="81421" y="56121"/>
                  </a:lnTo>
                  <a:lnTo>
                    <a:pt x="70358" y="63624"/>
                  </a:lnTo>
                  <a:lnTo>
                    <a:pt x="58283" y="69315"/>
                  </a:lnTo>
                  <a:lnTo>
                    <a:pt x="45429" y="72478"/>
                  </a:lnTo>
                  <a:lnTo>
                    <a:pt x="32030" y="72402"/>
                  </a:lnTo>
                  <a:lnTo>
                    <a:pt x="61774" y="42659"/>
                  </a:lnTo>
                  <a:lnTo>
                    <a:pt x="49390" y="49672"/>
                  </a:lnTo>
                  <a:lnTo>
                    <a:pt x="35672" y="55127"/>
                  </a:lnTo>
                  <a:lnTo>
                    <a:pt x="21397" y="57854"/>
                  </a:lnTo>
                  <a:lnTo>
                    <a:pt x="7342" y="56680"/>
                  </a:lnTo>
                  <a:lnTo>
                    <a:pt x="27392" y="43857"/>
                  </a:lnTo>
                  <a:lnTo>
                    <a:pt x="47053" y="30316"/>
                  </a:lnTo>
                  <a:lnTo>
                    <a:pt x="65940" y="15787"/>
                  </a:lnTo>
                  <a:lnTo>
                    <a:pt x="83669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2" name="object 1172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600358" y="6866672"/>
              <a:ext cx="98971" cy="70713"/>
            </a:xfrm>
            <a:prstGeom prst="rect">
              <a:avLst/>
            </a:prstGeom>
          </p:spPr>
        </p:pic>
        <p:pic>
          <p:nvPicPr>
            <p:cNvPr id="1173" name="object 1173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795862" y="6824013"/>
              <a:ext cx="104381" cy="104393"/>
            </a:xfrm>
            <a:prstGeom prst="rect">
              <a:avLst/>
            </a:prstGeom>
          </p:spPr>
        </p:pic>
        <p:sp>
          <p:nvSpPr>
            <p:cNvPr id="1174" name="object 1174" descr=""/>
            <p:cNvSpPr/>
            <p:nvPr/>
          </p:nvSpPr>
          <p:spPr>
            <a:xfrm>
              <a:off x="5921465" y="6819531"/>
              <a:ext cx="34290" cy="33655"/>
            </a:xfrm>
            <a:custGeom>
              <a:avLst/>
              <a:gdLst/>
              <a:ahLst/>
              <a:cxnLst/>
              <a:rect l="l" t="t" r="r" b="b"/>
              <a:pathLst>
                <a:path w="34289" h="33654">
                  <a:moveTo>
                    <a:pt x="18630" y="0"/>
                  </a:moveTo>
                  <a:lnTo>
                    <a:pt x="16840" y="7835"/>
                  </a:lnTo>
                  <a:lnTo>
                    <a:pt x="18491" y="15112"/>
                  </a:lnTo>
                  <a:lnTo>
                    <a:pt x="20866" y="22453"/>
                  </a:lnTo>
                  <a:lnTo>
                    <a:pt x="2349" y="13474"/>
                  </a:lnTo>
                  <a:lnTo>
                    <a:pt x="2819" y="19621"/>
                  </a:lnTo>
                  <a:lnTo>
                    <a:pt x="0" y="29438"/>
                  </a:lnTo>
                  <a:lnTo>
                    <a:pt x="5715" y="32550"/>
                  </a:lnTo>
                  <a:lnTo>
                    <a:pt x="12159" y="33127"/>
                  </a:lnTo>
                  <a:lnTo>
                    <a:pt x="19924" y="30456"/>
                  </a:lnTo>
                  <a:lnTo>
                    <a:pt x="27601" y="26586"/>
                  </a:lnTo>
                  <a:lnTo>
                    <a:pt x="33782" y="23571"/>
                  </a:lnTo>
                  <a:lnTo>
                    <a:pt x="18630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75" name="object 117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107985" y="6417957"/>
              <a:ext cx="153038" cy="562089"/>
            </a:xfrm>
            <a:prstGeom prst="rect">
              <a:avLst/>
            </a:prstGeom>
          </p:spPr>
        </p:pic>
        <p:sp>
          <p:nvSpPr>
            <p:cNvPr id="1176" name="object 1176" descr=""/>
            <p:cNvSpPr/>
            <p:nvPr/>
          </p:nvSpPr>
          <p:spPr>
            <a:xfrm>
              <a:off x="6114632" y="658325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0" y="0"/>
                  </a:moveTo>
                  <a:lnTo>
                    <a:pt x="28545" y="30649"/>
                  </a:lnTo>
                  <a:lnTo>
                    <a:pt x="33680" y="32550"/>
                  </a:lnTo>
                  <a:lnTo>
                    <a:pt x="28021" y="23448"/>
                  </a:lnTo>
                  <a:lnTo>
                    <a:pt x="19892" y="15736"/>
                  </a:lnTo>
                  <a:lnTo>
                    <a:pt x="11361" y="8713"/>
                  </a:lnTo>
                  <a:lnTo>
                    <a:pt x="4495" y="1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7" name="object 1177" descr=""/>
            <p:cNvSpPr/>
            <p:nvPr/>
          </p:nvSpPr>
          <p:spPr>
            <a:xfrm>
              <a:off x="6142940" y="6789229"/>
              <a:ext cx="28575" cy="62865"/>
            </a:xfrm>
            <a:custGeom>
              <a:avLst/>
              <a:gdLst/>
              <a:ahLst/>
              <a:cxnLst/>
              <a:rect l="l" t="t" r="r" b="b"/>
              <a:pathLst>
                <a:path w="28575" h="62865">
                  <a:moveTo>
                    <a:pt x="3683" y="0"/>
                  </a:moveTo>
                  <a:lnTo>
                    <a:pt x="0" y="3822"/>
                  </a:lnTo>
                  <a:lnTo>
                    <a:pt x="4178" y="7912"/>
                  </a:lnTo>
                  <a:lnTo>
                    <a:pt x="6605" y="18879"/>
                  </a:lnTo>
                  <a:lnTo>
                    <a:pt x="21082" y="54432"/>
                  </a:lnTo>
                  <a:lnTo>
                    <a:pt x="28371" y="6285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8" name="object 1178" descr=""/>
            <p:cNvSpPr/>
            <p:nvPr/>
          </p:nvSpPr>
          <p:spPr>
            <a:xfrm>
              <a:off x="6121933" y="6752107"/>
              <a:ext cx="67945" cy="93345"/>
            </a:xfrm>
            <a:custGeom>
              <a:avLst/>
              <a:gdLst/>
              <a:ahLst/>
              <a:cxnLst/>
              <a:rect l="l" t="t" r="r" b="b"/>
              <a:pathLst>
                <a:path w="67945" h="93345">
                  <a:moveTo>
                    <a:pt x="29184" y="93243"/>
                  </a:moveTo>
                  <a:lnTo>
                    <a:pt x="0" y="59563"/>
                  </a:lnTo>
                  <a:lnTo>
                    <a:pt x="812" y="71704"/>
                  </a:lnTo>
                  <a:lnTo>
                    <a:pt x="7988" y="80581"/>
                  </a:lnTo>
                  <a:lnTo>
                    <a:pt x="18465" y="87363"/>
                  </a:lnTo>
                  <a:lnTo>
                    <a:pt x="29184" y="93243"/>
                  </a:lnTo>
                  <a:close/>
                </a:path>
                <a:path w="67945" h="93345">
                  <a:moveTo>
                    <a:pt x="67906" y="25336"/>
                  </a:moveTo>
                  <a:lnTo>
                    <a:pt x="65278" y="23342"/>
                  </a:lnTo>
                  <a:lnTo>
                    <a:pt x="63461" y="20256"/>
                  </a:lnTo>
                  <a:lnTo>
                    <a:pt x="59956" y="16852"/>
                  </a:lnTo>
                  <a:lnTo>
                    <a:pt x="58077" y="15697"/>
                  </a:lnTo>
                  <a:lnTo>
                    <a:pt x="56680" y="14668"/>
                  </a:lnTo>
                  <a:lnTo>
                    <a:pt x="52997" y="11963"/>
                  </a:lnTo>
                  <a:lnTo>
                    <a:pt x="38785" y="3746"/>
                  </a:lnTo>
                  <a:lnTo>
                    <a:pt x="34785" y="2324"/>
                  </a:lnTo>
                  <a:lnTo>
                    <a:pt x="27368" y="0"/>
                  </a:lnTo>
                  <a:lnTo>
                    <a:pt x="31419" y="3441"/>
                  </a:lnTo>
                  <a:lnTo>
                    <a:pt x="38658" y="7493"/>
                  </a:lnTo>
                  <a:lnTo>
                    <a:pt x="50380" y="16433"/>
                  </a:lnTo>
                  <a:lnTo>
                    <a:pt x="61747" y="24358"/>
                  </a:lnTo>
                  <a:lnTo>
                    <a:pt x="67906" y="25336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9" name="object 1179" descr=""/>
            <p:cNvSpPr/>
            <p:nvPr/>
          </p:nvSpPr>
          <p:spPr>
            <a:xfrm>
              <a:off x="6124169" y="6702793"/>
              <a:ext cx="56515" cy="36195"/>
            </a:xfrm>
            <a:custGeom>
              <a:avLst/>
              <a:gdLst/>
              <a:ahLst/>
              <a:cxnLst/>
              <a:rect l="l" t="t" r="r" b="b"/>
              <a:pathLst>
                <a:path w="56514" h="36195">
                  <a:moveTo>
                    <a:pt x="14592" y="31432"/>
                  </a:moveTo>
                  <a:lnTo>
                    <a:pt x="0" y="6743"/>
                  </a:lnTo>
                  <a:lnTo>
                    <a:pt x="1689" y="13627"/>
                  </a:lnTo>
                  <a:lnTo>
                    <a:pt x="5410" y="19964"/>
                  </a:lnTo>
                  <a:lnTo>
                    <a:pt x="10083" y="25882"/>
                  </a:lnTo>
                  <a:lnTo>
                    <a:pt x="14592" y="31432"/>
                  </a:lnTo>
                  <a:close/>
                </a:path>
                <a:path w="56514" h="36195">
                  <a:moveTo>
                    <a:pt x="56121" y="35915"/>
                  </a:moveTo>
                  <a:lnTo>
                    <a:pt x="26949" y="0"/>
                  </a:lnTo>
                  <a:lnTo>
                    <a:pt x="32512" y="9994"/>
                  </a:lnTo>
                  <a:lnTo>
                    <a:pt x="39916" y="19113"/>
                  </a:lnTo>
                  <a:lnTo>
                    <a:pt x="56121" y="35915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0" name="object 1180" descr=""/>
            <p:cNvSpPr/>
            <p:nvPr/>
          </p:nvSpPr>
          <p:spPr>
            <a:xfrm>
              <a:off x="6128200" y="6647788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4">
                  <a:moveTo>
                    <a:pt x="465" y="0"/>
                  </a:moveTo>
                  <a:lnTo>
                    <a:pt x="0" y="2866"/>
                  </a:lnTo>
                  <a:lnTo>
                    <a:pt x="3180" y="9196"/>
                  </a:lnTo>
                  <a:lnTo>
                    <a:pt x="7527" y="15700"/>
                  </a:lnTo>
                  <a:lnTo>
                    <a:pt x="10562" y="19088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8BC0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81" name="object 118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924945" y="6363817"/>
              <a:ext cx="189685" cy="500691"/>
            </a:xfrm>
            <a:prstGeom prst="rect">
              <a:avLst/>
            </a:prstGeom>
          </p:spPr>
        </p:pic>
        <p:sp>
          <p:nvSpPr>
            <p:cNvPr id="1182" name="object 1182" descr=""/>
            <p:cNvSpPr/>
            <p:nvPr/>
          </p:nvSpPr>
          <p:spPr>
            <a:xfrm>
              <a:off x="6009120" y="6699426"/>
              <a:ext cx="36195" cy="34925"/>
            </a:xfrm>
            <a:custGeom>
              <a:avLst/>
              <a:gdLst/>
              <a:ahLst/>
              <a:cxnLst/>
              <a:rect l="l" t="t" r="r" b="b"/>
              <a:pathLst>
                <a:path w="36195" h="34925">
                  <a:moveTo>
                    <a:pt x="35915" y="0"/>
                  </a:moveTo>
                  <a:lnTo>
                    <a:pt x="27060" y="8780"/>
                  </a:lnTo>
                  <a:lnTo>
                    <a:pt x="17757" y="17179"/>
                  </a:lnTo>
                  <a:lnTo>
                    <a:pt x="8555" y="25688"/>
                  </a:lnTo>
                  <a:lnTo>
                    <a:pt x="0" y="34798"/>
                  </a:lnTo>
                  <a:lnTo>
                    <a:pt x="10753" y="27992"/>
                  </a:lnTo>
                  <a:lnTo>
                    <a:pt x="21515" y="20570"/>
                  </a:lnTo>
                  <a:lnTo>
                    <a:pt x="30498" y="11562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3" name="object 1183" descr=""/>
            <p:cNvSpPr/>
            <p:nvPr/>
          </p:nvSpPr>
          <p:spPr>
            <a:xfrm>
              <a:off x="6021465" y="6754430"/>
              <a:ext cx="40005" cy="26670"/>
            </a:xfrm>
            <a:custGeom>
              <a:avLst/>
              <a:gdLst/>
              <a:ahLst/>
              <a:cxnLst/>
              <a:rect l="l" t="t" r="r" b="b"/>
              <a:pathLst>
                <a:path w="40004" h="26670">
                  <a:moveTo>
                    <a:pt x="36487" y="0"/>
                  </a:moveTo>
                  <a:lnTo>
                    <a:pt x="0" y="26377"/>
                  </a:lnTo>
                  <a:lnTo>
                    <a:pt x="5776" y="24860"/>
                  </a:lnTo>
                  <a:lnTo>
                    <a:pt x="16895" y="17640"/>
                  </a:lnTo>
                  <a:lnTo>
                    <a:pt x="28126" y="9315"/>
                  </a:lnTo>
                  <a:lnTo>
                    <a:pt x="39928" y="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4" name="object 1184" descr=""/>
            <p:cNvSpPr/>
            <p:nvPr/>
          </p:nvSpPr>
          <p:spPr>
            <a:xfrm>
              <a:off x="6029885" y="6701674"/>
              <a:ext cx="31750" cy="45085"/>
            </a:xfrm>
            <a:custGeom>
              <a:avLst/>
              <a:gdLst/>
              <a:ahLst/>
              <a:cxnLst/>
              <a:rect l="l" t="t" r="r" b="b"/>
              <a:pathLst>
                <a:path w="31750" h="45084">
                  <a:moveTo>
                    <a:pt x="31432" y="0"/>
                  </a:moveTo>
                  <a:lnTo>
                    <a:pt x="14592" y="21690"/>
                  </a:lnTo>
                  <a:lnTo>
                    <a:pt x="6715" y="32970"/>
                  </a:lnTo>
                  <a:lnTo>
                    <a:pt x="0" y="44894"/>
                  </a:lnTo>
                  <a:lnTo>
                    <a:pt x="17957" y="22440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759D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5" name="object 1185" descr=""/>
            <p:cNvSpPr/>
            <p:nvPr/>
          </p:nvSpPr>
          <p:spPr>
            <a:xfrm>
              <a:off x="6063564" y="6484467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13462" y="53327"/>
                  </a:moveTo>
                  <a:lnTo>
                    <a:pt x="10541" y="57645"/>
                  </a:lnTo>
                  <a:lnTo>
                    <a:pt x="5003" y="65024"/>
                  </a:lnTo>
                  <a:lnTo>
                    <a:pt x="330" y="72174"/>
                  </a:lnTo>
                  <a:lnTo>
                    <a:pt x="0" y="75780"/>
                  </a:lnTo>
                  <a:lnTo>
                    <a:pt x="2844" y="71437"/>
                  </a:lnTo>
                  <a:lnTo>
                    <a:pt x="8382" y="64058"/>
                  </a:lnTo>
                  <a:lnTo>
                    <a:pt x="13093" y="56921"/>
                  </a:lnTo>
                  <a:lnTo>
                    <a:pt x="13462" y="53327"/>
                  </a:lnTo>
                  <a:close/>
                </a:path>
                <a:path w="38735" h="76200">
                  <a:moveTo>
                    <a:pt x="38722" y="571"/>
                  </a:moveTo>
                  <a:lnTo>
                    <a:pt x="35483" y="0"/>
                  </a:lnTo>
                  <a:lnTo>
                    <a:pt x="35636" y="1193"/>
                  </a:lnTo>
                  <a:lnTo>
                    <a:pt x="34226" y="3378"/>
                  </a:lnTo>
                  <a:lnTo>
                    <a:pt x="30124" y="10236"/>
                  </a:lnTo>
                  <a:lnTo>
                    <a:pt x="22466" y="24472"/>
                  </a:lnTo>
                  <a:lnTo>
                    <a:pt x="18516" y="31445"/>
                  </a:lnTo>
                  <a:lnTo>
                    <a:pt x="18719" y="35013"/>
                  </a:lnTo>
                  <a:lnTo>
                    <a:pt x="22847" y="28308"/>
                  </a:lnTo>
                  <a:lnTo>
                    <a:pt x="26238" y="22974"/>
                  </a:lnTo>
                  <a:lnTo>
                    <a:pt x="30911" y="15227"/>
                  </a:lnTo>
                  <a:lnTo>
                    <a:pt x="35280" y="7594"/>
                  </a:lnTo>
                  <a:lnTo>
                    <a:pt x="37604" y="2819"/>
                  </a:lnTo>
                  <a:lnTo>
                    <a:pt x="37909" y="1778"/>
                  </a:lnTo>
                  <a:lnTo>
                    <a:pt x="38544" y="1549"/>
                  </a:lnTo>
                  <a:lnTo>
                    <a:pt x="38722" y="571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6" name="object 1186" descr=""/>
            <p:cNvSpPr/>
            <p:nvPr/>
          </p:nvSpPr>
          <p:spPr>
            <a:xfrm>
              <a:off x="5983301" y="6853198"/>
              <a:ext cx="116205" cy="87630"/>
            </a:xfrm>
            <a:custGeom>
              <a:avLst/>
              <a:gdLst/>
              <a:ahLst/>
              <a:cxnLst/>
              <a:rect l="l" t="t" r="r" b="b"/>
              <a:pathLst>
                <a:path w="116204" h="87629">
                  <a:moveTo>
                    <a:pt x="114490" y="0"/>
                  </a:moveTo>
                  <a:lnTo>
                    <a:pt x="80264" y="55003"/>
                  </a:lnTo>
                  <a:lnTo>
                    <a:pt x="76504" y="54863"/>
                  </a:lnTo>
                  <a:lnTo>
                    <a:pt x="86842" y="37452"/>
                  </a:lnTo>
                  <a:lnTo>
                    <a:pt x="91871" y="22301"/>
                  </a:lnTo>
                  <a:lnTo>
                    <a:pt x="90360" y="21335"/>
                  </a:lnTo>
                  <a:lnTo>
                    <a:pt x="59499" y="39852"/>
                  </a:lnTo>
                  <a:lnTo>
                    <a:pt x="75768" y="15722"/>
                  </a:lnTo>
                  <a:lnTo>
                    <a:pt x="62987" y="23225"/>
                  </a:lnTo>
                  <a:lnTo>
                    <a:pt x="48367" y="30368"/>
                  </a:lnTo>
                  <a:lnTo>
                    <a:pt x="34120" y="37764"/>
                  </a:lnTo>
                  <a:lnTo>
                    <a:pt x="22453" y="46024"/>
                  </a:lnTo>
                  <a:lnTo>
                    <a:pt x="17171" y="52051"/>
                  </a:lnTo>
                  <a:lnTo>
                    <a:pt x="11841" y="59361"/>
                  </a:lnTo>
                  <a:lnTo>
                    <a:pt x="6203" y="66597"/>
                  </a:lnTo>
                  <a:lnTo>
                    <a:pt x="0" y="72402"/>
                  </a:lnTo>
                  <a:lnTo>
                    <a:pt x="7620" y="71997"/>
                  </a:lnTo>
                  <a:lnTo>
                    <a:pt x="21389" y="66284"/>
                  </a:lnTo>
                  <a:lnTo>
                    <a:pt x="35268" y="58718"/>
                  </a:lnTo>
                  <a:lnTo>
                    <a:pt x="43218" y="52755"/>
                  </a:lnTo>
                  <a:lnTo>
                    <a:pt x="25819" y="75209"/>
                  </a:lnTo>
                  <a:lnTo>
                    <a:pt x="36962" y="73296"/>
                  </a:lnTo>
                  <a:lnTo>
                    <a:pt x="47436" y="69916"/>
                  </a:lnTo>
                  <a:lnTo>
                    <a:pt x="57064" y="64693"/>
                  </a:lnTo>
                  <a:lnTo>
                    <a:pt x="65671" y="57251"/>
                  </a:lnTo>
                  <a:lnTo>
                    <a:pt x="48831" y="87553"/>
                  </a:lnTo>
                  <a:lnTo>
                    <a:pt x="62883" y="81057"/>
                  </a:lnTo>
                  <a:lnTo>
                    <a:pt x="75485" y="72991"/>
                  </a:lnTo>
                  <a:lnTo>
                    <a:pt x="86825" y="63227"/>
                  </a:lnTo>
                  <a:lnTo>
                    <a:pt x="97091" y="51638"/>
                  </a:lnTo>
                  <a:lnTo>
                    <a:pt x="83629" y="83070"/>
                  </a:lnTo>
                  <a:lnTo>
                    <a:pt x="86918" y="80771"/>
                  </a:lnTo>
                  <a:lnTo>
                    <a:pt x="93459" y="79400"/>
                  </a:lnTo>
                  <a:lnTo>
                    <a:pt x="96532" y="77457"/>
                  </a:lnTo>
                  <a:lnTo>
                    <a:pt x="116019" y="44210"/>
                  </a:lnTo>
                  <a:lnTo>
                    <a:pt x="116189" y="29230"/>
                  </a:lnTo>
                  <a:lnTo>
                    <a:pt x="114490" y="0"/>
                  </a:lnTo>
                  <a:close/>
                </a:path>
              </a:pathLst>
            </a:custGeom>
            <a:solidFill>
              <a:srgbClr val="1C4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7" name="object 1187" descr=""/>
            <p:cNvSpPr/>
            <p:nvPr/>
          </p:nvSpPr>
          <p:spPr>
            <a:xfrm>
              <a:off x="6148312" y="6916063"/>
              <a:ext cx="27305" cy="22860"/>
            </a:xfrm>
            <a:custGeom>
              <a:avLst/>
              <a:gdLst/>
              <a:ahLst/>
              <a:cxnLst/>
              <a:rect l="l" t="t" r="r" b="b"/>
              <a:pathLst>
                <a:path w="27304" h="22859">
                  <a:moveTo>
                    <a:pt x="0" y="0"/>
                  </a:moveTo>
                  <a:lnTo>
                    <a:pt x="3034" y="5192"/>
                  </a:lnTo>
                  <a:lnTo>
                    <a:pt x="5805" y="11210"/>
                  </a:lnTo>
                  <a:lnTo>
                    <a:pt x="8760" y="17234"/>
                  </a:lnTo>
                  <a:lnTo>
                    <a:pt x="12344" y="22440"/>
                  </a:lnTo>
                  <a:lnTo>
                    <a:pt x="13119" y="22390"/>
                  </a:lnTo>
                  <a:lnTo>
                    <a:pt x="24739" y="17449"/>
                  </a:lnTo>
                  <a:lnTo>
                    <a:pt x="26936" y="16840"/>
                  </a:lnTo>
                  <a:lnTo>
                    <a:pt x="19818" y="13273"/>
                  </a:lnTo>
                  <a:lnTo>
                    <a:pt x="13244" y="8753"/>
                  </a:lnTo>
                  <a:lnTo>
                    <a:pt x="6782" y="4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8" name="object 1188" descr=""/>
            <p:cNvSpPr/>
            <p:nvPr/>
          </p:nvSpPr>
          <p:spPr>
            <a:xfrm>
              <a:off x="5931676" y="6784732"/>
              <a:ext cx="168910" cy="131445"/>
            </a:xfrm>
            <a:custGeom>
              <a:avLst/>
              <a:gdLst/>
              <a:ahLst/>
              <a:cxnLst/>
              <a:rect l="l" t="t" r="r" b="b"/>
              <a:pathLst>
                <a:path w="168910" h="131445">
                  <a:moveTo>
                    <a:pt x="136372" y="0"/>
                  </a:moveTo>
                  <a:lnTo>
                    <a:pt x="120430" y="13411"/>
                  </a:lnTo>
                  <a:lnTo>
                    <a:pt x="105792" y="28979"/>
                  </a:lnTo>
                  <a:lnTo>
                    <a:pt x="91433" y="44650"/>
                  </a:lnTo>
                  <a:lnTo>
                    <a:pt x="58598" y="74156"/>
                  </a:lnTo>
                  <a:lnTo>
                    <a:pt x="39711" y="88685"/>
                  </a:lnTo>
                  <a:lnTo>
                    <a:pt x="20050" y="102226"/>
                  </a:lnTo>
                  <a:lnTo>
                    <a:pt x="0" y="115049"/>
                  </a:lnTo>
                  <a:lnTo>
                    <a:pt x="14055" y="116223"/>
                  </a:lnTo>
                  <a:lnTo>
                    <a:pt x="28330" y="113496"/>
                  </a:lnTo>
                  <a:lnTo>
                    <a:pt x="42048" y="108041"/>
                  </a:lnTo>
                  <a:lnTo>
                    <a:pt x="54432" y="101028"/>
                  </a:lnTo>
                  <a:lnTo>
                    <a:pt x="24688" y="130771"/>
                  </a:lnTo>
                  <a:lnTo>
                    <a:pt x="63016" y="121994"/>
                  </a:lnTo>
                  <a:lnTo>
                    <a:pt x="85745" y="106230"/>
                  </a:lnTo>
                  <a:lnTo>
                    <a:pt x="99993" y="98834"/>
                  </a:lnTo>
                  <a:lnTo>
                    <a:pt x="114612" y="91691"/>
                  </a:lnTo>
                  <a:lnTo>
                    <a:pt x="127393" y="84188"/>
                  </a:lnTo>
                  <a:lnTo>
                    <a:pt x="111125" y="108318"/>
                  </a:lnTo>
                  <a:lnTo>
                    <a:pt x="141986" y="89801"/>
                  </a:lnTo>
                  <a:lnTo>
                    <a:pt x="143497" y="90766"/>
                  </a:lnTo>
                  <a:lnTo>
                    <a:pt x="138468" y="105918"/>
                  </a:lnTo>
                  <a:lnTo>
                    <a:pt x="128130" y="123329"/>
                  </a:lnTo>
                  <a:lnTo>
                    <a:pt x="131889" y="123469"/>
                  </a:lnTo>
                  <a:lnTo>
                    <a:pt x="166116" y="68465"/>
                  </a:lnTo>
                  <a:lnTo>
                    <a:pt x="166146" y="60220"/>
                  </a:lnTo>
                  <a:lnTo>
                    <a:pt x="167246" y="35356"/>
                  </a:lnTo>
                  <a:lnTo>
                    <a:pt x="167690" y="31102"/>
                  </a:lnTo>
                  <a:lnTo>
                    <a:pt x="164998" y="30302"/>
                  </a:lnTo>
                  <a:lnTo>
                    <a:pt x="159498" y="37668"/>
                  </a:lnTo>
                  <a:lnTo>
                    <a:pt x="150526" y="44813"/>
                  </a:lnTo>
                  <a:lnTo>
                    <a:pt x="140373" y="50456"/>
                  </a:lnTo>
                  <a:lnTo>
                    <a:pt x="131330" y="53314"/>
                  </a:lnTo>
                  <a:lnTo>
                    <a:pt x="167246" y="19088"/>
                  </a:lnTo>
                  <a:lnTo>
                    <a:pt x="167944" y="14236"/>
                  </a:lnTo>
                  <a:lnTo>
                    <a:pt x="167957" y="6591"/>
                  </a:lnTo>
                  <a:lnTo>
                    <a:pt x="168363" y="1130"/>
                  </a:lnTo>
                  <a:lnTo>
                    <a:pt x="161065" y="3602"/>
                  </a:lnTo>
                  <a:lnTo>
                    <a:pt x="153081" y="9728"/>
                  </a:lnTo>
                  <a:lnTo>
                    <a:pt x="146984" y="12395"/>
                  </a:lnTo>
                  <a:lnTo>
                    <a:pt x="145351" y="4495"/>
                  </a:lnTo>
                  <a:lnTo>
                    <a:pt x="137431" y="18932"/>
                  </a:lnTo>
                  <a:lnTo>
                    <a:pt x="130455" y="34466"/>
                  </a:lnTo>
                  <a:lnTo>
                    <a:pt x="122511" y="49606"/>
                  </a:lnTo>
                  <a:lnTo>
                    <a:pt x="111683" y="62865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235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9" name="object 1189" descr=""/>
            <p:cNvSpPr/>
            <p:nvPr/>
          </p:nvSpPr>
          <p:spPr>
            <a:xfrm>
              <a:off x="6063006" y="6803820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35915" y="0"/>
                  </a:moveTo>
                  <a:lnTo>
                    <a:pt x="0" y="34226"/>
                  </a:lnTo>
                  <a:lnTo>
                    <a:pt x="9043" y="31368"/>
                  </a:lnTo>
                  <a:lnTo>
                    <a:pt x="19196" y="25725"/>
                  </a:lnTo>
                  <a:lnTo>
                    <a:pt x="28167" y="18579"/>
                  </a:lnTo>
                  <a:lnTo>
                    <a:pt x="33667" y="11214"/>
                  </a:lnTo>
                  <a:lnTo>
                    <a:pt x="35483" y="6959"/>
                  </a:lnTo>
                  <a:lnTo>
                    <a:pt x="35305" y="4216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0" name="object 1190" descr=""/>
            <p:cNvSpPr/>
            <p:nvPr/>
          </p:nvSpPr>
          <p:spPr>
            <a:xfrm>
              <a:off x="6005196" y="685878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90">
                  <a:moveTo>
                    <a:pt x="21501" y="0"/>
                  </a:moveTo>
                  <a:lnTo>
                    <a:pt x="17957" y="25"/>
                  </a:lnTo>
                  <a:lnTo>
                    <a:pt x="0" y="21361"/>
                  </a:lnTo>
                  <a:lnTo>
                    <a:pt x="5003" y="17411"/>
                  </a:lnTo>
                  <a:lnTo>
                    <a:pt x="12598" y="11176"/>
                  </a:lnTo>
                  <a:lnTo>
                    <a:pt x="16649" y="570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417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1" name="object 1191" descr=""/>
            <p:cNvSpPr/>
            <p:nvPr/>
          </p:nvSpPr>
          <p:spPr>
            <a:xfrm>
              <a:off x="5953558" y="6824013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4" h="19684">
                  <a:moveTo>
                    <a:pt x="0" y="0"/>
                  </a:moveTo>
                  <a:lnTo>
                    <a:pt x="5054" y="19088"/>
                  </a:lnTo>
                  <a:lnTo>
                    <a:pt x="8318" y="17818"/>
                  </a:lnTo>
                  <a:lnTo>
                    <a:pt x="10782" y="15913"/>
                  </a:lnTo>
                  <a:lnTo>
                    <a:pt x="14033" y="145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2" name="object 1192" descr=""/>
            <p:cNvSpPr/>
            <p:nvPr/>
          </p:nvSpPr>
          <p:spPr>
            <a:xfrm>
              <a:off x="6604026" y="6614450"/>
              <a:ext cx="62230" cy="51435"/>
            </a:xfrm>
            <a:custGeom>
              <a:avLst/>
              <a:gdLst/>
              <a:ahLst/>
              <a:cxnLst/>
              <a:rect l="l" t="t" r="r" b="b"/>
              <a:pathLst>
                <a:path w="62229" h="51434">
                  <a:moveTo>
                    <a:pt x="444" y="0"/>
                  </a:moveTo>
                  <a:lnTo>
                    <a:pt x="0" y="3594"/>
                  </a:lnTo>
                  <a:lnTo>
                    <a:pt x="41528" y="51307"/>
                  </a:lnTo>
                  <a:lnTo>
                    <a:pt x="45360" y="44678"/>
                  </a:lnTo>
                  <a:lnTo>
                    <a:pt x="48874" y="37814"/>
                  </a:lnTo>
                  <a:lnTo>
                    <a:pt x="52642" y="31101"/>
                  </a:lnTo>
                  <a:lnTo>
                    <a:pt x="57238" y="24930"/>
                  </a:lnTo>
                  <a:lnTo>
                    <a:pt x="37033" y="35026"/>
                  </a:lnTo>
                  <a:lnTo>
                    <a:pt x="44987" y="28886"/>
                  </a:lnTo>
                  <a:lnTo>
                    <a:pt x="51598" y="21747"/>
                  </a:lnTo>
                  <a:lnTo>
                    <a:pt x="57101" y="13672"/>
                  </a:lnTo>
                  <a:lnTo>
                    <a:pt x="61734" y="4724"/>
                  </a:lnTo>
                  <a:lnTo>
                    <a:pt x="59626" y="8127"/>
                  </a:lnTo>
                  <a:lnTo>
                    <a:pt x="41960" y="15963"/>
                  </a:lnTo>
                  <a:lnTo>
                    <a:pt x="41109" y="18148"/>
                  </a:lnTo>
                  <a:lnTo>
                    <a:pt x="45542" y="24828"/>
                  </a:lnTo>
                  <a:lnTo>
                    <a:pt x="43218" y="26606"/>
                  </a:lnTo>
                  <a:lnTo>
                    <a:pt x="26936" y="22682"/>
                  </a:lnTo>
                  <a:lnTo>
                    <a:pt x="30010" y="20459"/>
                  </a:lnTo>
                  <a:lnTo>
                    <a:pt x="32854" y="18859"/>
                  </a:lnTo>
                  <a:lnTo>
                    <a:pt x="35915" y="16509"/>
                  </a:lnTo>
                  <a:lnTo>
                    <a:pt x="26672" y="15954"/>
                  </a:lnTo>
                  <a:lnTo>
                    <a:pt x="18089" y="12001"/>
                  </a:lnTo>
                  <a:lnTo>
                    <a:pt x="10142" y="6933"/>
                  </a:lnTo>
                  <a:lnTo>
                    <a:pt x="2806" y="3035"/>
                  </a:lnTo>
                  <a:lnTo>
                    <a:pt x="1866" y="2692"/>
                  </a:lnTo>
                  <a:lnTo>
                    <a:pt x="444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93" name="object 1193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669126" y="6849513"/>
              <a:ext cx="154330" cy="130798"/>
            </a:xfrm>
            <a:prstGeom prst="rect">
              <a:avLst/>
            </a:prstGeom>
          </p:spPr>
        </p:pic>
        <p:sp>
          <p:nvSpPr>
            <p:cNvPr id="1194" name="object 1194" descr=""/>
            <p:cNvSpPr/>
            <p:nvPr/>
          </p:nvSpPr>
          <p:spPr>
            <a:xfrm>
              <a:off x="6675858" y="6620851"/>
              <a:ext cx="9525" cy="276225"/>
            </a:xfrm>
            <a:custGeom>
              <a:avLst/>
              <a:gdLst/>
              <a:ahLst/>
              <a:cxnLst/>
              <a:rect l="l" t="t" r="r" b="b"/>
              <a:pathLst>
                <a:path w="9525" h="276225">
                  <a:moveTo>
                    <a:pt x="5016" y="0"/>
                  </a:moveTo>
                  <a:lnTo>
                    <a:pt x="5905" y="2324"/>
                  </a:lnTo>
                  <a:lnTo>
                    <a:pt x="4559" y="9766"/>
                  </a:lnTo>
                  <a:lnTo>
                    <a:pt x="4902" y="18567"/>
                  </a:lnTo>
                  <a:lnTo>
                    <a:pt x="2084" y="80160"/>
                  </a:lnTo>
                  <a:lnTo>
                    <a:pt x="1414" y="136180"/>
                  </a:lnTo>
                  <a:lnTo>
                    <a:pt x="1161" y="192302"/>
                  </a:lnTo>
                  <a:lnTo>
                    <a:pt x="0" y="248069"/>
                  </a:lnTo>
                  <a:lnTo>
                    <a:pt x="0" y="273888"/>
                  </a:lnTo>
                  <a:lnTo>
                    <a:pt x="5397" y="276225"/>
                  </a:lnTo>
                  <a:lnTo>
                    <a:pt x="7493" y="276085"/>
                  </a:lnTo>
                  <a:lnTo>
                    <a:pt x="8978" y="270510"/>
                  </a:lnTo>
                  <a:lnTo>
                    <a:pt x="8788" y="263055"/>
                  </a:lnTo>
                  <a:lnTo>
                    <a:pt x="9093" y="255447"/>
                  </a:lnTo>
                  <a:lnTo>
                    <a:pt x="7861" y="194183"/>
                  </a:lnTo>
                  <a:lnTo>
                    <a:pt x="7688" y="146100"/>
                  </a:lnTo>
                  <a:lnTo>
                    <a:pt x="8084" y="49814"/>
                  </a:lnTo>
                  <a:lnTo>
                    <a:pt x="7861" y="1689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rgbClr val="2E3F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5" name="object 1195" descr=""/>
            <p:cNvSpPr/>
            <p:nvPr/>
          </p:nvSpPr>
          <p:spPr>
            <a:xfrm>
              <a:off x="6600661" y="6875651"/>
              <a:ext cx="60960" cy="45085"/>
            </a:xfrm>
            <a:custGeom>
              <a:avLst/>
              <a:gdLst/>
              <a:ahLst/>
              <a:cxnLst/>
              <a:rect l="l" t="t" r="r" b="b"/>
              <a:pathLst>
                <a:path w="60959" h="45084">
                  <a:moveTo>
                    <a:pt x="58927" y="0"/>
                  </a:moveTo>
                  <a:lnTo>
                    <a:pt x="52755" y="2717"/>
                  </a:lnTo>
                  <a:lnTo>
                    <a:pt x="44970" y="8115"/>
                  </a:lnTo>
                  <a:lnTo>
                    <a:pt x="38074" y="10312"/>
                  </a:lnTo>
                  <a:lnTo>
                    <a:pt x="26238" y="9753"/>
                  </a:lnTo>
                  <a:lnTo>
                    <a:pt x="22859" y="10960"/>
                  </a:lnTo>
                  <a:lnTo>
                    <a:pt x="21704" y="15316"/>
                  </a:lnTo>
                  <a:lnTo>
                    <a:pt x="15910" y="21873"/>
                  </a:lnTo>
                  <a:lnTo>
                    <a:pt x="5462" y="34799"/>
                  </a:lnTo>
                  <a:lnTo>
                    <a:pt x="0" y="40970"/>
                  </a:lnTo>
                  <a:lnTo>
                    <a:pt x="9862" y="37768"/>
                  </a:lnTo>
                  <a:lnTo>
                    <a:pt x="19546" y="34012"/>
                  </a:lnTo>
                  <a:lnTo>
                    <a:pt x="28576" y="29106"/>
                  </a:lnTo>
                  <a:lnTo>
                    <a:pt x="36474" y="22453"/>
                  </a:lnTo>
                  <a:lnTo>
                    <a:pt x="21882" y="44894"/>
                  </a:lnTo>
                  <a:lnTo>
                    <a:pt x="56121" y="20205"/>
                  </a:lnTo>
                  <a:lnTo>
                    <a:pt x="60642" y="584"/>
                  </a:lnTo>
                  <a:lnTo>
                    <a:pt x="58927" y="0"/>
                  </a:lnTo>
                  <a:close/>
                </a:path>
              </a:pathLst>
            </a:custGeom>
            <a:solidFill>
              <a:srgbClr val="235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6" name="object 1196" descr=""/>
            <p:cNvSpPr/>
            <p:nvPr/>
          </p:nvSpPr>
          <p:spPr>
            <a:xfrm>
              <a:off x="6568835" y="6761720"/>
              <a:ext cx="55880" cy="45720"/>
            </a:xfrm>
            <a:custGeom>
              <a:avLst/>
              <a:gdLst/>
              <a:ahLst/>
              <a:cxnLst/>
              <a:rect l="l" t="t" r="r" b="b"/>
              <a:pathLst>
                <a:path w="55879" h="45720">
                  <a:moveTo>
                    <a:pt x="55397" y="0"/>
                  </a:moveTo>
                  <a:lnTo>
                    <a:pt x="47461" y="4876"/>
                  </a:lnTo>
                  <a:lnTo>
                    <a:pt x="38523" y="8883"/>
                  </a:lnTo>
                  <a:lnTo>
                    <a:pt x="29603" y="12519"/>
                  </a:lnTo>
                  <a:lnTo>
                    <a:pt x="21716" y="16281"/>
                  </a:lnTo>
                  <a:lnTo>
                    <a:pt x="14706" y="20256"/>
                  </a:lnTo>
                  <a:lnTo>
                    <a:pt x="8953" y="27393"/>
                  </a:lnTo>
                  <a:lnTo>
                    <a:pt x="1511" y="30873"/>
                  </a:lnTo>
                  <a:lnTo>
                    <a:pt x="1663" y="34378"/>
                  </a:lnTo>
                  <a:lnTo>
                    <a:pt x="0" y="40424"/>
                  </a:lnTo>
                  <a:lnTo>
                    <a:pt x="393" y="45465"/>
                  </a:lnTo>
                  <a:lnTo>
                    <a:pt x="17128" y="38408"/>
                  </a:lnTo>
                  <a:lnTo>
                    <a:pt x="31553" y="27562"/>
                  </a:lnTo>
                  <a:lnTo>
                    <a:pt x="44149" y="14301"/>
                  </a:lnTo>
                  <a:lnTo>
                    <a:pt x="55397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7" name="object 1197" descr=""/>
            <p:cNvSpPr/>
            <p:nvPr/>
          </p:nvSpPr>
          <p:spPr>
            <a:xfrm>
              <a:off x="6644997" y="6868920"/>
              <a:ext cx="31115" cy="52069"/>
            </a:xfrm>
            <a:custGeom>
              <a:avLst/>
              <a:gdLst/>
              <a:ahLst/>
              <a:cxnLst/>
              <a:rect l="l" t="t" r="r" b="b"/>
              <a:pathLst>
                <a:path w="31115" h="52070">
                  <a:moveTo>
                    <a:pt x="30860" y="0"/>
                  </a:moveTo>
                  <a:lnTo>
                    <a:pt x="9706" y="33098"/>
                  </a:lnTo>
                  <a:lnTo>
                    <a:pt x="6694" y="39395"/>
                  </a:lnTo>
                  <a:lnTo>
                    <a:pt x="3560" y="45635"/>
                  </a:lnTo>
                  <a:lnTo>
                    <a:pt x="0" y="51625"/>
                  </a:lnTo>
                  <a:lnTo>
                    <a:pt x="29743" y="33667"/>
                  </a:lnTo>
                  <a:lnTo>
                    <a:pt x="29895" y="30784"/>
                  </a:lnTo>
                  <a:lnTo>
                    <a:pt x="30784" y="27597"/>
                  </a:lnTo>
                  <a:lnTo>
                    <a:pt x="30860" y="25819"/>
                  </a:lnTo>
                  <a:lnTo>
                    <a:pt x="30987" y="19377"/>
                  </a:lnTo>
                  <a:lnTo>
                    <a:pt x="30784" y="6441"/>
                  </a:lnTo>
                  <a:lnTo>
                    <a:pt x="30860" y="0"/>
                  </a:lnTo>
                  <a:close/>
                </a:path>
              </a:pathLst>
            </a:custGeom>
            <a:solidFill>
              <a:srgbClr val="235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8" name="object 1198" descr=""/>
            <p:cNvSpPr/>
            <p:nvPr/>
          </p:nvSpPr>
          <p:spPr>
            <a:xfrm>
              <a:off x="6570346" y="6794270"/>
              <a:ext cx="45085" cy="33655"/>
            </a:xfrm>
            <a:custGeom>
              <a:avLst/>
              <a:gdLst/>
              <a:ahLst/>
              <a:cxnLst/>
              <a:rect l="l" t="t" r="r" b="b"/>
              <a:pathLst>
                <a:path w="45084" h="33654">
                  <a:moveTo>
                    <a:pt x="44907" y="0"/>
                  </a:moveTo>
                  <a:lnTo>
                    <a:pt x="0" y="17398"/>
                  </a:lnTo>
                  <a:lnTo>
                    <a:pt x="546" y="22351"/>
                  </a:lnTo>
                  <a:lnTo>
                    <a:pt x="38" y="27584"/>
                  </a:lnTo>
                  <a:lnTo>
                    <a:pt x="1130" y="32550"/>
                  </a:lnTo>
                  <a:lnTo>
                    <a:pt x="1917" y="33604"/>
                  </a:lnTo>
                  <a:lnTo>
                    <a:pt x="4165" y="32296"/>
                  </a:lnTo>
                  <a:lnTo>
                    <a:pt x="5613" y="31991"/>
                  </a:lnTo>
                  <a:lnTo>
                    <a:pt x="16366" y="27130"/>
                  </a:lnTo>
                  <a:lnTo>
                    <a:pt x="26903" y="18562"/>
                  </a:lnTo>
                  <a:lnTo>
                    <a:pt x="36619" y="8711"/>
                  </a:lnTo>
                  <a:lnTo>
                    <a:pt x="44907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9" name="object 1199" descr=""/>
            <p:cNvSpPr/>
            <p:nvPr/>
          </p:nvSpPr>
          <p:spPr>
            <a:xfrm>
              <a:off x="6551575" y="6877899"/>
              <a:ext cx="24765" cy="19685"/>
            </a:xfrm>
            <a:custGeom>
              <a:avLst/>
              <a:gdLst/>
              <a:ahLst/>
              <a:cxnLst/>
              <a:rect l="l" t="t" r="r" b="b"/>
              <a:pathLst>
                <a:path w="24765" h="19684">
                  <a:moveTo>
                    <a:pt x="22136" y="0"/>
                  </a:moveTo>
                  <a:lnTo>
                    <a:pt x="16582" y="3478"/>
                  </a:lnTo>
                  <a:lnTo>
                    <a:pt x="10217" y="5959"/>
                  </a:lnTo>
                  <a:lnTo>
                    <a:pt x="4480" y="8968"/>
                  </a:lnTo>
                  <a:lnTo>
                    <a:pt x="812" y="14033"/>
                  </a:lnTo>
                  <a:lnTo>
                    <a:pt x="0" y="16522"/>
                  </a:lnTo>
                  <a:lnTo>
                    <a:pt x="2006" y="18376"/>
                  </a:lnTo>
                  <a:lnTo>
                    <a:pt x="1943" y="19075"/>
                  </a:lnTo>
                  <a:lnTo>
                    <a:pt x="24282" y="1460"/>
                  </a:lnTo>
                  <a:lnTo>
                    <a:pt x="22098" y="203"/>
                  </a:lnTo>
                  <a:lnTo>
                    <a:pt x="22136" y="0"/>
                  </a:lnTo>
                  <a:close/>
                </a:path>
              </a:pathLst>
            </a:custGeom>
            <a:solidFill>
              <a:srgbClr val="4179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0" name="object 1200" descr=""/>
            <p:cNvSpPr/>
            <p:nvPr/>
          </p:nvSpPr>
          <p:spPr>
            <a:xfrm>
              <a:off x="6568085" y="6773505"/>
              <a:ext cx="22860" cy="19685"/>
            </a:xfrm>
            <a:custGeom>
              <a:avLst/>
              <a:gdLst/>
              <a:ahLst/>
              <a:cxnLst/>
              <a:rect l="l" t="t" r="r" b="b"/>
              <a:pathLst>
                <a:path w="22859" h="19684">
                  <a:moveTo>
                    <a:pt x="22466" y="0"/>
                  </a:moveTo>
                  <a:lnTo>
                    <a:pt x="20396" y="1269"/>
                  </a:lnTo>
                  <a:lnTo>
                    <a:pt x="17945" y="2336"/>
                  </a:lnTo>
                  <a:lnTo>
                    <a:pt x="4229" y="8813"/>
                  </a:lnTo>
                  <a:lnTo>
                    <a:pt x="25" y="7861"/>
                  </a:lnTo>
                  <a:lnTo>
                    <a:pt x="50" y="8597"/>
                  </a:lnTo>
                  <a:lnTo>
                    <a:pt x="0" y="9359"/>
                  </a:lnTo>
                  <a:lnTo>
                    <a:pt x="50" y="11125"/>
                  </a:lnTo>
                  <a:lnTo>
                    <a:pt x="2222" y="18033"/>
                  </a:lnTo>
                  <a:lnTo>
                    <a:pt x="2260" y="19088"/>
                  </a:lnTo>
                  <a:lnTo>
                    <a:pt x="9702" y="15608"/>
                  </a:lnTo>
                  <a:lnTo>
                    <a:pt x="15455" y="8470"/>
                  </a:lnTo>
                  <a:lnTo>
                    <a:pt x="22466" y="4495"/>
                  </a:lnTo>
                  <a:lnTo>
                    <a:pt x="22466" y="0"/>
                  </a:lnTo>
                  <a:close/>
                </a:path>
              </a:pathLst>
            </a:custGeom>
            <a:solidFill>
              <a:srgbClr val="2C7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1" name="object 1201" descr=""/>
            <p:cNvSpPr/>
            <p:nvPr/>
          </p:nvSpPr>
          <p:spPr>
            <a:xfrm>
              <a:off x="6552325" y="6853198"/>
              <a:ext cx="22860" cy="13970"/>
            </a:xfrm>
            <a:custGeom>
              <a:avLst/>
              <a:gdLst/>
              <a:ahLst/>
              <a:cxnLst/>
              <a:rect l="l" t="t" r="r" b="b"/>
              <a:pathLst>
                <a:path w="22859" h="13970">
                  <a:moveTo>
                    <a:pt x="22517" y="0"/>
                  </a:moveTo>
                  <a:lnTo>
                    <a:pt x="2311" y="1130"/>
                  </a:lnTo>
                  <a:lnTo>
                    <a:pt x="2349" y="3657"/>
                  </a:lnTo>
                  <a:lnTo>
                    <a:pt x="0" y="9893"/>
                  </a:lnTo>
                  <a:lnTo>
                    <a:pt x="1193" y="13474"/>
                  </a:lnTo>
                  <a:lnTo>
                    <a:pt x="10033" y="8242"/>
                  </a:lnTo>
                  <a:lnTo>
                    <a:pt x="14236" y="6921"/>
                  </a:lnTo>
                  <a:lnTo>
                    <a:pt x="22517" y="0"/>
                  </a:lnTo>
                  <a:close/>
                </a:path>
              </a:pathLst>
            </a:custGeom>
            <a:solidFill>
              <a:srgbClr val="5F5D4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2" name="object 1202" descr=""/>
            <p:cNvSpPr/>
            <p:nvPr/>
          </p:nvSpPr>
          <p:spPr>
            <a:xfrm>
              <a:off x="6544539" y="6545656"/>
              <a:ext cx="135890" cy="363855"/>
            </a:xfrm>
            <a:custGeom>
              <a:avLst/>
              <a:gdLst/>
              <a:ahLst/>
              <a:cxnLst/>
              <a:rect l="l" t="t" r="r" b="b"/>
              <a:pathLst>
                <a:path w="135890" h="363854">
                  <a:moveTo>
                    <a:pt x="134683" y="0"/>
                  </a:moveTo>
                  <a:lnTo>
                    <a:pt x="113360" y="38722"/>
                  </a:lnTo>
                  <a:lnTo>
                    <a:pt x="113918" y="41528"/>
                  </a:lnTo>
                  <a:lnTo>
                    <a:pt x="129070" y="33108"/>
                  </a:lnTo>
                  <a:lnTo>
                    <a:pt x="124242" y="41720"/>
                  </a:lnTo>
                  <a:lnTo>
                    <a:pt x="119013" y="50139"/>
                  </a:lnTo>
                  <a:lnTo>
                    <a:pt x="112919" y="57901"/>
                  </a:lnTo>
                  <a:lnTo>
                    <a:pt x="105498" y="64541"/>
                  </a:lnTo>
                  <a:lnTo>
                    <a:pt x="115049" y="61734"/>
                  </a:lnTo>
                  <a:lnTo>
                    <a:pt x="125704" y="52184"/>
                  </a:lnTo>
                  <a:lnTo>
                    <a:pt x="121165" y="59528"/>
                  </a:lnTo>
                  <a:lnTo>
                    <a:pt x="115636" y="65890"/>
                  </a:lnTo>
                  <a:lnTo>
                    <a:pt x="100533" y="80010"/>
                  </a:lnTo>
                  <a:lnTo>
                    <a:pt x="98717" y="82765"/>
                  </a:lnTo>
                  <a:lnTo>
                    <a:pt x="92341" y="87655"/>
                  </a:lnTo>
                  <a:lnTo>
                    <a:pt x="89496" y="89255"/>
                  </a:lnTo>
                  <a:lnTo>
                    <a:pt x="86423" y="91478"/>
                  </a:lnTo>
                  <a:lnTo>
                    <a:pt x="102704" y="95402"/>
                  </a:lnTo>
                  <a:lnTo>
                    <a:pt x="105028" y="93624"/>
                  </a:lnTo>
                  <a:lnTo>
                    <a:pt x="100596" y="86944"/>
                  </a:lnTo>
                  <a:lnTo>
                    <a:pt x="101447" y="84759"/>
                  </a:lnTo>
                  <a:lnTo>
                    <a:pt x="119113" y="76923"/>
                  </a:lnTo>
                  <a:lnTo>
                    <a:pt x="121221" y="73520"/>
                  </a:lnTo>
                  <a:lnTo>
                    <a:pt x="116588" y="82468"/>
                  </a:lnTo>
                  <a:lnTo>
                    <a:pt x="111085" y="90543"/>
                  </a:lnTo>
                  <a:lnTo>
                    <a:pt x="104474" y="97682"/>
                  </a:lnTo>
                  <a:lnTo>
                    <a:pt x="96519" y="103822"/>
                  </a:lnTo>
                  <a:lnTo>
                    <a:pt x="116725" y="93726"/>
                  </a:lnTo>
                  <a:lnTo>
                    <a:pt x="112129" y="99897"/>
                  </a:lnTo>
                  <a:lnTo>
                    <a:pt x="108361" y="106610"/>
                  </a:lnTo>
                  <a:lnTo>
                    <a:pt x="104847" y="113474"/>
                  </a:lnTo>
                  <a:lnTo>
                    <a:pt x="101015" y="120103"/>
                  </a:lnTo>
                  <a:lnTo>
                    <a:pt x="96011" y="127749"/>
                  </a:lnTo>
                  <a:lnTo>
                    <a:pt x="82867" y="142697"/>
                  </a:lnTo>
                  <a:lnTo>
                    <a:pt x="77444" y="145910"/>
                  </a:lnTo>
                  <a:lnTo>
                    <a:pt x="77635" y="146075"/>
                  </a:lnTo>
                  <a:lnTo>
                    <a:pt x="77254" y="146875"/>
                  </a:lnTo>
                  <a:lnTo>
                    <a:pt x="77635" y="147205"/>
                  </a:lnTo>
                  <a:lnTo>
                    <a:pt x="77254" y="147993"/>
                  </a:lnTo>
                  <a:lnTo>
                    <a:pt x="102704" y="135813"/>
                  </a:lnTo>
                  <a:lnTo>
                    <a:pt x="99339" y="143370"/>
                  </a:lnTo>
                  <a:lnTo>
                    <a:pt x="94208" y="150202"/>
                  </a:lnTo>
                  <a:lnTo>
                    <a:pt x="81470" y="170573"/>
                  </a:lnTo>
                  <a:lnTo>
                    <a:pt x="76326" y="176784"/>
                  </a:lnTo>
                  <a:lnTo>
                    <a:pt x="94284" y="168922"/>
                  </a:lnTo>
                  <a:lnTo>
                    <a:pt x="78168" y="192193"/>
                  </a:lnTo>
                  <a:lnTo>
                    <a:pt x="69806" y="203603"/>
                  </a:lnTo>
                  <a:lnTo>
                    <a:pt x="60604" y="214388"/>
                  </a:lnTo>
                  <a:lnTo>
                    <a:pt x="55371" y="219925"/>
                  </a:lnTo>
                  <a:lnTo>
                    <a:pt x="53009" y="223583"/>
                  </a:lnTo>
                  <a:lnTo>
                    <a:pt x="46012" y="227850"/>
                  </a:lnTo>
                  <a:lnTo>
                    <a:pt x="46012" y="232346"/>
                  </a:lnTo>
                  <a:lnTo>
                    <a:pt x="53898" y="228584"/>
                  </a:lnTo>
                  <a:lnTo>
                    <a:pt x="62818" y="224948"/>
                  </a:lnTo>
                  <a:lnTo>
                    <a:pt x="71756" y="220941"/>
                  </a:lnTo>
                  <a:lnTo>
                    <a:pt x="79692" y="216065"/>
                  </a:lnTo>
                  <a:lnTo>
                    <a:pt x="68444" y="230366"/>
                  </a:lnTo>
                  <a:lnTo>
                    <a:pt x="55848" y="243627"/>
                  </a:lnTo>
                  <a:lnTo>
                    <a:pt x="41423" y="254473"/>
                  </a:lnTo>
                  <a:lnTo>
                    <a:pt x="24688" y="261531"/>
                  </a:lnTo>
                  <a:lnTo>
                    <a:pt x="24866" y="263753"/>
                  </a:lnTo>
                  <a:lnTo>
                    <a:pt x="25806" y="266014"/>
                  </a:lnTo>
                  <a:lnTo>
                    <a:pt x="70713" y="248615"/>
                  </a:lnTo>
                  <a:lnTo>
                    <a:pt x="52709" y="267177"/>
                  </a:lnTo>
                  <a:lnTo>
                    <a:pt x="42172" y="275745"/>
                  </a:lnTo>
                  <a:lnTo>
                    <a:pt x="31419" y="280606"/>
                  </a:lnTo>
                  <a:lnTo>
                    <a:pt x="28189" y="285863"/>
                  </a:lnTo>
                  <a:lnTo>
                    <a:pt x="13355" y="296783"/>
                  </a:lnTo>
                  <a:lnTo>
                    <a:pt x="12903" y="300812"/>
                  </a:lnTo>
                  <a:lnTo>
                    <a:pt x="17132" y="301218"/>
                  </a:lnTo>
                  <a:lnTo>
                    <a:pt x="28955" y="299123"/>
                  </a:lnTo>
                  <a:lnTo>
                    <a:pt x="30302" y="304177"/>
                  </a:lnTo>
                  <a:lnTo>
                    <a:pt x="37033" y="302501"/>
                  </a:lnTo>
                  <a:lnTo>
                    <a:pt x="37579" y="303860"/>
                  </a:lnTo>
                  <a:lnTo>
                    <a:pt x="31622" y="306438"/>
                  </a:lnTo>
                  <a:lnTo>
                    <a:pt x="22021" y="314464"/>
                  </a:lnTo>
                  <a:lnTo>
                    <a:pt x="17818" y="315785"/>
                  </a:lnTo>
                  <a:lnTo>
                    <a:pt x="6654" y="322389"/>
                  </a:lnTo>
                  <a:lnTo>
                    <a:pt x="4025" y="326390"/>
                  </a:lnTo>
                  <a:lnTo>
                    <a:pt x="0" y="325513"/>
                  </a:lnTo>
                  <a:lnTo>
                    <a:pt x="1955" y="326009"/>
                  </a:lnTo>
                  <a:lnTo>
                    <a:pt x="4000" y="327431"/>
                  </a:lnTo>
                  <a:lnTo>
                    <a:pt x="29806" y="320154"/>
                  </a:lnTo>
                  <a:lnTo>
                    <a:pt x="30860" y="321017"/>
                  </a:lnTo>
                  <a:lnTo>
                    <a:pt x="33718" y="325628"/>
                  </a:lnTo>
                  <a:lnTo>
                    <a:pt x="29616" y="329996"/>
                  </a:lnTo>
                  <a:lnTo>
                    <a:pt x="29133" y="332447"/>
                  </a:lnTo>
                  <a:lnTo>
                    <a:pt x="31318" y="333705"/>
                  </a:lnTo>
                  <a:lnTo>
                    <a:pt x="30302" y="336169"/>
                  </a:lnTo>
                  <a:lnTo>
                    <a:pt x="26588" y="341206"/>
                  </a:lnTo>
                  <a:lnTo>
                    <a:pt x="20974" y="345197"/>
                  </a:lnTo>
                  <a:lnTo>
                    <a:pt x="8978" y="351320"/>
                  </a:lnTo>
                  <a:lnTo>
                    <a:pt x="8978" y="354685"/>
                  </a:lnTo>
                  <a:lnTo>
                    <a:pt x="15328" y="353034"/>
                  </a:lnTo>
                  <a:lnTo>
                    <a:pt x="24422" y="352348"/>
                  </a:lnTo>
                  <a:lnTo>
                    <a:pt x="31610" y="349719"/>
                  </a:lnTo>
                  <a:lnTo>
                    <a:pt x="42646" y="340258"/>
                  </a:lnTo>
                  <a:lnTo>
                    <a:pt x="42646" y="344030"/>
                  </a:lnTo>
                  <a:lnTo>
                    <a:pt x="38811" y="348754"/>
                  </a:lnTo>
                  <a:lnTo>
                    <a:pt x="38176" y="357644"/>
                  </a:lnTo>
                  <a:lnTo>
                    <a:pt x="31419" y="359181"/>
                  </a:lnTo>
                  <a:lnTo>
                    <a:pt x="31394" y="359943"/>
                  </a:lnTo>
                  <a:lnTo>
                    <a:pt x="30441" y="361340"/>
                  </a:lnTo>
                  <a:lnTo>
                    <a:pt x="30302" y="363677"/>
                  </a:lnTo>
                  <a:lnTo>
                    <a:pt x="43292" y="361424"/>
                  </a:lnTo>
                  <a:lnTo>
                    <a:pt x="55278" y="358163"/>
                  </a:lnTo>
                  <a:lnTo>
                    <a:pt x="66562" y="353166"/>
                  </a:lnTo>
                  <a:lnTo>
                    <a:pt x="77825" y="345313"/>
                  </a:lnTo>
                  <a:lnTo>
                    <a:pt x="78981" y="340956"/>
                  </a:lnTo>
                  <a:lnTo>
                    <a:pt x="82359" y="339750"/>
                  </a:lnTo>
                  <a:lnTo>
                    <a:pt x="94195" y="340309"/>
                  </a:lnTo>
                  <a:lnTo>
                    <a:pt x="101091" y="338112"/>
                  </a:lnTo>
                  <a:lnTo>
                    <a:pt x="108877" y="332714"/>
                  </a:lnTo>
                  <a:lnTo>
                    <a:pt x="115049" y="329996"/>
                  </a:lnTo>
                  <a:lnTo>
                    <a:pt x="116763" y="330581"/>
                  </a:lnTo>
                  <a:lnTo>
                    <a:pt x="113080" y="348335"/>
                  </a:lnTo>
                  <a:lnTo>
                    <a:pt x="112242" y="350202"/>
                  </a:lnTo>
                  <a:lnTo>
                    <a:pt x="113360" y="350202"/>
                  </a:lnTo>
                  <a:lnTo>
                    <a:pt x="117444" y="343277"/>
                  </a:lnTo>
                  <a:lnTo>
                    <a:pt x="121853" y="336415"/>
                  </a:lnTo>
                  <a:lnTo>
                    <a:pt x="126504" y="329712"/>
                  </a:lnTo>
                  <a:lnTo>
                    <a:pt x="131317" y="323265"/>
                  </a:lnTo>
                  <a:lnTo>
                    <a:pt x="132479" y="267499"/>
                  </a:lnTo>
                  <a:lnTo>
                    <a:pt x="132732" y="211377"/>
                  </a:lnTo>
                  <a:lnTo>
                    <a:pt x="133402" y="155357"/>
                  </a:lnTo>
                  <a:lnTo>
                    <a:pt x="135813" y="99898"/>
                  </a:lnTo>
                  <a:lnTo>
                    <a:pt x="135694" y="74998"/>
                  </a:lnTo>
                  <a:lnTo>
                    <a:pt x="134502" y="24842"/>
                  </a:lnTo>
                  <a:lnTo>
                    <a:pt x="134683" y="0"/>
                  </a:lnTo>
                  <a:close/>
                </a:path>
              </a:pathLst>
            </a:custGeom>
            <a:solidFill>
              <a:srgbClr val="2A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3" name="object 1203" descr=""/>
            <p:cNvSpPr/>
            <p:nvPr/>
          </p:nvSpPr>
          <p:spPr>
            <a:xfrm>
              <a:off x="6621984" y="6681468"/>
              <a:ext cx="25400" cy="21590"/>
            </a:xfrm>
            <a:custGeom>
              <a:avLst/>
              <a:gdLst/>
              <a:ahLst/>
              <a:cxnLst/>
              <a:rect l="l" t="t" r="r" b="b"/>
              <a:pathLst>
                <a:path w="25400" h="21590">
                  <a:moveTo>
                    <a:pt x="25260" y="0"/>
                  </a:moveTo>
                  <a:lnTo>
                    <a:pt x="19531" y="4230"/>
                  </a:lnTo>
                  <a:lnTo>
                    <a:pt x="13449" y="7977"/>
                  </a:lnTo>
                  <a:lnTo>
                    <a:pt x="6958" y="10820"/>
                  </a:lnTo>
                  <a:lnTo>
                    <a:pt x="0" y="12344"/>
                  </a:lnTo>
                  <a:lnTo>
                    <a:pt x="2247" y="14376"/>
                  </a:lnTo>
                  <a:lnTo>
                    <a:pt x="3555" y="14909"/>
                  </a:lnTo>
                  <a:lnTo>
                    <a:pt x="4483" y="15709"/>
                  </a:lnTo>
                  <a:lnTo>
                    <a:pt x="6184" y="13804"/>
                  </a:lnTo>
                  <a:lnTo>
                    <a:pt x="12103" y="16891"/>
                  </a:lnTo>
                  <a:lnTo>
                    <a:pt x="8978" y="19075"/>
                  </a:lnTo>
                  <a:lnTo>
                    <a:pt x="9702" y="19545"/>
                  </a:lnTo>
                  <a:lnTo>
                    <a:pt x="11099" y="21247"/>
                  </a:lnTo>
                  <a:lnTo>
                    <a:pt x="12344" y="21323"/>
                  </a:lnTo>
                  <a:lnTo>
                    <a:pt x="16763" y="14389"/>
                  </a:lnTo>
                  <a:lnTo>
                    <a:pt x="21894" y="7556"/>
                  </a:lnTo>
                  <a:lnTo>
                    <a:pt x="25260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4" name="object 1204" descr=""/>
            <p:cNvSpPr/>
            <p:nvPr/>
          </p:nvSpPr>
          <p:spPr>
            <a:xfrm>
              <a:off x="6573661" y="6885913"/>
              <a:ext cx="13970" cy="19050"/>
            </a:xfrm>
            <a:custGeom>
              <a:avLst/>
              <a:gdLst/>
              <a:ahLst/>
              <a:cxnLst/>
              <a:rect l="l" t="t" r="r" b="b"/>
              <a:pathLst>
                <a:path w="13970" h="19050">
                  <a:moveTo>
                    <a:pt x="13525" y="0"/>
                  </a:moveTo>
                  <a:lnTo>
                    <a:pt x="2489" y="9461"/>
                  </a:lnTo>
                  <a:lnTo>
                    <a:pt x="1181" y="9944"/>
                  </a:lnTo>
                  <a:lnTo>
                    <a:pt x="0" y="12230"/>
                  </a:lnTo>
                  <a:lnTo>
                    <a:pt x="2336" y="18186"/>
                  </a:lnTo>
                  <a:lnTo>
                    <a:pt x="2298" y="18922"/>
                  </a:lnTo>
                  <a:lnTo>
                    <a:pt x="9055" y="17386"/>
                  </a:lnTo>
                  <a:lnTo>
                    <a:pt x="9690" y="8496"/>
                  </a:lnTo>
                  <a:lnTo>
                    <a:pt x="13525" y="3771"/>
                  </a:lnTo>
                  <a:lnTo>
                    <a:pt x="13525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5" name="object 1205" descr=""/>
            <p:cNvSpPr/>
            <p:nvPr/>
          </p:nvSpPr>
          <p:spPr>
            <a:xfrm>
              <a:off x="6660706" y="666687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59">
                  <a:moveTo>
                    <a:pt x="8978" y="0"/>
                  </a:moveTo>
                  <a:lnTo>
                    <a:pt x="0" y="10096"/>
                  </a:lnTo>
                  <a:lnTo>
                    <a:pt x="4229" y="9144"/>
                  </a:lnTo>
                  <a:lnTo>
                    <a:pt x="9055" y="4419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5D8B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6" name="object 1206" descr=""/>
            <p:cNvSpPr/>
            <p:nvPr/>
          </p:nvSpPr>
          <p:spPr>
            <a:xfrm>
              <a:off x="6574689" y="6848156"/>
              <a:ext cx="7620" cy="5080"/>
            </a:xfrm>
            <a:custGeom>
              <a:avLst/>
              <a:gdLst/>
              <a:ahLst/>
              <a:cxnLst/>
              <a:rect l="l" t="t" r="r" b="b"/>
              <a:pathLst>
                <a:path w="7620" h="5079">
                  <a:moveTo>
                    <a:pt x="6883" y="0"/>
                  </a:moveTo>
                  <a:lnTo>
                    <a:pt x="152" y="1676"/>
                  </a:lnTo>
                  <a:lnTo>
                    <a:pt x="393" y="2603"/>
                  </a:lnTo>
                  <a:lnTo>
                    <a:pt x="0" y="3987"/>
                  </a:lnTo>
                  <a:lnTo>
                    <a:pt x="152" y="5041"/>
                  </a:lnTo>
                  <a:lnTo>
                    <a:pt x="1473" y="3937"/>
                  </a:lnTo>
                  <a:lnTo>
                    <a:pt x="7429" y="1358"/>
                  </a:lnTo>
                  <a:lnTo>
                    <a:pt x="6883" y="0"/>
                  </a:lnTo>
                  <a:close/>
                </a:path>
              </a:pathLst>
            </a:custGeom>
            <a:solidFill>
              <a:srgbClr val="9FAA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7" name="object 1207" descr=""/>
            <p:cNvSpPr/>
            <p:nvPr/>
          </p:nvSpPr>
          <p:spPr>
            <a:xfrm>
              <a:off x="6683719" y="6813129"/>
              <a:ext cx="9525" cy="57150"/>
            </a:xfrm>
            <a:custGeom>
              <a:avLst/>
              <a:gdLst/>
              <a:ahLst/>
              <a:cxnLst/>
              <a:rect l="l" t="t" r="r" b="b"/>
              <a:pathLst>
                <a:path w="9525" h="57150">
                  <a:moveTo>
                    <a:pt x="5384" y="0"/>
                  </a:moveTo>
                  <a:lnTo>
                    <a:pt x="0" y="1904"/>
                  </a:lnTo>
                  <a:lnTo>
                    <a:pt x="212" y="15387"/>
                  </a:lnTo>
                  <a:lnTo>
                    <a:pt x="1117" y="55791"/>
                  </a:lnTo>
                  <a:lnTo>
                    <a:pt x="3175" y="56807"/>
                  </a:lnTo>
                  <a:lnTo>
                    <a:pt x="5956" y="56413"/>
                  </a:lnTo>
                  <a:lnTo>
                    <a:pt x="7861" y="56908"/>
                  </a:lnTo>
                  <a:lnTo>
                    <a:pt x="8072" y="46250"/>
                  </a:lnTo>
                  <a:lnTo>
                    <a:pt x="8718" y="35247"/>
                  </a:lnTo>
                  <a:lnTo>
                    <a:pt x="8936" y="24270"/>
                  </a:lnTo>
                  <a:lnTo>
                    <a:pt x="7861" y="13690"/>
                  </a:lnTo>
                  <a:lnTo>
                    <a:pt x="7124" y="9969"/>
                  </a:lnTo>
                  <a:lnTo>
                    <a:pt x="5384" y="0"/>
                  </a:lnTo>
                  <a:close/>
                </a:path>
              </a:pathLst>
            </a:custGeom>
            <a:solidFill>
              <a:srgbClr val="5F5D4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08" name="object 1208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6679120" y="6537236"/>
              <a:ext cx="116839" cy="363105"/>
            </a:xfrm>
            <a:prstGeom prst="rect">
              <a:avLst/>
            </a:prstGeom>
          </p:spPr>
        </p:pic>
        <p:sp>
          <p:nvSpPr>
            <p:cNvPr id="1209" name="object 1209" descr=""/>
            <p:cNvSpPr/>
            <p:nvPr/>
          </p:nvSpPr>
          <p:spPr>
            <a:xfrm>
              <a:off x="6691529" y="6661263"/>
              <a:ext cx="7620" cy="18415"/>
            </a:xfrm>
            <a:custGeom>
              <a:avLst/>
              <a:gdLst/>
              <a:ahLst/>
              <a:cxnLst/>
              <a:rect l="l" t="t" r="r" b="b"/>
              <a:pathLst>
                <a:path w="7620" h="18415">
                  <a:moveTo>
                    <a:pt x="2857" y="0"/>
                  </a:moveTo>
                  <a:lnTo>
                    <a:pt x="0" y="457"/>
                  </a:lnTo>
                  <a:lnTo>
                    <a:pt x="3987" y="16891"/>
                  </a:lnTo>
                  <a:lnTo>
                    <a:pt x="7340" y="17957"/>
                  </a:lnTo>
                  <a:lnTo>
                    <a:pt x="2857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0" name="object 1210" descr=""/>
            <p:cNvSpPr/>
            <p:nvPr/>
          </p:nvSpPr>
          <p:spPr>
            <a:xfrm>
              <a:off x="6695479" y="6829628"/>
              <a:ext cx="10795" cy="14604"/>
            </a:xfrm>
            <a:custGeom>
              <a:avLst/>
              <a:gdLst/>
              <a:ahLst/>
              <a:cxnLst/>
              <a:rect l="l" t="t" r="r" b="b"/>
              <a:pathLst>
                <a:path w="10795" h="14604">
                  <a:moveTo>
                    <a:pt x="25" y="0"/>
                  </a:moveTo>
                  <a:lnTo>
                    <a:pt x="0" y="5562"/>
                  </a:lnTo>
                  <a:lnTo>
                    <a:pt x="7518" y="10820"/>
                  </a:lnTo>
                  <a:lnTo>
                    <a:pt x="10693" y="14592"/>
                  </a:lnTo>
                  <a:lnTo>
                    <a:pt x="7226" y="9664"/>
                  </a:lnTo>
                  <a:lnTo>
                    <a:pt x="4305" y="435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1" name="object 1211" descr=""/>
            <p:cNvSpPr/>
            <p:nvPr/>
          </p:nvSpPr>
          <p:spPr>
            <a:xfrm>
              <a:off x="6742647" y="6845082"/>
              <a:ext cx="12065" cy="8255"/>
            </a:xfrm>
            <a:custGeom>
              <a:avLst/>
              <a:gdLst/>
              <a:ahLst/>
              <a:cxnLst/>
              <a:rect l="l" t="t" r="r" b="b"/>
              <a:pathLst>
                <a:path w="12065" h="8254">
                  <a:moveTo>
                    <a:pt x="4813" y="0"/>
                  </a:moveTo>
                  <a:lnTo>
                    <a:pt x="0" y="266"/>
                  </a:lnTo>
                  <a:lnTo>
                    <a:pt x="685" y="2641"/>
                  </a:lnTo>
                  <a:lnTo>
                    <a:pt x="10591" y="7810"/>
                  </a:lnTo>
                  <a:lnTo>
                    <a:pt x="11785" y="5308"/>
                  </a:lnTo>
                  <a:lnTo>
                    <a:pt x="7213" y="3682"/>
                  </a:lnTo>
                  <a:lnTo>
                    <a:pt x="4813" y="0"/>
                  </a:lnTo>
                  <a:close/>
                </a:path>
              </a:pathLst>
            </a:custGeom>
            <a:solidFill>
              <a:srgbClr val="3C8A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2" name="object 1212" descr=""/>
            <p:cNvSpPr/>
            <p:nvPr/>
          </p:nvSpPr>
          <p:spPr>
            <a:xfrm>
              <a:off x="6706171" y="6844220"/>
              <a:ext cx="8890" cy="10795"/>
            </a:xfrm>
            <a:custGeom>
              <a:avLst/>
              <a:gdLst/>
              <a:ahLst/>
              <a:cxnLst/>
              <a:rect l="l" t="t" r="r" b="b"/>
              <a:pathLst>
                <a:path w="8890" h="10795">
                  <a:moveTo>
                    <a:pt x="4483" y="5613"/>
                  </a:moveTo>
                  <a:lnTo>
                    <a:pt x="2794" y="3035"/>
                  </a:lnTo>
                  <a:lnTo>
                    <a:pt x="1816" y="2171"/>
                  </a:lnTo>
                  <a:lnTo>
                    <a:pt x="0" y="0"/>
                  </a:lnTo>
                  <a:lnTo>
                    <a:pt x="2260" y="3251"/>
                  </a:lnTo>
                  <a:lnTo>
                    <a:pt x="2019" y="2832"/>
                  </a:lnTo>
                  <a:lnTo>
                    <a:pt x="4483" y="5613"/>
                  </a:lnTo>
                  <a:close/>
                </a:path>
                <a:path w="8890" h="10795">
                  <a:moveTo>
                    <a:pt x="8813" y="8547"/>
                  </a:moveTo>
                  <a:lnTo>
                    <a:pt x="5473" y="6731"/>
                  </a:lnTo>
                  <a:lnTo>
                    <a:pt x="4483" y="5613"/>
                  </a:lnTo>
                  <a:lnTo>
                    <a:pt x="4902" y="6261"/>
                  </a:lnTo>
                  <a:lnTo>
                    <a:pt x="3683" y="10223"/>
                  </a:lnTo>
                  <a:lnTo>
                    <a:pt x="7289" y="10109"/>
                  </a:lnTo>
                  <a:lnTo>
                    <a:pt x="8813" y="8547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3" name="object 1213" descr=""/>
            <p:cNvSpPr/>
            <p:nvPr/>
          </p:nvSpPr>
          <p:spPr>
            <a:xfrm>
              <a:off x="6684646" y="6868920"/>
              <a:ext cx="8255" cy="34925"/>
            </a:xfrm>
            <a:custGeom>
              <a:avLst/>
              <a:gdLst/>
              <a:ahLst/>
              <a:cxnLst/>
              <a:rect l="l" t="t" r="r" b="b"/>
              <a:pathLst>
                <a:path w="8254" h="34925">
                  <a:moveTo>
                    <a:pt x="190" y="0"/>
                  </a:moveTo>
                  <a:lnTo>
                    <a:pt x="304" y="7378"/>
                  </a:lnTo>
                  <a:lnTo>
                    <a:pt x="0" y="14986"/>
                  </a:lnTo>
                  <a:lnTo>
                    <a:pt x="304" y="26797"/>
                  </a:lnTo>
                  <a:lnTo>
                    <a:pt x="1206" y="31153"/>
                  </a:lnTo>
                  <a:lnTo>
                    <a:pt x="1320" y="34798"/>
                  </a:lnTo>
                  <a:lnTo>
                    <a:pt x="8051" y="33667"/>
                  </a:lnTo>
                  <a:lnTo>
                    <a:pt x="7818" y="25524"/>
                  </a:lnTo>
                  <a:lnTo>
                    <a:pt x="6934" y="1117"/>
                  </a:lnTo>
                  <a:lnTo>
                    <a:pt x="5029" y="622"/>
                  </a:lnTo>
                  <a:lnTo>
                    <a:pt x="2247" y="1016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5D5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4" name="object 1214" descr=""/>
            <p:cNvSpPr/>
            <p:nvPr/>
          </p:nvSpPr>
          <p:spPr>
            <a:xfrm>
              <a:off x="6549069" y="6235355"/>
              <a:ext cx="88900" cy="274320"/>
            </a:xfrm>
            <a:custGeom>
              <a:avLst/>
              <a:gdLst/>
              <a:ahLst/>
              <a:cxnLst/>
              <a:rect l="l" t="t" r="r" b="b"/>
              <a:pathLst>
                <a:path w="88900" h="274320">
                  <a:moveTo>
                    <a:pt x="1071" y="0"/>
                  </a:moveTo>
                  <a:lnTo>
                    <a:pt x="1274" y="9956"/>
                  </a:lnTo>
                  <a:lnTo>
                    <a:pt x="1071" y="10604"/>
                  </a:lnTo>
                  <a:lnTo>
                    <a:pt x="1858" y="16319"/>
                  </a:lnTo>
                  <a:lnTo>
                    <a:pt x="1300" y="22745"/>
                  </a:lnTo>
                  <a:lnTo>
                    <a:pt x="5" y="75712"/>
                  </a:lnTo>
                  <a:lnTo>
                    <a:pt x="0" y="122851"/>
                  </a:lnTo>
                  <a:lnTo>
                    <a:pt x="1071" y="217131"/>
                  </a:lnTo>
                  <a:lnTo>
                    <a:pt x="4868" y="216687"/>
                  </a:lnTo>
                  <a:lnTo>
                    <a:pt x="6291" y="220256"/>
                  </a:lnTo>
                  <a:lnTo>
                    <a:pt x="7815" y="221614"/>
                  </a:lnTo>
                  <a:lnTo>
                    <a:pt x="25794" y="237911"/>
                  </a:lnTo>
                  <a:lnTo>
                    <a:pt x="44910" y="253590"/>
                  </a:lnTo>
                  <a:lnTo>
                    <a:pt x="65681" y="266331"/>
                  </a:lnTo>
                  <a:lnTo>
                    <a:pt x="88625" y="273811"/>
                  </a:lnTo>
                  <a:lnTo>
                    <a:pt x="72767" y="260385"/>
                  </a:lnTo>
                  <a:lnTo>
                    <a:pt x="58672" y="245197"/>
                  </a:lnTo>
                  <a:lnTo>
                    <a:pt x="45805" y="228883"/>
                  </a:lnTo>
                  <a:lnTo>
                    <a:pt x="33634" y="212077"/>
                  </a:lnTo>
                  <a:lnTo>
                    <a:pt x="70108" y="233972"/>
                  </a:lnTo>
                  <a:lnTo>
                    <a:pt x="26890" y="169430"/>
                  </a:lnTo>
                  <a:lnTo>
                    <a:pt x="66184" y="186258"/>
                  </a:lnTo>
                  <a:lnTo>
                    <a:pt x="24642" y="107695"/>
                  </a:lnTo>
                  <a:lnTo>
                    <a:pt x="40365" y="113309"/>
                  </a:lnTo>
                  <a:lnTo>
                    <a:pt x="4449" y="3301"/>
                  </a:lnTo>
                  <a:lnTo>
                    <a:pt x="1071" y="0"/>
                  </a:lnTo>
                  <a:close/>
                </a:path>
              </a:pathLst>
            </a:custGeom>
            <a:solidFill>
              <a:srgbClr val="8BC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5" name="object 1215" descr=""/>
            <p:cNvSpPr/>
            <p:nvPr/>
          </p:nvSpPr>
          <p:spPr>
            <a:xfrm>
              <a:off x="6512548" y="6280746"/>
              <a:ext cx="32384" cy="69850"/>
            </a:xfrm>
            <a:custGeom>
              <a:avLst/>
              <a:gdLst/>
              <a:ahLst/>
              <a:cxnLst/>
              <a:rect l="l" t="t" r="r" b="b"/>
              <a:pathLst>
                <a:path w="32384" h="69850">
                  <a:moveTo>
                    <a:pt x="27495" y="0"/>
                  </a:moveTo>
                  <a:lnTo>
                    <a:pt x="21107" y="17702"/>
                  </a:lnTo>
                  <a:lnTo>
                    <a:pt x="14028" y="35279"/>
                  </a:lnTo>
                  <a:lnTo>
                    <a:pt x="6808" y="52615"/>
                  </a:lnTo>
                  <a:lnTo>
                    <a:pt x="0" y="69595"/>
                  </a:lnTo>
                  <a:lnTo>
                    <a:pt x="16268" y="61734"/>
                  </a:lnTo>
                  <a:lnTo>
                    <a:pt x="16382" y="61506"/>
                  </a:lnTo>
                  <a:lnTo>
                    <a:pt x="19926" y="58750"/>
                  </a:lnTo>
                  <a:lnTo>
                    <a:pt x="19088" y="56006"/>
                  </a:lnTo>
                  <a:lnTo>
                    <a:pt x="16548" y="58978"/>
                  </a:lnTo>
                  <a:lnTo>
                    <a:pt x="14592" y="50672"/>
                  </a:lnTo>
                  <a:lnTo>
                    <a:pt x="31036" y="10557"/>
                  </a:lnTo>
                  <a:lnTo>
                    <a:pt x="31991" y="3936"/>
                  </a:lnTo>
                  <a:lnTo>
                    <a:pt x="31915" y="3644"/>
                  </a:lnTo>
                  <a:lnTo>
                    <a:pt x="27190" y="2260"/>
                  </a:lnTo>
                  <a:lnTo>
                    <a:pt x="27495" y="0"/>
                  </a:lnTo>
                  <a:close/>
                </a:path>
              </a:pathLst>
            </a:custGeom>
            <a:solidFill>
              <a:srgbClr val="2C7C6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16" name="object 1216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425553" y="6792595"/>
              <a:ext cx="152704" cy="187450"/>
            </a:xfrm>
            <a:prstGeom prst="rect">
              <a:avLst/>
            </a:prstGeom>
          </p:spPr>
        </p:pic>
        <p:sp>
          <p:nvSpPr>
            <p:cNvPr id="1217" name="object 1217" descr=""/>
            <p:cNvSpPr/>
            <p:nvPr/>
          </p:nvSpPr>
          <p:spPr>
            <a:xfrm>
              <a:off x="6538117" y="6500188"/>
              <a:ext cx="17145" cy="372110"/>
            </a:xfrm>
            <a:custGeom>
              <a:avLst/>
              <a:gdLst/>
              <a:ahLst/>
              <a:cxnLst/>
              <a:rect l="l" t="t" r="r" b="b"/>
              <a:pathLst>
                <a:path w="17145" h="372109">
                  <a:moveTo>
                    <a:pt x="8658" y="0"/>
                  </a:moveTo>
                  <a:lnTo>
                    <a:pt x="9094" y="48789"/>
                  </a:lnTo>
                  <a:lnTo>
                    <a:pt x="8397" y="97542"/>
                  </a:lnTo>
                  <a:lnTo>
                    <a:pt x="6949" y="146269"/>
                  </a:lnTo>
                  <a:lnTo>
                    <a:pt x="3332" y="243688"/>
                  </a:lnTo>
                  <a:lnTo>
                    <a:pt x="1927" y="292404"/>
                  </a:lnTo>
                  <a:lnTo>
                    <a:pt x="439" y="333816"/>
                  </a:lnTo>
                  <a:lnTo>
                    <a:pt x="0" y="358230"/>
                  </a:lnTo>
                  <a:lnTo>
                    <a:pt x="809" y="370408"/>
                  </a:lnTo>
                  <a:lnTo>
                    <a:pt x="1698" y="371665"/>
                  </a:lnTo>
                  <a:lnTo>
                    <a:pt x="4975" y="370611"/>
                  </a:lnTo>
                  <a:lnTo>
                    <a:pt x="10448" y="371856"/>
                  </a:lnTo>
                  <a:lnTo>
                    <a:pt x="13077" y="367855"/>
                  </a:lnTo>
                  <a:lnTo>
                    <a:pt x="15401" y="366483"/>
                  </a:lnTo>
                  <a:lnTo>
                    <a:pt x="14207" y="362902"/>
                  </a:lnTo>
                  <a:lnTo>
                    <a:pt x="16557" y="356666"/>
                  </a:lnTo>
                  <a:lnTo>
                    <a:pt x="14271" y="225056"/>
                  </a:lnTo>
                  <a:lnTo>
                    <a:pt x="14271" y="166687"/>
                  </a:lnTo>
                  <a:lnTo>
                    <a:pt x="8658" y="0"/>
                  </a:lnTo>
                  <a:close/>
                </a:path>
              </a:pathLst>
            </a:custGeom>
            <a:solidFill>
              <a:srgbClr val="4649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8" name="object 1218" descr=""/>
            <p:cNvSpPr/>
            <p:nvPr/>
          </p:nvSpPr>
          <p:spPr>
            <a:xfrm>
              <a:off x="6420740" y="6618616"/>
              <a:ext cx="69850" cy="32384"/>
            </a:xfrm>
            <a:custGeom>
              <a:avLst/>
              <a:gdLst/>
              <a:ahLst/>
              <a:cxnLst/>
              <a:rect l="l" t="t" r="r" b="b"/>
              <a:pathLst>
                <a:path w="69850" h="32384">
                  <a:moveTo>
                    <a:pt x="69354" y="0"/>
                  </a:moveTo>
                  <a:lnTo>
                    <a:pt x="53852" y="9712"/>
                  </a:lnTo>
                  <a:lnTo>
                    <a:pt x="36664" y="17311"/>
                  </a:lnTo>
                  <a:lnTo>
                    <a:pt x="18562" y="21865"/>
                  </a:lnTo>
                  <a:lnTo>
                    <a:pt x="317" y="22440"/>
                  </a:lnTo>
                  <a:lnTo>
                    <a:pt x="0" y="25044"/>
                  </a:lnTo>
                  <a:lnTo>
                    <a:pt x="685" y="24447"/>
                  </a:lnTo>
                  <a:lnTo>
                    <a:pt x="2565" y="24688"/>
                  </a:lnTo>
                  <a:lnTo>
                    <a:pt x="10577" y="26115"/>
                  </a:lnTo>
                  <a:lnTo>
                    <a:pt x="25434" y="29864"/>
                  </a:lnTo>
                  <a:lnTo>
                    <a:pt x="33439" y="31419"/>
                  </a:lnTo>
                  <a:lnTo>
                    <a:pt x="37185" y="31978"/>
                  </a:lnTo>
                  <a:lnTo>
                    <a:pt x="41452" y="31813"/>
                  </a:lnTo>
                  <a:lnTo>
                    <a:pt x="45224" y="31419"/>
                  </a:lnTo>
                  <a:lnTo>
                    <a:pt x="58451" y="16619"/>
                  </a:lnTo>
                  <a:lnTo>
                    <a:pt x="64469" y="8679"/>
                  </a:lnTo>
                  <a:lnTo>
                    <a:pt x="69354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9" name="object 1219" descr=""/>
            <p:cNvSpPr/>
            <p:nvPr/>
          </p:nvSpPr>
          <p:spPr>
            <a:xfrm>
              <a:off x="6552388" y="6630960"/>
              <a:ext cx="5715" cy="94615"/>
            </a:xfrm>
            <a:custGeom>
              <a:avLst/>
              <a:gdLst/>
              <a:ahLst/>
              <a:cxnLst/>
              <a:rect l="l" t="t" r="r" b="b"/>
              <a:pathLst>
                <a:path w="5715" h="94615">
                  <a:moveTo>
                    <a:pt x="0" y="0"/>
                  </a:moveTo>
                  <a:lnTo>
                    <a:pt x="0" y="94284"/>
                  </a:lnTo>
                  <a:lnTo>
                    <a:pt x="5613" y="92036"/>
                  </a:lnTo>
                  <a:lnTo>
                    <a:pt x="5613" y="89788"/>
                  </a:lnTo>
                  <a:lnTo>
                    <a:pt x="5367" y="68054"/>
                  </a:lnTo>
                  <a:lnTo>
                    <a:pt x="5445" y="46297"/>
                  </a:lnTo>
                  <a:lnTo>
                    <a:pt x="5327" y="24541"/>
                  </a:lnTo>
                  <a:lnTo>
                    <a:pt x="4495" y="280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E8A6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20" name="object 1220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03333" y="6263919"/>
              <a:ext cx="249016" cy="609485"/>
            </a:xfrm>
            <a:prstGeom prst="rect">
              <a:avLst/>
            </a:prstGeom>
          </p:spPr>
        </p:pic>
        <p:sp>
          <p:nvSpPr>
            <p:cNvPr id="1221" name="object 1221" descr=""/>
            <p:cNvSpPr/>
            <p:nvPr/>
          </p:nvSpPr>
          <p:spPr>
            <a:xfrm>
              <a:off x="6444641" y="6683157"/>
              <a:ext cx="50800" cy="42545"/>
            </a:xfrm>
            <a:custGeom>
              <a:avLst/>
              <a:gdLst/>
              <a:ahLst/>
              <a:cxnLst/>
              <a:rect l="l" t="t" r="r" b="b"/>
              <a:pathLst>
                <a:path w="50800" h="42545">
                  <a:moveTo>
                    <a:pt x="50507" y="0"/>
                  </a:moveTo>
                  <a:lnTo>
                    <a:pt x="38874" y="8491"/>
                  </a:lnTo>
                  <a:lnTo>
                    <a:pt x="26696" y="16371"/>
                  </a:lnTo>
                  <a:lnTo>
                    <a:pt x="13797" y="22940"/>
                  </a:lnTo>
                  <a:lnTo>
                    <a:pt x="0" y="27495"/>
                  </a:lnTo>
                  <a:lnTo>
                    <a:pt x="4483" y="42087"/>
                  </a:lnTo>
                  <a:lnTo>
                    <a:pt x="17316" y="33109"/>
                  </a:lnTo>
                  <a:lnTo>
                    <a:pt x="29481" y="23220"/>
                  </a:lnTo>
                  <a:lnTo>
                    <a:pt x="40653" y="12242"/>
                  </a:lnTo>
                  <a:lnTo>
                    <a:pt x="50507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2" name="object 1222" descr=""/>
            <p:cNvSpPr/>
            <p:nvPr/>
          </p:nvSpPr>
          <p:spPr>
            <a:xfrm>
              <a:off x="6397940" y="6779119"/>
              <a:ext cx="29845" cy="21590"/>
            </a:xfrm>
            <a:custGeom>
              <a:avLst/>
              <a:gdLst/>
              <a:ahLst/>
              <a:cxnLst/>
              <a:rect l="l" t="t" r="r" b="b"/>
              <a:pathLst>
                <a:path w="29845" h="21590">
                  <a:moveTo>
                    <a:pt x="117" y="0"/>
                  </a:moveTo>
                  <a:lnTo>
                    <a:pt x="0" y="3119"/>
                  </a:lnTo>
                  <a:lnTo>
                    <a:pt x="4156" y="10409"/>
                  </a:lnTo>
                  <a:lnTo>
                    <a:pt x="9379" y="17825"/>
                  </a:lnTo>
                  <a:lnTo>
                    <a:pt x="12462" y="21323"/>
                  </a:lnTo>
                  <a:lnTo>
                    <a:pt x="17194" y="19706"/>
                  </a:lnTo>
                  <a:lnTo>
                    <a:pt x="24382" y="15395"/>
                  </a:lnTo>
                  <a:lnTo>
                    <a:pt x="29259" y="10404"/>
                  </a:lnTo>
                  <a:lnTo>
                    <a:pt x="27054" y="6743"/>
                  </a:lnTo>
                  <a:lnTo>
                    <a:pt x="24451" y="5905"/>
                  </a:lnTo>
                  <a:lnTo>
                    <a:pt x="22431" y="8356"/>
                  </a:lnTo>
                  <a:lnTo>
                    <a:pt x="13605" y="6299"/>
                  </a:lnTo>
                  <a:lnTo>
                    <a:pt x="4600" y="4953"/>
                  </a:lnTo>
                  <a:lnTo>
                    <a:pt x="117" y="0"/>
                  </a:lnTo>
                  <a:close/>
                </a:path>
              </a:pathLst>
            </a:custGeom>
            <a:solidFill>
              <a:srgbClr val="235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3" name="object 1223" descr=""/>
            <p:cNvSpPr/>
            <p:nvPr/>
          </p:nvSpPr>
          <p:spPr>
            <a:xfrm>
              <a:off x="6394121" y="6840294"/>
              <a:ext cx="24765" cy="31115"/>
            </a:xfrm>
            <a:custGeom>
              <a:avLst/>
              <a:gdLst/>
              <a:ahLst/>
              <a:cxnLst/>
              <a:rect l="l" t="t" r="r" b="b"/>
              <a:pathLst>
                <a:path w="24764" h="31115">
                  <a:moveTo>
                    <a:pt x="24701" y="0"/>
                  </a:moveTo>
                  <a:lnTo>
                    <a:pt x="18412" y="3226"/>
                  </a:lnTo>
                  <a:lnTo>
                    <a:pt x="12472" y="7597"/>
                  </a:lnTo>
                  <a:lnTo>
                    <a:pt x="6754" y="12240"/>
                  </a:lnTo>
                  <a:lnTo>
                    <a:pt x="1130" y="16281"/>
                  </a:lnTo>
                  <a:lnTo>
                    <a:pt x="1892" y="21132"/>
                  </a:lnTo>
                  <a:lnTo>
                    <a:pt x="685" y="26085"/>
                  </a:lnTo>
                  <a:lnTo>
                    <a:pt x="0" y="30873"/>
                  </a:lnTo>
                  <a:lnTo>
                    <a:pt x="4495" y="30873"/>
                  </a:lnTo>
                  <a:lnTo>
                    <a:pt x="8054" y="23763"/>
                  </a:lnTo>
                  <a:lnTo>
                    <a:pt x="14060" y="15617"/>
                  </a:lnTo>
                  <a:lnTo>
                    <a:pt x="20335" y="7381"/>
                  </a:lnTo>
                  <a:lnTo>
                    <a:pt x="24701" y="0"/>
                  </a:lnTo>
                  <a:close/>
                </a:path>
              </a:pathLst>
            </a:custGeom>
            <a:solidFill>
              <a:srgbClr val="77A5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4" name="object 1224" descr=""/>
            <p:cNvSpPr/>
            <p:nvPr/>
          </p:nvSpPr>
          <p:spPr>
            <a:xfrm>
              <a:off x="6508611" y="6760043"/>
              <a:ext cx="31750" cy="23495"/>
            </a:xfrm>
            <a:custGeom>
              <a:avLst/>
              <a:gdLst/>
              <a:ahLst/>
              <a:cxnLst/>
              <a:rect l="l" t="t" r="r" b="b"/>
              <a:pathLst>
                <a:path w="31750" h="23495">
                  <a:moveTo>
                    <a:pt x="29743" y="0"/>
                  </a:moveTo>
                  <a:lnTo>
                    <a:pt x="0" y="23012"/>
                  </a:lnTo>
                  <a:lnTo>
                    <a:pt x="7878" y="20682"/>
                  </a:lnTo>
                  <a:lnTo>
                    <a:pt x="21229" y="12558"/>
                  </a:lnTo>
                  <a:lnTo>
                    <a:pt x="31402" y="3908"/>
                  </a:lnTo>
                  <a:lnTo>
                    <a:pt x="29743" y="0"/>
                  </a:lnTo>
                  <a:close/>
                </a:path>
              </a:pathLst>
            </a:custGeom>
            <a:solidFill>
              <a:srgbClr val="DF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5" name="object 1225" descr=""/>
            <p:cNvSpPr/>
            <p:nvPr/>
          </p:nvSpPr>
          <p:spPr>
            <a:xfrm>
              <a:off x="6437898" y="6798074"/>
              <a:ext cx="26034" cy="20955"/>
            </a:xfrm>
            <a:custGeom>
              <a:avLst/>
              <a:gdLst/>
              <a:ahLst/>
              <a:cxnLst/>
              <a:rect l="l" t="t" r="r" b="b"/>
              <a:pathLst>
                <a:path w="26035" h="20954">
                  <a:moveTo>
                    <a:pt x="25811" y="0"/>
                  </a:moveTo>
                  <a:lnTo>
                    <a:pt x="16697" y="6056"/>
                  </a:lnTo>
                  <a:lnTo>
                    <a:pt x="7649" y="12658"/>
                  </a:lnTo>
                  <a:lnTo>
                    <a:pt x="0" y="20898"/>
                  </a:lnTo>
                  <a:lnTo>
                    <a:pt x="25811" y="0"/>
                  </a:lnTo>
                  <a:close/>
                </a:path>
              </a:pathLst>
            </a:custGeom>
            <a:solidFill>
              <a:srgbClr val="2A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6" name="object 1226" descr=""/>
            <p:cNvSpPr/>
            <p:nvPr/>
          </p:nvSpPr>
          <p:spPr>
            <a:xfrm>
              <a:off x="6521527" y="6611872"/>
              <a:ext cx="19050" cy="39370"/>
            </a:xfrm>
            <a:custGeom>
              <a:avLst/>
              <a:gdLst/>
              <a:ahLst/>
              <a:cxnLst/>
              <a:rect l="l" t="t" r="r" b="b"/>
              <a:pathLst>
                <a:path w="19050" h="39370">
                  <a:moveTo>
                    <a:pt x="17957" y="0"/>
                  </a:moveTo>
                  <a:lnTo>
                    <a:pt x="14643" y="6223"/>
                  </a:lnTo>
                  <a:lnTo>
                    <a:pt x="10820" y="12738"/>
                  </a:lnTo>
                  <a:lnTo>
                    <a:pt x="4940" y="25323"/>
                  </a:lnTo>
                  <a:lnTo>
                    <a:pt x="533" y="32397"/>
                  </a:lnTo>
                  <a:lnTo>
                    <a:pt x="0" y="39293"/>
                  </a:lnTo>
                  <a:lnTo>
                    <a:pt x="4013" y="33007"/>
                  </a:lnTo>
                  <a:lnTo>
                    <a:pt x="13334" y="14224"/>
                  </a:lnTo>
                  <a:lnTo>
                    <a:pt x="18719" y="6235"/>
                  </a:lnTo>
                  <a:lnTo>
                    <a:pt x="17957" y="0"/>
                  </a:lnTo>
                  <a:close/>
                </a:path>
              </a:pathLst>
            </a:custGeom>
            <a:solidFill>
              <a:srgbClr val="2C7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7" name="object 1227" descr=""/>
            <p:cNvSpPr/>
            <p:nvPr/>
          </p:nvSpPr>
          <p:spPr>
            <a:xfrm>
              <a:off x="6459792" y="6748397"/>
              <a:ext cx="21590" cy="27940"/>
            </a:xfrm>
            <a:custGeom>
              <a:avLst/>
              <a:gdLst/>
              <a:ahLst/>
              <a:cxnLst/>
              <a:rect l="l" t="t" r="r" b="b"/>
              <a:pathLst>
                <a:path w="21589" h="27940">
                  <a:moveTo>
                    <a:pt x="21043" y="0"/>
                  </a:moveTo>
                  <a:lnTo>
                    <a:pt x="16827" y="419"/>
                  </a:lnTo>
                  <a:lnTo>
                    <a:pt x="13607" y="6188"/>
                  </a:lnTo>
                  <a:lnTo>
                    <a:pt x="6942" y="14859"/>
                  </a:lnTo>
                  <a:lnTo>
                    <a:pt x="1013" y="23043"/>
                  </a:lnTo>
                  <a:lnTo>
                    <a:pt x="0" y="27355"/>
                  </a:lnTo>
                  <a:lnTo>
                    <a:pt x="4450" y="22117"/>
                  </a:lnTo>
                  <a:lnTo>
                    <a:pt x="9972" y="16049"/>
                  </a:lnTo>
                  <a:lnTo>
                    <a:pt x="15137" y="9882"/>
                  </a:lnTo>
                  <a:lnTo>
                    <a:pt x="18516" y="4343"/>
                  </a:lnTo>
                  <a:lnTo>
                    <a:pt x="19456" y="2019"/>
                  </a:lnTo>
                  <a:lnTo>
                    <a:pt x="21043" y="0"/>
                  </a:lnTo>
                  <a:close/>
                </a:path>
              </a:pathLst>
            </a:custGeom>
            <a:solidFill>
              <a:srgbClr val="2A6A5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8" name="object 1228" descr=""/>
            <p:cNvSpPr/>
            <p:nvPr/>
          </p:nvSpPr>
          <p:spPr>
            <a:xfrm>
              <a:off x="6359691" y="6867790"/>
              <a:ext cx="12065" cy="12065"/>
            </a:xfrm>
            <a:custGeom>
              <a:avLst/>
              <a:gdLst/>
              <a:ahLst/>
              <a:cxnLst/>
              <a:rect l="l" t="t" r="r" b="b"/>
              <a:pathLst>
                <a:path w="12064" h="12065">
                  <a:moveTo>
                    <a:pt x="7315" y="0"/>
                  </a:moveTo>
                  <a:lnTo>
                    <a:pt x="6438" y="3606"/>
                  </a:lnTo>
                  <a:lnTo>
                    <a:pt x="3009" y="5613"/>
                  </a:lnTo>
                  <a:lnTo>
                    <a:pt x="2641" y="6743"/>
                  </a:lnTo>
                  <a:lnTo>
                    <a:pt x="0" y="11442"/>
                  </a:lnTo>
                  <a:lnTo>
                    <a:pt x="2438" y="11226"/>
                  </a:lnTo>
                  <a:lnTo>
                    <a:pt x="5740" y="9055"/>
                  </a:lnTo>
                  <a:lnTo>
                    <a:pt x="9271" y="3136"/>
                  </a:lnTo>
                  <a:lnTo>
                    <a:pt x="11988" y="1130"/>
                  </a:lnTo>
                  <a:lnTo>
                    <a:pt x="7315" y="0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9" name="object 1229" descr=""/>
            <p:cNvSpPr/>
            <p:nvPr/>
          </p:nvSpPr>
          <p:spPr>
            <a:xfrm>
              <a:off x="6553518" y="6783616"/>
              <a:ext cx="22860" cy="71120"/>
            </a:xfrm>
            <a:custGeom>
              <a:avLst/>
              <a:gdLst/>
              <a:ahLst/>
              <a:cxnLst/>
              <a:rect l="l" t="t" r="r" b="b"/>
              <a:pathLst>
                <a:path w="22859" h="71120">
                  <a:moveTo>
                    <a:pt x="14592" y="0"/>
                  </a:moveTo>
                  <a:lnTo>
                    <a:pt x="12750" y="3136"/>
                  </a:lnTo>
                  <a:lnTo>
                    <a:pt x="10045" y="5308"/>
                  </a:lnTo>
                  <a:lnTo>
                    <a:pt x="4267" y="7785"/>
                  </a:lnTo>
                  <a:lnTo>
                    <a:pt x="2794" y="8229"/>
                  </a:lnTo>
                  <a:lnTo>
                    <a:pt x="0" y="7848"/>
                  </a:lnTo>
                  <a:lnTo>
                    <a:pt x="181" y="23639"/>
                  </a:lnTo>
                  <a:lnTo>
                    <a:pt x="1117" y="70713"/>
                  </a:lnTo>
                  <a:lnTo>
                    <a:pt x="21323" y="69583"/>
                  </a:lnTo>
                  <a:lnTo>
                    <a:pt x="21170" y="68529"/>
                  </a:lnTo>
                  <a:lnTo>
                    <a:pt x="21564" y="67144"/>
                  </a:lnTo>
                  <a:lnTo>
                    <a:pt x="19977" y="61163"/>
                  </a:lnTo>
                  <a:lnTo>
                    <a:pt x="8153" y="63258"/>
                  </a:lnTo>
                  <a:lnTo>
                    <a:pt x="3924" y="62852"/>
                  </a:lnTo>
                  <a:lnTo>
                    <a:pt x="4376" y="58823"/>
                  </a:lnTo>
                  <a:lnTo>
                    <a:pt x="11329" y="53568"/>
                  </a:lnTo>
                  <a:lnTo>
                    <a:pt x="19210" y="47904"/>
                  </a:lnTo>
                  <a:lnTo>
                    <a:pt x="22440" y="42646"/>
                  </a:lnTo>
                  <a:lnTo>
                    <a:pt x="20993" y="42951"/>
                  </a:lnTo>
                  <a:lnTo>
                    <a:pt x="18745" y="44259"/>
                  </a:lnTo>
                  <a:lnTo>
                    <a:pt x="17957" y="43205"/>
                  </a:lnTo>
                  <a:lnTo>
                    <a:pt x="16865" y="38239"/>
                  </a:lnTo>
                  <a:lnTo>
                    <a:pt x="17373" y="33007"/>
                  </a:lnTo>
                  <a:lnTo>
                    <a:pt x="16827" y="28054"/>
                  </a:lnTo>
                  <a:lnTo>
                    <a:pt x="15887" y="25793"/>
                  </a:lnTo>
                  <a:lnTo>
                    <a:pt x="15316" y="18529"/>
                  </a:lnTo>
                  <a:lnTo>
                    <a:pt x="16979" y="12484"/>
                  </a:lnTo>
                  <a:lnTo>
                    <a:pt x="16827" y="8978"/>
                  </a:lnTo>
                  <a:lnTo>
                    <a:pt x="16789" y="7924"/>
                  </a:lnTo>
                  <a:lnTo>
                    <a:pt x="14617" y="1016"/>
                  </a:lnTo>
                  <a:lnTo>
                    <a:pt x="14592" y="0"/>
                  </a:lnTo>
                  <a:close/>
                </a:path>
              </a:pathLst>
            </a:custGeom>
            <a:solidFill>
              <a:srgbClr val="5D5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0" name="object 1230" descr=""/>
            <p:cNvSpPr/>
            <p:nvPr/>
          </p:nvSpPr>
          <p:spPr>
            <a:xfrm>
              <a:off x="6573711" y="6710653"/>
              <a:ext cx="31750" cy="66675"/>
            </a:xfrm>
            <a:custGeom>
              <a:avLst/>
              <a:gdLst/>
              <a:ahLst/>
              <a:cxnLst/>
              <a:rect l="l" t="t" r="r" b="b"/>
              <a:pathLst>
                <a:path w="31750" h="66675">
                  <a:moveTo>
                    <a:pt x="12357" y="0"/>
                  </a:moveTo>
                  <a:lnTo>
                    <a:pt x="5308" y="44589"/>
                  </a:lnTo>
                  <a:lnTo>
                    <a:pt x="2400" y="44932"/>
                  </a:lnTo>
                  <a:lnTo>
                    <a:pt x="1358" y="48691"/>
                  </a:lnTo>
                  <a:lnTo>
                    <a:pt x="3911" y="53416"/>
                  </a:lnTo>
                  <a:lnTo>
                    <a:pt x="0" y="56121"/>
                  </a:lnTo>
                  <a:lnTo>
                    <a:pt x="660" y="56400"/>
                  </a:lnTo>
                  <a:lnTo>
                    <a:pt x="8458" y="64795"/>
                  </a:lnTo>
                  <a:lnTo>
                    <a:pt x="10109" y="66217"/>
                  </a:lnTo>
                  <a:lnTo>
                    <a:pt x="14770" y="64122"/>
                  </a:lnTo>
                  <a:lnTo>
                    <a:pt x="23837" y="58585"/>
                  </a:lnTo>
                  <a:lnTo>
                    <a:pt x="26200" y="54927"/>
                  </a:lnTo>
                  <a:lnTo>
                    <a:pt x="31432" y="49390"/>
                  </a:lnTo>
                  <a:lnTo>
                    <a:pt x="12357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1" name="object 1231" descr=""/>
            <p:cNvSpPr/>
            <p:nvPr/>
          </p:nvSpPr>
          <p:spPr>
            <a:xfrm>
              <a:off x="6557989" y="6705039"/>
              <a:ext cx="29209" cy="65405"/>
            </a:xfrm>
            <a:custGeom>
              <a:avLst/>
              <a:gdLst/>
              <a:ahLst/>
              <a:cxnLst/>
              <a:rect l="l" t="t" r="r" b="b"/>
              <a:pathLst>
                <a:path w="29209" h="65404">
                  <a:moveTo>
                    <a:pt x="26390" y="0"/>
                  </a:moveTo>
                  <a:lnTo>
                    <a:pt x="12" y="15709"/>
                  </a:lnTo>
                  <a:lnTo>
                    <a:pt x="0" y="17221"/>
                  </a:lnTo>
                  <a:lnTo>
                    <a:pt x="626" y="29767"/>
                  </a:lnTo>
                  <a:lnTo>
                    <a:pt x="1512" y="41281"/>
                  </a:lnTo>
                  <a:lnTo>
                    <a:pt x="2211" y="52919"/>
                  </a:lnTo>
                  <a:lnTo>
                    <a:pt x="2260" y="65100"/>
                  </a:lnTo>
                  <a:lnTo>
                    <a:pt x="8991" y="65100"/>
                  </a:lnTo>
                  <a:lnTo>
                    <a:pt x="9550" y="61214"/>
                  </a:lnTo>
                  <a:lnTo>
                    <a:pt x="12395" y="60286"/>
                  </a:lnTo>
                  <a:lnTo>
                    <a:pt x="15722" y="61734"/>
                  </a:lnTo>
                  <a:lnTo>
                    <a:pt x="19634" y="59029"/>
                  </a:lnTo>
                  <a:lnTo>
                    <a:pt x="17081" y="54305"/>
                  </a:lnTo>
                  <a:lnTo>
                    <a:pt x="18122" y="50546"/>
                  </a:lnTo>
                  <a:lnTo>
                    <a:pt x="27256" y="13514"/>
                  </a:lnTo>
                  <a:lnTo>
                    <a:pt x="28079" y="5613"/>
                  </a:lnTo>
                  <a:lnTo>
                    <a:pt x="28028" y="3327"/>
                  </a:lnTo>
                  <a:lnTo>
                    <a:pt x="28689" y="1536"/>
                  </a:lnTo>
                  <a:lnTo>
                    <a:pt x="26390" y="0"/>
                  </a:lnTo>
                  <a:close/>
                </a:path>
              </a:pathLst>
            </a:custGeom>
            <a:solidFill>
              <a:srgbClr val="4D7F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2" name="object 1232" descr=""/>
            <p:cNvSpPr/>
            <p:nvPr/>
          </p:nvSpPr>
          <p:spPr>
            <a:xfrm>
              <a:off x="6550140" y="6452043"/>
              <a:ext cx="110489" cy="308610"/>
            </a:xfrm>
            <a:custGeom>
              <a:avLst/>
              <a:gdLst/>
              <a:ahLst/>
              <a:cxnLst/>
              <a:rect l="l" t="t" r="r" b="b"/>
              <a:pathLst>
                <a:path w="110490" h="308609">
                  <a:moveTo>
                    <a:pt x="3797" y="0"/>
                  </a:moveTo>
                  <a:lnTo>
                    <a:pt x="0" y="444"/>
                  </a:lnTo>
                  <a:lnTo>
                    <a:pt x="2247" y="178917"/>
                  </a:lnTo>
                  <a:lnTo>
                    <a:pt x="6743" y="181724"/>
                  </a:lnTo>
                  <a:lnTo>
                    <a:pt x="7575" y="203459"/>
                  </a:lnTo>
                  <a:lnTo>
                    <a:pt x="7615" y="246971"/>
                  </a:lnTo>
                  <a:lnTo>
                    <a:pt x="7861" y="268706"/>
                  </a:lnTo>
                  <a:lnTo>
                    <a:pt x="34239" y="252996"/>
                  </a:lnTo>
                  <a:lnTo>
                    <a:pt x="36537" y="254533"/>
                  </a:lnTo>
                  <a:lnTo>
                    <a:pt x="35877" y="256324"/>
                  </a:lnTo>
                  <a:lnTo>
                    <a:pt x="35928" y="258610"/>
                  </a:lnTo>
                  <a:lnTo>
                    <a:pt x="55003" y="308000"/>
                  </a:lnTo>
                  <a:lnTo>
                    <a:pt x="64206" y="297215"/>
                  </a:lnTo>
                  <a:lnTo>
                    <a:pt x="72567" y="285805"/>
                  </a:lnTo>
                  <a:lnTo>
                    <a:pt x="88684" y="262534"/>
                  </a:lnTo>
                  <a:lnTo>
                    <a:pt x="70726" y="270395"/>
                  </a:lnTo>
                  <a:lnTo>
                    <a:pt x="75869" y="264185"/>
                  </a:lnTo>
                  <a:lnTo>
                    <a:pt x="84188" y="250748"/>
                  </a:lnTo>
                  <a:lnTo>
                    <a:pt x="82943" y="250672"/>
                  </a:lnTo>
                  <a:lnTo>
                    <a:pt x="81546" y="248970"/>
                  </a:lnTo>
                  <a:lnTo>
                    <a:pt x="78689" y="247129"/>
                  </a:lnTo>
                  <a:lnTo>
                    <a:pt x="75399" y="244335"/>
                  </a:lnTo>
                  <a:lnTo>
                    <a:pt x="74091" y="243801"/>
                  </a:lnTo>
                  <a:lnTo>
                    <a:pt x="71653" y="241604"/>
                  </a:lnTo>
                  <a:lnTo>
                    <a:pt x="72034" y="240817"/>
                  </a:lnTo>
                  <a:lnTo>
                    <a:pt x="65344" y="238578"/>
                  </a:lnTo>
                  <a:lnTo>
                    <a:pt x="59234" y="233824"/>
                  </a:lnTo>
                  <a:lnTo>
                    <a:pt x="53536" y="228134"/>
                  </a:lnTo>
                  <a:lnTo>
                    <a:pt x="48272" y="223253"/>
                  </a:lnTo>
                  <a:lnTo>
                    <a:pt x="54197" y="226809"/>
                  </a:lnTo>
                  <a:lnTo>
                    <a:pt x="60463" y="230901"/>
                  </a:lnTo>
                  <a:lnTo>
                    <a:pt x="66526" y="235236"/>
                  </a:lnTo>
                  <a:lnTo>
                    <a:pt x="71843" y="239522"/>
                  </a:lnTo>
                  <a:lnTo>
                    <a:pt x="77266" y="236308"/>
                  </a:lnTo>
                  <a:lnTo>
                    <a:pt x="85305" y="227177"/>
                  </a:lnTo>
                  <a:lnTo>
                    <a:pt x="42100" y="172173"/>
                  </a:lnTo>
                  <a:lnTo>
                    <a:pt x="86436" y="226060"/>
                  </a:lnTo>
                  <a:lnTo>
                    <a:pt x="90411" y="221361"/>
                  </a:lnTo>
                  <a:lnTo>
                    <a:pt x="95415" y="213715"/>
                  </a:lnTo>
                  <a:lnTo>
                    <a:pt x="53886" y="166001"/>
                  </a:lnTo>
                  <a:lnTo>
                    <a:pt x="54330" y="162407"/>
                  </a:lnTo>
                  <a:lnTo>
                    <a:pt x="55752" y="165100"/>
                  </a:lnTo>
                  <a:lnTo>
                    <a:pt x="64028" y="169341"/>
                  </a:lnTo>
                  <a:lnTo>
                    <a:pt x="71975" y="174409"/>
                  </a:lnTo>
                  <a:lnTo>
                    <a:pt x="80558" y="178362"/>
                  </a:lnTo>
                  <a:lnTo>
                    <a:pt x="89801" y="178917"/>
                  </a:lnTo>
                  <a:lnTo>
                    <a:pt x="93116" y="176377"/>
                  </a:lnTo>
                  <a:lnTo>
                    <a:pt x="94932" y="173621"/>
                  </a:lnTo>
                  <a:lnTo>
                    <a:pt x="97662" y="171056"/>
                  </a:lnTo>
                  <a:lnTo>
                    <a:pt x="46024" y="114376"/>
                  </a:lnTo>
                  <a:lnTo>
                    <a:pt x="60888" y="121629"/>
                  </a:lnTo>
                  <a:lnTo>
                    <a:pt x="77230" y="126747"/>
                  </a:lnTo>
                  <a:lnTo>
                    <a:pt x="93964" y="128486"/>
                  </a:lnTo>
                  <a:lnTo>
                    <a:pt x="110007" y="125603"/>
                  </a:lnTo>
                  <a:lnTo>
                    <a:pt x="80264" y="107184"/>
                  </a:lnTo>
                  <a:lnTo>
                    <a:pt x="54192" y="84280"/>
                  </a:lnTo>
                  <a:lnTo>
                    <a:pt x="30913" y="58323"/>
                  </a:lnTo>
                  <a:lnTo>
                    <a:pt x="9550" y="30746"/>
                  </a:lnTo>
                  <a:lnTo>
                    <a:pt x="22966" y="43328"/>
                  </a:lnTo>
                  <a:lnTo>
                    <a:pt x="37595" y="54578"/>
                  </a:lnTo>
                  <a:lnTo>
                    <a:pt x="53495" y="63875"/>
                  </a:lnTo>
                  <a:lnTo>
                    <a:pt x="70726" y="70599"/>
                  </a:lnTo>
                  <a:lnTo>
                    <a:pt x="53199" y="55764"/>
                  </a:lnTo>
                  <a:lnTo>
                    <a:pt x="36144" y="40206"/>
                  </a:lnTo>
                  <a:lnTo>
                    <a:pt x="20384" y="23427"/>
                  </a:lnTo>
                  <a:lnTo>
                    <a:pt x="6743" y="4927"/>
                  </a:lnTo>
                  <a:lnTo>
                    <a:pt x="5219" y="3568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3" name="object 1233" descr=""/>
            <p:cNvSpPr/>
            <p:nvPr/>
          </p:nvSpPr>
          <p:spPr>
            <a:xfrm>
              <a:off x="6592241" y="6624217"/>
              <a:ext cx="44450" cy="55244"/>
            </a:xfrm>
            <a:custGeom>
              <a:avLst/>
              <a:gdLst/>
              <a:ahLst/>
              <a:cxnLst/>
              <a:rect l="l" t="t" r="r" b="b"/>
              <a:pathLst>
                <a:path w="44450" h="55245">
                  <a:moveTo>
                    <a:pt x="0" y="0"/>
                  </a:moveTo>
                  <a:lnTo>
                    <a:pt x="43205" y="55003"/>
                  </a:lnTo>
                  <a:lnTo>
                    <a:pt x="43776" y="54546"/>
                  </a:lnTo>
                  <a:lnTo>
                    <a:pt x="44335" y="538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BC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4" name="object 1234" descr=""/>
            <p:cNvSpPr/>
            <p:nvPr/>
          </p:nvSpPr>
          <p:spPr>
            <a:xfrm>
              <a:off x="6598413" y="6675296"/>
              <a:ext cx="24130" cy="17780"/>
            </a:xfrm>
            <a:custGeom>
              <a:avLst/>
              <a:gdLst/>
              <a:ahLst/>
              <a:cxnLst/>
              <a:rect l="l" t="t" r="r" b="b"/>
              <a:pathLst>
                <a:path w="24129" h="17779">
                  <a:moveTo>
                    <a:pt x="0" y="0"/>
                  </a:moveTo>
                  <a:lnTo>
                    <a:pt x="5263" y="4881"/>
                  </a:lnTo>
                  <a:lnTo>
                    <a:pt x="10961" y="10571"/>
                  </a:lnTo>
                  <a:lnTo>
                    <a:pt x="17071" y="15325"/>
                  </a:lnTo>
                  <a:lnTo>
                    <a:pt x="23571" y="17399"/>
                  </a:lnTo>
                  <a:lnTo>
                    <a:pt x="23380" y="17233"/>
                  </a:lnTo>
                  <a:lnTo>
                    <a:pt x="23761" y="16433"/>
                  </a:lnTo>
                  <a:lnTo>
                    <a:pt x="23571" y="16268"/>
                  </a:lnTo>
                  <a:lnTo>
                    <a:pt x="18254" y="11983"/>
                  </a:lnTo>
                  <a:lnTo>
                    <a:pt x="12190" y="7648"/>
                  </a:lnTo>
                  <a:lnTo>
                    <a:pt x="5924" y="355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F1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5" name="object 1235" descr=""/>
            <p:cNvSpPr/>
            <p:nvPr/>
          </p:nvSpPr>
          <p:spPr>
            <a:xfrm>
              <a:off x="6555537" y="6527215"/>
              <a:ext cx="32384" cy="135255"/>
            </a:xfrm>
            <a:custGeom>
              <a:avLst/>
              <a:gdLst/>
              <a:ahLst/>
              <a:cxnLst/>
              <a:rect l="l" t="t" r="r" b="b"/>
              <a:pathLst>
                <a:path w="32384" h="135254">
                  <a:moveTo>
                    <a:pt x="20980" y="84658"/>
                  </a:moveTo>
                  <a:lnTo>
                    <a:pt x="1905" y="62217"/>
                  </a:lnTo>
                  <a:lnTo>
                    <a:pt x="431" y="63538"/>
                  </a:lnTo>
                  <a:lnTo>
                    <a:pt x="0" y="63449"/>
                  </a:lnTo>
                  <a:lnTo>
                    <a:pt x="787" y="65582"/>
                  </a:lnTo>
                  <a:lnTo>
                    <a:pt x="3860" y="69342"/>
                  </a:lnTo>
                  <a:lnTo>
                    <a:pt x="9931" y="75107"/>
                  </a:lnTo>
                  <a:lnTo>
                    <a:pt x="16459" y="80886"/>
                  </a:lnTo>
                  <a:lnTo>
                    <a:pt x="20980" y="84658"/>
                  </a:lnTo>
                  <a:close/>
                </a:path>
                <a:path w="32384" h="135254">
                  <a:moveTo>
                    <a:pt x="28841" y="135166"/>
                  </a:moveTo>
                  <a:lnTo>
                    <a:pt x="24549" y="124193"/>
                  </a:lnTo>
                  <a:lnTo>
                    <a:pt x="19672" y="113411"/>
                  </a:lnTo>
                  <a:lnTo>
                    <a:pt x="14325" y="102844"/>
                  </a:lnTo>
                  <a:lnTo>
                    <a:pt x="8636" y="92519"/>
                  </a:lnTo>
                  <a:lnTo>
                    <a:pt x="11887" y="103784"/>
                  </a:lnTo>
                  <a:lnTo>
                    <a:pt x="16738" y="114757"/>
                  </a:lnTo>
                  <a:lnTo>
                    <a:pt x="22593" y="125260"/>
                  </a:lnTo>
                  <a:lnTo>
                    <a:pt x="28841" y="135166"/>
                  </a:lnTo>
                  <a:close/>
                </a:path>
                <a:path w="32384" h="135254">
                  <a:moveTo>
                    <a:pt x="32207" y="11696"/>
                  </a:moveTo>
                  <a:lnTo>
                    <a:pt x="31851" y="10464"/>
                  </a:lnTo>
                  <a:lnTo>
                    <a:pt x="19545" y="0"/>
                  </a:lnTo>
                  <a:lnTo>
                    <a:pt x="18745" y="482"/>
                  </a:lnTo>
                  <a:lnTo>
                    <a:pt x="19659" y="4254"/>
                  </a:lnTo>
                  <a:lnTo>
                    <a:pt x="25006" y="9893"/>
                  </a:lnTo>
                  <a:lnTo>
                    <a:pt x="30594" y="13627"/>
                  </a:lnTo>
                  <a:lnTo>
                    <a:pt x="32207" y="11696"/>
                  </a:lnTo>
                  <a:close/>
                </a:path>
              </a:pathLst>
            </a:custGeom>
            <a:solidFill>
              <a:srgbClr val="8BC07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6" name="object 1236" descr=""/>
            <p:cNvSpPr/>
            <p:nvPr/>
          </p:nvSpPr>
          <p:spPr>
            <a:xfrm>
              <a:off x="6626467" y="6695273"/>
              <a:ext cx="7620" cy="5715"/>
            </a:xfrm>
            <a:custGeom>
              <a:avLst/>
              <a:gdLst/>
              <a:ahLst/>
              <a:cxnLst/>
              <a:rect l="l" t="t" r="r" b="b"/>
              <a:pathLst>
                <a:path w="7620" h="5715">
                  <a:moveTo>
                    <a:pt x="1701" y="0"/>
                  </a:moveTo>
                  <a:lnTo>
                    <a:pt x="0" y="1905"/>
                  </a:lnTo>
                  <a:lnTo>
                    <a:pt x="1905" y="3556"/>
                  </a:lnTo>
                  <a:lnTo>
                    <a:pt x="2362" y="3898"/>
                  </a:lnTo>
                  <a:lnTo>
                    <a:pt x="4495" y="5270"/>
                  </a:lnTo>
                  <a:lnTo>
                    <a:pt x="7620" y="3086"/>
                  </a:lnTo>
                  <a:lnTo>
                    <a:pt x="1701" y="0"/>
                  </a:lnTo>
                  <a:close/>
                </a:path>
              </a:pathLst>
            </a:custGeom>
            <a:solidFill>
              <a:srgbClr val="AECD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7" name="object 1237" descr=""/>
            <p:cNvSpPr/>
            <p:nvPr/>
          </p:nvSpPr>
          <p:spPr>
            <a:xfrm>
              <a:off x="6456986" y="6245960"/>
              <a:ext cx="93980" cy="276860"/>
            </a:xfrm>
            <a:custGeom>
              <a:avLst/>
              <a:gdLst/>
              <a:ahLst/>
              <a:cxnLst/>
              <a:rect l="l" t="t" r="r" b="b"/>
              <a:pathLst>
                <a:path w="93979" h="276859">
                  <a:moveTo>
                    <a:pt x="93154" y="0"/>
                  </a:moveTo>
                  <a:lnTo>
                    <a:pt x="83057" y="34785"/>
                  </a:lnTo>
                  <a:lnTo>
                    <a:pt x="82753" y="37045"/>
                  </a:lnTo>
                  <a:lnTo>
                    <a:pt x="87477" y="38430"/>
                  </a:lnTo>
                  <a:lnTo>
                    <a:pt x="86599" y="45342"/>
                  </a:lnTo>
                  <a:lnTo>
                    <a:pt x="83537" y="56984"/>
                  </a:lnTo>
                  <a:lnTo>
                    <a:pt x="79956" y="69036"/>
                  </a:lnTo>
                  <a:lnTo>
                    <a:pt x="75310" y="83070"/>
                  </a:lnTo>
                  <a:lnTo>
                    <a:pt x="70154" y="85458"/>
                  </a:lnTo>
                  <a:lnTo>
                    <a:pt x="72110" y="93764"/>
                  </a:lnTo>
                  <a:lnTo>
                    <a:pt x="74650" y="90792"/>
                  </a:lnTo>
                  <a:lnTo>
                    <a:pt x="75488" y="93535"/>
                  </a:lnTo>
                  <a:lnTo>
                    <a:pt x="71945" y="96291"/>
                  </a:lnTo>
                  <a:lnTo>
                    <a:pt x="62244" y="116741"/>
                  </a:lnTo>
                  <a:lnTo>
                    <a:pt x="52212" y="136659"/>
                  </a:lnTo>
                  <a:lnTo>
                    <a:pt x="40766" y="155732"/>
                  </a:lnTo>
                  <a:lnTo>
                    <a:pt x="26936" y="173418"/>
                  </a:lnTo>
                  <a:lnTo>
                    <a:pt x="68465" y="157695"/>
                  </a:lnTo>
                  <a:lnTo>
                    <a:pt x="20205" y="221678"/>
                  </a:lnTo>
                  <a:lnTo>
                    <a:pt x="31991" y="218871"/>
                  </a:lnTo>
                  <a:lnTo>
                    <a:pt x="57238" y="202603"/>
                  </a:lnTo>
                  <a:lnTo>
                    <a:pt x="44280" y="219574"/>
                  </a:lnTo>
                  <a:lnTo>
                    <a:pt x="30848" y="236086"/>
                  </a:lnTo>
                  <a:lnTo>
                    <a:pt x="16301" y="251569"/>
                  </a:lnTo>
                  <a:lnTo>
                    <a:pt x="0" y="265455"/>
                  </a:lnTo>
                  <a:lnTo>
                    <a:pt x="23181" y="257050"/>
                  </a:lnTo>
                  <a:lnTo>
                    <a:pt x="44623" y="244457"/>
                  </a:lnTo>
                  <a:lnTo>
                    <a:pt x="64095" y="228752"/>
                  </a:lnTo>
                  <a:lnTo>
                    <a:pt x="81368" y="211010"/>
                  </a:lnTo>
                  <a:lnTo>
                    <a:pt x="84061" y="212572"/>
                  </a:lnTo>
                  <a:lnTo>
                    <a:pt x="80822" y="215379"/>
                  </a:lnTo>
                  <a:lnTo>
                    <a:pt x="79692" y="217195"/>
                  </a:lnTo>
                  <a:lnTo>
                    <a:pt x="67301" y="233351"/>
                  </a:lnTo>
                  <a:lnTo>
                    <a:pt x="51750" y="249081"/>
                  </a:lnTo>
                  <a:lnTo>
                    <a:pt x="35017" y="263740"/>
                  </a:lnTo>
                  <a:lnTo>
                    <a:pt x="19075" y="276682"/>
                  </a:lnTo>
                  <a:lnTo>
                    <a:pt x="35353" y="270246"/>
                  </a:lnTo>
                  <a:lnTo>
                    <a:pt x="50514" y="261851"/>
                  </a:lnTo>
                  <a:lnTo>
                    <a:pt x="64827" y="252032"/>
                  </a:lnTo>
                  <a:lnTo>
                    <a:pt x="80975" y="239369"/>
                  </a:lnTo>
                  <a:lnTo>
                    <a:pt x="85305" y="238518"/>
                  </a:lnTo>
                  <a:lnTo>
                    <a:pt x="85542" y="231432"/>
                  </a:lnTo>
                  <a:lnTo>
                    <a:pt x="87820" y="216851"/>
                  </a:lnTo>
                  <a:lnTo>
                    <a:pt x="88671" y="210451"/>
                  </a:lnTo>
                  <a:lnTo>
                    <a:pt x="90353" y="164861"/>
                  </a:lnTo>
                  <a:lnTo>
                    <a:pt x="88864" y="70962"/>
                  </a:lnTo>
                  <a:lnTo>
                    <a:pt x="89788" y="24129"/>
                  </a:lnTo>
                  <a:lnTo>
                    <a:pt x="91020" y="16840"/>
                  </a:lnTo>
                  <a:lnTo>
                    <a:pt x="93154" y="17957"/>
                  </a:lnTo>
                  <a:lnTo>
                    <a:pt x="93383" y="12141"/>
                  </a:lnTo>
                  <a:lnTo>
                    <a:pt x="93941" y="5714"/>
                  </a:lnTo>
                  <a:lnTo>
                    <a:pt x="93154" y="0"/>
                  </a:lnTo>
                  <a:close/>
                </a:path>
              </a:pathLst>
            </a:custGeom>
            <a:solidFill>
              <a:srgbClr val="2C7C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8" name="object 1238" descr=""/>
            <p:cNvSpPr/>
            <p:nvPr/>
          </p:nvSpPr>
          <p:spPr>
            <a:xfrm>
              <a:off x="6530506" y="6348093"/>
              <a:ext cx="8255" cy="19685"/>
            </a:xfrm>
            <a:custGeom>
              <a:avLst/>
              <a:gdLst/>
              <a:ahLst/>
              <a:cxnLst/>
              <a:rect l="l" t="t" r="r" b="b"/>
              <a:pathLst>
                <a:path w="8254" h="19685">
                  <a:moveTo>
                    <a:pt x="6730" y="0"/>
                  </a:moveTo>
                  <a:lnTo>
                    <a:pt x="2489" y="5092"/>
                  </a:lnTo>
                  <a:lnTo>
                    <a:pt x="2717" y="11747"/>
                  </a:lnTo>
                  <a:lnTo>
                    <a:pt x="0" y="17970"/>
                  </a:lnTo>
                  <a:lnTo>
                    <a:pt x="2730" y="19177"/>
                  </a:lnTo>
                  <a:lnTo>
                    <a:pt x="8051" y="444"/>
                  </a:lnTo>
                  <a:lnTo>
                    <a:pt x="6730" y="0"/>
                  </a:lnTo>
                  <a:close/>
                </a:path>
              </a:pathLst>
            </a:custGeom>
            <a:solidFill>
              <a:srgbClr val="5D8B6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9" name="object 1239" descr=""/>
            <p:cNvSpPr/>
            <p:nvPr/>
          </p:nvSpPr>
          <p:spPr>
            <a:xfrm>
              <a:off x="6552388" y="6722997"/>
              <a:ext cx="8255" cy="69215"/>
            </a:xfrm>
            <a:custGeom>
              <a:avLst/>
              <a:gdLst/>
              <a:ahLst/>
              <a:cxnLst/>
              <a:rect l="l" t="t" r="r" b="b"/>
              <a:pathLst>
                <a:path w="8254" h="69215">
                  <a:moveTo>
                    <a:pt x="5613" y="0"/>
                  </a:moveTo>
                  <a:lnTo>
                    <a:pt x="0" y="2247"/>
                  </a:lnTo>
                  <a:lnTo>
                    <a:pt x="201" y="18805"/>
                  </a:lnTo>
                  <a:lnTo>
                    <a:pt x="914" y="51950"/>
                  </a:lnTo>
                  <a:lnTo>
                    <a:pt x="1130" y="68465"/>
                  </a:lnTo>
                  <a:lnTo>
                    <a:pt x="3924" y="68846"/>
                  </a:lnTo>
                  <a:lnTo>
                    <a:pt x="5397" y="68402"/>
                  </a:lnTo>
                  <a:lnTo>
                    <a:pt x="7861" y="67348"/>
                  </a:lnTo>
                  <a:lnTo>
                    <a:pt x="7632" y="53822"/>
                  </a:lnTo>
                  <a:lnTo>
                    <a:pt x="7861" y="47142"/>
                  </a:lnTo>
                  <a:lnTo>
                    <a:pt x="7811" y="34961"/>
                  </a:lnTo>
                  <a:lnTo>
                    <a:pt x="7113" y="23323"/>
                  </a:lnTo>
                  <a:lnTo>
                    <a:pt x="6227" y="1180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786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0" name="object 1240" descr=""/>
            <p:cNvSpPr/>
            <p:nvPr/>
          </p:nvSpPr>
          <p:spPr>
            <a:xfrm>
              <a:off x="6560021" y="6770141"/>
              <a:ext cx="8255" cy="20320"/>
            </a:xfrm>
            <a:custGeom>
              <a:avLst/>
              <a:gdLst/>
              <a:ahLst/>
              <a:cxnLst/>
              <a:rect l="l" t="t" r="r" b="b"/>
              <a:pathLst>
                <a:path w="8254" h="20320">
                  <a:moveTo>
                    <a:pt x="6959" y="0"/>
                  </a:moveTo>
                  <a:lnTo>
                    <a:pt x="228" y="0"/>
                  </a:lnTo>
                  <a:lnTo>
                    <a:pt x="0" y="6680"/>
                  </a:lnTo>
                  <a:lnTo>
                    <a:pt x="228" y="20205"/>
                  </a:lnTo>
                  <a:lnTo>
                    <a:pt x="3543" y="18783"/>
                  </a:lnTo>
                  <a:lnTo>
                    <a:pt x="6248" y="16611"/>
                  </a:lnTo>
                  <a:lnTo>
                    <a:pt x="8089" y="13474"/>
                  </a:lnTo>
                  <a:lnTo>
                    <a:pt x="8064" y="12725"/>
                  </a:lnTo>
                  <a:lnTo>
                    <a:pt x="8115" y="11963"/>
                  </a:lnTo>
                  <a:lnTo>
                    <a:pt x="7975" y="8267"/>
                  </a:lnTo>
                  <a:lnTo>
                    <a:pt x="6743" y="1574"/>
                  </a:lnTo>
                  <a:lnTo>
                    <a:pt x="6959" y="0"/>
                  </a:lnTo>
                  <a:close/>
                </a:path>
              </a:pathLst>
            </a:custGeom>
            <a:solidFill>
              <a:srgbClr val="6471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1" name="object 1241" descr=""/>
            <p:cNvSpPr/>
            <p:nvPr/>
          </p:nvSpPr>
          <p:spPr>
            <a:xfrm>
              <a:off x="6566764" y="6765328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5" h="17145">
                  <a:moveTo>
                    <a:pt x="3619" y="0"/>
                  </a:moveTo>
                  <a:lnTo>
                    <a:pt x="774" y="927"/>
                  </a:lnTo>
                  <a:lnTo>
                    <a:pt x="0" y="6388"/>
                  </a:lnTo>
                  <a:lnTo>
                    <a:pt x="1231" y="13080"/>
                  </a:lnTo>
                  <a:lnTo>
                    <a:pt x="1346" y="16040"/>
                  </a:lnTo>
                  <a:lnTo>
                    <a:pt x="5549" y="16992"/>
                  </a:lnTo>
                  <a:lnTo>
                    <a:pt x="13258" y="13322"/>
                  </a:lnTo>
                  <a:lnTo>
                    <a:pt x="17056" y="11544"/>
                  </a:lnTo>
                  <a:lnTo>
                    <a:pt x="15405" y="10121"/>
                  </a:lnTo>
                  <a:lnTo>
                    <a:pt x="7607" y="1727"/>
                  </a:lnTo>
                  <a:lnTo>
                    <a:pt x="6946" y="1447"/>
                  </a:lnTo>
                  <a:lnTo>
                    <a:pt x="3619" y="0"/>
                  </a:lnTo>
                  <a:close/>
                </a:path>
              </a:pathLst>
            </a:custGeom>
            <a:solidFill>
              <a:srgbClr val="8ABA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2" name="object 1242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653304" y="6361568"/>
              <a:ext cx="378434" cy="618478"/>
            </a:xfrm>
            <a:prstGeom prst="rect">
              <a:avLst/>
            </a:prstGeom>
          </p:spPr>
        </p:pic>
        <p:pic>
          <p:nvPicPr>
            <p:cNvPr id="1243" name="object 1243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458004" y="6565289"/>
              <a:ext cx="74079" cy="88113"/>
            </a:xfrm>
            <a:prstGeom prst="rect">
              <a:avLst/>
            </a:prstGeom>
          </p:spPr>
        </p:pic>
        <p:sp>
          <p:nvSpPr>
            <p:cNvPr id="1244" name="object 1244" descr=""/>
            <p:cNvSpPr/>
            <p:nvPr/>
          </p:nvSpPr>
          <p:spPr>
            <a:xfrm>
              <a:off x="5516360" y="6877899"/>
              <a:ext cx="26670" cy="69850"/>
            </a:xfrm>
            <a:custGeom>
              <a:avLst/>
              <a:gdLst/>
              <a:ahLst/>
              <a:cxnLst/>
              <a:rect l="l" t="t" r="r" b="b"/>
              <a:pathLst>
                <a:path w="26670" h="69850">
                  <a:moveTo>
                    <a:pt x="21336" y="0"/>
                  </a:moveTo>
                  <a:lnTo>
                    <a:pt x="16281" y="8978"/>
                  </a:lnTo>
                  <a:lnTo>
                    <a:pt x="15481" y="8064"/>
                  </a:lnTo>
                  <a:lnTo>
                    <a:pt x="12357" y="7861"/>
                  </a:lnTo>
                  <a:lnTo>
                    <a:pt x="15379" y="11582"/>
                  </a:lnTo>
                  <a:lnTo>
                    <a:pt x="3327" y="9969"/>
                  </a:lnTo>
                  <a:lnTo>
                    <a:pt x="0" y="10096"/>
                  </a:lnTo>
                  <a:lnTo>
                    <a:pt x="1919" y="22460"/>
                  </a:lnTo>
                  <a:lnTo>
                    <a:pt x="7109" y="47151"/>
                  </a:lnTo>
                  <a:lnTo>
                    <a:pt x="8978" y="59486"/>
                  </a:lnTo>
                  <a:lnTo>
                    <a:pt x="9372" y="63220"/>
                  </a:lnTo>
                  <a:lnTo>
                    <a:pt x="6692" y="66027"/>
                  </a:lnTo>
                  <a:lnTo>
                    <a:pt x="8420" y="69596"/>
                  </a:lnTo>
                  <a:lnTo>
                    <a:pt x="25260" y="69596"/>
                  </a:lnTo>
                  <a:lnTo>
                    <a:pt x="26174" y="68935"/>
                  </a:lnTo>
                  <a:lnTo>
                    <a:pt x="25984" y="60198"/>
                  </a:lnTo>
                  <a:lnTo>
                    <a:pt x="25819" y="58369"/>
                  </a:lnTo>
                  <a:lnTo>
                    <a:pt x="23239" y="44444"/>
                  </a:lnTo>
                  <a:lnTo>
                    <a:pt x="19653" y="28946"/>
                  </a:lnTo>
                  <a:lnTo>
                    <a:pt x="18028" y="13567"/>
                  </a:lnTo>
                  <a:lnTo>
                    <a:pt x="21336" y="0"/>
                  </a:lnTo>
                  <a:close/>
                </a:path>
              </a:pathLst>
            </a:custGeom>
            <a:solidFill>
              <a:srgbClr val="969B9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45" name="object 12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5318812" y="6809433"/>
              <a:ext cx="90919" cy="87541"/>
            </a:xfrm>
            <a:prstGeom prst="rect">
              <a:avLst/>
            </a:prstGeom>
          </p:spPr>
        </p:pic>
        <p:pic>
          <p:nvPicPr>
            <p:cNvPr id="1246" name="object 1246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415343" y="6367576"/>
              <a:ext cx="187451" cy="501345"/>
            </a:xfrm>
            <a:prstGeom prst="rect">
              <a:avLst/>
            </a:prstGeom>
          </p:spPr>
        </p:pic>
        <p:sp>
          <p:nvSpPr>
            <p:cNvPr id="1247" name="object 1247" descr=""/>
            <p:cNvSpPr/>
            <p:nvPr/>
          </p:nvSpPr>
          <p:spPr>
            <a:xfrm>
              <a:off x="5377181" y="6375043"/>
              <a:ext cx="41910" cy="58419"/>
            </a:xfrm>
            <a:custGeom>
              <a:avLst/>
              <a:gdLst/>
              <a:ahLst/>
              <a:cxnLst/>
              <a:rect l="l" t="t" r="r" b="b"/>
              <a:pathLst>
                <a:path w="41910" h="58420">
                  <a:moveTo>
                    <a:pt x="38163" y="0"/>
                  </a:moveTo>
                  <a:lnTo>
                    <a:pt x="30936" y="15863"/>
                  </a:lnTo>
                  <a:lnTo>
                    <a:pt x="22301" y="31175"/>
                  </a:lnTo>
                  <a:lnTo>
                    <a:pt x="12056" y="45348"/>
                  </a:lnTo>
                  <a:lnTo>
                    <a:pt x="0" y="57797"/>
                  </a:lnTo>
                  <a:lnTo>
                    <a:pt x="17957" y="53873"/>
                  </a:lnTo>
                  <a:lnTo>
                    <a:pt x="21361" y="48463"/>
                  </a:lnTo>
                  <a:lnTo>
                    <a:pt x="27089" y="43459"/>
                  </a:lnTo>
                  <a:lnTo>
                    <a:pt x="31432" y="38722"/>
                  </a:lnTo>
                  <a:lnTo>
                    <a:pt x="34798" y="22999"/>
                  </a:lnTo>
                  <a:lnTo>
                    <a:pt x="36652" y="20993"/>
                  </a:lnTo>
                  <a:lnTo>
                    <a:pt x="37998" y="23520"/>
                  </a:lnTo>
                  <a:lnTo>
                    <a:pt x="38709" y="23736"/>
                  </a:lnTo>
                  <a:lnTo>
                    <a:pt x="39687" y="23482"/>
                  </a:lnTo>
                  <a:lnTo>
                    <a:pt x="40411" y="23571"/>
                  </a:lnTo>
                  <a:lnTo>
                    <a:pt x="40322" y="15773"/>
                  </a:lnTo>
                  <a:lnTo>
                    <a:pt x="41719" y="6870"/>
                  </a:lnTo>
                  <a:lnTo>
                    <a:pt x="38163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8" name="object 1248" descr=""/>
            <p:cNvSpPr/>
            <p:nvPr/>
          </p:nvSpPr>
          <p:spPr>
            <a:xfrm>
              <a:off x="5405769" y="6398525"/>
              <a:ext cx="19050" cy="582930"/>
            </a:xfrm>
            <a:custGeom>
              <a:avLst/>
              <a:gdLst/>
              <a:ahLst/>
              <a:cxnLst/>
              <a:rect l="l" t="t" r="r" b="b"/>
              <a:pathLst>
                <a:path w="19050" h="582929">
                  <a:moveTo>
                    <a:pt x="11823" y="88"/>
                  </a:moveTo>
                  <a:lnTo>
                    <a:pt x="11099" y="0"/>
                  </a:lnTo>
                  <a:lnTo>
                    <a:pt x="10121" y="254"/>
                  </a:lnTo>
                  <a:lnTo>
                    <a:pt x="9575" y="88"/>
                  </a:lnTo>
                  <a:lnTo>
                    <a:pt x="9039" y="103372"/>
                  </a:lnTo>
                  <a:lnTo>
                    <a:pt x="7777" y="206637"/>
                  </a:lnTo>
                  <a:lnTo>
                    <a:pt x="4991" y="366344"/>
                  </a:lnTo>
                  <a:lnTo>
                    <a:pt x="4076" y="371817"/>
                  </a:lnTo>
                  <a:lnTo>
                    <a:pt x="4032" y="402495"/>
                  </a:lnTo>
                  <a:lnTo>
                    <a:pt x="2844" y="470395"/>
                  </a:lnTo>
                  <a:lnTo>
                    <a:pt x="990" y="525143"/>
                  </a:lnTo>
                  <a:lnTo>
                    <a:pt x="127" y="568293"/>
                  </a:lnTo>
                  <a:lnTo>
                    <a:pt x="787" y="577507"/>
                  </a:lnTo>
                  <a:lnTo>
                    <a:pt x="0" y="581812"/>
                  </a:lnTo>
                  <a:lnTo>
                    <a:pt x="1155" y="582637"/>
                  </a:lnTo>
                  <a:lnTo>
                    <a:pt x="6946" y="582536"/>
                  </a:lnTo>
                  <a:lnTo>
                    <a:pt x="12776" y="582777"/>
                  </a:lnTo>
                  <a:lnTo>
                    <a:pt x="18554" y="582637"/>
                  </a:lnTo>
                  <a:lnTo>
                    <a:pt x="17315" y="529104"/>
                  </a:lnTo>
                  <a:lnTo>
                    <a:pt x="17327" y="475511"/>
                  </a:lnTo>
                  <a:lnTo>
                    <a:pt x="17622" y="421914"/>
                  </a:lnTo>
                  <a:lnTo>
                    <a:pt x="17232" y="368370"/>
                  </a:lnTo>
                  <a:lnTo>
                    <a:pt x="15189" y="314934"/>
                  </a:lnTo>
                  <a:lnTo>
                    <a:pt x="11823" y="319417"/>
                  </a:lnTo>
                  <a:lnTo>
                    <a:pt x="12810" y="298551"/>
                  </a:lnTo>
                  <a:lnTo>
                    <a:pt x="13177" y="277628"/>
                  </a:lnTo>
                  <a:lnTo>
                    <a:pt x="13147" y="256695"/>
                  </a:lnTo>
                  <a:lnTo>
                    <a:pt x="11823" y="152742"/>
                  </a:lnTo>
                  <a:lnTo>
                    <a:pt x="12045" y="38235"/>
                  </a:lnTo>
                  <a:lnTo>
                    <a:pt x="11823" y="88"/>
                  </a:lnTo>
                  <a:close/>
                </a:path>
              </a:pathLst>
            </a:custGeom>
            <a:solidFill>
              <a:srgbClr val="5D53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9" name="object 1249" descr=""/>
            <p:cNvSpPr/>
            <p:nvPr/>
          </p:nvSpPr>
          <p:spPr>
            <a:xfrm>
              <a:off x="5417592" y="6610755"/>
              <a:ext cx="21590" cy="370840"/>
            </a:xfrm>
            <a:custGeom>
              <a:avLst/>
              <a:gdLst/>
              <a:ahLst/>
              <a:cxnLst/>
              <a:rect l="l" t="t" r="r" b="b"/>
              <a:pathLst>
                <a:path w="21589" h="370840">
                  <a:moveTo>
                    <a:pt x="8978" y="0"/>
                  </a:moveTo>
                  <a:lnTo>
                    <a:pt x="7657" y="7297"/>
                  </a:lnTo>
                  <a:lnTo>
                    <a:pt x="8181" y="15757"/>
                  </a:lnTo>
                  <a:lnTo>
                    <a:pt x="7139" y="22231"/>
                  </a:lnTo>
                  <a:lnTo>
                    <a:pt x="1117" y="23571"/>
                  </a:lnTo>
                  <a:lnTo>
                    <a:pt x="1354" y="65398"/>
                  </a:lnTo>
                  <a:lnTo>
                    <a:pt x="987" y="86321"/>
                  </a:lnTo>
                  <a:lnTo>
                    <a:pt x="0" y="107188"/>
                  </a:lnTo>
                  <a:lnTo>
                    <a:pt x="3365" y="102704"/>
                  </a:lnTo>
                  <a:lnTo>
                    <a:pt x="5408" y="156140"/>
                  </a:lnTo>
                  <a:lnTo>
                    <a:pt x="5799" y="209685"/>
                  </a:lnTo>
                  <a:lnTo>
                    <a:pt x="5504" y="263281"/>
                  </a:lnTo>
                  <a:lnTo>
                    <a:pt x="5492" y="316874"/>
                  </a:lnTo>
                  <a:lnTo>
                    <a:pt x="6731" y="370408"/>
                  </a:lnTo>
                  <a:lnTo>
                    <a:pt x="11150" y="370306"/>
                  </a:lnTo>
                  <a:lnTo>
                    <a:pt x="17081" y="368274"/>
                  </a:lnTo>
                  <a:lnTo>
                    <a:pt x="21323" y="368160"/>
                  </a:lnTo>
                  <a:lnTo>
                    <a:pt x="21170" y="358065"/>
                  </a:lnTo>
                  <a:lnTo>
                    <a:pt x="19518" y="310898"/>
                  </a:lnTo>
                  <a:lnTo>
                    <a:pt x="17186" y="221626"/>
                  </a:lnTo>
                  <a:lnTo>
                    <a:pt x="15621" y="171373"/>
                  </a:lnTo>
                  <a:lnTo>
                    <a:pt x="15798" y="168719"/>
                  </a:lnTo>
                  <a:lnTo>
                    <a:pt x="15709" y="166116"/>
                  </a:lnTo>
                  <a:lnTo>
                    <a:pt x="13874" y="124615"/>
                  </a:lnTo>
                  <a:lnTo>
                    <a:pt x="11625" y="83143"/>
                  </a:lnTo>
                  <a:lnTo>
                    <a:pt x="9735" y="41629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rgbClr val="786C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0" name="object 1250" descr=""/>
            <p:cNvSpPr/>
            <p:nvPr/>
          </p:nvSpPr>
          <p:spPr>
            <a:xfrm>
              <a:off x="5373257" y="6821194"/>
              <a:ext cx="24130" cy="45085"/>
            </a:xfrm>
            <a:custGeom>
              <a:avLst/>
              <a:gdLst/>
              <a:ahLst/>
              <a:cxnLst/>
              <a:rect l="l" t="t" r="r" b="b"/>
              <a:pathLst>
                <a:path w="24129" h="45084">
                  <a:moveTo>
                    <a:pt x="18884" y="0"/>
                  </a:moveTo>
                  <a:lnTo>
                    <a:pt x="16040" y="5016"/>
                  </a:lnTo>
                  <a:lnTo>
                    <a:pt x="12903" y="7315"/>
                  </a:lnTo>
                  <a:lnTo>
                    <a:pt x="0" y="44361"/>
                  </a:lnTo>
                  <a:lnTo>
                    <a:pt x="21443" y="6284"/>
                  </a:lnTo>
                  <a:lnTo>
                    <a:pt x="24129" y="584"/>
                  </a:lnTo>
                  <a:lnTo>
                    <a:pt x="18884" y="0"/>
                  </a:lnTo>
                  <a:close/>
                </a:path>
              </a:pathLst>
            </a:custGeom>
            <a:solidFill>
              <a:srgbClr val="41795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1" name="object 1251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318810" y="6397269"/>
              <a:ext cx="96532" cy="456171"/>
            </a:xfrm>
            <a:prstGeom prst="rect">
              <a:avLst/>
            </a:prstGeom>
          </p:spPr>
        </p:pic>
        <p:pic>
          <p:nvPicPr>
            <p:cNvPr id="1252" name="object 1252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318812" y="6236917"/>
              <a:ext cx="400786" cy="743127"/>
            </a:xfrm>
            <a:prstGeom prst="rect">
              <a:avLst/>
            </a:prstGeom>
          </p:spPr>
        </p:pic>
        <p:sp>
          <p:nvSpPr>
            <p:cNvPr id="1253" name="object 1253" descr=""/>
            <p:cNvSpPr/>
            <p:nvPr/>
          </p:nvSpPr>
          <p:spPr>
            <a:xfrm>
              <a:off x="5685854" y="6866672"/>
              <a:ext cx="13970" cy="17780"/>
            </a:xfrm>
            <a:custGeom>
              <a:avLst/>
              <a:gdLst/>
              <a:ahLst/>
              <a:cxnLst/>
              <a:rect l="l" t="t" r="r" b="b"/>
              <a:pathLst>
                <a:path w="13970" h="17779">
                  <a:moveTo>
                    <a:pt x="0" y="0"/>
                  </a:moveTo>
                  <a:lnTo>
                    <a:pt x="1244" y="5181"/>
                  </a:lnTo>
                  <a:lnTo>
                    <a:pt x="2666" y="10287"/>
                  </a:lnTo>
                  <a:lnTo>
                    <a:pt x="2247" y="15709"/>
                  </a:lnTo>
                  <a:lnTo>
                    <a:pt x="5956" y="16370"/>
                  </a:lnTo>
                  <a:lnTo>
                    <a:pt x="9626" y="17259"/>
                  </a:lnTo>
                  <a:lnTo>
                    <a:pt x="13474" y="16840"/>
                  </a:lnTo>
                  <a:lnTo>
                    <a:pt x="13474" y="4495"/>
                  </a:lnTo>
                  <a:lnTo>
                    <a:pt x="8915" y="3225"/>
                  </a:lnTo>
                  <a:lnTo>
                    <a:pt x="4470" y="1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FE8E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54" name="object 1254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5580342" y="6548234"/>
              <a:ext cx="163880" cy="326859"/>
            </a:xfrm>
            <a:prstGeom prst="rect">
              <a:avLst/>
            </a:prstGeom>
          </p:spPr>
        </p:pic>
        <p:pic>
          <p:nvPicPr>
            <p:cNvPr id="1255" name="object 1255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5189640" y="6253808"/>
              <a:ext cx="555701" cy="726238"/>
            </a:xfrm>
            <a:prstGeom prst="rect">
              <a:avLst/>
            </a:prstGeom>
          </p:spPr>
        </p:pic>
        <p:pic>
          <p:nvPicPr>
            <p:cNvPr id="1256" name="object 125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294766" y="6417957"/>
              <a:ext cx="153038" cy="562089"/>
            </a:xfrm>
            <a:prstGeom prst="rect">
              <a:avLst/>
            </a:prstGeom>
          </p:spPr>
        </p:pic>
        <p:sp>
          <p:nvSpPr>
            <p:cNvPr id="1257" name="object 1257" descr=""/>
            <p:cNvSpPr/>
            <p:nvPr/>
          </p:nvSpPr>
          <p:spPr>
            <a:xfrm>
              <a:off x="5301413" y="6583259"/>
              <a:ext cx="34290" cy="33020"/>
            </a:xfrm>
            <a:custGeom>
              <a:avLst/>
              <a:gdLst/>
              <a:ahLst/>
              <a:cxnLst/>
              <a:rect l="l" t="t" r="r" b="b"/>
              <a:pathLst>
                <a:path w="34289" h="33020">
                  <a:moveTo>
                    <a:pt x="0" y="0"/>
                  </a:moveTo>
                  <a:lnTo>
                    <a:pt x="28551" y="30649"/>
                  </a:lnTo>
                  <a:lnTo>
                    <a:pt x="33680" y="32550"/>
                  </a:lnTo>
                  <a:lnTo>
                    <a:pt x="28021" y="23448"/>
                  </a:lnTo>
                  <a:lnTo>
                    <a:pt x="19892" y="15736"/>
                  </a:lnTo>
                  <a:lnTo>
                    <a:pt x="11361" y="8713"/>
                  </a:lnTo>
                  <a:lnTo>
                    <a:pt x="4495" y="167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8" name="object 1258" descr=""/>
            <p:cNvSpPr/>
            <p:nvPr/>
          </p:nvSpPr>
          <p:spPr>
            <a:xfrm>
              <a:off x="5329721" y="6789229"/>
              <a:ext cx="28575" cy="62865"/>
            </a:xfrm>
            <a:custGeom>
              <a:avLst/>
              <a:gdLst/>
              <a:ahLst/>
              <a:cxnLst/>
              <a:rect l="l" t="t" r="r" b="b"/>
              <a:pathLst>
                <a:path w="28575" h="62865">
                  <a:moveTo>
                    <a:pt x="3683" y="0"/>
                  </a:moveTo>
                  <a:lnTo>
                    <a:pt x="0" y="3822"/>
                  </a:lnTo>
                  <a:lnTo>
                    <a:pt x="4178" y="7912"/>
                  </a:lnTo>
                  <a:lnTo>
                    <a:pt x="6605" y="18879"/>
                  </a:lnTo>
                  <a:lnTo>
                    <a:pt x="21082" y="54432"/>
                  </a:lnTo>
                  <a:lnTo>
                    <a:pt x="28371" y="62852"/>
                  </a:lnTo>
                  <a:lnTo>
                    <a:pt x="3683" y="0"/>
                  </a:lnTo>
                  <a:close/>
                </a:path>
              </a:pathLst>
            </a:custGeom>
            <a:solidFill>
              <a:srgbClr val="5B9E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9" name="object 1259" descr=""/>
            <p:cNvSpPr/>
            <p:nvPr/>
          </p:nvSpPr>
          <p:spPr>
            <a:xfrm>
              <a:off x="5308714" y="6752107"/>
              <a:ext cx="67945" cy="93345"/>
            </a:xfrm>
            <a:custGeom>
              <a:avLst/>
              <a:gdLst/>
              <a:ahLst/>
              <a:cxnLst/>
              <a:rect l="l" t="t" r="r" b="b"/>
              <a:pathLst>
                <a:path w="67945" h="93345">
                  <a:moveTo>
                    <a:pt x="29184" y="93243"/>
                  </a:moveTo>
                  <a:lnTo>
                    <a:pt x="0" y="59563"/>
                  </a:lnTo>
                  <a:lnTo>
                    <a:pt x="812" y="71704"/>
                  </a:lnTo>
                  <a:lnTo>
                    <a:pt x="7988" y="80581"/>
                  </a:lnTo>
                  <a:lnTo>
                    <a:pt x="18465" y="87363"/>
                  </a:lnTo>
                  <a:lnTo>
                    <a:pt x="29184" y="93243"/>
                  </a:lnTo>
                  <a:close/>
                </a:path>
                <a:path w="67945" h="93345">
                  <a:moveTo>
                    <a:pt x="67906" y="25336"/>
                  </a:moveTo>
                  <a:lnTo>
                    <a:pt x="65278" y="23342"/>
                  </a:lnTo>
                  <a:lnTo>
                    <a:pt x="63461" y="20256"/>
                  </a:lnTo>
                  <a:lnTo>
                    <a:pt x="59956" y="16852"/>
                  </a:lnTo>
                  <a:lnTo>
                    <a:pt x="58077" y="15697"/>
                  </a:lnTo>
                  <a:lnTo>
                    <a:pt x="56680" y="14668"/>
                  </a:lnTo>
                  <a:lnTo>
                    <a:pt x="52997" y="11963"/>
                  </a:lnTo>
                  <a:lnTo>
                    <a:pt x="38785" y="3746"/>
                  </a:lnTo>
                  <a:lnTo>
                    <a:pt x="34798" y="2324"/>
                  </a:lnTo>
                  <a:lnTo>
                    <a:pt x="27368" y="0"/>
                  </a:lnTo>
                  <a:lnTo>
                    <a:pt x="31419" y="3441"/>
                  </a:lnTo>
                  <a:lnTo>
                    <a:pt x="38658" y="7493"/>
                  </a:lnTo>
                  <a:lnTo>
                    <a:pt x="50380" y="16433"/>
                  </a:lnTo>
                  <a:lnTo>
                    <a:pt x="61747" y="24358"/>
                  </a:lnTo>
                  <a:lnTo>
                    <a:pt x="67906" y="25336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0" name="object 1260" descr=""/>
            <p:cNvSpPr/>
            <p:nvPr/>
          </p:nvSpPr>
          <p:spPr>
            <a:xfrm>
              <a:off x="5310949" y="6702793"/>
              <a:ext cx="56515" cy="36195"/>
            </a:xfrm>
            <a:custGeom>
              <a:avLst/>
              <a:gdLst/>
              <a:ahLst/>
              <a:cxnLst/>
              <a:rect l="l" t="t" r="r" b="b"/>
              <a:pathLst>
                <a:path w="56514" h="36195">
                  <a:moveTo>
                    <a:pt x="14592" y="31432"/>
                  </a:moveTo>
                  <a:lnTo>
                    <a:pt x="0" y="6743"/>
                  </a:lnTo>
                  <a:lnTo>
                    <a:pt x="1689" y="13627"/>
                  </a:lnTo>
                  <a:lnTo>
                    <a:pt x="5410" y="19964"/>
                  </a:lnTo>
                  <a:lnTo>
                    <a:pt x="10083" y="25882"/>
                  </a:lnTo>
                  <a:lnTo>
                    <a:pt x="14592" y="31432"/>
                  </a:lnTo>
                  <a:close/>
                </a:path>
                <a:path w="56514" h="36195">
                  <a:moveTo>
                    <a:pt x="56134" y="35915"/>
                  </a:moveTo>
                  <a:lnTo>
                    <a:pt x="26949" y="0"/>
                  </a:lnTo>
                  <a:lnTo>
                    <a:pt x="32512" y="9994"/>
                  </a:lnTo>
                  <a:lnTo>
                    <a:pt x="39916" y="19113"/>
                  </a:lnTo>
                  <a:lnTo>
                    <a:pt x="56134" y="35915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1" name="object 1261" descr=""/>
            <p:cNvSpPr/>
            <p:nvPr/>
          </p:nvSpPr>
          <p:spPr>
            <a:xfrm>
              <a:off x="5314981" y="6647788"/>
              <a:ext cx="10795" cy="19685"/>
            </a:xfrm>
            <a:custGeom>
              <a:avLst/>
              <a:gdLst/>
              <a:ahLst/>
              <a:cxnLst/>
              <a:rect l="l" t="t" r="r" b="b"/>
              <a:pathLst>
                <a:path w="10795" h="19684">
                  <a:moveTo>
                    <a:pt x="465" y="0"/>
                  </a:moveTo>
                  <a:lnTo>
                    <a:pt x="0" y="2866"/>
                  </a:lnTo>
                  <a:lnTo>
                    <a:pt x="3180" y="9196"/>
                  </a:lnTo>
                  <a:lnTo>
                    <a:pt x="7527" y="15700"/>
                  </a:lnTo>
                  <a:lnTo>
                    <a:pt x="10562" y="19088"/>
                  </a:lnTo>
                  <a:lnTo>
                    <a:pt x="465" y="0"/>
                  </a:lnTo>
                  <a:close/>
                </a:path>
              </a:pathLst>
            </a:custGeom>
            <a:solidFill>
              <a:srgbClr val="8BC07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62" name="object 1262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5111725" y="6363817"/>
              <a:ext cx="189685" cy="500691"/>
            </a:xfrm>
            <a:prstGeom prst="rect">
              <a:avLst/>
            </a:prstGeom>
          </p:spPr>
        </p:pic>
        <p:sp>
          <p:nvSpPr>
            <p:cNvPr id="1263" name="object 1263" descr=""/>
            <p:cNvSpPr/>
            <p:nvPr/>
          </p:nvSpPr>
          <p:spPr>
            <a:xfrm>
              <a:off x="5195901" y="6699426"/>
              <a:ext cx="36195" cy="34925"/>
            </a:xfrm>
            <a:custGeom>
              <a:avLst/>
              <a:gdLst/>
              <a:ahLst/>
              <a:cxnLst/>
              <a:rect l="l" t="t" r="r" b="b"/>
              <a:pathLst>
                <a:path w="36195" h="34925">
                  <a:moveTo>
                    <a:pt x="35915" y="0"/>
                  </a:moveTo>
                  <a:lnTo>
                    <a:pt x="27060" y="8780"/>
                  </a:lnTo>
                  <a:lnTo>
                    <a:pt x="17757" y="17179"/>
                  </a:lnTo>
                  <a:lnTo>
                    <a:pt x="8555" y="25688"/>
                  </a:lnTo>
                  <a:lnTo>
                    <a:pt x="0" y="34798"/>
                  </a:lnTo>
                  <a:lnTo>
                    <a:pt x="10753" y="27992"/>
                  </a:lnTo>
                  <a:lnTo>
                    <a:pt x="21515" y="20570"/>
                  </a:lnTo>
                  <a:lnTo>
                    <a:pt x="30498" y="11562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4" name="object 1264" descr=""/>
            <p:cNvSpPr/>
            <p:nvPr/>
          </p:nvSpPr>
          <p:spPr>
            <a:xfrm>
              <a:off x="5208245" y="6754430"/>
              <a:ext cx="40005" cy="26670"/>
            </a:xfrm>
            <a:custGeom>
              <a:avLst/>
              <a:gdLst/>
              <a:ahLst/>
              <a:cxnLst/>
              <a:rect l="l" t="t" r="r" b="b"/>
              <a:pathLst>
                <a:path w="40004" h="26670">
                  <a:moveTo>
                    <a:pt x="36487" y="0"/>
                  </a:moveTo>
                  <a:lnTo>
                    <a:pt x="0" y="26377"/>
                  </a:lnTo>
                  <a:lnTo>
                    <a:pt x="5776" y="24860"/>
                  </a:lnTo>
                  <a:lnTo>
                    <a:pt x="16895" y="17640"/>
                  </a:lnTo>
                  <a:lnTo>
                    <a:pt x="28126" y="9315"/>
                  </a:lnTo>
                  <a:lnTo>
                    <a:pt x="39928" y="76"/>
                  </a:lnTo>
                  <a:lnTo>
                    <a:pt x="36487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5" name="object 1265" descr=""/>
            <p:cNvSpPr/>
            <p:nvPr/>
          </p:nvSpPr>
          <p:spPr>
            <a:xfrm>
              <a:off x="5216666" y="6701674"/>
              <a:ext cx="31750" cy="45085"/>
            </a:xfrm>
            <a:custGeom>
              <a:avLst/>
              <a:gdLst/>
              <a:ahLst/>
              <a:cxnLst/>
              <a:rect l="l" t="t" r="r" b="b"/>
              <a:pathLst>
                <a:path w="31750" h="45084">
                  <a:moveTo>
                    <a:pt x="31432" y="0"/>
                  </a:moveTo>
                  <a:lnTo>
                    <a:pt x="14592" y="21690"/>
                  </a:lnTo>
                  <a:lnTo>
                    <a:pt x="6715" y="32970"/>
                  </a:lnTo>
                  <a:lnTo>
                    <a:pt x="0" y="44894"/>
                  </a:lnTo>
                  <a:lnTo>
                    <a:pt x="17957" y="22440"/>
                  </a:lnTo>
                  <a:lnTo>
                    <a:pt x="31432" y="0"/>
                  </a:lnTo>
                  <a:close/>
                </a:path>
              </a:pathLst>
            </a:custGeom>
            <a:solidFill>
              <a:srgbClr val="759D5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6" name="object 1266" descr=""/>
            <p:cNvSpPr/>
            <p:nvPr/>
          </p:nvSpPr>
          <p:spPr>
            <a:xfrm>
              <a:off x="5250345" y="6484467"/>
              <a:ext cx="38735" cy="76200"/>
            </a:xfrm>
            <a:custGeom>
              <a:avLst/>
              <a:gdLst/>
              <a:ahLst/>
              <a:cxnLst/>
              <a:rect l="l" t="t" r="r" b="b"/>
              <a:pathLst>
                <a:path w="38735" h="76200">
                  <a:moveTo>
                    <a:pt x="13462" y="53327"/>
                  </a:moveTo>
                  <a:lnTo>
                    <a:pt x="10541" y="57645"/>
                  </a:lnTo>
                  <a:lnTo>
                    <a:pt x="5003" y="65024"/>
                  </a:lnTo>
                  <a:lnTo>
                    <a:pt x="330" y="72174"/>
                  </a:lnTo>
                  <a:lnTo>
                    <a:pt x="0" y="75780"/>
                  </a:lnTo>
                  <a:lnTo>
                    <a:pt x="2844" y="71437"/>
                  </a:lnTo>
                  <a:lnTo>
                    <a:pt x="8382" y="64058"/>
                  </a:lnTo>
                  <a:lnTo>
                    <a:pt x="13093" y="56921"/>
                  </a:lnTo>
                  <a:lnTo>
                    <a:pt x="13462" y="53327"/>
                  </a:lnTo>
                  <a:close/>
                </a:path>
                <a:path w="38735" h="76200">
                  <a:moveTo>
                    <a:pt x="38722" y="571"/>
                  </a:moveTo>
                  <a:lnTo>
                    <a:pt x="35483" y="0"/>
                  </a:lnTo>
                  <a:lnTo>
                    <a:pt x="35636" y="1193"/>
                  </a:lnTo>
                  <a:lnTo>
                    <a:pt x="34226" y="3378"/>
                  </a:lnTo>
                  <a:lnTo>
                    <a:pt x="30124" y="10236"/>
                  </a:lnTo>
                  <a:lnTo>
                    <a:pt x="22466" y="24472"/>
                  </a:lnTo>
                  <a:lnTo>
                    <a:pt x="18516" y="31445"/>
                  </a:lnTo>
                  <a:lnTo>
                    <a:pt x="18719" y="35013"/>
                  </a:lnTo>
                  <a:lnTo>
                    <a:pt x="22847" y="28308"/>
                  </a:lnTo>
                  <a:lnTo>
                    <a:pt x="26238" y="22974"/>
                  </a:lnTo>
                  <a:lnTo>
                    <a:pt x="30911" y="15227"/>
                  </a:lnTo>
                  <a:lnTo>
                    <a:pt x="35280" y="7594"/>
                  </a:lnTo>
                  <a:lnTo>
                    <a:pt x="37604" y="2819"/>
                  </a:lnTo>
                  <a:lnTo>
                    <a:pt x="37909" y="1778"/>
                  </a:lnTo>
                  <a:lnTo>
                    <a:pt x="38544" y="1549"/>
                  </a:lnTo>
                  <a:lnTo>
                    <a:pt x="38722" y="571"/>
                  </a:lnTo>
                  <a:close/>
                </a:path>
              </a:pathLst>
            </a:custGeom>
            <a:solidFill>
              <a:srgbClr val="77AF7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7" name="object 1267" descr=""/>
            <p:cNvSpPr/>
            <p:nvPr/>
          </p:nvSpPr>
          <p:spPr>
            <a:xfrm>
              <a:off x="5170082" y="6853198"/>
              <a:ext cx="116205" cy="87630"/>
            </a:xfrm>
            <a:custGeom>
              <a:avLst/>
              <a:gdLst/>
              <a:ahLst/>
              <a:cxnLst/>
              <a:rect l="l" t="t" r="r" b="b"/>
              <a:pathLst>
                <a:path w="116204" h="87629">
                  <a:moveTo>
                    <a:pt x="114490" y="0"/>
                  </a:moveTo>
                  <a:lnTo>
                    <a:pt x="80264" y="55003"/>
                  </a:lnTo>
                  <a:lnTo>
                    <a:pt x="76504" y="54863"/>
                  </a:lnTo>
                  <a:lnTo>
                    <a:pt x="86842" y="37452"/>
                  </a:lnTo>
                  <a:lnTo>
                    <a:pt x="91871" y="22301"/>
                  </a:lnTo>
                  <a:lnTo>
                    <a:pt x="90360" y="21335"/>
                  </a:lnTo>
                  <a:lnTo>
                    <a:pt x="59499" y="39852"/>
                  </a:lnTo>
                  <a:lnTo>
                    <a:pt x="75768" y="15722"/>
                  </a:lnTo>
                  <a:lnTo>
                    <a:pt x="62987" y="23225"/>
                  </a:lnTo>
                  <a:lnTo>
                    <a:pt x="48367" y="30368"/>
                  </a:lnTo>
                  <a:lnTo>
                    <a:pt x="34120" y="37764"/>
                  </a:lnTo>
                  <a:lnTo>
                    <a:pt x="22453" y="46024"/>
                  </a:lnTo>
                  <a:lnTo>
                    <a:pt x="17171" y="52051"/>
                  </a:lnTo>
                  <a:lnTo>
                    <a:pt x="11841" y="59361"/>
                  </a:lnTo>
                  <a:lnTo>
                    <a:pt x="6203" y="66597"/>
                  </a:lnTo>
                  <a:lnTo>
                    <a:pt x="0" y="72402"/>
                  </a:lnTo>
                  <a:lnTo>
                    <a:pt x="7620" y="71997"/>
                  </a:lnTo>
                  <a:lnTo>
                    <a:pt x="21389" y="66284"/>
                  </a:lnTo>
                  <a:lnTo>
                    <a:pt x="35268" y="58718"/>
                  </a:lnTo>
                  <a:lnTo>
                    <a:pt x="43218" y="52755"/>
                  </a:lnTo>
                  <a:lnTo>
                    <a:pt x="25819" y="75209"/>
                  </a:lnTo>
                  <a:lnTo>
                    <a:pt x="36968" y="73296"/>
                  </a:lnTo>
                  <a:lnTo>
                    <a:pt x="47440" y="69916"/>
                  </a:lnTo>
                  <a:lnTo>
                    <a:pt x="57065" y="64693"/>
                  </a:lnTo>
                  <a:lnTo>
                    <a:pt x="65671" y="57251"/>
                  </a:lnTo>
                  <a:lnTo>
                    <a:pt x="48831" y="87553"/>
                  </a:lnTo>
                  <a:lnTo>
                    <a:pt x="62883" y="81057"/>
                  </a:lnTo>
                  <a:lnTo>
                    <a:pt x="75487" y="72991"/>
                  </a:lnTo>
                  <a:lnTo>
                    <a:pt x="86830" y="63227"/>
                  </a:lnTo>
                  <a:lnTo>
                    <a:pt x="97104" y="51638"/>
                  </a:lnTo>
                  <a:lnTo>
                    <a:pt x="83629" y="83070"/>
                  </a:lnTo>
                  <a:lnTo>
                    <a:pt x="86918" y="80771"/>
                  </a:lnTo>
                  <a:lnTo>
                    <a:pt x="93459" y="79400"/>
                  </a:lnTo>
                  <a:lnTo>
                    <a:pt x="96532" y="77457"/>
                  </a:lnTo>
                  <a:lnTo>
                    <a:pt x="116019" y="44210"/>
                  </a:lnTo>
                  <a:lnTo>
                    <a:pt x="116189" y="29230"/>
                  </a:lnTo>
                  <a:lnTo>
                    <a:pt x="114490" y="0"/>
                  </a:lnTo>
                  <a:close/>
                </a:path>
              </a:pathLst>
            </a:custGeom>
            <a:solidFill>
              <a:srgbClr val="1C494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8" name="object 1268" descr=""/>
            <p:cNvSpPr/>
            <p:nvPr/>
          </p:nvSpPr>
          <p:spPr>
            <a:xfrm>
              <a:off x="5335093" y="6916063"/>
              <a:ext cx="27305" cy="22860"/>
            </a:xfrm>
            <a:custGeom>
              <a:avLst/>
              <a:gdLst/>
              <a:ahLst/>
              <a:cxnLst/>
              <a:rect l="l" t="t" r="r" b="b"/>
              <a:pathLst>
                <a:path w="27304" h="22859">
                  <a:moveTo>
                    <a:pt x="0" y="0"/>
                  </a:moveTo>
                  <a:lnTo>
                    <a:pt x="3034" y="5192"/>
                  </a:lnTo>
                  <a:lnTo>
                    <a:pt x="5805" y="11210"/>
                  </a:lnTo>
                  <a:lnTo>
                    <a:pt x="8760" y="17234"/>
                  </a:lnTo>
                  <a:lnTo>
                    <a:pt x="12344" y="22440"/>
                  </a:lnTo>
                  <a:lnTo>
                    <a:pt x="13119" y="22390"/>
                  </a:lnTo>
                  <a:lnTo>
                    <a:pt x="24739" y="17449"/>
                  </a:lnTo>
                  <a:lnTo>
                    <a:pt x="26936" y="16840"/>
                  </a:lnTo>
                  <a:lnTo>
                    <a:pt x="19818" y="13273"/>
                  </a:lnTo>
                  <a:lnTo>
                    <a:pt x="13244" y="8753"/>
                  </a:lnTo>
                  <a:lnTo>
                    <a:pt x="6782" y="40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0E6D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9" name="object 1269" descr=""/>
            <p:cNvSpPr/>
            <p:nvPr/>
          </p:nvSpPr>
          <p:spPr>
            <a:xfrm>
              <a:off x="5118456" y="6784732"/>
              <a:ext cx="168910" cy="131445"/>
            </a:xfrm>
            <a:custGeom>
              <a:avLst/>
              <a:gdLst/>
              <a:ahLst/>
              <a:cxnLst/>
              <a:rect l="l" t="t" r="r" b="b"/>
              <a:pathLst>
                <a:path w="168910" h="131445">
                  <a:moveTo>
                    <a:pt x="136372" y="0"/>
                  </a:moveTo>
                  <a:lnTo>
                    <a:pt x="120430" y="13411"/>
                  </a:lnTo>
                  <a:lnTo>
                    <a:pt x="105792" y="28979"/>
                  </a:lnTo>
                  <a:lnTo>
                    <a:pt x="91433" y="44650"/>
                  </a:lnTo>
                  <a:lnTo>
                    <a:pt x="58598" y="74156"/>
                  </a:lnTo>
                  <a:lnTo>
                    <a:pt x="39711" y="88685"/>
                  </a:lnTo>
                  <a:lnTo>
                    <a:pt x="20050" y="102226"/>
                  </a:lnTo>
                  <a:lnTo>
                    <a:pt x="0" y="115049"/>
                  </a:lnTo>
                  <a:lnTo>
                    <a:pt x="14055" y="116223"/>
                  </a:lnTo>
                  <a:lnTo>
                    <a:pt x="28330" y="113496"/>
                  </a:lnTo>
                  <a:lnTo>
                    <a:pt x="42048" y="108041"/>
                  </a:lnTo>
                  <a:lnTo>
                    <a:pt x="54432" y="101028"/>
                  </a:lnTo>
                  <a:lnTo>
                    <a:pt x="24688" y="130771"/>
                  </a:lnTo>
                  <a:lnTo>
                    <a:pt x="63016" y="121994"/>
                  </a:lnTo>
                  <a:lnTo>
                    <a:pt x="85745" y="106230"/>
                  </a:lnTo>
                  <a:lnTo>
                    <a:pt x="99993" y="98834"/>
                  </a:lnTo>
                  <a:lnTo>
                    <a:pt x="114612" y="91691"/>
                  </a:lnTo>
                  <a:lnTo>
                    <a:pt x="127393" y="84188"/>
                  </a:lnTo>
                  <a:lnTo>
                    <a:pt x="111125" y="108318"/>
                  </a:lnTo>
                  <a:lnTo>
                    <a:pt x="141986" y="89801"/>
                  </a:lnTo>
                  <a:lnTo>
                    <a:pt x="143497" y="90766"/>
                  </a:lnTo>
                  <a:lnTo>
                    <a:pt x="138468" y="105918"/>
                  </a:lnTo>
                  <a:lnTo>
                    <a:pt x="128130" y="123329"/>
                  </a:lnTo>
                  <a:lnTo>
                    <a:pt x="131889" y="123469"/>
                  </a:lnTo>
                  <a:lnTo>
                    <a:pt x="166116" y="68465"/>
                  </a:lnTo>
                  <a:lnTo>
                    <a:pt x="166146" y="60220"/>
                  </a:lnTo>
                  <a:lnTo>
                    <a:pt x="167246" y="35356"/>
                  </a:lnTo>
                  <a:lnTo>
                    <a:pt x="167690" y="31102"/>
                  </a:lnTo>
                  <a:lnTo>
                    <a:pt x="164998" y="30302"/>
                  </a:lnTo>
                  <a:lnTo>
                    <a:pt x="159498" y="37668"/>
                  </a:lnTo>
                  <a:lnTo>
                    <a:pt x="150526" y="44813"/>
                  </a:lnTo>
                  <a:lnTo>
                    <a:pt x="140373" y="50456"/>
                  </a:lnTo>
                  <a:lnTo>
                    <a:pt x="131330" y="53314"/>
                  </a:lnTo>
                  <a:lnTo>
                    <a:pt x="167246" y="19088"/>
                  </a:lnTo>
                  <a:lnTo>
                    <a:pt x="167944" y="14236"/>
                  </a:lnTo>
                  <a:lnTo>
                    <a:pt x="167957" y="6591"/>
                  </a:lnTo>
                  <a:lnTo>
                    <a:pt x="168363" y="1130"/>
                  </a:lnTo>
                  <a:lnTo>
                    <a:pt x="161065" y="3602"/>
                  </a:lnTo>
                  <a:lnTo>
                    <a:pt x="153081" y="9728"/>
                  </a:lnTo>
                  <a:lnTo>
                    <a:pt x="146984" y="12395"/>
                  </a:lnTo>
                  <a:lnTo>
                    <a:pt x="145351" y="4495"/>
                  </a:lnTo>
                  <a:lnTo>
                    <a:pt x="137431" y="18932"/>
                  </a:lnTo>
                  <a:lnTo>
                    <a:pt x="130455" y="34466"/>
                  </a:lnTo>
                  <a:lnTo>
                    <a:pt x="122511" y="49606"/>
                  </a:lnTo>
                  <a:lnTo>
                    <a:pt x="111683" y="62865"/>
                  </a:lnTo>
                  <a:lnTo>
                    <a:pt x="136372" y="0"/>
                  </a:lnTo>
                  <a:close/>
                </a:path>
              </a:pathLst>
            </a:custGeom>
            <a:solidFill>
              <a:srgbClr val="23594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0" name="object 1270" descr=""/>
            <p:cNvSpPr/>
            <p:nvPr/>
          </p:nvSpPr>
          <p:spPr>
            <a:xfrm>
              <a:off x="5249787" y="6803820"/>
              <a:ext cx="36195" cy="34290"/>
            </a:xfrm>
            <a:custGeom>
              <a:avLst/>
              <a:gdLst/>
              <a:ahLst/>
              <a:cxnLst/>
              <a:rect l="l" t="t" r="r" b="b"/>
              <a:pathLst>
                <a:path w="36195" h="34290">
                  <a:moveTo>
                    <a:pt x="35915" y="0"/>
                  </a:moveTo>
                  <a:lnTo>
                    <a:pt x="0" y="34226"/>
                  </a:lnTo>
                  <a:lnTo>
                    <a:pt x="9043" y="31368"/>
                  </a:lnTo>
                  <a:lnTo>
                    <a:pt x="19196" y="25725"/>
                  </a:lnTo>
                  <a:lnTo>
                    <a:pt x="28167" y="18579"/>
                  </a:lnTo>
                  <a:lnTo>
                    <a:pt x="33667" y="11214"/>
                  </a:lnTo>
                  <a:lnTo>
                    <a:pt x="35483" y="6959"/>
                  </a:lnTo>
                  <a:lnTo>
                    <a:pt x="35305" y="4216"/>
                  </a:lnTo>
                  <a:lnTo>
                    <a:pt x="35915" y="0"/>
                  </a:lnTo>
                  <a:close/>
                </a:path>
              </a:pathLst>
            </a:custGeom>
            <a:solidFill>
              <a:srgbClr val="FEFCF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1" name="object 1271" descr=""/>
            <p:cNvSpPr/>
            <p:nvPr/>
          </p:nvSpPr>
          <p:spPr>
            <a:xfrm>
              <a:off x="5191977" y="6858786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89" h="21590">
                  <a:moveTo>
                    <a:pt x="21501" y="0"/>
                  </a:moveTo>
                  <a:lnTo>
                    <a:pt x="17957" y="25"/>
                  </a:lnTo>
                  <a:lnTo>
                    <a:pt x="0" y="21361"/>
                  </a:lnTo>
                  <a:lnTo>
                    <a:pt x="5003" y="17411"/>
                  </a:lnTo>
                  <a:lnTo>
                    <a:pt x="12598" y="11176"/>
                  </a:lnTo>
                  <a:lnTo>
                    <a:pt x="16649" y="5702"/>
                  </a:lnTo>
                  <a:lnTo>
                    <a:pt x="21501" y="0"/>
                  </a:lnTo>
                  <a:close/>
                </a:path>
              </a:pathLst>
            </a:custGeom>
            <a:solidFill>
              <a:srgbClr val="41795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72" name="object 1272" descr=""/>
          <p:cNvSpPr/>
          <p:nvPr/>
        </p:nvSpPr>
        <p:spPr>
          <a:xfrm>
            <a:off x="3640177" y="639347"/>
            <a:ext cx="3887470" cy="227329"/>
          </a:xfrm>
          <a:custGeom>
            <a:avLst/>
            <a:gdLst/>
            <a:ahLst/>
            <a:cxnLst/>
            <a:rect l="l" t="t" r="r" b="b"/>
            <a:pathLst>
              <a:path w="3887470" h="227330">
                <a:moveTo>
                  <a:pt x="3775329" y="0"/>
                </a:moveTo>
                <a:lnTo>
                  <a:pt x="111925" y="0"/>
                </a:lnTo>
                <a:lnTo>
                  <a:pt x="68360" y="8794"/>
                </a:lnTo>
                <a:lnTo>
                  <a:pt x="32783" y="32777"/>
                </a:lnTo>
                <a:lnTo>
                  <a:pt x="8796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6" y="158700"/>
                </a:lnTo>
                <a:lnTo>
                  <a:pt x="32783" y="194273"/>
                </a:lnTo>
                <a:lnTo>
                  <a:pt x="68360" y="218256"/>
                </a:lnTo>
                <a:lnTo>
                  <a:pt x="111925" y="227050"/>
                </a:lnTo>
                <a:lnTo>
                  <a:pt x="3775329" y="227050"/>
                </a:lnTo>
                <a:lnTo>
                  <a:pt x="3818891" y="218256"/>
                </a:lnTo>
                <a:lnTo>
                  <a:pt x="3854464" y="194273"/>
                </a:lnTo>
                <a:lnTo>
                  <a:pt x="3878447" y="158700"/>
                </a:lnTo>
                <a:lnTo>
                  <a:pt x="3887241" y="115138"/>
                </a:lnTo>
                <a:lnTo>
                  <a:pt x="3887241" y="111912"/>
                </a:lnTo>
                <a:lnTo>
                  <a:pt x="3878447" y="68349"/>
                </a:lnTo>
                <a:lnTo>
                  <a:pt x="3854464" y="32777"/>
                </a:lnTo>
                <a:lnTo>
                  <a:pt x="3818891" y="8794"/>
                </a:lnTo>
                <a:lnTo>
                  <a:pt x="3775329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73" name="object 1273" descr=""/>
          <p:cNvSpPr txBox="1"/>
          <p:nvPr/>
        </p:nvSpPr>
        <p:spPr>
          <a:xfrm>
            <a:off x="3837534" y="617796"/>
            <a:ext cx="2969260" cy="586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Očuvanje</a:t>
            </a:r>
            <a:r>
              <a:rPr dirty="0" sz="1400" spc="-6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bioraznolikosti</a:t>
            </a:r>
            <a:endParaRPr sz="1400">
              <a:latin typeface="Podkova"/>
              <a:cs typeface="Podkova"/>
            </a:endParaRPr>
          </a:p>
          <a:p>
            <a:pPr marL="1920875">
              <a:lnSpc>
                <a:spcPct val="100000"/>
              </a:lnSpc>
              <a:spcBef>
                <a:spcPts val="1295"/>
              </a:spcBef>
            </a:pPr>
            <a:r>
              <a:rPr dirty="0" sz="1200">
                <a:latin typeface="Podkova"/>
                <a:cs typeface="Podkova"/>
              </a:rPr>
              <a:t>Šume jesu </a:t>
            </a:r>
            <a:r>
              <a:rPr dirty="0" sz="1200" spc="-25">
                <a:latin typeface="Podkova"/>
                <a:cs typeface="Podkova"/>
              </a:rPr>
              <a:t>dom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274" name="object 1274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397024" y="1346986"/>
            <a:ext cx="3131976" cy="3408375"/>
          </a:xfrm>
          <a:prstGeom prst="rect">
            <a:avLst/>
          </a:prstGeom>
        </p:spPr>
      </p:pic>
      <p:sp>
        <p:nvSpPr>
          <p:cNvPr id="1275" name="object 1275" descr=""/>
          <p:cNvSpPr txBox="1"/>
          <p:nvPr/>
        </p:nvSpPr>
        <p:spPr>
          <a:xfrm>
            <a:off x="555426" y="4110404"/>
            <a:ext cx="246888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41300" marR="5080" indent="-22860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2.</a:t>
            </a:r>
            <a:r>
              <a:rPr dirty="0" sz="1200" spc="135">
                <a:latin typeface="Podkova"/>
                <a:cs typeface="Podkova"/>
              </a:rPr>
              <a:t>  </a:t>
            </a:r>
            <a:r>
              <a:rPr dirty="0" sz="1200">
                <a:latin typeface="Podkova"/>
                <a:cs typeface="Podkova"/>
              </a:rPr>
              <a:t>Koliko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stabala hrasta treba da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pohrani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sav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taj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ugljikov</a:t>
            </a:r>
            <a:r>
              <a:rPr dirty="0" sz="1200" spc="-10">
                <a:latin typeface="Podkova"/>
                <a:cs typeface="Podkova"/>
              </a:rPr>
              <a:t> dioksid?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76" name="object 1276" descr=""/>
          <p:cNvSpPr txBox="1"/>
          <p:nvPr/>
        </p:nvSpPr>
        <p:spPr>
          <a:xfrm>
            <a:off x="522051" y="1606929"/>
            <a:ext cx="2584450" cy="2326005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1010919">
              <a:lnSpc>
                <a:spcPct val="111100"/>
              </a:lnSpc>
              <a:spcBef>
                <a:spcPts val="495"/>
              </a:spcBef>
            </a:pPr>
            <a:r>
              <a:rPr dirty="0" sz="1200">
                <a:latin typeface="Podkova"/>
                <a:cs typeface="Podkova"/>
              </a:rPr>
              <a:t>Zrelo stablo hrasta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prosjeku apsorbira </a:t>
            </a:r>
            <a:r>
              <a:rPr dirty="0" sz="1200" spc="-135">
                <a:latin typeface="Podkova"/>
                <a:cs typeface="Podkova"/>
              </a:rPr>
              <a:t>oko</a:t>
            </a:r>
            <a:r>
              <a:rPr dirty="0" sz="120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22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kg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CO</a:t>
            </a:r>
            <a:r>
              <a:rPr dirty="0" cap="small" sz="1200" spc="-50" b="1">
                <a:latin typeface="Podkova"/>
                <a:cs typeface="Podkova"/>
              </a:rPr>
              <a:t>2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godišnje.</a:t>
            </a:r>
            <a:endParaRPr sz="1200">
              <a:latin typeface="Podkova"/>
              <a:cs typeface="Podkova"/>
            </a:endParaRPr>
          </a:p>
          <a:p>
            <a:pPr marL="12700" marR="84836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Prosječna osoba </a:t>
            </a:r>
            <a:r>
              <a:rPr dirty="0" sz="1200" spc="-10">
                <a:latin typeface="Podkova"/>
                <a:cs typeface="Podkova"/>
              </a:rPr>
              <a:t>izdiše </a:t>
            </a:r>
            <a:r>
              <a:rPr dirty="0" sz="1200">
                <a:latin typeface="Podkova"/>
                <a:cs typeface="Podkova"/>
              </a:rPr>
              <a:t>oko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365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kg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CO</a:t>
            </a:r>
            <a:r>
              <a:rPr dirty="0" cap="small" sz="1200" spc="-50" b="1">
                <a:latin typeface="Podkova"/>
                <a:cs typeface="Podkova"/>
              </a:rPr>
              <a:t>2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spc="-50" b="1">
                <a:latin typeface="Podkova"/>
                <a:cs typeface="Podkova"/>
              </a:rPr>
              <a:t>godišnje.</a:t>
            </a:r>
            <a:endParaRPr sz="1200">
              <a:latin typeface="Podkova"/>
              <a:cs typeface="Podkova"/>
            </a:endParaRPr>
          </a:p>
          <a:p>
            <a:pPr marL="15240">
              <a:lnSpc>
                <a:spcPct val="100000"/>
              </a:lnSpc>
              <a:spcBef>
                <a:spcPts val="1265"/>
              </a:spcBef>
            </a:pPr>
            <a:r>
              <a:rPr dirty="0" sz="1200" spc="-10" b="1">
                <a:latin typeface="Podkova"/>
                <a:cs typeface="Podkova"/>
              </a:rPr>
              <a:t>Izračunaj:</a:t>
            </a:r>
            <a:endParaRPr sz="1200">
              <a:latin typeface="Podkova"/>
              <a:cs typeface="Podkova"/>
            </a:endParaRPr>
          </a:p>
          <a:p>
            <a:pPr marL="274320" marR="5080" indent="-228600">
              <a:lnSpc>
                <a:spcPct val="111100"/>
              </a:lnSpc>
              <a:spcBef>
                <a:spcPts val="225"/>
              </a:spcBef>
            </a:pPr>
            <a:r>
              <a:rPr dirty="0" sz="1200">
                <a:latin typeface="Podkova"/>
                <a:cs typeface="Podkova"/>
              </a:rPr>
              <a:t>1.</a:t>
            </a:r>
            <a:r>
              <a:rPr dirty="0" sz="1200" spc="170">
                <a:latin typeface="Podkova"/>
                <a:cs typeface="Podkova"/>
              </a:rPr>
              <a:t>  </a:t>
            </a:r>
            <a:r>
              <a:rPr dirty="0" sz="1200">
                <a:latin typeface="Podkova"/>
                <a:cs typeface="Podkova"/>
              </a:rPr>
              <a:t>Koja je količina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65">
                <a:latin typeface="Podkova"/>
                <a:cs typeface="Podkova"/>
              </a:rPr>
              <a:t>CO</a:t>
            </a:r>
            <a:r>
              <a:rPr dirty="0" cap="small" sz="1200" spc="-65">
                <a:latin typeface="Podkova"/>
                <a:cs typeface="Podkova"/>
              </a:rPr>
              <a:t>2</a:t>
            </a:r>
            <a:r>
              <a:rPr dirty="0" sz="1200">
                <a:latin typeface="Podkova"/>
                <a:cs typeface="Podkova"/>
              </a:rPr>
              <a:t> koje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izdiše </a:t>
            </a:r>
            <a:r>
              <a:rPr dirty="0" sz="1200">
                <a:latin typeface="Podkova"/>
                <a:cs typeface="Podkova"/>
              </a:rPr>
              <a:t>čovječanstvo na kugli </a:t>
            </a:r>
            <a:r>
              <a:rPr dirty="0" sz="1200" spc="-50">
                <a:latin typeface="Podkova"/>
                <a:cs typeface="Podkova"/>
              </a:rPr>
              <a:t>zemaljskoj?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77" name="object 1277" descr=""/>
          <p:cNvSpPr txBox="1"/>
          <p:nvPr/>
        </p:nvSpPr>
        <p:spPr>
          <a:xfrm>
            <a:off x="7349876" y="3762932"/>
            <a:ext cx="286385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 b="1">
                <a:latin typeface="Podkova"/>
                <a:cs typeface="Podkova"/>
              </a:rPr>
              <a:t>Endemske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vrste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biljke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životinje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koje </a:t>
            </a:r>
            <a:r>
              <a:rPr dirty="0" sz="1200">
                <a:latin typeface="Podkova"/>
                <a:cs typeface="Podkova"/>
              </a:rPr>
              <a:t>prirodno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rastu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obitavaju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specifičnom </a:t>
            </a:r>
            <a:r>
              <a:rPr dirty="0" sz="1200">
                <a:latin typeface="Podkova"/>
                <a:cs typeface="Podkova"/>
              </a:rPr>
              <a:t>geografskom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prostoru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nalazimo </a:t>
            </a:r>
            <a:r>
              <a:rPr dirty="0" sz="1200" spc="-25">
                <a:latin typeface="Podkova"/>
                <a:cs typeface="Podkova"/>
              </a:rPr>
              <a:t>ih </a:t>
            </a:r>
            <a:r>
              <a:rPr dirty="0" sz="1200">
                <a:latin typeface="Podkova"/>
                <a:cs typeface="Podkova"/>
              </a:rPr>
              <a:t>nigdje drugdje na </a:t>
            </a:r>
            <a:r>
              <a:rPr dirty="0" sz="1200" spc="-10">
                <a:latin typeface="Podkova"/>
                <a:cs typeface="Podkova"/>
              </a:rPr>
              <a:t>Zemlji.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78" name="object 1278" descr=""/>
          <p:cNvSpPr txBox="1"/>
          <p:nvPr/>
        </p:nvSpPr>
        <p:spPr>
          <a:xfrm>
            <a:off x="7349876" y="4778830"/>
            <a:ext cx="292163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Hrvatskoj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 oko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300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endemskih </a:t>
            </a:r>
            <a:r>
              <a:rPr dirty="0" sz="1200" spc="-10" b="1">
                <a:latin typeface="Podkova"/>
                <a:cs typeface="Podkova"/>
              </a:rPr>
              <a:t>biljnih </a:t>
            </a:r>
            <a:r>
              <a:rPr dirty="0" sz="1200" b="1">
                <a:latin typeface="Podkova"/>
                <a:cs typeface="Podkova"/>
              </a:rPr>
              <a:t>vrsta</a:t>
            </a:r>
            <a:r>
              <a:rPr dirty="0" sz="1200" spc="29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povezano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šumama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šumskim </a:t>
            </a:r>
            <a:r>
              <a:rPr dirty="0" sz="1200">
                <a:latin typeface="Podkova"/>
                <a:cs typeface="Podkova"/>
              </a:rPr>
              <a:t>staništima.</a:t>
            </a:r>
            <a:r>
              <a:rPr dirty="0" sz="1200">
                <a:latin typeface="Podkova"/>
                <a:cs typeface="Podkova"/>
              </a:rPr>
              <a:t> Velik broj endema </a:t>
            </a:r>
            <a:r>
              <a:rPr dirty="0" sz="1200" spc="-10">
                <a:latin typeface="Podkova"/>
                <a:cs typeface="Podkova"/>
              </a:rPr>
              <a:t>nalazimo </a:t>
            </a:r>
            <a:r>
              <a:rPr dirty="0" sz="1200">
                <a:latin typeface="Podkova"/>
                <a:cs typeface="Podkova"/>
              </a:rPr>
              <a:t>posebno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Dinaridima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otocima </a:t>
            </a:r>
            <a:r>
              <a:rPr dirty="0" sz="1200">
                <a:latin typeface="Podkova"/>
                <a:cs typeface="Podkova"/>
              </a:rPr>
              <a:t>Jadranskog </a:t>
            </a:r>
            <a:r>
              <a:rPr dirty="0" sz="1200" spc="-10">
                <a:latin typeface="Podkova"/>
                <a:cs typeface="Podkova"/>
              </a:rPr>
              <a:t>mora.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79" name="object 1279" descr=""/>
          <p:cNvSpPr txBox="1"/>
          <p:nvPr/>
        </p:nvSpPr>
        <p:spPr>
          <a:xfrm>
            <a:off x="7349876" y="5997878"/>
            <a:ext cx="2573655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Zbog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svoje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raznolike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flore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faune, </a:t>
            </a:r>
            <a:r>
              <a:rPr dirty="0" sz="1200">
                <a:latin typeface="Podkova"/>
                <a:cs typeface="Podkova"/>
              </a:rPr>
              <a:t>jedinstvenih ekosustava i </a:t>
            </a:r>
            <a:r>
              <a:rPr dirty="0" sz="1200" spc="-10">
                <a:latin typeface="Podkova"/>
                <a:cs typeface="Podkova"/>
              </a:rPr>
              <a:t>prisutnosti </a:t>
            </a:r>
            <a:r>
              <a:rPr dirty="0" sz="1200">
                <a:latin typeface="Podkova"/>
                <a:cs typeface="Podkova"/>
              </a:rPr>
              <a:t>endemskih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vrsta,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Hrvatska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može </a:t>
            </a:r>
            <a:r>
              <a:rPr dirty="0" sz="1200">
                <a:latin typeface="Podkova"/>
                <a:cs typeface="Podkova"/>
              </a:rPr>
              <a:t>smatrati </a:t>
            </a:r>
            <a:r>
              <a:rPr dirty="0" sz="1200" b="1">
                <a:latin typeface="Podkova"/>
                <a:cs typeface="Podkova"/>
              </a:rPr>
              <a:t>riznicom </a:t>
            </a:r>
            <a:r>
              <a:rPr dirty="0" sz="1200" spc="-10" b="1">
                <a:latin typeface="Podkova"/>
                <a:cs typeface="Podkova"/>
              </a:rPr>
              <a:t>bioraznolikosti.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80" name="object 1280" descr=""/>
          <p:cNvSpPr txBox="1"/>
          <p:nvPr/>
        </p:nvSpPr>
        <p:spPr>
          <a:xfrm>
            <a:off x="3882928" y="3051529"/>
            <a:ext cx="2974340" cy="838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 Hrvatskoj se susreću </a:t>
            </a:r>
            <a:r>
              <a:rPr dirty="0" sz="1200" spc="-10">
                <a:latin typeface="Podkova"/>
                <a:cs typeface="Podkova"/>
              </a:rPr>
              <a:t>mediteranske, </a:t>
            </a:r>
            <a:r>
              <a:rPr dirty="0" sz="1200">
                <a:latin typeface="Podkova"/>
                <a:cs typeface="Podkova"/>
              </a:rPr>
              <a:t>planinske, gorske i nizinske </a:t>
            </a:r>
            <a:r>
              <a:rPr dirty="0" sz="1200" spc="-10">
                <a:latin typeface="Podkova"/>
                <a:cs typeface="Podkova"/>
              </a:rPr>
              <a:t>šumske </a:t>
            </a:r>
            <a:r>
              <a:rPr dirty="0" sz="1200">
                <a:latin typeface="Podkova"/>
                <a:cs typeface="Podkova"/>
              </a:rPr>
              <a:t>zajednice sa svojim klimatskim i </a:t>
            </a:r>
            <a:r>
              <a:rPr dirty="0" sz="1200" spc="-10">
                <a:latin typeface="Podkova"/>
                <a:cs typeface="Podkova"/>
              </a:rPr>
              <a:t>geološkim karakteristikama.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281" name="object 1281" descr=""/>
          <p:cNvSpPr txBox="1"/>
          <p:nvPr/>
        </p:nvSpPr>
        <p:spPr>
          <a:xfrm>
            <a:off x="3882928" y="4067427"/>
            <a:ext cx="2879725" cy="226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9525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Hrvatskoj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nalazimo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85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različitih</a:t>
            </a:r>
            <a:r>
              <a:rPr dirty="0" sz="1200" spc="-10" b="1">
                <a:latin typeface="Podkova"/>
                <a:cs typeface="Podkova"/>
              </a:rPr>
              <a:t> vrsta </a:t>
            </a:r>
            <a:r>
              <a:rPr dirty="0" sz="1200" b="1">
                <a:latin typeface="Podkova"/>
                <a:cs typeface="Podkova"/>
              </a:rPr>
              <a:t>drveća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 </a:t>
            </a:r>
            <a:r>
              <a:rPr dirty="0" sz="1200" b="1">
                <a:latin typeface="Podkova"/>
                <a:cs typeface="Podkova"/>
              </a:rPr>
              <a:t>autohtona</a:t>
            </a:r>
            <a:r>
              <a:rPr dirty="0" sz="1200">
                <a:latin typeface="Podkova"/>
                <a:cs typeface="Podkova"/>
              </a:rPr>
              <a:t>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dok 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ostale </a:t>
            </a:r>
            <a:r>
              <a:rPr dirty="0" sz="1200">
                <a:latin typeface="Podkova"/>
                <a:cs typeface="Podkova"/>
              </a:rPr>
              <a:t>vrste drveća </a:t>
            </a:r>
            <a:r>
              <a:rPr dirty="0" sz="1200" b="1">
                <a:latin typeface="Podkova"/>
                <a:cs typeface="Podkova"/>
              </a:rPr>
              <a:t>alohtone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 introducirane </a:t>
            </a:r>
            <a:r>
              <a:rPr dirty="0" sz="1200" spc="-25">
                <a:latin typeface="Podkova"/>
                <a:cs typeface="Podkova"/>
              </a:rPr>
              <a:t>iz </a:t>
            </a:r>
            <a:r>
              <a:rPr dirty="0" sz="1200">
                <a:latin typeface="Podkova"/>
                <a:cs typeface="Podkova"/>
              </a:rPr>
              <a:t>različitih krajeva </a:t>
            </a:r>
            <a:r>
              <a:rPr dirty="0" sz="1200" spc="-10">
                <a:latin typeface="Podkova"/>
                <a:cs typeface="Podkova"/>
              </a:rPr>
              <a:t>svijeta.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 b="1">
                <a:latin typeface="Podkova"/>
                <a:cs typeface="Podkova"/>
              </a:rPr>
              <a:t>Autohtone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vrste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pripadaju</a:t>
            </a:r>
            <a:r>
              <a:rPr dirty="0" sz="1200" spc="-10">
                <a:latin typeface="Podkova"/>
                <a:cs typeface="Podkova"/>
              </a:rPr>
              <a:t> određenom </a:t>
            </a:r>
            <a:r>
              <a:rPr dirty="0" sz="1200">
                <a:latin typeface="Podkova"/>
                <a:cs typeface="Podkova"/>
              </a:rPr>
              <a:t>geografskom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području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 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prilagođene </a:t>
            </a:r>
            <a:r>
              <a:rPr dirty="0" sz="1200">
                <a:latin typeface="Podkova"/>
                <a:cs typeface="Podkova"/>
              </a:rPr>
              <a:t>uvjetima života tog područja. Njihova </a:t>
            </a:r>
            <a:r>
              <a:rPr dirty="0" sz="1200" spc="-25">
                <a:latin typeface="Podkova"/>
                <a:cs typeface="Podkova"/>
              </a:rPr>
              <a:t>je </a:t>
            </a:r>
            <a:r>
              <a:rPr dirty="0" sz="1200">
                <a:latin typeface="Podkova"/>
                <a:cs typeface="Podkova"/>
              </a:rPr>
              <a:t>prisutnos rezultat isključivo </a:t>
            </a:r>
            <a:r>
              <a:rPr dirty="0" sz="1200" spc="-10">
                <a:latin typeface="Podkova"/>
                <a:cs typeface="Podkova"/>
              </a:rPr>
              <a:t>prirodnih </a:t>
            </a:r>
            <a:r>
              <a:rPr dirty="0" sz="1200">
                <a:latin typeface="Podkova"/>
                <a:cs typeface="Podkova"/>
              </a:rPr>
              <a:t>procesa.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Npr.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crni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bor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autohtona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vrsta</a:t>
            </a:r>
            <a:r>
              <a:rPr dirty="0" sz="1200" spc="-10">
                <a:latin typeface="Podkova"/>
                <a:cs typeface="Podkova"/>
              </a:rPr>
              <a:t>, </a:t>
            </a:r>
            <a:r>
              <a:rPr dirty="0" sz="1200">
                <a:latin typeface="Podkova"/>
                <a:cs typeface="Podkova"/>
              </a:rPr>
              <a:t>dok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bagrem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alohtona</a:t>
            </a:r>
            <a:r>
              <a:rPr dirty="0" sz="1200" spc="-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vrsta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stabla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 spc="-10">
                <a:latin typeface="Podkova"/>
                <a:cs typeface="Podkova"/>
              </a:rPr>
              <a:t>Sredozemlju.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282" name="object 1282" descr=""/>
          <p:cNvGrpSpPr/>
          <p:nvPr/>
        </p:nvGrpSpPr>
        <p:grpSpPr>
          <a:xfrm>
            <a:off x="7217881" y="726565"/>
            <a:ext cx="3128645" cy="2278380"/>
            <a:chOff x="7217881" y="726565"/>
            <a:chExt cx="3128645" cy="2278380"/>
          </a:xfrm>
        </p:grpSpPr>
        <p:sp>
          <p:nvSpPr>
            <p:cNvPr id="1283" name="object 1283" descr=""/>
            <p:cNvSpPr/>
            <p:nvPr/>
          </p:nvSpPr>
          <p:spPr>
            <a:xfrm>
              <a:off x="7217881" y="1079455"/>
              <a:ext cx="3128645" cy="1925320"/>
            </a:xfrm>
            <a:custGeom>
              <a:avLst/>
              <a:gdLst/>
              <a:ahLst/>
              <a:cxnLst/>
              <a:rect l="l" t="t" r="r" b="b"/>
              <a:pathLst>
                <a:path w="3128645" h="1925320">
                  <a:moveTo>
                    <a:pt x="3043986" y="0"/>
                  </a:moveTo>
                  <a:lnTo>
                    <a:pt x="84086" y="0"/>
                  </a:lnTo>
                  <a:lnTo>
                    <a:pt x="51359" y="3094"/>
                  </a:lnTo>
                  <a:lnTo>
                    <a:pt x="24631" y="11533"/>
                  </a:lnTo>
                  <a:lnTo>
                    <a:pt x="6609" y="24051"/>
                  </a:lnTo>
                  <a:lnTo>
                    <a:pt x="0" y="39382"/>
                  </a:lnTo>
                  <a:lnTo>
                    <a:pt x="0" y="1885772"/>
                  </a:lnTo>
                  <a:lnTo>
                    <a:pt x="6609" y="1901105"/>
                  </a:lnTo>
                  <a:lnTo>
                    <a:pt x="24631" y="1913628"/>
                  </a:lnTo>
                  <a:lnTo>
                    <a:pt x="51359" y="1922071"/>
                  </a:lnTo>
                  <a:lnTo>
                    <a:pt x="84086" y="1925167"/>
                  </a:lnTo>
                  <a:lnTo>
                    <a:pt x="3043986" y="1925167"/>
                  </a:lnTo>
                  <a:lnTo>
                    <a:pt x="3076718" y="1922071"/>
                  </a:lnTo>
                  <a:lnTo>
                    <a:pt x="3103446" y="1913628"/>
                  </a:lnTo>
                  <a:lnTo>
                    <a:pt x="3121466" y="1901105"/>
                  </a:lnTo>
                  <a:lnTo>
                    <a:pt x="3128073" y="1885772"/>
                  </a:lnTo>
                  <a:lnTo>
                    <a:pt x="3128073" y="39382"/>
                  </a:lnTo>
                  <a:lnTo>
                    <a:pt x="3121466" y="24051"/>
                  </a:lnTo>
                  <a:lnTo>
                    <a:pt x="3103446" y="11533"/>
                  </a:lnTo>
                  <a:lnTo>
                    <a:pt x="3076718" y="3094"/>
                  </a:lnTo>
                  <a:lnTo>
                    <a:pt x="3043986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4" name="object 1284" descr=""/>
            <p:cNvSpPr/>
            <p:nvPr/>
          </p:nvSpPr>
          <p:spPr>
            <a:xfrm>
              <a:off x="9651823" y="726565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92" y="3121"/>
                  </a:lnTo>
                  <a:lnTo>
                    <a:pt x="251083" y="12216"/>
                  </a:lnTo>
                  <a:lnTo>
                    <a:pt x="208879" y="26874"/>
                  </a:lnTo>
                  <a:lnTo>
                    <a:pt x="169387" y="46691"/>
                  </a:lnTo>
                  <a:lnTo>
                    <a:pt x="133015" y="71257"/>
                  </a:lnTo>
                  <a:lnTo>
                    <a:pt x="100171" y="100166"/>
                  </a:lnTo>
                  <a:lnTo>
                    <a:pt x="71261" y="133010"/>
                  </a:lnTo>
                  <a:lnTo>
                    <a:pt x="46694" y="169382"/>
                  </a:lnTo>
                  <a:lnTo>
                    <a:pt x="26876" y="208874"/>
                  </a:lnTo>
                  <a:lnTo>
                    <a:pt x="12216" y="251079"/>
                  </a:lnTo>
                  <a:lnTo>
                    <a:pt x="3122" y="295589"/>
                  </a:lnTo>
                  <a:lnTo>
                    <a:pt x="0" y="341998"/>
                  </a:lnTo>
                  <a:lnTo>
                    <a:pt x="3122" y="388406"/>
                  </a:lnTo>
                  <a:lnTo>
                    <a:pt x="12216" y="432917"/>
                  </a:lnTo>
                  <a:lnTo>
                    <a:pt x="26876" y="475122"/>
                  </a:lnTo>
                  <a:lnTo>
                    <a:pt x="46694" y="514614"/>
                  </a:lnTo>
                  <a:lnTo>
                    <a:pt x="71261" y="550986"/>
                  </a:lnTo>
                  <a:lnTo>
                    <a:pt x="100171" y="583830"/>
                  </a:lnTo>
                  <a:lnTo>
                    <a:pt x="133015" y="612738"/>
                  </a:lnTo>
                  <a:lnTo>
                    <a:pt x="169387" y="637305"/>
                  </a:lnTo>
                  <a:lnTo>
                    <a:pt x="208879" y="657121"/>
                  </a:lnTo>
                  <a:lnTo>
                    <a:pt x="251083" y="671780"/>
                  </a:lnTo>
                  <a:lnTo>
                    <a:pt x="295592" y="680874"/>
                  </a:lnTo>
                  <a:lnTo>
                    <a:pt x="341998" y="683996"/>
                  </a:lnTo>
                  <a:lnTo>
                    <a:pt x="388407" y="680874"/>
                  </a:lnTo>
                  <a:lnTo>
                    <a:pt x="432918" y="671780"/>
                  </a:lnTo>
                  <a:lnTo>
                    <a:pt x="475124" y="657121"/>
                  </a:lnTo>
                  <a:lnTo>
                    <a:pt x="514617" y="637305"/>
                  </a:lnTo>
                  <a:lnTo>
                    <a:pt x="550990" y="612738"/>
                  </a:lnTo>
                  <a:lnTo>
                    <a:pt x="583836" y="583830"/>
                  </a:lnTo>
                  <a:lnTo>
                    <a:pt x="612746" y="550986"/>
                  </a:lnTo>
                  <a:lnTo>
                    <a:pt x="637314" y="514614"/>
                  </a:lnTo>
                  <a:lnTo>
                    <a:pt x="657132" y="475122"/>
                  </a:lnTo>
                  <a:lnTo>
                    <a:pt x="671792" y="432917"/>
                  </a:lnTo>
                  <a:lnTo>
                    <a:pt x="680887" y="388406"/>
                  </a:lnTo>
                  <a:lnTo>
                    <a:pt x="684009" y="341998"/>
                  </a:lnTo>
                  <a:lnTo>
                    <a:pt x="680887" y="295589"/>
                  </a:lnTo>
                  <a:lnTo>
                    <a:pt x="671792" y="251079"/>
                  </a:lnTo>
                  <a:lnTo>
                    <a:pt x="657132" y="208874"/>
                  </a:lnTo>
                  <a:lnTo>
                    <a:pt x="637314" y="169382"/>
                  </a:lnTo>
                  <a:lnTo>
                    <a:pt x="612746" y="133010"/>
                  </a:lnTo>
                  <a:lnTo>
                    <a:pt x="583836" y="100166"/>
                  </a:lnTo>
                  <a:lnTo>
                    <a:pt x="550990" y="71257"/>
                  </a:lnTo>
                  <a:lnTo>
                    <a:pt x="514617" y="46691"/>
                  </a:lnTo>
                  <a:lnTo>
                    <a:pt x="475124" y="26874"/>
                  </a:lnTo>
                  <a:lnTo>
                    <a:pt x="432918" y="12216"/>
                  </a:lnTo>
                  <a:lnTo>
                    <a:pt x="388407" y="3121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6D47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5" name="object 1285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9811183" y="1092155"/>
              <a:ext cx="149821" cy="154355"/>
            </a:xfrm>
            <a:prstGeom prst="rect">
              <a:avLst/>
            </a:prstGeom>
          </p:spPr>
        </p:pic>
        <p:sp>
          <p:nvSpPr>
            <p:cNvPr id="1286" name="object 1286" descr=""/>
            <p:cNvSpPr/>
            <p:nvPr/>
          </p:nvSpPr>
          <p:spPr>
            <a:xfrm>
              <a:off x="9835413" y="933254"/>
              <a:ext cx="353695" cy="331470"/>
            </a:xfrm>
            <a:custGeom>
              <a:avLst/>
              <a:gdLst/>
              <a:ahLst/>
              <a:cxnLst/>
              <a:rect l="l" t="t" r="r" b="b"/>
              <a:pathLst>
                <a:path w="353695" h="331469">
                  <a:moveTo>
                    <a:pt x="127101" y="187642"/>
                  </a:moveTo>
                  <a:lnTo>
                    <a:pt x="63355" y="253476"/>
                  </a:lnTo>
                  <a:lnTo>
                    <a:pt x="26019" y="290644"/>
                  </a:lnTo>
                  <a:lnTo>
                    <a:pt x="3009" y="310222"/>
                  </a:lnTo>
                  <a:lnTo>
                    <a:pt x="0" y="310222"/>
                  </a:lnTo>
                  <a:lnTo>
                    <a:pt x="0" y="313258"/>
                  </a:lnTo>
                  <a:lnTo>
                    <a:pt x="4174" y="319045"/>
                  </a:lnTo>
                  <a:lnTo>
                    <a:pt x="9631" y="324410"/>
                  </a:lnTo>
                  <a:lnTo>
                    <a:pt x="15943" y="328358"/>
                  </a:lnTo>
                  <a:lnTo>
                    <a:pt x="22682" y="329895"/>
                  </a:lnTo>
                  <a:lnTo>
                    <a:pt x="27228" y="331406"/>
                  </a:lnTo>
                  <a:lnTo>
                    <a:pt x="57601" y="306866"/>
                  </a:lnTo>
                  <a:lnTo>
                    <a:pt x="63538" y="299631"/>
                  </a:lnTo>
                  <a:lnTo>
                    <a:pt x="78061" y="284876"/>
                  </a:lnTo>
                  <a:lnTo>
                    <a:pt x="106527" y="255368"/>
                  </a:lnTo>
                  <a:lnTo>
                    <a:pt x="121043" y="240614"/>
                  </a:lnTo>
                  <a:lnTo>
                    <a:pt x="129018" y="231371"/>
                  </a:lnTo>
                  <a:lnTo>
                    <a:pt x="137131" y="222270"/>
                  </a:lnTo>
                  <a:lnTo>
                    <a:pt x="145525" y="214019"/>
                  </a:lnTo>
                  <a:lnTo>
                    <a:pt x="154343" y="207327"/>
                  </a:lnTo>
                  <a:lnTo>
                    <a:pt x="187749" y="207327"/>
                  </a:lnTo>
                  <a:lnTo>
                    <a:pt x="164934" y="204292"/>
                  </a:lnTo>
                  <a:lnTo>
                    <a:pt x="154978" y="202117"/>
                  </a:lnTo>
                  <a:lnTo>
                    <a:pt x="145451" y="198239"/>
                  </a:lnTo>
                  <a:lnTo>
                    <a:pt x="136208" y="193224"/>
                  </a:lnTo>
                  <a:lnTo>
                    <a:pt x="127101" y="187642"/>
                  </a:lnTo>
                  <a:close/>
                </a:path>
                <a:path w="353695" h="331469">
                  <a:moveTo>
                    <a:pt x="187749" y="207327"/>
                  </a:moveTo>
                  <a:lnTo>
                    <a:pt x="157365" y="207327"/>
                  </a:lnTo>
                  <a:lnTo>
                    <a:pt x="160388" y="210350"/>
                  </a:lnTo>
                  <a:lnTo>
                    <a:pt x="169468" y="216408"/>
                  </a:lnTo>
                  <a:lnTo>
                    <a:pt x="190214" y="225270"/>
                  </a:lnTo>
                  <a:lnTo>
                    <a:pt x="212796" y="229454"/>
                  </a:lnTo>
                  <a:lnTo>
                    <a:pt x="235272" y="229454"/>
                  </a:lnTo>
                  <a:lnTo>
                    <a:pt x="257238" y="225488"/>
                  </a:lnTo>
                  <a:lnTo>
                    <a:pt x="269354" y="225488"/>
                  </a:lnTo>
                  <a:lnTo>
                    <a:pt x="270865" y="222453"/>
                  </a:lnTo>
                  <a:lnTo>
                    <a:pt x="275399" y="222453"/>
                  </a:lnTo>
                  <a:lnTo>
                    <a:pt x="278434" y="219430"/>
                  </a:lnTo>
                  <a:lnTo>
                    <a:pt x="281457" y="219430"/>
                  </a:lnTo>
                  <a:lnTo>
                    <a:pt x="284492" y="216408"/>
                  </a:lnTo>
                  <a:lnTo>
                    <a:pt x="287515" y="216408"/>
                  </a:lnTo>
                  <a:lnTo>
                    <a:pt x="290537" y="213372"/>
                  </a:lnTo>
                  <a:lnTo>
                    <a:pt x="295084" y="213372"/>
                  </a:lnTo>
                  <a:lnTo>
                    <a:pt x="296583" y="210350"/>
                  </a:lnTo>
                  <a:lnTo>
                    <a:pt x="299605" y="210350"/>
                  </a:lnTo>
                  <a:lnTo>
                    <a:pt x="300936" y="207699"/>
                  </a:lnTo>
                  <a:lnTo>
                    <a:pt x="190546" y="207699"/>
                  </a:lnTo>
                  <a:lnTo>
                    <a:pt x="187749" y="207327"/>
                  </a:lnTo>
                  <a:close/>
                </a:path>
                <a:path w="353695" h="331469">
                  <a:moveTo>
                    <a:pt x="312046" y="6946"/>
                  </a:moveTo>
                  <a:lnTo>
                    <a:pt x="321325" y="26197"/>
                  </a:lnTo>
                  <a:lnTo>
                    <a:pt x="329128" y="52966"/>
                  </a:lnTo>
                  <a:lnTo>
                    <a:pt x="331257" y="80872"/>
                  </a:lnTo>
                  <a:lnTo>
                    <a:pt x="326859" y="110477"/>
                  </a:lnTo>
                  <a:lnTo>
                    <a:pt x="303782" y="156821"/>
                  </a:lnTo>
                  <a:lnTo>
                    <a:pt x="264807" y="190677"/>
                  </a:lnTo>
                  <a:lnTo>
                    <a:pt x="216581" y="206567"/>
                  </a:lnTo>
                  <a:lnTo>
                    <a:pt x="190546" y="207699"/>
                  </a:lnTo>
                  <a:lnTo>
                    <a:pt x="300936" y="207699"/>
                  </a:lnTo>
                  <a:lnTo>
                    <a:pt x="301123" y="207327"/>
                  </a:lnTo>
                  <a:lnTo>
                    <a:pt x="302628" y="207327"/>
                  </a:lnTo>
                  <a:lnTo>
                    <a:pt x="304152" y="205803"/>
                  </a:lnTo>
                  <a:lnTo>
                    <a:pt x="305663" y="202780"/>
                  </a:lnTo>
                  <a:lnTo>
                    <a:pt x="307174" y="202780"/>
                  </a:lnTo>
                  <a:lnTo>
                    <a:pt x="322313" y="187642"/>
                  </a:lnTo>
                  <a:lnTo>
                    <a:pt x="325335" y="186131"/>
                  </a:lnTo>
                  <a:lnTo>
                    <a:pt x="325335" y="183108"/>
                  </a:lnTo>
                  <a:lnTo>
                    <a:pt x="329882" y="178574"/>
                  </a:lnTo>
                  <a:lnTo>
                    <a:pt x="334429" y="169494"/>
                  </a:lnTo>
                  <a:lnTo>
                    <a:pt x="345725" y="145322"/>
                  </a:lnTo>
                  <a:lnTo>
                    <a:pt x="352201" y="119168"/>
                  </a:lnTo>
                  <a:lnTo>
                    <a:pt x="353568" y="92450"/>
                  </a:lnTo>
                  <a:lnTo>
                    <a:pt x="349542" y="66586"/>
                  </a:lnTo>
                  <a:lnTo>
                    <a:pt x="343357" y="48778"/>
                  </a:lnTo>
                  <a:lnTo>
                    <a:pt x="334044" y="30832"/>
                  </a:lnTo>
                  <a:lnTo>
                    <a:pt x="321888" y="14872"/>
                  </a:lnTo>
                  <a:lnTo>
                    <a:pt x="312046" y="6946"/>
                  </a:lnTo>
                  <a:close/>
                </a:path>
                <a:path w="353695" h="331469">
                  <a:moveTo>
                    <a:pt x="308698" y="0"/>
                  </a:moveTo>
                  <a:lnTo>
                    <a:pt x="307174" y="0"/>
                  </a:lnTo>
                  <a:lnTo>
                    <a:pt x="307174" y="3022"/>
                  </a:lnTo>
                  <a:lnTo>
                    <a:pt x="312046" y="6946"/>
                  </a:lnTo>
                  <a:lnTo>
                    <a:pt x="308698" y="0"/>
                  </a:lnTo>
                  <a:close/>
                </a:path>
              </a:pathLst>
            </a:custGeom>
            <a:solidFill>
              <a:srgbClr val="A7D4C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7" name="object 1287" descr=""/>
            <p:cNvSpPr/>
            <p:nvPr/>
          </p:nvSpPr>
          <p:spPr>
            <a:xfrm>
              <a:off x="9901988" y="886339"/>
              <a:ext cx="260985" cy="264160"/>
            </a:xfrm>
            <a:custGeom>
              <a:avLst/>
              <a:gdLst/>
              <a:ahLst/>
              <a:cxnLst/>
              <a:rect l="l" t="t" r="r" b="b"/>
              <a:pathLst>
                <a:path w="260984" h="264159">
                  <a:moveTo>
                    <a:pt x="136182" y="0"/>
                  </a:moveTo>
                  <a:lnTo>
                    <a:pt x="87757" y="0"/>
                  </a:lnTo>
                  <a:lnTo>
                    <a:pt x="86245" y="3035"/>
                  </a:lnTo>
                  <a:lnTo>
                    <a:pt x="81724" y="3035"/>
                  </a:lnTo>
                  <a:lnTo>
                    <a:pt x="80187" y="6057"/>
                  </a:lnTo>
                  <a:lnTo>
                    <a:pt x="75666" y="6057"/>
                  </a:lnTo>
                  <a:lnTo>
                    <a:pt x="74155" y="9080"/>
                  </a:lnTo>
                  <a:lnTo>
                    <a:pt x="69608" y="9080"/>
                  </a:lnTo>
                  <a:lnTo>
                    <a:pt x="66586" y="12115"/>
                  </a:lnTo>
                  <a:lnTo>
                    <a:pt x="60528" y="12115"/>
                  </a:lnTo>
                  <a:lnTo>
                    <a:pt x="59016" y="15138"/>
                  </a:lnTo>
                  <a:lnTo>
                    <a:pt x="57505" y="15138"/>
                  </a:lnTo>
                  <a:lnTo>
                    <a:pt x="54470" y="16649"/>
                  </a:lnTo>
                  <a:lnTo>
                    <a:pt x="52959" y="19685"/>
                  </a:lnTo>
                  <a:lnTo>
                    <a:pt x="51447" y="19685"/>
                  </a:lnTo>
                  <a:lnTo>
                    <a:pt x="49936" y="21196"/>
                  </a:lnTo>
                  <a:lnTo>
                    <a:pt x="48425" y="24218"/>
                  </a:lnTo>
                  <a:lnTo>
                    <a:pt x="46901" y="24218"/>
                  </a:lnTo>
                  <a:lnTo>
                    <a:pt x="45389" y="25730"/>
                  </a:lnTo>
                  <a:lnTo>
                    <a:pt x="43878" y="28765"/>
                  </a:lnTo>
                  <a:lnTo>
                    <a:pt x="42367" y="28765"/>
                  </a:lnTo>
                  <a:lnTo>
                    <a:pt x="24260" y="49402"/>
                  </a:lnTo>
                  <a:lnTo>
                    <a:pt x="10972" y="72453"/>
                  </a:lnTo>
                  <a:lnTo>
                    <a:pt x="2790" y="97495"/>
                  </a:lnTo>
                  <a:lnTo>
                    <a:pt x="0" y="124104"/>
                  </a:lnTo>
                  <a:lnTo>
                    <a:pt x="585" y="145805"/>
                  </a:lnTo>
                  <a:lnTo>
                    <a:pt x="4722" y="167227"/>
                  </a:lnTo>
                  <a:lnTo>
                    <a:pt x="12553" y="187515"/>
                  </a:lnTo>
                  <a:lnTo>
                    <a:pt x="24218" y="205816"/>
                  </a:lnTo>
                  <a:lnTo>
                    <a:pt x="24218" y="210350"/>
                  </a:lnTo>
                  <a:lnTo>
                    <a:pt x="55994" y="243636"/>
                  </a:lnTo>
                  <a:lnTo>
                    <a:pt x="93814" y="260286"/>
                  </a:lnTo>
                  <a:lnTo>
                    <a:pt x="119214" y="263693"/>
                  </a:lnTo>
                  <a:lnTo>
                    <a:pt x="144894" y="262561"/>
                  </a:lnTo>
                  <a:lnTo>
                    <a:pt x="193687" y="246672"/>
                  </a:lnTo>
                  <a:lnTo>
                    <a:pt x="233229" y="212810"/>
                  </a:lnTo>
                  <a:lnTo>
                    <a:pt x="255739" y="166471"/>
                  </a:lnTo>
                  <a:lnTo>
                    <a:pt x="260780" y="137718"/>
                  </a:lnTo>
                  <a:lnTo>
                    <a:pt x="258579" y="110099"/>
                  </a:lnTo>
                  <a:lnTo>
                    <a:pt x="237578" y="55994"/>
                  </a:lnTo>
                  <a:lnTo>
                    <a:pt x="193124" y="15514"/>
                  </a:lnTo>
                  <a:lnTo>
                    <a:pt x="167561" y="4068"/>
                  </a:lnTo>
                  <a:lnTo>
                    <a:pt x="136182" y="0"/>
                  </a:lnTo>
                  <a:close/>
                </a:path>
              </a:pathLst>
            </a:custGeom>
            <a:solidFill>
              <a:srgbClr val="4F69A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88" name="object 1288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9932612" y="907201"/>
              <a:ext cx="205443" cy="215573"/>
            </a:xfrm>
            <a:prstGeom prst="rect">
              <a:avLst/>
            </a:prstGeom>
          </p:spPr>
        </p:pic>
      </p:grpSp>
      <p:sp>
        <p:nvSpPr>
          <p:cNvPr id="1289" name="object 1289" descr=""/>
          <p:cNvSpPr txBox="1"/>
          <p:nvPr/>
        </p:nvSpPr>
        <p:spPr>
          <a:xfrm>
            <a:off x="7359067" y="1089279"/>
            <a:ext cx="2653030" cy="871219"/>
          </a:xfrm>
          <a:prstGeom prst="rect">
            <a:avLst/>
          </a:prstGeom>
        </p:spPr>
        <p:txBody>
          <a:bodyPr wrap="square" lIns="0" tIns="152400" rIns="0" bIns="0" rtlCol="0" vert="horz">
            <a:spAutoFit/>
          </a:bodyPr>
          <a:lstStyle/>
          <a:p>
            <a:pPr marL="22225">
              <a:lnSpc>
                <a:spcPct val="100000"/>
              </a:lnSpc>
              <a:spcBef>
                <a:spcPts val="12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Istraživanje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6700"/>
              </a:lnSpc>
              <a:spcBef>
                <a:spcPts val="355"/>
              </a:spcBef>
            </a:pPr>
            <a:r>
              <a:rPr dirty="0" sz="1000">
                <a:latin typeface="Podkova"/>
                <a:cs typeface="Podkova"/>
              </a:rPr>
              <a:t>Istraži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navedi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5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autohtonih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vrsta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stabala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5</a:t>
            </a:r>
            <a:r>
              <a:rPr dirty="0" sz="1000">
                <a:latin typeface="Podkova"/>
                <a:cs typeface="Podkova"/>
              </a:rPr>
              <a:t> alohtonih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vrsta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stabala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10">
                <a:latin typeface="Podkova"/>
                <a:cs typeface="Podkova"/>
              </a:rPr>
              <a:t> Hrvatskoj.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1290" name="object 1290" descr=""/>
          <p:cNvGrpSpPr/>
          <p:nvPr/>
        </p:nvGrpSpPr>
        <p:grpSpPr>
          <a:xfrm>
            <a:off x="7403377" y="2182404"/>
            <a:ext cx="2753360" cy="539115"/>
            <a:chOff x="7403377" y="2182404"/>
            <a:chExt cx="2753360" cy="539115"/>
          </a:xfrm>
        </p:grpSpPr>
        <p:sp>
          <p:nvSpPr>
            <p:cNvPr id="1291" name="object 1291" descr=""/>
            <p:cNvSpPr/>
            <p:nvPr/>
          </p:nvSpPr>
          <p:spPr>
            <a:xfrm>
              <a:off x="7403377" y="2182404"/>
              <a:ext cx="2753360" cy="248285"/>
            </a:xfrm>
            <a:custGeom>
              <a:avLst/>
              <a:gdLst/>
              <a:ahLst/>
              <a:cxnLst/>
              <a:rect l="l" t="t" r="r" b="b"/>
              <a:pathLst>
                <a:path w="2753359" h="248285">
                  <a:moveTo>
                    <a:pt x="2600375" y="0"/>
                  </a:moveTo>
                  <a:lnTo>
                    <a:pt x="152400" y="0"/>
                  </a:lnTo>
                  <a:lnTo>
                    <a:pt x="93081" y="8209"/>
                  </a:lnTo>
                  <a:lnTo>
                    <a:pt x="44638" y="30599"/>
                  </a:lnTo>
                  <a:lnTo>
                    <a:pt x="11977" y="63806"/>
                  </a:lnTo>
                  <a:lnTo>
                    <a:pt x="0" y="104470"/>
                  </a:lnTo>
                  <a:lnTo>
                    <a:pt x="0" y="143637"/>
                  </a:lnTo>
                  <a:lnTo>
                    <a:pt x="11977" y="184301"/>
                  </a:lnTo>
                  <a:lnTo>
                    <a:pt x="44638" y="217508"/>
                  </a:lnTo>
                  <a:lnTo>
                    <a:pt x="93081" y="239897"/>
                  </a:lnTo>
                  <a:lnTo>
                    <a:pt x="152400" y="248107"/>
                  </a:lnTo>
                  <a:lnTo>
                    <a:pt x="2600375" y="248107"/>
                  </a:lnTo>
                  <a:lnTo>
                    <a:pt x="2659699" y="239897"/>
                  </a:lnTo>
                  <a:lnTo>
                    <a:pt x="2708141" y="217508"/>
                  </a:lnTo>
                  <a:lnTo>
                    <a:pt x="2740800" y="184301"/>
                  </a:lnTo>
                  <a:lnTo>
                    <a:pt x="2752775" y="143637"/>
                  </a:lnTo>
                  <a:lnTo>
                    <a:pt x="2752775" y="104470"/>
                  </a:lnTo>
                  <a:lnTo>
                    <a:pt x="2740800" y="63806"/>
                  </a:lnTo>
                  <a:lnTo>
                    <a:pt x="2708141" y="30599"/>
                  </a:lnTo>
                  <a:lnTo>
                    <a:pt x="2659699" y="8209"/>
                  </a:lnTo>
                  <a:lnTo>
                    <a:pt x="2600375" y="0"/>
                  </a:lnTo>
                  <a:close/>
                </a:path>
              </a:pathLst>
            </a:custGeom>
            <a:solidFill>
              <a:srgbClr val="25408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2" name="object 1292" descr=""/>
            <p:cNvSpPr/>
            <p:nvPr/>
          </p:nvSpPr>
          <p:spPr>
            <a:xfrm>
              <a:off x="7403377" y="2473260"/>
              <a:ext cx="2753360" cy="248285"/>
            </a:xfrm>
            <a:custGeom>
              <a:avLst/>
              <a:gdLst/>
              <a:ahLst/>
              <a:cxnLst/>
              <a:rect l="l" t="t" r="r" b="b"/>
              <a:pathLst>
                <a:path w="2753359" h="248285">
                  <a:moveTo>
                    <a:pt x="2600375" y="0"/>
                  </a:moveTo>
                  <a:lnTo>
                    <a:pt x="152400" y="0"/>
                  </a:lnTo>
                  <a:lnTo>
                    <a:pt x="93081" y="8209"/>
                  </a:lnTo>
                  <a:lnTo>
                    <a:pt x="44638" y="30599"/>
                  </a:lnTo>
                  <a:lnTo>
                    <a:pt x="11977" y="63806"/>
                  </a:lnTo>
                  <a:lnTo>
                    <a:pt x="0" y="104470"/>
                  </a:lnTo>
                  <a:lnTo>
                    <a:pt x="0" y="143637"/>
                  </a:lnTo>
                  <a:lnTo>
                    <a:pt x="11977" y="184299"/>
                  </a:lnTo>
                  <a:lnTo>
                    <a:pt x="44638" y="217501"/>
                  </a:lnTo>
                  <a:lnTo>
                    <a:pt x="93081" y="239886"/>
                  </a:lnTo>
                  <a:lnTo>
                    <a:pt x="152400" y="248094"/>
                  </a:lnTo>
                  <a:lnTo>
                    <a:pt x="2600375" y="248094"/>
                  </a:lnTo>
                  <a:lnTo>
                    <a:pt x="2659699" y="239886"/>
                  </a:lnTo>
                  <a:lnTo>
                    <a:pt x="2708141" y="217501"/>
                  </a:lnTo>
                  <a:lnTo>
                    <a:pt x="2740800" y="184299"/>
                  </a:lnTo>
                  <a:lnTo>
                    <a:pt x="2752775" y="143637"/>
                  </a:lnTo>
                  <a:lnTo>
                    <a:pt x="2752775" y="104470"/>
                  </a:lnTo>
                  <a:lnTo>
                    <a:pt x="2740800" y="63806"/>
                  </a:lnTo>
                  <a:lnTo>
                    <a:pt x="2708141" y="30599"/>
                  </a:lnTo>
                  <a:lnTo>
                    <a:pt x="2659699" y="8209"/>
                  </a:lnTo>
                  <a:lnTo>
                    <a:pt x="2600375" y="0"/>
                  </a:lnTo>
                  <a:close/>
                </a:path>
              </a:pathLst>
            </a:custGeom>
            <a:solidFill>
              <a:srgbClr val="B15851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93" name="object 1293" descr=""/>
          <p:cNvSpPr txBox="1"/>
          <p:nvPr/>
        </p:nvSpPr>
        <p:spPr>
          <a:xfrm>
            <a:off x="8261263" y="2191586"/>
            <a:ext cx="1024890" cy="4997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14" b="1">
                <a:solidFill>
                  <a:srgbClr val="FFFFFF"/>
                </a:solidFill>
                <a:latin typeface="Podkova"/>
                <a:cs typeface="Podkova"/>
              </a:rPr>
              <a:t>Autohtonastabla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dirty="0" sz="1200" spc="-60" b="1">
                <a:solidFill>
                  <a:srgbClr val="FFFFFF"/>
                </a:solidFill>
                <a:latin typeface="Podkova"/>
                <a:cs typeface="Podkova"/>
              </a:rPr>
              <a:t>Alohtonastabla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294" name="object 1294" descr="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371492" y="5105995"/>
            <a:ext cx="3137721" cy="1891639"/>
          </a:xfrm>
          <a:prstGeom prst="rect">
            <a:avLst/>
          </a:prstGeom>
        </p:spPr>
      </p:pic>
      <p:sp>
        <p:nvSpPr>
          <p:cNvPr id="1295" name="object 1295" descr=""/>
          <p:cNvSpPr txBox="1"/>
          <p:nvPr/>
        </p:nvSpPr>
        <p:spPr>
          <a:xfrm>
            <a:off x="495002" y="5557290"/>
            <a:ext cx="2677795" cy="12592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19050" marR="5080">
              <a:lnSpc>
                <a:spcPct val="111100"/>
              </a:lnSpc>
              <a:spcBef>
                <a:spcPts val="915"/>
              </a:spcBef>
            </a:pPr>
            <a:r>
              <a:rPr dirty="0" sz="1200">
                <a:latin typeface="Podkova"/>
                <a:cs typeface="Podkova"/>
              </a:rPr>
              <a:t>Sagorijevanje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fosilnih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goriva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70">
                <a:latin typeface="Podkova"/>
                <a:cs typeface="Podkova"/>
              </a:rPr>
              <a:t>najveći </a:t>
            </a:r>
            <a:r>
              <a:rPr dirty="0" sz="1200">
                <a:latin typeface="Podkova"/>
                <a:cs typeface="Podkova"/>
              </a:rPr>
              <a:t>izvor </a:t>
            </a:r>
            <a:r>
              <a:rPr dirty="0" sz="1200" spc="-65">
                <a:latin typeface="Podkova"/>
                <a:cs typeface="Podkova"/>
              </a:rPr>
              <a:t>CO</a:t>
            </a:r>
            <a:r>
              <a:rPr dirty="0" cap="small" sz="1200" spc="-65">
                <a:latin typeface="Podkova"/>
                <a:cs typeface="Podkova"/>
              </a:rPr>
              <a:t>2</a:t>
            </a:r>
            <a:r>
              <a:rPr dirty="0" sz="1200">
                <a:latin typeface="Podkova"/>
                <a:cs typeface="Podkova"/>
              </a:rPr>
              <a:t> emisija na</a:t>
            </a:r>
            <a:r>
              <a:rPr dirty="0" sz="1200" spc="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Zemlji, </a:t>
            </a:r>
            <a:r>
              <a:rPr dirty="0" sz="1200" spc="-10">
                <a:latin typeface="Podkova"/>
                <a:cs typeface="Podkova"/>
              </a:rPr>
              <a:t>praćeno </a:t>
            </a:r>
            <a:r>
              <a:rPr dirty="0" sz="1200">
                <a:latin typeface="Podkova"/>
                <a:cs typeface="Podkova"/>
              </a:rPr>
              <a:t>deforestacijom i određenim </a:t>
            </a:r>
            <a:r>
              <a:rPr dirty="0" sz="1200" spc="-30">
                <a:latin typeface="Podkova"/>
                <a:cs typeface="Podkova"/>
              </a:rPr>
              <a:t>prirodnim </a:t>
            </a:r>
            <a:r>
              <a:rPr dirty="0" sz="1200">
                <a:latin typeface="Podkova"/>
                <a:cs typeface="Podkova"/>
              </a:rPr>
              <a:t>procesima poput </a:t>
            </a:r>
            <a:r>
              <a:rPr dirty="0" sz="1200" spc="-10">
                <a:latin typeface="Podkova"/>
                <a:cs typeface="Podkova"/>
              </a:rPr>
              <a:t>požara.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296" name="object 1296" descr=""/>
          <p:cNvGrpSpPr/>
          <p:nvPr/>
        </p:nvGrpSpPr>
        <p:grpSpPr>
          <a:xfrm>
            <a:off x="2515414" y="6651142"/>
            <a:ext cx="764540" cy="323215"/>
            <a:chOff x="2515414" y="6651142"/>
            <a:chExt cx="764540" cy="323215"/>
          </a:xfrm>
        </p:grpSpPr>
        <p:pic>
          <p:nvPicPr>
            <p:cNvPr id="1297" name="object 1297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2826156" y="6651142"/>
              <a:ext cx="87363" cy="245567"/>
            </a:xfrm>
            <a:prstGeom prst="rect">
              <a:avLst/>
            </a:prstGeom>
          </p:spPr>
        </p:pic>
        <p:sp>
          <p:nvSpPr>
            <p:cNvPr id="1298" name="object 1298" descr=""/>
            <p:cNvSpPr/>
            <p:nvPr/>
          </p:nvSpPr>
          <p:spPr>
            <a:xfrm>
              <a:off x="2839480" y="6826109"/>
              <a:ext cx="20320" cy="16510"/>
            </a:xfrm>
            <a:custGeom>
              <a:avLst/>
              <a:gdLst/>
              <a:ahLst/>
              <a:cxnLst/>
              <a:rect l="l" t="t" r="r" b="b"/>
              <a:pathLst>
                <a:path w="20319" h="16509">
                  <a:moveTo>
                    <a:pt x="20281" y="0"/>
                  </a:moveTo>
                  <a:lnTo>
                    <a:pt x="16192" y="596"/>
                  </a:lnTo>
                  <a:lnTo>
                    <a:pt x="15087" y="10020"/>
                  </a:lnTo>
                  <a:lnTo>
                    <a:pt x="15633" y="1790"/>
                  </a:lnTo>
                  <a:lnTo>
                    <a:pt x="12255" y="6083"/>
                  </a:lnTo>
                  <a:lnTo>
                    <a:pt x="9474" y="6159"/>
                  </a:lnTo>
                  <a:lnTo>
                    <a:pt x="13144" y="2806"/>
                  </a:lnTo>
                  <a:lnTo>
                    <a:pt x="10477" y="2349"/>
                  </a:lnTo>
                  <a:lnTo>
                    <a:pt x="1828" y="11760"/>
                  </a:lnTo>
                  <a:lnTo>
                    <a:pt x="0" y="13246"/>
                  </a:lnTo>
                  <a:lnTo>
                    <a:pt x="152" y="13373"/>
                  </a:lnTo>
                  <a:lnTo>
                    <a:pt x="2273" y="15760"/>
                  </a:lnTo>
                  <a:lnTo>
                    <a:pt x="2539" y="16103"/>
                  </a:lnTo>
                  <a:lnTo>
                    <a:pt x="12852" y="14897"/>
                  </a:lnTo>
                  <a:lnTo>
                    <a:pt x="17983" y="8547"/>
                  </a:lnTo>
                  <a:lnTo>
                    <a:pt x="20281" y="0"/>
                  </a:lnTo>
                  <a:close/>
                </a:path>
              </a:pathLst>
            </a:custGeom>
            <a:solidFill>
              <a:srgbClr val="448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9" name="object 1299" descr=""/>
            <p:cNvSpPr/>
            <p:nvPr/>
          </p:nvSpPr>
          <p:spPr>
            <a:xfrm>
              <a:off x="2889289" y="6787373"/>
              <a:ext cx="12065" cy="10160"/>
            </a:xfrm>
            <a:custGeom>
              <a:avLst/>
              <a:gdLst/>
              <a:ahLst/>
              <a:cxnLst/>
              <a:rect l="l" t="t" r="r" b="b"/>
              <a:pathLst>
                <a:path w="12064" h="10159">
                  <a:moveTo>
                    <a:pt x="8420" y="0"/>
                  </a:moveTo>
                  <a:lnTo>
                    <a:pt x="9817" y="6222"/>
                  </a:lnTo>
                  <a:lnTo>
                    <a:pt x="8077" y="6896"/>
                  </a:lnTo>
                  <a:lnTo>
                    <a:pt x="3848" y="4749"/>
                  </a:lnTo>
                  <a:lnTo>
                    <a:pt x="0" y="7175"/>
                  </a:lnTo>
                  <a:lnTo>
                    <a:pt x="5321" y="9131"/>
                  </a:lnTo>
                  <a:lnTo>
                    <a:pt x="7658" y="9753"/>
                  </a:lnTo>
                  <a:lnTo>
                    <a:pt x="8547" y="8089"/>
                  </a:lnTo>
                  <a:lnTo>
                    <a:pt x="10769" y="5765"/>
                  </a:lnTo>
                  <a:lnTo>
                    <a:pt x="11887" y="4025"/>
                  </a:lnTo>
                  <a:lnTo>
                    <a:pt x="8420" y="0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0" name="object 1300" descr=""/>
            <p:cNvSpPr/>
            <p:nvPr/>
          </p:nvSpPr>
          <p:spPr>
            <a:xfrm>
              <a:off x="2853843" y="6753477"/>
              <a:ext cx="3810" cy="3175"/>
            </a:xfrm>
            <a:custGeom>
              <a:avLst/>
              <a:gdLst/>
              <a:ahLst/>
              <a:cxnLst/>
              <a:rect l="l" t="t" r="r" b="b"/>
              <a:pathLst>
                <a:path w="3810" h="3175">
                  <a:moveTo>
                    <a:pt x="2120" y="0"/>
                  </a:moveTo>
                  <a:lnTo>
                    <a:pt x="901" y="685"/>
                  </a:lnTo>
                  <a:lnTo>
                    <a:pt x="736" y="1917"/>
                  </a:lnTo>
                  <a:lnTo>
                    <a:pt x="0" y="2857"/>
                  </a:lnTo>
                  <a:lnTo>
                    <a:pt x="279" y="2628"/>
                  </a:lnTo>
                  <a:lnTo>
                    <a:pt x="3670" y="1892"/>
                  </a:lnTo>
                  <a:lnTo>
                    <a:pt x="2120" y="0"/>
                  </a:lnTo>
                  <a:close/>
                </a:path>
              </a:pathLst>
            </a:custGeom>
            <a:solidFill>
              <a:srgbClr val="3F5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1" name="object 1301" descr=""/>
            <p:cNvSpPr/>
            <p:nvPr/>
          </p:nvSpPr>
          <p:spPr>
            <a:xfrm>
              <a:off x="2880488" y="6681519"/>
              <a:ext cx="5080" cy="3175"/>
            </a:xfrm>
            <a:custGeom>
              <a:avLst/>
              <a:gdLst/>
              <a:ahLst/>
              <a:cxnLst/>
              <a:rect l="l" t="t" r="r" b="b"/>
              <a:pathLst>
                <a:path w="5080" h="3175">
                  <a:moveTo>
                    <a:pt x="3860" y="0"/>
                  </a:moveTo>
                  <a:lnTo>
                    <a:pt x="825" y="393"/>
                  </a:lnTo>
                  <a:lnTo>
                    <a:pt x="0" y="749"/>
                  </a:lnTo>
                  <a:lnTo>
                    <a:pt x="1422" y="1752"/>
                  </a:lnTo>
                  <a:lnTo>
                    <a:pt x="4673" y="2628"/>
                  </a:lnTo>
                  <a:lnTo>
                    <a:pt x="3860" y="0"/>
                  </a:lnTo>
                  <a:close/>
                </a:path>
              </a:pathLst>
            </a:custGeom>
            <a:solidFill>
              <a:srgbClr val="F6F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2" name="object 1302" descr=""/>
            <p:cNvSpPr/>
            <p:nvPr/>
          </p:nvSpPr>
          <p:spPr>
            <a:xfrm>
              <a:off x="2864079" y="6750543"/>
              <a:ext cx="3810" cy="2540"/>
            </a:xfrm>
            <a:custGeom>
              <a:avLst/>
              <a:gdLst/>
              <a:ahLst/>
              <a:cxnLst/>
              <a:rect l="l" t="t" r="r" b="b"/>
              <a:pathLst>
                <a:path w="3810" h="2540">
                  <a:moveTo>
                    <a:pt x="1473" y="0"/>
                  </a:moveTo>
                  <a:lnTo>
                    <a:pt x="0" y="2082"/>
                  </a:lnTo>
                  <a:lnTo>
                    <a:pt x="1181" y="2209"/>
                  </a:lnTo>
                  <a:lnTo>
                    <a:pt x="1727" y="2273"/>
                  </a:lnTo>
                  <a:lnTo>
                    <a:pt x="3200" y="203"/>
                  </a:lnTo>
                  <a:lnTo>
                    <a:pt x="2019" y="63"/>
                  </a:lnTo>
                  <a:lnTo>
                    <a:pt x="1473" y="0"/>
                  </a:lnTo>
                  <a:close/>
                </a:path>
              </a:pathLst>
            </a:custGeom>
            <a:solidFill>
              <a:srgbClr val="3F5F3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3" name="object 1303" descr=""/>
            <p:cNvSpPr/>
            <p:nvPr/>
          </p:nvSpPr>
          <p:spPr>
            <a:xfrm>
              <a:off x="2890978" y="6731177"/>
              <a:ext cx="3175" cy="3175"/>
            </a:xfrm>
            <a:custGeom>
              <a:avLst/>
              <a:gdLst/>
              <a:ahLst/>
              <a:cxnLst/>
              <a:rect l="l" t="t" r="r" b="b"/>
              <a:pathLst>
                <a:path w="3175" h="3175">
                  <a:moveTo>
                    <a:pt x="203" y="0"/>
                  </a:moveTo>
                  <a:lnTo>
                    <a:pt x="50" y="1181"/>
                  </a:lnTo>
                  <a:lnTo>
                    <a:pt x="0" y="1536"/>
                  </a:lnTo>
                  <a:lnTo>
                    <a:pt x="2019" y="2705"/>
                  </a:lnTo>
                  <a:lnTo>
                    <a:pt x="2590" y="2260"/>
                  </a:lnTo>
                  <a:lnTo>
                    <a:pt x="3162" y="1803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4" name="object 1304" descr=""/>
            <p:cNvSpPr/>
            <p:nvPr/>
          </p:nvSpPr>
          <p:spPr>
            <a:xfrm>
              <a:off x="2880043" y="6676896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5" h="1904">
                  <a:moveTo>
                    <a:pt x="419" y="0"/>
                  </a:moveTo>
                  <a:lnTo>
                    <a:pt x="0" y="1079"/>
                  </a:lnTo>
                  <a:lnTo>
                    <a:pt x="419" y="1435"/>
                  </a:lnTo>
                  <a:lnTo>
                    <a:pt x="1689" y="355"/>
                  </a:lnTo>
                  <a:lnTo>
                    <a:pt x="419" y="0"/>
                  </a:lnTo>
                  <a:close/>
                </a:path>
              </a:pathLst>
            </a:custGeom>
            <a:solidFill>
              <a:srgbClr val="91A48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5" name="object 1305" descr=""/>
            <p:cNvSpPr/>
            <p:nvPr/>
          </p:nvSpPr>
          <p:spPr>
            <a:xfrm>
              <a:off x="2822068" y="6846504"/>
              <a:ext cx="22225" cy="46355"/>
            </a:xfrm>
            <a:custGeom>
              <a:avLst/>
              <a:gdLst/>
              <a:ahLst/>
              <a:cxnLst/>
              <a:rect l="l" t="t" r="r" b="b"/>
              <a:pathLst>
                <a:path w="22225" h="46354">
                  <a:moveTo>
                    <a:pt x="3047" y="2070"/>
                  </a:moveTo>
                  <a:lnTo>
                    <a:pt x="0" y="17056"/>
                  </a:lnTo>
                  <a:lnTo>
                    <a:pt x="5714" y="17056"/>
                  </a:lnTo>
                  <a:lnTo>
                    <a:pt x="10655" y="20396"/>
                  </a:lnTo>
                  <a:lnTo>
                    <a:pt x="4097" y="24927"/>
                  </a:lnTo>
                  <a:lnTo>
                    <a:pt x="3478" y="31759"/>
                  </a:lnTo>
                  <a:lnTo>
                    <a:pt x="3913" y="39262"/>
                  </a:lnTo>
                  <a:lnTo>
                    <a:pt x="520" y="45808"/>
                  </a:lnTo>
                  <a:lnTo>
                    <a:pt x="10920" y="36949"/>
                  </a:lnTo>
                  <a:lnTo>
                    <a:pt x="18470" y="25109"/>
                  </a:lnTo>
                  <a:lnTo>
                    <a:pt x="21903" y="12167"/>
                  </a:lnTo>
                  <a:lnTo>
                    <a:pt x="21604" y="10299"/>
                  </a:lnTo>
                  <a:lnTo>
                    <a:pt x="11582" y="10299"/>
                  </a:lnTo>
                  <a:lnTo>
                    <a:pt x="7162" y="8864"/>
                  </a:lnTo>
                  <a:lnTo>
                    <a:pt x="3047" y="2070"/>
                  </a:lnTo>
                  <a:close/>
                </a:path>
                <a:path w="22225" h="46354">
                  <a:moveTo>
                    <a:pt x="20670" y="4482"/>
                  </a:moveTo>
                  <a:lnTo>
                    <a:pt x="11582" y="10299"/>
                  </a:lnTo>
                  <a:lnTo>
                    <a:pt x="21604" y="10299"/>
                  </a:lnTo>
                  <a:lnTo>
                    <a:pt x="20670" y="4482"/>
                  </a:lnTo>
                  <a:close/>
                </a:path>
                <a:path w="22225" h="46354">
                  <a:moveTo>
                    <a:pt x="19951" y="0"/>
                  </a:moveTo>
                  <a:lnTo>
                    <a:pt x="20607" y="4089"/>
                  </a:lnTo>
                  <a:lnTo>
                    <a:pt x="20670" y="4482"/>
                  </a:lnTo>
                  <a:lnTo>
                    <a:pt x="21285" y="4089"/>
                  </a:lnTo>
                  <a:lnTo>
                    <a:pt x="19951" y="0"/>
                  </a:lnTo>
                  <a:close/>
                </a:path>
              </a:pathLst>
            </a:custGeom>
            <a:solidFill>
              <a:srgbClr val="1E3B1E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06" name="object 1306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758196" y="6707669"/>
              <a:ext cx="109895" cy="187575"/>
            </a:xfrm>
            <a:prstGeom prst="rect">
              <a:avLst/>
            </a:prstGeom>
          </p:spPr>
        </p:pic>
        <p:sp>
          <p:nvSpPr>
            <p:cNvPr id="1307" name="object 1307" descr=""/>
            <p:cNvSpPr/>
            <p:nvPr/>
          </p:nvSpPr>
          <p:spPr>
            <a:xfrm>
              <a:off x="2765869" y="6803567"/>
              <a:ext cx="46355" cy="12700"/>
            </a:xfrm>
            <a:custGeom>
              <a:avLst/>
              <a:gdLst/>
              <a:ahLst/>
              <a:cxnLst/>
              <a:rect l="l" t="t" r="r" b="b"/>
              <a:pathLst>
                <a:path w="46355" h="12700">
                  <a:moveTo>
                    <a:pt x="8547" y="6083"/>
                  </a:moveTo>
                  <a:lnTo>
                    <a:pt x="2628" y="5016"/>
                  </a:lnTo>
                  <a:lnTo>
                    <a:pt x="114" y="5892"/>
                  </a:lnTo>
                  <a:lnTo>
                    <a:pt x="0" y="7162"/>
                  </a:lnTo>
                  <a:lnTo>
                    <a:pt x="5842" y="7747"/>
                  </a:lnTo>
                  <a:lnTo>
                    <a:pt x="88" y="12166"/>
                  </a:lnTo>
                  <a:lnTo>
                    <a:pt x="3810" y="10680"/>
                  </a:lnTo>
                  <a:lnTo>
                    <a:pt x="5727" y="8394"/>
                  </a:lnTo>
                  <a:lnTo>
                    <a:pt x="8547" y="6083"/>
                  </a:lnTo>
                  <a:close/>
                </a:path>
                <a:path w="46355" h="12700">
                  <a:moveTo>
                    <a:pt x="42265" y="4368"/>
                  </a:moveTo>
                  <a:lnTo>
                    <a:pt x="35801" y="0"/>
                  </a:lnTo>
                  <a:lnTo>
                    <a:pt x="35166" y="0"/>
                  </a:lnTo>
                  <a:lnTo>
                    <a:pt x="29959" y="368"/>
                  </a:lnTo>
                  <a:lnTo>
                    <a:pt x="30429" y="7289"/>
                  </a:lnTo>
                  <a:lnTo>
                    <a:pt x="35585" y="8953"/>
                  </a:lnTo>
                  <a:lnTo>
                    <a:pt x="27076" y="11684"/>
                  </a:lnTo>
                  <a:lnTo>
                    <a:pt x="37299" y="11684"/>
                  </a:lnTo>
                  <a:lnTo>
                    <a:pt x="39014" y="10693"/>
                  </a:lnTo>
                  <a:lnTo>
                    <a:pt x="40589" y="4673"/>
                  </a:lnTo>
                  <a:lnTo>
                    <a:pt x="39801" y="4673"/>
                  </a:lnTo>
                  <a:lnTo>
                    <a:pt x="42265" y="4368"/>
                  </a:lnTo>
                  <a:close/>
                </a:path>
                <a:path w="46355" h="12700">
                  <a:moveTo>
                    <a:pt x="45732" y="3937"/>
                  </a:moveTo>
                  <a:lnTo>
                    <a:pt x="42265" y="4368"/>
                  </a:lnTo>
                  <a:lnTo>
                    <a:pt x="42722" y="4673"/>
                  </a:lnTo>
                  <a:lnTo>
                    <a:pt x="45732" y="39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8" name="object 1308" descr=""/>
            <p:cNvSpPr/>
            <p:nvPr/>
          </p:nvSpPr>
          <p:spPr>
            <a:xfrm>
              <a:off x="2799386" y="6819517"/>
              <a:ext cx="8255" cy="3175"/>
            </a:xfrm>
            <a:custGeom>
              <a:avLst/>
              <a:gdLst/>
              <a:ahLst/>
              <a:cxnLst/>
              <a:rect l="l" t="t" r="r" b="b"/>
              <a:pathLst>
                <a:path w="8255" h="3175">
                  <a:moveTo>
                    <a:pt x="8204" y="0"/>
                  </a:moveTo>
                  <a:lnTo>
                    <a:pt x="5270" y="406"/>
                  </a:lnTo>
                  <a:lnTo>
                    <a:pt x="4178" y="508"/>
                  </a:lnTo>
                  <a:lnTo>
                    <a:pt x="4000" y="533"/>
                  </a:lnTo>
                  <a:lnTo>
                    <a:pt x="0" y="1562"/>
                  </a:lnTo>
                  <a:lnTo>
                    <a:pt x="1651" y="2654"/>
                  </a:lnTo>
                  <a:lnTo>
                    <a:pt x="7988" y="1587"/>
                  </a:lnTo>
                  <a:lnTo>
                    <a:pt x="8204" y="0"/>
                  </a:lnTo>
                  <a:close/>
                </a:path>
              </a:pathLst>
            </a:custGeom>
            <a:solidFill>
              <a:srgbClr val="F6F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9" name="object 1309" descr=""/>
            <p:cNvSpPr/>
            <p:nvPr/>
          </p:nvSpPr>
          <p:spPr>
            <a:xfrm>
              <a:off x="2793188" y="6860082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1498" y="0"/>
                  </a:moveTo>
                  <a:lnTo>
                    <a:pt x="1079" y="25"/>
                  </a:lnTo>
                  <a:lnTo>
                    <a:pt x="0" y="76"/>
                  </a:lnTo>
                  <a:lnTo>
                    <a:pt x="1028" y="3759"/>
                  </a:lnTo>
                  <a:lnTo>
                    <a:pt x="1511" y="1092"/>
                  </a:lnTo>
                  <a:lnTo>
                    <a:pt x="1651" y="647"/>
                  </a:lnTo>
                  <a:lnTo>
                    <a:pt x="1498" y="0"/>
                  </a:lnTo>
                  <a:close/>
                </a:path>
              </a:pathLst>
            </a:custGeom>
            <a:solidFill>
              <a:srgbClr val="A2C06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0" name="object 1310" descr=""/>
            <p:cNvSpPr/>
            <p:nvPr/>
          </p:nvSpPr>
          <p:spPr>
            <a:xfrm>
              <a:off x="3184615" y="6818069"/>
              <a:ext cx="4445" cy="1905"/>
            </a:xfrm>
            <a:custGeom>
              <a:avLst/>
              <a:gdLst/>
              <a:ahLst/>
              <a:cxnLst/>
              <a:rect l="l" t="t" r="r" b="b"/>
              <a:pathLst>
                <a:path w="4444" h="1904">
                  <a:moveTo>
                    <a:pt x="4089" y="0"/>
                  </a:moveTo>
                  <a:lnTo>
                    <a:pt x="2222" y="584"/>
                  </a:lnTo>
                  <a:lnTo>
                    <a:pt x="914" y="533"/>
                  </a:lnTo>
                  <a:lnTo>
                    <a:pt x="0" y="1320"/>
                  </a:lnTo>
                  <a:lnTo>
                    <a:pt x="3416" y="1689"/>
                  </a:lnTo>
                  <a:lnTo>
                    <a:pt x="3873" y="1600"/>
                  </a:lnTo>
                  <a:lnTo>
                    <a:pt x="4089" y="0"/>
                  </a:lnTo>
                  <a:close/>
                </a:path>
              </a:pathLst>
            </a:custGeom>
            <a:solidFill>
              <a:srgbClr val="3A4E38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11" name="object 1311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051916" y="6718401"/>
              <a:ext cx="61361" cy="180352"/>
            </a:xfrm>
            <a:prstGeom prst="rect">
              <a:avLst/>
            </a:prstGeom>
          </p:spPr>
        </p:pic>
        <p:sp>
          <p:nvSpPr>
            <p:cNvPr id="1312" name="object 1312" descr=""/>
            <p:cNvSpPr/>
            <p:nvPr/>
          </p:nvSpPr>
          <p:spPr>
            <a:xfrm>
              <a:off x="3058237" y="6780858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4">
                  <a:moveTo>
                    <a:pt x="1739" y="0"/>
                  </a:moveTo>
                  <a:lnTo>
                    <a:pt x="0" y="5918"/>
                  </a:lnTo>
                  <a:lnTo>
                    <a:pt x="101" y="6515"/>
                  </a:lnTo>
                  <a:lnTo>
                    <a:pt x="114" y="6959"/>
                  </a:lnTo>
                  <a:lnTo>
                    <a:pt x="8928" y="4673"/>
                  </a:lnTo>
                  <a:lnTo>
                    <a:pt x="1739" y="0"/>
                  </a:lnTo>
                  <a:close/>
                </a:path>
              </a:pathLst>
            </a:custGeom>
            <a:solidFill>
              <a:srgbClr val="448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3" name="object 1313" descr=""/>
            <p:cNvSpPr/>
            <p:nvPr/>
          </p:nvSpPr>
          <p:spPr>
            <a:xfrm>
              <a:off x="3180894" y="6769581"/>
              <a:ext cx="99060" cy="201930"/>
            </a:xfrm>
            <a:custGeom>
              <a:avLst/>
              <a:gdLst/>
              <a:ahLst/>
              <a:cxnLst/>
              <a:rect l="l" t="t" r="r" b="b"/>
              <a:pathLst>
                <a:path w="99060" h="201929">
                  <a:moveTo>
                    <a:pt x="75529" y="90881"/>
                  </a:moveTo>
                  <a:lnTo>
                    <a:pt x="50685" y="90881"/>
                  </a:lnTo>
                  <a:lnTo>
                    <a:pt x="47649" y="99173"/>
                  </a:lnTo>
                  <a:lnTo>
                    <a:pt x="45464" y="118135"/>
                  </a:lnTo>
                  <a:lnTo>
                    <a:pt x="46456" y="126669"/>
                  </a:lnTo>
                  <a:lnTo>
                    <a:pt x="53964" y="141348"/>
                  </a:lnTo>
                  <a:lnTo>
                    <a:pt x="65847" y="153846"/>
                  </a:lnTo>
                  <a:lnTo>
                    <a:pt x="77119" y="166351"/>
                  </a:lnTo>
                  <a:lnTo>
                    <a:pt x="82791" y="181051"/>
                  </a:lnTo>
                  <a:lnTo>
                    <a:pt x="82984" y="183642"/>
                  </a:lnTo>
                  <a:lnTo>
                    <a:pt x="83110" y="185343"/>
                  </a:lnTo>
                  <a:lnTo>
                    <a:pt x="83197" y="186512"/>
                  </a:lnTo>
                  <a:lnTo>
                    <a:pt x="80441" y="191198"/>
                  </a:lnTo>
                  <a:lnTo>
                    <a:pt x="80264" y="195719"/>
                  </a:lnTo>
                  <a:lnTo>
                    <a:pt x="80251" y="198234"/>
                  </a:lnTo>
                  <a:lnTo>
                    <a:pt x="80683" y="198589"/>
                  </a:lnTo>
                  <a:lnTo>
                    <a:pt x="88442" y="201358"/>
                  </a:lnTo>
                  <a:lnTo>
                    <a:pt x="89484" y="192163"/>
                  </a:lnTo>
                  <a:lnTo>
                    <a:pt x="94627" y="188925"/>
                  </a:lnTo>
                  <a:lnTo>
                    <a:pt x="94208" y="187134"/>
                  </a:lnTo>
                  <a:lnTo>
                    <a:pt x="89560" y="185343"/>
                  </a:lnTo>
                  <a:lnTo>
                    <a:pt x="98793" y="183642"/>
                  </a:lnTo>
                  <a:lnTo>
                    <a:pt x="96621" y="179044"/>
                  </a:lnTo>
                  <a:lnTo>
                    <a:pt x="98232" y="174815"/>
                  </a:lnTo>
                  <a:lnTo>
                    <a:pt x="90512" y="174815"/>
                  </a:lnTo>
                  <a:lnTo>
                    <a:pt x="87439" y="174256"/>
                  </a:lnTo>
                  <a:lnTo>
                    <a:pt x="82118" y="171843"/>
                  </a:lnTo>
                  <a:lnTo>
                    <a:pt x="89384" y="171843"/>
                  </a:lnTo>
                  <a:lnTo>
                    <a:pt x="92887" y="168948"/>
                  </a:lnTo>
                  <a:lnTo>
                    <a:pt x="98412" y="162115"/>
                  </a:lnTo>
                  <a:lnTo>
                    <a:pt x="98357" y="161967"/>
                  </a:lnTo>
                  <a:lnTo>
                    <a:pt x="83750" y="161967"/>
                  </a:lnTo>
                  <a:lnTo>
                    <a:pt x="79413" y="160299"/>
                  </a:lnTo>
                  <a:lnTo>
                    <a:pt x="81965" y="159880"/>
                  </a:lnTo>
                  <a:lnTo>
                    <a:pt x="90474" y="156171"/>
                  </a:lnTo>
                  <a:lnTo>
                    <a:pt x="91389" y="154292"/>
                  </a:lnTo>
                  <a:lnTo>
                    <a:pt x="91369" y="153846"/>
                  </a:lnTo>
                  <a:lnTo>
                    <a:pt x="91257" y="151371"/>
                  </a:lnTo>
                  <a:lnTo>
                    <a:pt x="79781" y="151371"/>
                  </a:lnTo>
                  <a:lnTo>
                    <a:pt x="73672" y="150291"/>
                  </a:lnTo>
                  <a:lnTo>
                    <a:pt x="71973" y="147421"/>
                  </a:lnTo>
                  <a:lnTo>
                    <a:pt x="69278" y="147421"/>
                  </a:lnTo>
                  <a:lnTo>
                    <a:pt x="77721" y="146794"/>
                  </a:lnTo>
                  <a:lnTo>
                    <a:pt x="84364" y="144556"/>
                  </a:lnTo>
                  <a:lnTo>
                    <a:pt x="88957" y="140172"/>
                  </a:lnTo>
                  <a:lnTo>
                    <a:pt x="91249" y="133108"/>
                  </a:lnTo>
                  <a:lnTo>
                    <a:pt x="71805" y="133108"/>
                  </a:lnTo>
                  <a:lnTo>
                    <a:pt x="72961" y="130517"/>
                  </a:lnTo>
                  <a:lnTo>
                    <a:pt x="83519" y="130517"/>
                  </a:lnTo>
                  <a:lnTo>
                    <a:pt x="84912" y="129959"/>
                  </a:lnTo>
                  <a:lnTo>
                    <a:pt x="88054" y="124523"/>
                  </a:lnTo>
                  <a:lnTo>
                    <a:pt x="80264" y="124523"/>
                  </a:lnTo>
                  <a:lnTo>
                    <a:pt x="89480" y="119789"/>
                  </a:lnTo>
                  <a:lnTo>
                    <a:pt x="86972" y="115849"/>
                  </a:lnTo>
                  <a:lnTo>
                    <a:pt x="68910" y="115849"/>
                  </a:lnTo>
                  <a:lnTo>
                    <a:pt x="63373" y="114973"/>
                  </a:lnTo>
                  <a:lnTo>
                    <a:pt x="61556" y="109664"/>
                  </a:lnTo>
                  <a:lnTo>
                    <a:pt x="56603" y="109486"/>
                  </a:lnTo>
                  <a:lnTo>
                    <a:pt x="55994" y="107581"/>
                  </a:lnTo>
                  <a:lnTo>
                    <a:pt x="70777" y="107416"/>
                  </a:lnTo>
                  <a:lnTo>
                    <a:pt x="81165" y="103644"/>
                  </a:lnTo>
                  <a:lnTo>
                    <a:pt x="78994" y="102400"/>
                  </a:lnTo>
                  <a:lnTo>
                    <a:pt x="78788" y="99555"/>
                  </a:lnTo>
                  <a:lnTo>
                    <a:pt x="65633" y="99555"/>
                  </a:lnTo>
                  <a:lnTo>
                    <a:pt x="61671" y="95885"/>
                  </a:lnTo>
                  <a:lnTo>
                    <a:pt x="66406" y="93696"/>
                  </a:lnTo>
                  <a:lnTo>
                    <a:pt x="71648" y="92846"/>
                  </a:lnTo>
                  <a:lnTo>
                    <a:pt x="75328" y="91262"/>
                  </a:lnTo>
                  <a:lnTo>
                    <a:pt x="75484" y="91262"/>
                  </a:lnTo>
                  <a:lnTo>
                    <a:pt x="75529" y="90881"/>
                  </a:lnTo>
                  <a:close/>
                </a:path>
                <a:path w="99060" h="201929">
                  <a:moveTo>
                    <a:pt x="97485" y="170395"/>
                  </a:moveTo>
                  <a:lnTo>
                    <a:pt x="90512" y="174815"/>
                  </a:lnTo>
                  <a:lnTo>
                    <a:pt x="98232" y="174815"/>
                  </a:lnTo>
                  <a:lnTo>
                    <a:pt x="98856" y="173177"/>
                  </a:lnTo>
                  <a:lnTo>
                    <a:pt x="97485" y="170395"/>
                  </a:lnTo>
                  <a:close/>
                </a:path>
                <a:path w="99060" h="201929">
                  <a:moveTo>
                    <a:pt x="94882" y="159527"/>
                  </a:moveTo>
                  <a:lnTo>
                    <a:pt x="89519" y="160778"/>
                  </a:lnTo>
                  <a:lnTo>
                    <a:pt x="83750" y="161967"/>
                  </a:lnTo>
                  <a:lnTo>
                    <a:pt x="98357" y="161967"/>
                  </a:lnTo>
                  <a:lnTo>
                    <a:pt x="98005" y="161010"/>
                  </a:lnTo>
                  <a:lnTo>
                    <a:pt x="94882" y="159527"/>
                  </a:lnTo>
                  <a:close/>
                </a:path>
                <a:path w="99060" h="201929">
                  <a:moveTo>
                    <a:pt x="88112" y="147104"/>
                  </a:moveTo>
                  <a:lnTo>
                    <a:pt x="79781" y="151371"/>
                  </a:lnTo>
                  <a:lnTo>
                    <a:pt x="91257" y="151371"/>
                  </a:lnTo>
                  <a:lnTo>
                    <a:pt x="91135" y="148653"/>
                  </a:lnTo>
                  <a:lnTo>
                    <a:pt x="88112" y="147104"/>
                  </a:lnTo>
                  <a:close/>
                </a:path>
                <a:path w="99060" h="201929">
                  <a:moveTo>
                    <a:pt x="38072" y="103047"/>
                  </a:moveTo>
                  <a:lnTo>
                    <a:pt x="21107" y="103047"/>
                  </a:lnTo>
                  <a:lnTo>
                    <a:pt x="11811" y="105905"/>
                  </a:lnTo>
                  <a:lnTo>
                    <a:pt x="10720" y="110375"/>
                  </a:lnTo>
                  <a:lnTo>
                    <a:pt x="10642" y="110693"/>
                  </a:lnTo>
                  <a:lnTo>
                    <a:pt x="18542" y="112572"/>
                  </a:lnTo>
                  <a:lnTo>
                    <a:pt x="18652" y="114134"/>
                  </a:lnTo>
                  <a:lnTo>
                    <a:pt x="18709" y="114973"/>
                  </a:lnTo>
                  <a:lnTo>
                    <a:pt x="15483" y="114973"/>
                  </a:lnTo>
                  <a:lnTo>
                    <a:pt x="14580" y="118006"/>
                  </a:lnTo>
                  <a:lnTo>
                    <a:pt x="14541" y="118135"/>
                  </a:lnTo>
                  <a:lnTo>
                    <a:pt x="12166" y="135153"/>
                  </a:lnTo>
                  <a:lnTo>
                    <a:pt x="12585" y="136443"/>
                  </a:lnTo>
                  <a:lnTo>
                    <a:pt x="12661" y="136677"/>
                  </a:lnTo>
                  <a:lnTo>
                    <a:pt x="16574" y="140669"/>
                  </a:lnTo>
                  <a:lnTo>
                    <a:pt x="22448" y="139898"/>
                  </a:lnTo>
                  <a:lnTo>
                    <a:pt x="28287" y="136443"/>
                  </a:lnTo>
                  <a:lnTo>
                    <a:pt x="32092" y="132384"/>
                  </a:lnTo>
                  <a:lnTo>
                    <a:pt x="34823" y="127698"/>
                  </a:lnTo>
                  <a:lnTo>
                    <a:pt x="31965" y="122618"/>
                  </a:lnTo>
                  <a:lnTo>
                    <a:pt x="32799" y="118135"/>
                  </a:lnTo>
                  <a:lnTo>
                    <a:pt x="37961" y="103301"/>
                  </a:lnTo>
                  <a:lnTo>
                    <a:pt x="38072" y="103047"/>
                  </a:lnTo>
                  <a:close/>
                </a:path>
                <a:path w="99060" h="201929">
                  <a:moveTo>
                    <a:pt x="83519" y="130517"/>
                  </a:moveTo>
                  <a:lnTo>
                    <a:pt x="72961" y="130517"/>
                  </a:lnTo>
                  <a:lnTo>
                    <a:pt x="81051" y="131508"/>
                  </a:lnTo>
                  <a:lnTo>
                    <a:pt x="83519" y="130517"/>
                  </a:lnTo>
                  <a:close/>
                </a:path>
                <a:path w="99060" h="201929">
                  <a:moveTo>
                    <a:pt x="88811" y="123215"/>
                  </a:moveTo>
                  <a:lnTo>
                    <a:pt x="80264" y="124523"/>
                  </a:lnTo>
                  <a:lnTo>
                    <a:pt x="88054" y="124523"/>
                  </a:lnTo>
                  <a:lnTo>
                    <a:pt x="88811" y="123215"/>
                  </a:lnTo>
                  <a:close/>
                </a:path>
                <a:path w="99060" h="201929">
                  <a:moveTo>
                    <a:pt x="90030" y="119507"/>
                  </a:moveTo>
                  <a:lnTo>
                    <a:pt x="89308" y="119789"/>
                  </a:lnTo>
                  <a:lnTo>
                    <a:pt x="89480" y="119789"/>
                  </a:lnTo>
                  <a:lnTo>
                    <a:pt x="90030" y="119507"/>
                  </a:lnTo>
                  <a:close/>
                </a:path>
                <a:path w="99060" h="201929">
                  <a:moveTo>
                    <a:pt x="73313" y="114134"/>
                  </a:moveTo>
                  <a:lnTo>
                    <a:pt x="73075" y="114134"/>
                  </a:lnTo>
                  <a:lnTo>
                    <a:pt x="72174" y="114274"/>
                  </a:lnTo>
                  <a:lnTo>
                    <a:pt x="68910" y="115849"/>
                  </a:lnTo>
                  <a:lnTo>
                    <a:pt x="86972" y="115849"/>
                  </a:lnTo>
                  <a:lnTo>
                    <a:pt x="86826" y="115620"/>
                  </a:lnTo>
                  <a:lnTo>
                    <a:pt x="74574" y="115620"/>
                  </a:lnTo>
                  <a:lnTo>
                    <a:pt x="73431" y="114274"/>
                  </a:lnTo>
                  <a:lnTo>
                    <a:pt x="73313" y="114134"/>
                  </a:lnTo>
                  <a:close/>
                </a:path>
                <a:path w="99060" h="201929">
                  <a:moveTo>
                    <a:pt x="80848" y="110375"/>
                  </a:moveTo>
                  <a:lnTo>
                    <a:pt x="76238" y="115201"/>
                  </a:lnTo>
                  <a:lnTo>
                    <a:pt x="74574" y="115620"/>
                  </a:lnTo>
                  <a:lnTo>
                    <a:pt x="86826" y="115620"/>
                  </a:lnTo>
                  <a:lnTo>
                    <a:pt x="84061" y="111277"/>
                  </a:lnTo>
                  <a:lnTo>
                    <a:pt x="80848" y="110375"/>
                  </a:lnTo>
                  <a:close/>
                </a:path>
                <a:path w="99060" h="201929">
                  <a:moveTo>
                    <a:pt x="5054" y="96964"/>
                  </a:moveTo>
                  <a:lnTo>
                    <a:pt x="11036" y="103301"/>
                  </a:lnTo>
                  <a:lnTo>
                    <a:pt x="7658" y="105346"/>
                  </a:lnTo>
                  <a:lnTo>
                    <a:pt x="21107" y="103047"/>
                  </a:lnTo>
                  <a:lnTo>
                    <a:pt x="38072" y="103047"/>
                  </a:lnTo>
                  <a:lnTo>
                    <a:pt x="38590" y="101863"/>
                  </a:lnTo>
                  <a:lnTo>
                    <a:pt x="41308" y="98107"/>
                  </a:lnTo>
                  <a:lnTo>
                    <a:pt x="13703" y="98107"/>
                  </a:lnTo>
                  <a:lnTo>
                    <a:pt x="5054" y="96964"/>
                  </a:lnTo>
                  <a:close/>
                </a:path>
                <a:path w="99060" h="201929">
                  <a:moveTo>
                    <a:pt x="76631" y="92697"/>
                  </a:moveTo>
                  <a:lnTo>
                    <a:pt x="65633" y="99555"/>
                  </a:lnTo>
                  <a:lnTo>
                    <a:pt x="78788" y="99555"/>
                  </a:lnTo>
                  <a:lnTo>
                    <a:pt x="78683" y="98107"/>
                  </a:lnTo>
                  <a:lnTo>
                    <a:pt x="78574" y="96608"/>
                  </a:lnTo>
                  <a:lnTo>
                    <a:pt x="76705" y="92846"/>
                  </a:lnTo>
                  <a:lnTo>
                    <a:pt x="76631" y="92697"/>
                  </a:lnTo>
                  <a:close/>
                </a:path>
                <a:path w="99060" h="201929">
                  <a:moveTo>
                    <a:pt x="21183" y="90093"/>
                  </a:moveTo>
                  <a:lnTo>
                    <a:pt x="14935" y="94145"/>
                  </a:lnTo>
                  <a:lnTo>
                    <a:pt x="13703" y="98107"/>
                  </a:lnTo>
                  <a:lnTo>
                    <a:pt x="41308" y="98107"/>
                  </a:lnTo>
                  <a:lnTo>
                    <a:pt x="43907" y="94514"/>
                  </a:lnTo>
                  <a:lnTo>
                    <a:pt x="50685" y="90881"/>
                  </a:lnTo>
                  <a:lnTo>
                    <a:pt x="75529" y="90881"/>
                  </a:lnTo>
                  <a:lnTo>
                    <a:pt x="75563" y="90589"/>
                  </a:lnTo>
                  <a:lnTo>
                    <a:pt x="25628" y="90589"/>
                  </a:lnTo>
                  <a:lnTo>
                    <a:pt x="21183" y="90093"/>
                  </a:lnTo>
                  <a:close/>
                </a:path>
                <a:path w="99060" h="201929">
                  <a:moveTo>
                    <a:pt x="12266" y="88874"/>
                  </a:moveTo>
                  <a:lnTo>
                    <a:pt x="6324" y="88874"/>
                  </a:lnTo>
                  <a:lnTo>
                    <a:pt x="7988" y="89306"/>
                  </a:lnTo>
                  <a:lnTo>
                    <a:pt x="7226" y="91262"/>
                  </a:lnTo>
                  <a:lnTo>
                    <a:pt x="8314" y="91262"/>
                  </a:lnTo>
                  <a:lnTo>
                    <a:pt x="12266" y="88874"/>
                  </a:lnTo>
                  <a:close/>
                </a:path>
                <a:path w="99060" h="201929">
                  <a:moveTo>
                    <a:pt x="59290" y="84848"/>
                  </a:moveTo>
                  <a:lnTo>
                    <a:pt x="25717" y="84848"/>
                  </a:lnTo>
                  <a:lnTo>
                    <a:pt x="27025" y="86588"/>
                  </a:lnTo>
                  <a:lnTo>
                    <a:pt x="25801" y="90093"/>
                  </a:lnTo>
                  <a:lnTo>
                    <a:pt x="25681" y="90436"/>
                  </a:lnTo>
                  <a:lnTo>
                    <a:pt x="25628" y="90589"/>
                  </a:lnTo>
                  <a:lnTo>
                    <a:pt x="75563" y="90589"/>
                  </a:lnTo>
                  <a:lnTo>
                    <a:pt x="76034" y="86588"/>
                  </a:lnTo>
                  <a:lnTo>
                    <a:pt x="74195" y="85318"/>
                  </a:lnTo>
                  <a:lnTo>
                    <a:pt x="59270" y="85318"/>
                  </a:lnTo>
                  <a:lnTo>
                    <a:pt x="59290" y="84848"/>
                  </a:lnTo>
                  <a:close/>
                </a:path>
                <a:path w="99060" h="201929">
                  <a:moveTo>
                    <a:pt x="825" y="82296"/>
                  </a:moveTo>
                  <a:lnTo>
                    <a:pt x="0" y="83527"/>
                  </a:lnTo>
                  <a:lnTo>
                    <a:pt x="3203" y="89306"/>
                  </a:lnTo>
                  <a:lnTo>
                    <a:pt x="3302" y="89484"/>
                  </a:lnTo>
                  <a:lnTo>
                    <a:pt x="4724" y="90436"/>
                  </a:lnTo>
                  <a:lnTo>
                    <a:pt x="6324" y="88874"/>
                  </a:lnTo>
                  <a:lnTo>
                    <a:pt x="12266" y="88874"/>
                  </a:lnTo>
                  <a:lnTo>
                    <a:pt x="12645" y="88646"/>
                  </a:lnTo>
                  <a:lnTo>
                    <a:pt x="14984" y="88163"/>
                  </a:lnTo>
                  <a:lnTo>
                    <a:pt x="19570" y="88163"/>
                  </a:lnTo>
                  <a:lnTo>
                    <a:pt x="25717" y="84848"/>
                  </a:lnTo>
                  <a:lnTo>
                    <a:pt x="59290" y="84848"/>
                  </a:lnTo>
                  <a:lnTo>
                    <a:pt x="59346" y="83527"/>
                  </a:lnTo>
                  <a:lnTo>
                    <a:pt x="56817" y="83527"/>
                  </a:lnTo>
                  <a:lnTo>
                    <a:pt x="57126" y="82947"/>
                  </a:lnTo>
                  <a:lnTo>
                    <a:pt x="10485" y="82947"/>
                  </a:lnTo>
                  <a:lnTo>
                    <a:pt x="825" y="82296"/>
                  </a:lnTo>
                  <a:close/>
                </a:path>
                <a:path w="99060" h="201929">
                  <a:moveTo>
                    <a:pt x="19570" y="88163"/>
                  </a:moveTo>
                  <a:lnTo>
                    <a:pt x="15437" y="88163"/>
                  </a:lnTo>
                  <a:lnTo>
                    <a:pt x="17310" y="88646"/>
                  </a:lnTo>
                  <a:lnTo>
                    <a:pt x="19570" y="88163"/>
                  </a:lnTo>
                  <a:close/>
                </a:path>
                <a:path w="99060" h="201929">
                  <a:moveTo>
                    <a:pt x="66442" y="78359"/>
                  </a:moveTo>
                  <a:lnTo>
                    <a:pt x="59563" y="78359"/>
                  </a:lnTo>
                  <a:lnTo>
                    <a:pt x="59453" y="80962"/>
                  </a:lnTo>
                  <a:lnTo>
                    <a:pt x="59397" y="82296"/>
                  </a:lnTo>
                  <a:lnTo>
                    <a:pt x="59270" y="85318"/>
                  </a:lnTo>
                  <a:lnTo>
                    <a:pt x="66442" y="78359"/>
                  </a:lnTo>
                  <a:close/>
                </a:path>
                <a:path w="99060" h="201929">
                  <a:moveTo>
                    <a:pt x="70760" y="82947"/>
                  </a:moveTo>
                  <a:lnTo>
                    <a:pt x="61531" y="83527"/>
                  </a:lnTo>
                  <a:lnTo>
                    <a:pt x="61116" y="83527"/>
                  </a:lnTo>
                  <a:lnTo>
                    <a:pt x="59270" y="85318"/>
                  </a:lnTo>
                  <a:lnTo>
                    <a:pt x="74195" y="85318"/>
                  </a:lnTo>
                  <a:lnTo>
                    <a:pt x="70760" y="82947"/>
                  </a:lnTo>
                  <a:close/>
                </a:path>
                <a:path w="99060" h="201929">
                  <a:moveTo>
                    <a:pt x="23761" y="77444"/>
                  </a:moveTo>
                  <a:lnTo>
                    <a:pt x="13563" y="80962"/>
                  </a:lnTo>
                  <a:lnTo>
                    <a:pt x="10006" y="82947"/>
                  </a:lnTo>
                  <a:lnTo>
                    <a:pt x="57126" y="82947"/>
                  </a:lnTo>
                  <a:lnTo>
                    <a:pt x="59563" y="78359"/>
                  </a:lnTo>
                  <a:lnTo>
                    <a:pt x="66442" y="78359"/>
                  </a:lnTo>
                  <a:lnTo>
                    <a:pt x="66966" y="77851"/>
                  </a:lnTo>
                  <a:lnTo>
                    <a:pt x="25336" y="77851"/>
                  </a:lnTo>
                  <a:lnTo>
                    <a:pt x="23761" y="77444"/>
                  </a:lnTo>
                  <a:close/>
                </a:path>
                <a:path w="99060" h="201929">
                  <a:moveTo>
                    <a:pt x="70093" y="74815"/>
                  </a:moveTo>
                  <a:lnTo>
                    <a:pt x="20523" y="74815"/>
                  </a:lnTo>
                  <a:lnTo>
                    <a:pt x="27968" y="75514"/>
                  </a:lnTo>
                  <a:lnTo>
                    <a:pt x="26939" y="75514"/>
                  </a:lnTo>
                  <a:lnTo>
                    <a:pt x="27876" y="77279"/>
                  </a:lnTo>
                  <a:lnTo>
                    <a:pt x="25336" y="77851"/>
                  </a:lnTo>
                  <a:lnTo>
                    <a:pt x="66966" y="77851"/>
                  </a:lnTo>
                  <a:lnTo>
                    <a:pt x="70093" y="74815"/>
                  </a:lnTo>
                  <a:close/>
                </a:path>
                <a:path w="99060" h="201929">
                  <a:moveTo>
                    <a:pt x="10184" y="74104"/>
                  </a:moveTo>
                  <a:lnTo>
                    <a:pt x="4485" y="74104"/>
                  </a:lnTo>
                  <a:lnTo>
                    <a:pt x="5100" y="74815"/>
                  </a:lnTo>
                  <a:lnTo>
                    <a:pt x="7785" y="77025"/>
                  </a:lnTo>
                  <a:lnTo>
                    <a:pt x="10184" y="74104"/>
                  </a:lnTo>
                  <a:close/>
                </a:path>
                <a:path w="99060" h="201929">
                  <a:moveTo>
                    <a:pt x="13961" y="74104"/>
                  </a:moveTo>
                  <a:lnTo>
                    <a:pt x="11176" y="74104"/>
                  </a:lnTo>
                  <a:lnTo>
                    <a:pt x="11724" y="75514"/>
                  </a:lnTo>
                  <a:lnTo>
                    <a:pt x="11912" y="75514"/>
                  </a:lnTo>
                  <a:lnTo>
                    <a:pt x="12598" y="77025"/>
                  </a:lnTo>
                  <a:lnTo>
                    <a:pt x="15303" y="76479"/>
                  </a:lnTo>
                  <a:lnTo>
                    <a:pt x="13961" y="74104"/>
                  </a:lnTo>
                  <a:close/>
                </a:path>
                <a:path w="99060" h="201929">
                  <a:moveTo>
                    <a:pt x="52677" y="72275"/>
                  </a:moveTo>
                  <a:lnTo>
                    <a:pt x="12928" y="72275"/>
                  </a:lnTo>
                  <a:lnTo>
                    <a:pt x="18580" y="76212"/>
                  </a:lnTo>
                  <a:lnTo>
                    <a:pt x="20523" y="74815"/>
                  </a:lnTo>
                  <a:lnTo>
                    <a:pt x="70093" y="74815"/>
                  </a:lnTo>
                  <a:lnTo>
                    <a:pt x="70486" y="74434"/>
                  </a:lnTo>
                  <a:lnTo>
                    <a:pt x="52768" y="74434"/>
                  </a:lnTo>
                  <a:lnTo>
                    <a:pt x="52677" y="72275"/>
                  </a:lnTo>
                  <a:close/>
                </a:path>
                <a:path w="99060" h="201929">
                  <a:moveTo>
                    <a:pt x="4394" y="66751"/>
                  </a:moveTo>
                  <a:lnTo>
                    <a:pt x="3552" y="71564"/>
                  </a:lnTo>
                  <a:lnTo>
                    <a:pt x="3427" y="72275"/>
                  </a:lnTo>
                  <a:lnTo>
                    <a:pt x="3365" y="72631"/>
                  </a:lnTo>
                  <a:lnTo>
                    <a:pt x="4581" y="74815"/>
                  </a:lnTo>
                  <a:lnTo>
                    <a:pt x="4533" y="74434"/>
                  </a:lnTo>
                  <a:lnTo>
                    <a:pt x="4448" y="74104"/>
                  </a:lnTo>
                  <a:lnTo>
                    <a:pt x="13961" y="74104"/>
                  </a:lnTo>
                  <a:lnTo>
                    <a:pt x="13000" y="72402"/>
                  </a:lnTo>
                  <a:lnTo>
                    <a:pt x="12928" y="72275"/>
                  </a:lnTo>
                  <a:lnTo>
                    <a:pt x="52677" y="72275"/>
                  </a:lnTo>
                  <a:lnTo>
                    <a:pt x="52606" y="70599"/>
                  </a:lnTo>
                  <a:lnTo>
                    <a:pt x="11696" y="70599"/>
                  </a:lnTo>
                  <a:lnTo>
                    <a:pt x="4394" y="66751"/>
                  </a:lnTo>
                  <a:close/>
                </a:path>
                <a:path w="99060" h="201929">
                  <a:moveTo>
                    <a:pt x="64020" y="67640"/>
                  </a:moveTo>
                  <a:lnTo>
                    <a:pt x="61366" y="67640"/>
                  </a:lnTo>
                  <a:lnTo>
                    <a:pt x="52768" y="74434"/>
                  </a:lnTo>
                  <a:lnTo>
                    <a:pt x="70486" y="74434"/>
                  </a:lnTo>
                  <a:lnTo>
                    <a:pt x="72580" y="72402"/>
                  </a:lnTo>
                  <a:lnTo>
                    <a:pt x="72656" y="71564"/>
                  </a:lnTo>
                  <a:lnTo>
                    <a:pt x="72742" y="70599"/>
                  </a:lnTo>
                  <a:lnTo>
                    <a:pt x="72825" y="69659"/>
                  </a:lnTo>
                  <a:lnTo>
                    <a:pt x="73301" y="69659"/>
                  </a:lnTo>
                  <a:lnTo>
                    <a:pt x="64020" y="67640"/>
                  </a:lnTo>
                  <a:close/>
                </a:path>
                <a:path w="99060" h="201929">
                  <a:moveTo>
                    <a:pt x="22447" y="65299"/>
                  </a:moveTo>
                  <a:lnTo>
                    <a:pt x="15976" y="69659"/>
                  </a:lnTo>
                  <a:lnTo>
                    <a:pt x="11696" y="70599"/>
                  </a:lnTo>
                  <a:lnTo>
                    <a:pt x="52606" y="70599"/>
                  </a:lnTo>
                  <a:lnTo>
                    <a:pt x="52481" y="67640"/>
                  </a:lnTo>
                  <a:lnTo>
                    <a:pt x="52389" y="65468"/>
                  </a:lnTo>
                  <a:lnTo>
                    <a:pt x="22644" y="65468"/>
                  </a:lnTo>
                  <a:lnTo>
                    <a:pt x="22447" y="65299"/>
                  </a:lnTo>
                  <a:close/>
                </a:path>
                <a:path w="99060" h="201929">
                  <a:moveTo>
                    <a:pt x="5493" y="49377"/>
                  </a:moveTo>
                  <a:lnTo>
                    <a:pt x="5347" y="49568"/>
                  </a:lnTo>
                  <a:lnTo>
                    <a:pt x="3365" y="62966"/>
                  </a:lnTo>
                  <a:lnTo>
                    <a:pt x="5778" y="66967"/>
                  </a:lnTo>
                  <a:lnTo>
                    <a:pt x="13563" y="61201"/>
                  </a:lnTo>
                  <a:lnTo>
                    <a:pt x="16052" y="61201"/>
                  </a:lnTo>
                  <a:lnTo>
                    <a:pt x="16611" y="60261"/>
                  </a:lnTo>
                  <a:lnTo>
                    <a:pt x="26254" y="60261"/>
                  </a:lnTo>
                  <a:lnTo>
                    <a:pt x="26606" y="59753"/>
                  </a:lnTo>
                  <a:lnTo>
                    <a:pt x="61278" y="59753"/>
                  </a:lnTo>
                  <a:lnTo>
                    <a:pt x="61990" y="58900"/>
                  </a:lnTo>
                  <a:lnTo>
                    <a:pt x="62854" y="56159"/>
                  </a:lnTo>
                  <a:lnTo>
                    <a:pt x="7010" y="56159"/>
                  </a:lnTo>
                  <a:lnTo>
                    <a:pt x="5536" y="49568"/>
                  </a:lnTo>
                  <a:lnTo>
                    <a:pt x="5493" y="49377"/>
                  </a:lnTo>
                  <a:close/>
                </a:path>
                <a:path w="99060" h="201929">
                  <a:moveTo>
                    <a:pt x="61278" y="59753"/>
                  </a:moveTo>
                  <a:lnTo>
                    <a:pt x="26606" y="59753"/>
                  </a:lnTo>
                  <a:lnTo>
                    <a:pt x="27876" y="64401"/>
                  </a:lnTo>
                  <a:lnTo>
                    <a:pt x="22349" y="64902"/>
                  </a:lnTo>
                  <a:lnTo>
                    <a:pt x="55255" y="64902"/>
                  </a:lnTo>
                  <a:lnTo>
                    <a:pt x="53234" y="66967"/>
                  </a:lnTo>
                  <a:lnTo>
                    <a:pt x="53639" y="66751"/>
                  </a:lnTo>
                  <a:lnTo>
                    <a:pt x="56389" y="64902"/>
                  </a:lnTo>
                  <a:lnTo>
                    <a:pt x="57051" y="64401"/>
                  </a:lnTo>
                  <a:lnTo>
                    <a:pt x="58293" y="63334"/>
                  </a:lnTo>
                  <a:lnTo>
                    <a:pt x="61278" y="59753"/>
                  </a:lnTo>
                  <a:close/>
                </a:path>
                <a:path w="99060" h="201929">
                  <a:moveTo>
                    <a:pt x="16052" y="61201"/>
                  </a:moveTo>
                  <a:lnTo>
                    <a:pt x="13563" y="61201"/>
                  </a:lnTo>
                  <a:lnTo>
                    <a:pt x="13392" y="62966"/>
                  </a:lnTo>
                  <a:lnTo>
                    <a:pt x="13357" y="63334"/>
                  </a:lnTo>
                  <a:lnTo>
                    <a:pt x="13254" y="64401"/>
                  </a:lnTo>
                  <a:lnTo>
                    <a:pt x="13205" y="64902"/>
                  </a:lnTo>
                  <a:lnTo>
                    <a:pt x="13081" y="66192"/>
                  </a:lnTo>
                  <a:lnTo>
                    <a:pt x="16052" y="61201"/>
                  </a:lnTo>
                  <a:close/>
                </a:path>
                <a:path w="99060" h="201929">
                  <a:moveTo>
                    <a:pt x="23036" y="64902"/>
                  </a:moveTo>
                  <a:lnTo>
                    <a:pt x="22680" y="65112"/>
                  </a:lnTo>
                  <a:lnTo>
                    <a:pt x="22447" y="65299"/>
                  </a:lnTo>
                  <a:lnTo>
                    <a:pt x="22644" y="65468"/>
                  </a:lnTo>
                  <a:lnTo>
                    <a:pt x="23036" y="64902"/>
                  </a:lnTo>
                  <a:close/>
                </a:path>
                <a:path w="99060" h="201929">
                  <a:moveTo>
                    <a:pt x="54111" y="64902"/>
                  </a:moveTo>
                  <a:lnTo>
                    <a:pt x="23036" y="64902"/>
                  </a:lnTo>
                  <a:lnTo>
                    <a:pt x="22761" y="65299"/>
                  </a:lnTo>
                  <a:lnTo>
                    <a:pt x="22644" y="65468"/>
                  </a:lnTo>
                  <a:lnTo>
                    <a:pt x="52389" y="65468"/>
                  </a:lnTo>
                  <a:lnTo>
                    <a:pt x="52374" y="65112"/>
                  </a:lnTo>
                  <a:lnTo>
                    <a:pt x="54111" y="64902"/>
                  </a:lnTo>
                  <a:close/>
                </a:path>
                <a:path w="99060" h="201929">
                  <a:moveTo>
                    <a:pt x="26254" y="60261"/>
                  </a:moveTo>
                  <a:lnTo>
                    <a:pt x="16611" y="60261"/>
                  </a:lnTo>
                  <a:lnTo>
                    <a:pt x="22447" y="65299"/>
                  </a:lnTo>
                  <a:lnTo>
                    <a:pt x="22944" y="64902"/>
                  </a:lnTo>
                  <a:lnTo>
                    <a:pt x="23383" y="64401"/>
                  </a:lnTo>
                  <a:lnTo>
                    <a:pt x="26254" y="60261"/>
                  </a:lnTo>
                  <a:close/>
                </a:path>
                <a:path w="99060" h="201929">
                  <a:moveTo>
                    <a:pt x="61316" y="53080"/>
                  </a:moveTo>
                  <a:lnTo>
                    <a:pt x="55333" y="55460"/>
                  </a:lnTo>
                  <a:lnTo>
                    <a:pt x="14770" y="55460"/>
                  </a:lnTo>
                  <a:lnTo>
                    <a:pt x="7010" y="56159"/>
                  </a:lnTo>
                  <a:lnTo>
                    <a:pt x="62854" y="56159"/>
                  </a:lnTo>
                  <a:lnTo>
                    <a:pt x="63266" y="54854"/>
                  </a:lnTo>
                  <a:lnTo>
                    <a:pt x="61316" y="53080"/>
                  </a:lnTo>
                  <a:close/>
                </a:path>
                <a:path w="99060" h="201929">
                  <a:moveTo>
                    <a:pt x="56634" y="48298"/>
                  </a:moveTo>
                  <a:lnTo>
                    <a:pt x="24930" y="48298"/>
                  </a:lnTo>
                  <a:lnTo>
                    <a:pt x="27876" y="52235"/>
                  </a:lnTo>
                  <a:lnTo>
                    <a:pt x="27830" y="52933"/>
                  </a:lnTo>
                  <a:lnTo>
                    <a:pt x="27289" y="52933"/>
                  </a:lnTo>
                  <a:lnTo>
                    <a:pt x="15150" y="55460"/>
                  </a:lnTo>
                  <a:lnTo>
                    <a:pt x="55333" y="55460"/>
                  </a:lnTo>
                  <a:lnTo>
                    <a:pt x="48501" y="49568"/>
                  </a:lnTo>
                  <a:lnTo>
                    <a:pt x="56078" y="49568"/>
                  </a:lnTo>
                  <a:lnTo>
                    <a:pt x="55753" y="49377"/>
                  </a:lnTo>
                  <a:lnTo>
                    <a:pt x="56634" y="48298"/>
                  </a:lnTo>
                  <a:close/>
                </a:path>
                <a:path w="99060" h="201929">
                  <a:moveTo>
                    <a:pt x="56078" y="49568"/>
                  </a:moveTo>
                  <a:lnTo>
                    <a:pt x="48501" y="49568"/>
                  </a:lnTo>
                  <a:lnTo>
                    <a:pt x="54610" y="52933"/>
                  </a:lnTo>
                  <a:lnTo>
                    <a:pt x="57162" y="50203"/>
                  </a:lnTo>
                  <a:lnTo>
                    <a:pt x="56078" y="49568"/>
                  </a:lnTo>
                  <a:close/>
                </a:path>
                <a:path w="99060" h="201929">
                  <a:moveTo>
                    <a:pt x="57029" y="47815"/>
                  </a:moveTo>
                  <a:lnTo>
                    <a:pt x="12153" y="47815"/>
                  </a:lnTo>
                  <a:lnTo>
                    <a:pt x="15049" y="48615"/>
                  </a:lnTo>
                  <a:lnTo>
                    <a:pt x="15163" y="49377"/>
                  </a:lnTo>
                  <a:lnTo>
                    <a:pt x="15286" y="50203"/>
                  </a:lnTo>
                  <a:lnTo>
                    <a:pt x="15392" y="50914"/>
                  </a:lnTo>
                  <a:lnTo>
                    <a:pt x="17526" y="51409"/>
                  </a:lnTo>
                  <a:lnTo>
                    <a:pt x="24930" y="48298"/>
                  </a:lnTo>
                  <a:lnTo>
                    <a:pt x="56634" y="48298"/>
                  </a:lnTo>
                  <a:lnTo>
                    <a:pt x="57029" y="47815"/>
                  </a:lnTo>
                  <a:close/>
                </a:path>
                <a:path w="99060" h="201929">
                  <a:moveTo>
                    <a:pt x="57337" y="39001"/>
                  </a:moveTo>
                  <a:lnTo>
                    <a:pt x="27444" y="39001"/>
                  </a:lnTo>
                  <a:lnTo>
                    <a:pt x="24916" y="42645"/>
                  </a:lnTo>
                  <a:lnTo>
                    <a:pt x="7240" y="43649"/>
                  </a:lnTo>
                  <a:lnTo>
                    <a:pt x="8049" y="43649"/>
                  </a:lnTo>
                  <a:lnTo>
                    <a:pt x="5892" y="47231"/>
                  </a:lnTo>
                  <a:lnTo>
                    <a:pt x="6912" y="49377"/>
                  </a:lnTo>
                  <a:lnTo>
                    <a:pt x="6439" y="49377"/>
                  </a:lnTo>
                  <a:lnTo>
                    <a:pt x="12153" y="47815"/>
                  </a:lnTo>
                  <a:lnTo>
                    <a:pt x="57029" y="47815"/>
                  </a:lnTo>
                  <a:lnTo>
                    <a:pt x="57226" y="47574"/>
                  </a:lnTo>
                  <a:lnTo>
                    <a:pt x="59880" y="46494"/>
                  </a:lnTo>
                  <a:lnTo>
                    <a:pt x="59131" y="43649"/>
                  </a:lnTo>
                  <a:lnTo>
                    <a:pt x="48044" y="40309"/>
                  </a:lnTo>
                  <a:lnTo>
                    <a:pt x="57378" y="39141"/>
                  </a:lnTo>
                  <a:lnTo>
                    <a:pt x="57337" y="39001"/>
                  </a:lnTo>
                  <a:close/>
                </a:path>
                <a:path w="99060" h="201929">
                  <a:moveTo>
                    <a:pt x="56669" y="36728"/>
                  </a:moveTo>
                  <a:lnTo>
                    <a:pt x="22796" y="36728"/>
                  </a:lnTo>
                  <a:lnTo>
                    <a:pt x="25627" y="37566"/>
                  </a:lnTo>
                  <a:lnTo>
                    <a:pt x="25371" y="37566"/>
                  </a:lnTo>
                  <a:lnTo>
                    <a:pt x="23088" y="41059"/>
                  </a:lnTo>
                  <a:lnTo>
                    <a:pt x="27444" y="39001"/>
                  </a:lnTo>
                  <a:lnTo>
                    <a:pt x="57337" y="39001"/>
                  </a:lnTo>
                  <a:lnTo>
                    <a:pt x="56669" y="36728"/>
                  </a:lnTo>
                  <a:close/>
                </a:path>
                <a:path w="99060" h="201929">
                  <a:moveTo>
                    <a:pt x="19608" y="31775"/>
                  </a:moveTo>
                  <a:lnTo>
                    <a:pt x="18148" y="32550"/>
                  </a:lnTo>
                  <a:lnTo>
                    <a:pt x="16433" y="34480"/>
                  </a:lnTo>
                  <a:lnTo>
                    <a:pt x="17043" y="35687"/>
                  </a:lnTo>
                  <a:lnTo>
                    <a:pt x="18580" y="37566"/>
                  </a:lnTo>
                  <a:lnTo>
                    <a:pt x="21107" y="38277"/>
                  </a:lnTo>
                  <a:lnTo>
                    <a:pt x="23538" y="38277"/>
                  </a:lnTo>
                  <a:lnTo>
                    <a:pt x="22796" y="36728"/>
                  </a:lnTo>
                  <a:lnTo>
                    <a:pt x="56669" y="36728"/>
                  </a:lnTo>
                  <a:lnTo>
                    <a:pt x="56075" y="34709"/>
                  </a:lnTo>
                  <a:lnTo>
                    <a:pt x="37592" y="34709"/>
                  </a:lnTo>
                  <a:lnTo>
                    <a:pt x="37239" y="33007"/>
                  </a:lnTo>
                  <a:lnTo>
                    <a:pt x="37176" y="32702"/>
                  </a:lnTo>
                  <a:lnTo>
                    <a:pt x="25412" y="32702"/>
                  </a:lnTo>
                  <a:lnTo>
                    <a:pt x="19608" y="31775"/>
                  </a:lnTo>
                  <a:close/>
                </a:path>
                <a:path w="99060" h="201929">
                  <a:moveTo>
                    <a:pt x="48577" y="5359"/>
                  </a:moveTo>
                  <a:lnTo>
                    <a:pt x="46452" y="11058"/>
                  </a:lnTo>
                  <a:lnTo>
                    <a:pt x="46146" y="17584"/>
                  </a:lnTo>
                  <a:lnTo>
                    <a:pt x="46250" y="25772"/>
                  </a:lnTo>
                  <a:lnTo>
                    <a:pt x="45618" y="30772"/>
                  </a:lnTo>
                  <a:lnTo>
                    <a:pt x="44804" y="32550"/>
                  </a:lnTo>
                  <a:lnTo>
                    <a:pt x="43430" y="32550"/>
                  </a:lnTo>
                  <a:lnTo>
                    <a:pt x="37727" y="33007"/>
                  </a:lnTo>
                  <a:lnTo>
                    <a:pt x="38774" y="33007"/>
                  </a:lnTo>
                  <a:lnTo>
                    <a:pt x="37592" y="34709"/>
                  </a:lnTo>
                  <a:lnTo>
                    <a:pt x="56075" y="34709"/>
                  </a:lnTo>
                  <a:lnTo>
                    <a:pt x="55575" y="33007"/>
                  </a:lnTo>
                  <a:lnTo>
                    <a:pt x="52133" y="31076"/>
                  </a:lnTo>
                  <a:lnTo>
                    <a:pt x="50190" y="20878"/>
                  </a:lnTo>
                  <a:lnTo>
                    <a:pt x="51498" y="12446"/>
                  </a:lnTo>
                  <a:lnTo>
                    <a:pt x="48577" y="5359"/>
                  </a:lnTo>
                  <a:close/>
                </a:path>
                <a:path w="99060" h="201929">
                  <a:moveTo>
                    <a:pt x="30403" y="0"/>
                  </a:moveTo>
                  <a:lnTo>
                    <a:pt x="29368" y="6962"/>
                  </a:lnTo>
                  <a:lnTo>
                    <a:pt x="28675" y="17584"/>
                  </a:lnTo>
                  <a:lnTo>
                    <a:pt x="27683" y="27551"/>
                  </a:lnTo>
                  <a:lnTo>
                    <a:pt x="25755" y="32550"/>
                  </a:lnTo>
                  <a:lnTo>
                    <a:pt x="25412" y="32702"/>
                  </a:lnTo>
                  <a:lnTo>
                    <a:pt x="37176" y="32702"/>
                  </a:lnTo>
                  <a:lnTo>
                    <a:pt x="30403" y="0"/>
                  </a:lnTo>
                  <a:close/>
                </a:path>
              </a:pathLst>
            </a:custGeom>
            <a:solidFill>
              <a:srgbClr val="0F1B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4" name="object 1314" descr=""/>
            <p:cNvSpPr/>
            <p:nvPr/>
          </p:nvSpPr>
          <p:spPr>
            <a:xfrm>
              <a:off x="3237497" y="6832917"/>
              <a:ext cx="1905" cy="3810"/>
            </a:xfrm>
            <a:custGeom>
              <a:avLst/>
              <a:gdLst/>
              <a:ahLst/>
              <a:cxnLst/>
              <a:rect l="l" t="t" r="r" b="b"/>
              <a:pathLst>
                <a:path w="1905" h="3809">
                  <a:moveTo>
                    <a:pt x="1689" y="0"/>
                  </a:moveTo>
                  <a:lnTo>
                    <a:pt x="152" y="1320"/>
                  </a:lnTo>
                  <a:lnTo>
                    <a:pt x="0" y="1422"/>
                  </a:lnTo>
                  <a:lnTo>
                    <a:pt x="419" y="3568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34484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5" name="object 1315" descr=""/>
            <p:cNvSpPr/>
            <p:nvPr/>
          </p:nvSpPr>
          <p:spPr>
            <a:xfrm>
              <a:off x="3199474" y="6807147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0" y="0"/>
                  </a:moveTo>
                  <a:lnTo>
                    <a:pt x="2044" y="2514"/>
                  </a:lnTo>
                  <a:lnTo>
                    <a:pt x="2006" y="723"/>
                  </a:lnTo>
                  <a:lnTo>
                    <a:pt x="2527" y="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597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6" name="object 1316" descr=""/>
            <p:cNvSpPr/>
            <p:nvPr/>
          </p:nvSpPr>
          <p:spPr>
            <a:xfrm>
              <a:off x="3197772" y="6854429"/>
              <a:ext cx="10160" cy="6985"/>
            </a:xfrm>
            <a:custGeom>
              <a:avLst/>
              <a:gdLst/>
              <a:ahLst/>
              <a:cxnLst/>
              <a:rect l="l" t="t" r="r" b="b"/>
              <a:pathLst>
                <a:path w="10160" h="6984">
                  <a:moveTo>
                    <a:pt x="8839" y="0"/>
                  </a:moveTo>
                  <a:lnTo>
                    <a:pt x="2692" y="3314"/>
                  </a:lnTo>
                  <a:lnTo>
                    <a:pt x="1701" y="3530"/>
                  </a:lnTo>
                  <a:lnTo>
                    <a:pt x="609" y="4991"/>
                  </a:lnTo>
                  <a:lnTo>
                    <a:pt x="0" y="6642"/>
                  </a:lnTo>
                  <a:lnTo>
                    <a:pt x="2539" y="6388"/>
                  </a:lnTo>
                  <a:lnTo>
                    <a:pt x="4305" y="5245"/>
                  </a:lnTo>
                  <a:lnTo>
                    <a:pt x="8750" y="5740"/>
                  </a:lnTo>
                  <a:lnTo>
                    <a:pt x="10147" y="1739"/>
                  </a:lnTo>
                  <a:lnTo>
                    <a:pt x="8839" y="0"/>
                  </a:lnTo>
                  <a:close/>
                </a:path>
              </a:pathLst>
            </a:custGeom>
            <a:solidFill>
              <a:srgbClr val="ADC69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7" name="object 1317" descr=""/>
            <p:cNvSpPr/>
            <p:nvPr/>
          </p:nvSpPr>
          <p:spPr>
            <a:xfrm>
              <a:off x="3217202" y="6805345"/>
              <a:ext cx="30480" cy="66675"/>
            </a:xfrm>
            <a:custGeom>
              <a:avLst/>
              <a:gdLst/>
              <a:ahLst/>
              <a:cxnLst/>
              <a:rect l="l" t="t" r="r" b="b"/>
              <a:pathLst>
                <a:path w="30480" h="66675">
                  <a:moveTo>
                    <a:pt x="10134" y="5778"/>
                  </a:moveTo>
                  <a:lnTo>
                    <a:pt x="7620" y="2159"/>
                  </a:lnTo>
                  <a:lnTo>
                    <a:pt x="4838" y="4686"/>
                  </a:lnTo>
                  <a:lnTo>
                    <a:pt x="5080" y="1752"/>
                  </a:lnTo>
                  <a:lnTo>
                    <a:pt x="4660" y="1803"/>
                  </a:lnTo>
                  <a:lnTo>
                    <a:pt x="3670" y="1917"/>
                  </a:lnTo>
                  <a:lnTo>
                    <a:pt x="3390" y="4025"/>
                  </a:lnTo>
                  <a:lnTo>
                    <a:pt x="2540" y="4305"/>
                  </a:lnTo>
                  <a:lnTo>
                    <a:pt x="139" y="0"/>
                  </a:lnTo>
                  <a:lnTo>
                    <a:pt x="0" y="6311"/>
                  </a:lnTo>
                  <a:lnTo>
                    <a:pt x="4648" y="8115"/>
                  </a:lnTo>
                  <a:lnTo>
                    <a:pt x="10134" y="5778"/>
                  </a:lnTo>
                  <a:close/>
                </a:path>
                <a:path w="30480" h="66675">
                  <a:moveTo>
                    <a:pt x="30429" y="62992"/>
                  </a:moveTo>
                  <a:lnTo>
                    <a:pt x="29438" y="62357"/>
                  </a:lnTo>
                  <a:lnTo>
                    <a:pt x="27863" y="62636"/>
                  </a:lnTo>
                  <a:lnTo>
                    <a:pt x="26631" y="62636"/>
                  </a:lnTo>
                  <a:lnTo>
                    <a:pt x="25222" y="62623"/>
                  </a:lnTo>
                  <a:lnTo>
                    <a:pt x="18059" y="63728"/>
                  </a:lnTo>
                  <a:lnTo>
                    <a:pt x="16916" y="65138"/>
                  </a:lnTo>
                  <a:lnTo>
                    <a:pt x="20713" y="66370"/>
                  </a:lnTo>
                  <a:lnTo>
                    <a:pt x="28321" y="66370"/>
                  </a:lnTo>
                  <a:lnTo>
                    <a:pt x="30429" y="6299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8" name="object 1318" descr=""/>
            <p:cNvSpPr/>
            <p:nvPr/>
          </p:nvSpPr>
          <p:spPr>
            <a:xfrm>
              <a:off x="3199474" y="6844396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09">
                  <a:moveTo>
                    <a:pt x="1943" y="0"/>
                  </a:moveTo>
                  <a:lnTo>
                    <a:pt x="0" y="1396"/>
                  </a:lnTo>
                  <a:lnTo>
                    <a:pt x="558" y="1790"/>
                  </a:lnTo>
                  <a:lnTo>
                    <a:pt x="1536" y="3009"/>
                  </a:lnTo>
                  <a:lnTo>
                    <a:pt x="2527" y="3543"/>
                  </a:lnTo>
                  <a:lnTo>
                    <a:pt x="5181" y="2628"/>
                  </a:lnTo>
                  <a:lnTo>
                    <a:pt x="6756" y="3035"/>
                  </a:lnTo>
                  <a:lnTo>
                    <a:pt x="9296" y="2463"/>
                  </a:lnTo>
                  <a:lnTo>
                    <a:pt x="8305" y="596"/>
                  </a:lnTo>
                  <a:lnTo>
                    <a:pt x="1943" y="0"/>
                  </a:lnTo>
                  <a:close/>
                </a:path>
              </a:pathLst>
            </a:custGeom>
            <a:solidFill>
              <a:srgbClr val="D1D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9" name="object 1319" descr=""/>
            <p:cNvSpPr/>
            <p:nvPr/>
          </p:nvSpPr>
          <p:spPr>
            <a:xfrm>
              <a:off x="3241333" y="6897647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0" y="0"/>
                  </a:moveTo>
                  <a:lnTo>
                    <a:pt x="6019" y="5880"/>
                  </a:lnTo>
                  <a:lnTo>
                    <a:pt x="10109" y="4686"/>
                  </a:lnTo>
                  <a:lnTo>
                    <a:pt x="9994" y="3644"/>
                  </a:lnTo>
                  <a:lnTo>
                    <a:pt x="6680" y="444"/>
                  </a:lnTo>
                  <a:lnTo>
                    <a:pt x="5880" y="38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0" name="object 1320" descr=""/>
            <p:cNvSpPr/>
            <p:nvPr/>
          </p:nvSpPr>
          <p:spPr>
            <a:xfrm>
              <a:off x="3216873" y="6836484"/>
              <a:ext cx="7620" cy="2540"/>
            </a:xfrm>
            <a:custGeom>
              <a:avLst/>
              <a:gdLst/>
              <a:ahLst/>
              <a:cxnLst/>
              <a:rect l="l" t="t" r="r" b="b"/>
              <a:pathLst>
                <a:path w="7619" h="2540">
                  <a:moveTo>
                    <a:pt x="2451" y="0"/>
                  </a:moveTo>
                  <a:lnTo>
                    <a:pt x="0" y="1219"/>
                  </a:lnTo>
                  <a:lnTo>
                    <a:pt x="5626" y="2159"/>
                  </a:lnTo>
                  <a:lnTo>
                    <a:pt x="7099" y="1079"/>
                  </a:lnTo>
                  <a:lnTo>
                    <a:pt x="2451" y="0"/>
                  </a:lnTo>
                  <a:close/>
                </a:path>
              </a:pathLst>
            </a:custGeom>
            <a:solidFill>
              <a:srgbClr val="B5BB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1" name="object 1321" descr=""/>
            <p:cNvSpPr/>
            <p:nvPr/>
          </p:nvSpPr>
          <p:spPr>
            <a:xfrm>
              <a:off x="3237917" y="6865110"/>
              <a:ext cx="3810" cy="1905"/>
            </a:xfrm>
            <a:custGeom>
              <a:avLst/>
              <a:gdLst/>
              <a:ahLst/>
              <a:cxnLst/>
              <a:rect l="l" t="t" r="r" b="b"/>
              <a:pathLst>
                <a:path w="3810" h="1904">
                  <a:moveTo>
                    <a:pt x="0" y="0"/>
                  </a:moveTo>
                  <a:lnTo>
                    <a:pt x="533" y="1549"/>
                  </a:lnTo>
                  <a:lnTo>
                    <a:pt x="2870" y="1892"/>
                  </a:lnTo>
                  <a:lnTo>
                    <a:pt x="3797" y="3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9B0A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22" name="object 1322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116073" y="6731647"/>
              <a:ext cx="85927" cy="155548"/>
            </a:xfrm>
            <a:prstGeom prst="rect">
              <a:avLst/>
            </a:prstGeom>
          </p:spPr>
        </p:pic>
        <p:sp>
          <p:nvSpPr>
            <p:cNvPr id="1323" name="object 1323" descr=""/>
            <p:cNvSpPr/>
            <p:nvPr/>
          </p:nvSpPr>
          <p:spPr>
            <a:xfrm>
              <a:off x="3183954" y="6843622"/>
              <a:ext cx="8890" cy="4445"/>
            </a:xfrm>
            <a:custGeom>
              <a:avLst/>
              <a:gdLst/>
              <a:ahLst/>
              <a:cxnLst/>
              <a:rect l="l" t="t" r="r" b="b"/>
              <a:pathLst>
                <a:path w="8889" h="4445">
                  <a:moveTo>
                    <a:pt x="7175" y="0"/>
                  </a:moveTo>
                  <a:lnTo>
                    <a:pt x="4724" y="2984"/>
                  </a:lnTo>
                  <a:lnTo>
                    <a:pt x="1993" y="736"/>
                  </a:lnTo>
                  <a:lnTo>
                    <a:pt x="2146" y="914"/>
                  </a:lnTo>
                  <a:lnTo>
                    <a:pt x="0" y="2908"/>
                  </a:lnTo>
                  <a:lnTo>
                    <a:pt x="3263" y="4317"/>
                  </a:lnTo>
                  <a:lnTo>
                    <a:pt x="8750" y="1460"/>
                  </a:lnTo>
                  <a:lnTo>
                    <a:pt x="8115" y="63"/>
                  </a:lnTo>
                  <a:lnTo>
                    <a:pt x="7175" y="0"/>
                  </a:lnTo>
                  <a:close/>
                </a:path>
              </a:pathLst>
            </a:custGeom>
            <a:solidFill>
              <a:srgbClr val="D1D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4" name="object 1324" descr=""/>
            <p:cNvSpPr/>
            <p:nvPr/>
          </p:nvSpPr>
          <p:spPr>
            <a:xfrm>
              <a:off x="3160840" y="6828611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4">
                  <a:moveTo>
                    <a:pt x="1028" y="0"/>
                  </a:moveTo>
                  <a:lnTo>
                    <a:pt x="0" y="2247"/>
                  </a:lnTo>
                  <a:lnTo>
                    <a:pt x="9423" y="13068"/>
                  </a:lnTo>
                  <a:lnTo>
                    <a:pt x="16370" y="11709"/>
                  </a:lnTo>
                  <a:lnTo>
                    <a:pt x="2895" y="1219"/>
                  </a:lnTo>
                  <a:lnTo>
                    <a:pt x="102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5" name="object 1325" descr=""/>
            <p:cNvSpPr/>
            <p:nvPr/>
          </p:nvSpPr>
          <p:spPr>
            <a:xfrm>
              <a:off x="3146235" y="6803578"/>
              <a:ext cx="5715" cy="3175"/>
            </a:xfrm>
            <a:custGeom>
              <a:avLst/>
              <a:gdLst/>
              <a:ahLst/>
              <a:cxnLst/>
              <a:rect l="l" t="t" r="r" b="b"/>
              <a:pathLst>
                <a:path w="5714" h="3175">
                  <a:moveTo>
                    <a:pt x="2171" y="0"/>
                  </a:moveTo>
                  <a:lnTo>
                    <a:pt x="279" y="2794"/>
                  </a:lnTo>
                  <a:lnTo>
                    <a:pt x="0" y="2857"/>
                  </a:lnTo>
                  <a:lnTo>
                    <a:pt x="533" y="2806"/>
                  </a:lnTo>
                  <a:lnTo>
                    <a:pt x="1206" y="2959"/>
                  </a:lnTo>
                  <a:lnTo>
                    <a:pt x="1689" y="2857"/>
                  </a:lnTo>
                  <a:lnTo>
                    <a:pt x="3175" y="2540"/>
                  </a:lnTo>
                  <a:lnTo>
                    <a:pt x="5207" y="3124"/>
                  </a:lnTo>
                  <a:lnTo>
                    <a:pt x="5067" y="1778"/>
                  </a:lnTo>
                  <a:lnTo>
                    <a:pt x="2171" y="0"/>
                  </a:lnTo>
                  <a:close/>
                </a:path>
              </a:pathLst>
            </a:custGeom>
            <a:solidFill>
              <a:srgbClr val="78A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6" name="object 1326" descr=""/>
            <p:cNvSpPr/>
            <p:nvPr/>
          </p:nvSpPr>
          <p:spPr>
            <a:xfrm>
              <a:off x="3078633" y="6747749"/>
              <a:ext cx="75565" cy="117475"/>
            </a:xfrm>
            <a:custGeom>
              <a:avLst/>
              <a:gdLst/>
              <a:ahLst/>
              <a:cxnLst/>
              <a:rect l="l" t="t" r="r" b="b"/>
              <a:pathLst>
                <a:path w="75564" h="117475">
                  <a:moveTo>
                    <a:pt x="8482" y="88400"/>
                  </a:moveTo>
                  <a:lnTo>
                    <a:pt x="8445" y="91058"/>
                  </a:lnTo>
                  <a:lnTo>
                    <a:pt x="14211" y="95745"/>
                  </a:lnTo>
                  <a:lnTo>
                    <a:pt x="14899" y="98043"/>
                  </a:lnTo>
                  <a:lnTo>
                    <a:pt x="15633" y="98043"/>
                  </a:lnTo>
                  <a:lnTo>
                    <a:pt x="18644" y="101053"/>
                  </a:lnTo>
                  <a:lnTo>
                    <a:pt x="23863" y="107254"/>
                  </a:lnTo>
                  <a:lnTo>
                    <a:pt x="29824" y="113803"/>
                  </a:lnTo>
                  <a:lnTo>
                    <a:pt x="34645" y="117360"/>
                  </a:lnTo>
                  <a:lnTo>
                    <a:pt x="38557" y="114350"/>
                  </a:lnTo>
                  <a:lnTo>
                    <a:pt x="45389" y="111950"/>
                  </a:lnTo>
                  <a:lnTo>
                    <a:pt x="50698" y="111645"/>
                  </a:lnTo>
                  <a:lnTo>
                    <a:pt x="52311" y="109715"/>
                  </a:lnTo>
                  <a:lnTo>
                    <a:pt x="59258" y="103949"/>
                  </a:lnTo>
                  <a:lnTo>
                    <a:pt x="59002" y="102666"/>
                  </a:lnTo>
                  <a:lnTo>
                    <a:pt x="56070" y="102666"/>
                  </a:lnTo>
                  <a:lnTo>
                    <a:pt x="55838" y="101612"/>
                  </a:lnTo>
                  <a:lnTo>
                    <a:pt x="55714" y="101053"/>
                  </a:lnTo>
                  <a:lnTo>
                    <a:pt x="57429" y="100114"/>
                  </a:lnTo>
                  <a:lnTo>
                    <a:pt x="57912" y="94043"/>
                  </a:lnTo>
                  <a:lnTo>
                    <a:pt x="57992" y="93027"/>
                  </a:lnTo>
                  <a:lnTo>
                    <a:pt x="16471" y="93027"/>
                  </a:lnTo>
                  <a:lnTo>
                    <a:pt x="8482" y="88400"/>
                  </a:lnTo>
                  <a:close/>
                </a:path>
                <a:path w="75564" h="117475">
                  <a:moveTo>
                    <a:pt x="13889" y="99177"/>
                  </a:moveTo>
                  <a:lnTo>
                    <a:pt x="10325" y="102273"/>
                  </a:lnTo>
                  <a:lnTo>
                    <a:pt x="9395" y="103949"/>
                  </a:lnTo>
                  <a:lnTo>
                    <a:pt x="9296" y="104127"/>
                  </a:lnTo>
                  <a:lnTo>
                    <a:pt x="12319" y="105041"/>
                  </a:lnTo>
                  <a:lnTo>
                    <a:pt x="13889" y="99177"/>
                  </a:lnTo>
                  <a:close/>
                </a:path>
                <a:path w="75564" h="117475">
                  <a:moveTo>
                    <a:pt x="58801" y="101612"/>
                  </a:moveTo>
                  <a:lnTo>
                    <a:pt x="56070" y="102666"/>
                  </a:lnTo>
                  <a:lnTo>
                    <a:pt x="59002" y="102666"/>
                  </a:lnTo>
                  <a:lnTo>
                    <a:pt x="58927" y="102273"/>
                  </a:lnTo>
                  <a:lnTo>
                    <a:pt x="58801" y="101612"/>
                  </a:lnTo>
                  <a:close/>
                </a:path>
                <a:path w="75564" h="117475">
                  <a:moveTo>
                    <a:pt x="14899" y="98043"/>
                  </a:moveTo>
                  <a:lnTo>
                    <a:pt x="14193" y="98043"/>
                  </a:lnTo>
                  <a:lnTo>
                    <a:pt x="13889" y="99177"/>
                  </a:lnTo>
                  <a:lnTo>
                    <a:pt x="14960" y="98247"/>
                  </a:lnTo>
                  <a:lnTo>
                    <a:pt x="14899" y="98043"/>
                  </a:lnTo>
                  <a:close/>
                </a:path>
                <a:path w="75564" h="117475">
                  <a:moveTo>
                    <a:pt x="64228" y="92113"/>
                  </a:moveTo>
                  <a:lnTo>
                    <a:pt x="58064" y="92113"/>
                  </a:lnTo>
                  <a:lnTo>
                    <a:pt x="62611" y="94043"/>
                  </a:lnTo>
                  <a:lnTo>
                    <a:pt x="64228" y="92113"/>
                  </a:lnTo>
                  <a:close/>
                </a:path>
                <a:path w="75564" h="117475">
                  <a:moveTo>
                    <a:pt x="6544" y="67073"/>
                  </a:moveTo>
                  <a:lnTo>
                    <a:pt x="5740" y="71564"/>
                  </a:lnTo>
                  <a:lnTo>
                    <a:pt x="5905" y="71920"/>
                  </a:lnTo>
                  <a:lnTo>
                    <a:pt x="10585" y="77389"/>
                  </a:lnTo>
                  <a:lnTo>
                    <a:pt x="16817" y="83035"/>
                  </a:lnTo>
                  <a:lnTo>
                    <a:pt x="20235" y="88400"/>
                  </a:lnTo>
                  <a:lnTo>
                    <a:pt x="16471" y="93027"/>
                  </a:lnTo>
                  <a:lnTo>
                    <a:pt x="57992" y="93027"/>
                  </a:lnTo>
                  <a:lnTo>
                    <a:pt x="58064" y="92113"/>
                  </a:lnTo>
                  <a:lnTo>
                    <a:pt x="64228" y="92113"/>
                  </a:lnTo>
                  <a:lnTo>
                    <a:pt x="69357" y="85990"/>
                  </a:lnTo>
                  <a:lnTo>
                    <a:pt x="62659" y="85990"/>
                  </a:lnTo>
                  <a:lnTo>
                    <a:pt x="59143" y="85521"/>
                  </a:lnTo>
                  <a:lnTo>
                    <a:pt x="59143" y="81940"/>
                  </a:lnTo>
                  <a:lnTo>
                    <a:pt x="59722" y="80263"/>
                  </a:lnTo>
                  <a:lnTo>
                    <a:pt x="23068" y="80263"/>
                  </a:lnTo>
                  <a:lnTo>
                    <a:pt x="13271" y="78612"/>
                  </a:lnTo>
                  <a:lnTo>
                    <a:pt x="10363" y="70853"/>
                  </a:lnTo>
                  <a:lnTo>
                    <a:pt x="6544" y="67073"/>
                  </a:lnTo>
                  <a:close/>
                </a:path>
                <a:path w="75564" h="117475">
                  <a:moveTo>
                    <a:pt x="75209" y="76212"/>
                  </a:moveTo>
                  <a:lnTo>
                    <a:pt x="71315" y="77994"/>
                  </a:lnTo>
                  <a:lnTo>
                    <a:pt x="66924" y="82367"/>
                  </a:lnTo>
                  <a:lnTo>
                    <a:pt x="62659" y="85990"/>
                  </a:lnTo>
                  <a:lnTo>
                    <a:pt x="69357" y="85990"/>
                  </a:lnTo>
                  <a:lnTo>
                    <a:pt x="70154" y="85039"/>
                  </a:lnTo>
                  <a:lnTo>
                    <a:pt x="71818" y="80263"/>
                  </a:lnTo>
                  <a:lnTo>
                    <a:pt x="75209" y="76212"/>
                  </a:lnTo>
                  <a:close/>
                </a:path>
                <a:path w="75564" h="117475">
                  <a:moveTo>
                    <a:pt x="0" y="36144"/>
                  </a:moveTo>
                  <a:lnTo>
                    <a:pt x="359" y="41859"/>
                  </a:lnTo>
                  <a:lnTo>
                    <a:pt x="450" y="43306"/>
                  </a:lnTo>
                  <a:lnTo>
                    <a:pt x="495" y="44018"/>
                  </a:lnTo>
                  <a:lnTo>
                    <a:pt x="6886" y="48158"/>
                  </a:lnTo>
                  <a:lnTo>
                    <a:pt x="7330" y="48513"/>
                  </a:lnTo>
                  <a:lnTo>
                    <a:pt x="11823" y="54749"/>
                  </a:lnTo>
                  <a:lnTo>
                    <a:pt x="11522" y="56261"/>
                  </a:lnTo>
                  <a:lnTo>
                    <a:pt x="11415" y="56794"/>
                  </a:lnTo>
                  <a:lnTo>
                    <a:pt x="11671" y="56794"/>
                  </a:lnTo>
                  <a:lnTo>
                    <a:pt x="10668" y="60896"/>
                  </a:lnTo>
                  <a:lnTo>
                    <a:pt x="18199" y="69227"/>
                  </a:lnTo>
                  <a:lnTo>
                    <a:pt x="27241" y="72770"/>
                  </a:lnTo>
                  <a:lnTo>
                    <a:pt x="22314" y="80263"/>
                  </a:lnTo>
                  <a:lnTo>
                    <a:pt x="59548" y="80263"/>
                  </a:lnTo>
                  <a:lnTo>
                    <a:pt x="71589" y="73240"/>
                  </a:lnTo>
                  <a:lnTo>
                    <a:pt x="68859" y="71564"/>
                  </a:lnTo>
                  <a:lnTo>
                    <a:pt x="61466" y="70853"/>
                  </a:lnTo>
                  <a:lnTo>
                    <a:pt x="61114" y="70853"/>
                  </a:lnTo>
                  <a:lnTo>
                    <a:pt x="61898" y="68116"/>
                  </a:lnTo>
                  <a:lnTo>
                    <a:pt x="66260" y="63917"/>
                  </a:lnTo>
                  <a:lnTo>
                    <a:pt x="67826" y="61213"/>
                  </a:lnTo>
                  <a:lnTo>
                    <a:pt x="56349" y="61213"/>
                  </a:lnTo>
                  <a:lnTo>
                    <a:pt x="58381" y="58737"/>
                  </a:lnTo>
                  <a:lnTo>
                    <a:pt x="24110" y="58737"/>
                  </a:lnTo>
                  <a:lnTo>
                    <a:pt x="22580" y="56261"/>
                  </a:lnTo>
                  <a:lnTo>
                    <a:pt x="21855" y="55460"/>
                  </a:lnTo>
                  <a:lnTo>
                    <a:pt x="15989" y="49263"/>
                  </a:lnTo>
                  <a:lnTo>
                    <a:pt x="19972" y="48513"/>
                  </a:lnTo>
                  <a:lnTo>
                    <a:pt x="15413" y="48513"/>
                  </a:lnTo>
                  <a:lnTo>
                    <a:pt x="18999" y="48158"/>
                  </a:lnTo>
                  <a:lnTo>
                    <a:pt x="17910" y="46570"/>
                  </a:lnTo>
                  <a:lnTo>
                    <a:pt x="13017" y="46570"/>
                  </a:lnTo>
                  <a:lnTo>
                    <a:pt x="2794" y="36588"/>
                  </a:lnTo>
                  <a:lnTo>
                    <a:pt x="0" y="36144"/>
                  </a:lnTo>
                  <a:close/>
                </a:path>
                <a:path w="75564" h="117475">
                  <a:moveTo>
                    <a:pt x="4216" y="64769"/>
                  </a:moveTo>
                  <a:lnTo>
                    <a:pt x="6544" y="67073"/>
                  </a:lnTo>
                  <a:lnTo>
                    <a:pt x="6629" y="66598"/>
                  </a:lnTo>
                  <a:lnTo>
                    <a:pt x="4216" y="64769"/>
                  </a:lnTo>
                  <a:close/>
                </a:path>
                <a:path w="75564" h="117475">
                  <a:moveTo>
                    <a:pt x="69261" y="58737"/>
                  </a:moveTo>
                  <a:lnTo>
                    <a:pt x="67375" y="58737"/>
                  </a:lnTo>
                  <a:lnTo>
                    <a:pt x="56349" y="61213"/>
                  </a:lnTo>
                  <a:lnTo>
                    <a:pt x="67826" y="61213"/>
                  </a:lnTo>
                  <a:lnTo>
                    <a:pt x="69261" y="58737"/>
                  </a:lnTo>
                  <a:close/>
                </a:path>
                <a:path w="75564" h="117475">
                  <a:moveTo>
                    <a:pt x="9034" y="56261"/>
                  </a:moveTo>
                  <a:lnTo>
                    <a:pt x="10947" y="59143"/>
                  </a:lnTo>
                  <a:lnTo>
                    <a:pt x="11415" y="56794"/>
                  </a:lnTo>
                  <a:lnTo>
                    <a:pt x="11671" y="56794"/>
                  </a:lnTo>
                  <a:lnTo>
                    <a:pt x="9034" y="56261"/>
                  </a:lnTo>
                  <a:close/>
                </a:path>
                <a:path w="75564" h="117475">
                  <a:moveTo>
                    <a:pt x="62870" y="43306"/>
                  </a:moveTo>
                  <a:lnTo>
                    <a:pt x="31978" y="43306"/>
                  </a:lnTo>
                  <a:lnTo>
                    <a:pt x="33680" y="44386"/>
                  </a:lnTo>
                  <a:lnTo>
                    <a:pt x="31517" y="46875"/>
                  </a:lnTo>
                  <a:lnTo>
                    <a:pt x="35483" y="46875"/>
                  </a:lnTo>
                  <a:lnTo>
                    <a:pt x="30721" y="50291"/>
                  </a:lnTo>
                  <a:lnTo>
                    <a:pt x="27152" y="54051"/>
                  </a:lnTo>
                  <a:lnTo>
                    <a:pt x="24045" y="58737"/>
                  </a:lnTo>
                  <a:lnTo>
                    <a:pt x="58381" y="58737"/>
                  </a:lnTo>
                  <a:lnTo>
                    <a:pt x="63080" y="52616"/>
                  </a:lnTo>
                  <a:lnTo>
                    <a:pt x="58648" y="52616"/>
                  </a:lnTo>
                  <a:lnTo>
                    <a:pt x="62344" y="50457"/>
                  </a:lnTo>
                  <a:lnTo>
                    <a:pt x="61792" y="49263"/>
                  </a:lnTo>
                  <a:lnTo>
                    <a:pt x="61693" y="49047"/>
                  </a:lnTo>
                  <a:lnTo>
                    <a:pt x="59626" y="49047"/>
                  </a:lnTo>
                  <a:lnTo>
                    <a:pt x="59051" y="48158"/>
                  </a:lnTo>
                  <a:lnTo>
                    <a:pt x="58953" y="48005"/>
                  </a:lnTo>
                  <a:lnTo>
                    <a:pt x="62407" y="46177"/>
                  </a:lnTo>
                  <a:lnTo>
                    <a:pt x="62522" y="45440"/>
                  </a:lnTo>
                  <a:lnTo>
                    <a:pt x="62580" y="45084"/>
                  </a:lnTo>
                  <a:lnTo>
                    <a:pt x="62694" y="44386"/>
                  </a:lnTo>
                  <a:lnTo>
                    <a:pt x="62754" y="44018"/>
                  </a:lnTo>
                  <a:lnTo>
                    <a:pt x="62870" y="43306"/>
                  </a:lnTo>
                  <a:close/>
                </a:path>
                <a:path w="75564" h="117475">
                  <a:moveTo>
                    <a:pt x="7137" y="53403"/>
                  </a:moveTo>
                  <a:lnTo>
                    <a:pt x="5067" y="55460"/>
                  </a:lnTo>
                  <a:lnTo>
                    <a:pt x="9034" y="56261"/>
                  </a:lnTo>
                  <a:lnTo>
                    <a:pt x="7137" y="53403"/>
                  </a:lnTo>
                  <a:close/>
                </a:path>
                <a:path w="75564" h="117475">
                  <a:moveTo>
                    <a:pt x="63373" y="52235"/>
                  </a:moveTo>
                  <a:lnTo>
                    <a:pt x="58648" y="52616"/>
                  </a:lnTo>
                  <a:lnTo>
                    <a:pt x="63080" y="52616"/>
                  </a:lnTo>
                  <a:lnTo>
                    <a:pt x="63373" y="52235"/>
                  </a:lnTo>
                  <a:close/>
                </a:path>
                <a:path w="75564" h="117475">
                  <a:moveTo>
                    <a:pt x="61446" y="48513"/>
                  </a:moveTo>
                  <a:lnTo>
                    <a:pt x="60826" y="48513"/>
                  </a:lnTo>
                  <a:lnTo>
                    <a:pt x="59626" y="49047"/>
                  </a:lnTo>
                  <a:lnTo>
                    <a:pt x="61693" y="49047"/>
                  </a:lnTo>
                  <a:lnTo>
                    <a:pt x="61446" y="48513"/>
                  </a:lnTo>
                  <a:close/>
                </a:path>
                <a:path w="75564" h="117475">
                  <a:moveTo>
                    <a:pt x="23029" y="48158"/>
                  </a:moveTo>
                  <a:lnTo>
                    <a:pt x="21862" y="48158"/>
                  </a:lnTo>
                  <a:lnTo>
                    <a:pt x="19972" y="48513"/>
                  </a:lnTo>
                  <a:lnTo>
                    <a:pt x="22733" y="48513"/>
                  </a:lnTo>
                  <a:lnTo>
                    <a:pt x="23029" y="48158"/>
                  </a:lnTo>
                  <a:close/>
                </a:path>
                <a:path w="75564" h="117475">
                  <a:moveTo>
                    <a:pt x="25515" y="48158"/>
                  </a:moveTo>
                  <a:lnTo>
                    <a:pt x="23364" y="48158"/>
                  </a:lnTo>
                  <a:lnTo>
                    <a:pt x="22733" y="48513"/>
                  </a:lnTo>
                  <a:lnTo>
                    <a:pt x="14327" y="48513"/>
                  </a:lnTo>
                  <a:lnTo>
                    <a:pt x="25515" y="48158"/>
                  </a:lnTo>
                  <a:close/>
                </a:path>
                <a:path w="75564" h="117475">
                  <a:moveTo>
                    <a:pt x="61626" y="48158"/>
                  </a:moveTo>
                  <a:lnTo>
                    <a:pt x="61282" y="48158"/>
                  </a:lnTo>
                  <a:lnTo>
                    <a:pt x="61446" y="48513"/>
                  </a:lnTo>
                  <a:lnTo>
                    <a:pt x="60826" y="48513"/>
                  </a:lnTo>
                  <a:lnTo>
                    <a:pt x="61626" y="48158"/>
                  </a:lnTo>
                  <a:close/>
                </a:path>
                <a:path w="75564" h="117475">
                  <a:moveTo>
                    <a:pt x="31877" y="35458"/>
                  </a:moveTo>
                  <a:lnTo>
                    <a:pt x="30353" y="36918"/>
                  </a:lnTo>
                  <a:lnTo>
                    <a:pt x="31800" y="37642"/>
                  </a:lnTo>
                  <a:lnTo>
                    <a:pt x="23029" y="48158"/>
                  </a:lnTo>
                  <a:lnTo>
                    <a:pt x="23364" y="48158"/>
                  </a:lnTo>
                  <a:lnTo>
                    <a:pt x="31978" y="43306"/>
                  </a:lnTo>
                  <a:lnTo>
                    <a:pt x="62870" y="43306"/>
                  </a:lnTo>
                  <a:lnTo>
                    <a:pt x="63106" y="41859"/>
                  </a:lnTo>
                  <a:lnTo>
                    <a:pt x="59890" y="36918"/>
                  </a:lnTo>
                  <a:lnTo>
                    <a:pt x="59783" y="36753"/>
                  </a:lnTo>
                  <a:lnTo>
                    <a:pt x="37185" y="36753"/>
                  </a:lnTo>
                  <a:lnTo>
                    <a:pt x="31877" y="35458"/>
                  </a:lnTo>
                  <a:close/>
                </a:path>
                <a:path w="75564" h="117475">
                  <a:moveTo>
                    <a:pt x="16891" y="45084"/>
                  </a:moveTo>
                  <a:lnTo>
                    <a:pt x="13919" y="45758"/>
                  </a:lnTo>
                  <a:lnTo>
                    <a:pt x="15786" y="46393"/>
                  </a:lnTo>
                  <a:lnTo>
                    <a:pt x="13017" y="46570"/>
                  </a:lnTo>
                  <a:lnTo>
                    <a:pt x="17910" y="46570"/>
                  </a:lnTo>
                  <a:lnTo>
                    <a:pt x="16891" y="45084"/>
                  </a:lnTo>
                  <a:close/>
                </a:path>
                <a:path w="75564" h="117475">
                  <a:moveTo>
                    <a:pt x="56679" y="30924"/>
                  </a:moveTo>
                  <a:lnTo>
                    <a:pt x="38557" y="30924"/>
                  </a:lnTo>
                  <a:lnTo>
                    <a:pt x="38649" y="31635"/>
                  </a:lnTo>
                  <a:lnTo>
                    <a:pt x="38758" y="32473"/>
                  </a:lnTo>
                  <a:lnTo>
                    <a:pt x="38862" y="33273"/>
                  </a:lnTo>
                  <a:lnTo>
                    <a:pt x="37265" y="36588"/>
                  </a:lnTo>
                  <a:lnTo>
                    <a:pt x="37185" y="36753"/>
                  </a:lnTo>
                  <a:lnTo>
                    <a:pt x="59783" y="36753"/>
                  </a:lnTo>
                  <a:lnTo>
                    <a:pt x="56451" y="31635"/>
                  </a:lnTo>
                  <a:lnTo>
                    <a:pt x="56679" y="30924"/>
                  </a:lnTo>
                  <a:close/>
                </a:path>
                <a:path w="75564" h="117475">
                  <a:moveTo>
                    <a:pt x="53657" y="0"/>
                  </a:moveTo>
                  <a:lnTo>
                    <a:pt x="49146" y="2098"/>
                  </a:lnTo>
                  <a:lnTo>
                    <a:pt x="45037" y="8247"/>
                  </a:lnTo>
                  <a:lnTo>
                    <a:pt x="41752" y="15192"/>
                  </a:lnTo>
                  <a:lnTo>
                    <a:pt x="39712" y="19684"/>
                  </a:lnTo>
                  <a:lnTo>
                    <a:pt x="38709" y="21386"/>
                  </a:lnTo>
                  <a:lnTo>
                    <a:pt x="32727" y="25260"/>
                  </a:lnTo>
                  <a:lnTo>
                    <a:pt x="32016" y="27863"/>
                  </a:lnTo>
                  <a:lnTo>
                    <a:pt x="33578" y="33045"/>
                  </a:lnTo>
                  <a:lnTo>
                    <a:pt x="34493" y="34010"/>
                  </a:lnTo>
                  <a:lnTo>
                    <a:pt x="38557" y="30924"/>
                  </a:lnTo>
                  <a:lnTo>
                    <a:pt x="56679" y="30924"/>
                  </a:lnTo>
                  <a:lnTo>
                    <a:pt x="57873" y="27190"/>
                  </a:lnTo>
                  <a:lnTo>
                    <a:pt x="63896" y="27190"/>
                  </a:lnTo>
                  <a:lnTo>
                    <a:pt x="63309" y="23571"/>
                  </a:lnTo>
                  <a:lnTo>
                    <a:pt x="60960" y="22288"/>
                  </a:lnTo>
                  <a:lnTo>
                    <a:pt x="59905" y="18453"/>
                  </a:lnTo>
                  <a:lnTo>
                    <a:pt x="57010" y="736"/>
                  </a:lnTo>
                  <a:lnTo>
                    <a:pt x="53657" y="0"/>
                  </a:lnTo>
                  <a:close/>
                </a:path>
                <a:path w="75564" h="117475">
                  <a:moveTo>
                    <a:pt x="63896" y="27190"/>
                  </a:moveTo>
                  <a:lnTo>
                    <a:pt x="57873" y="27190"/>
                  </a:lnTo>
                  <a:lnTo>
                    <a:pt x="62128" y="32473"/>
                  </a:lnTo>
                  <a:lnTo>
                    <a:pt x="64249" y="29362"/>
                  </a:lnTo>
                  <a:lnTo>
                    <a:pt x="64006" y="27863"/>
                  </a:lnTo>
                  <a:lnTo>
                    <a:pt x="63896" y="27190"/>
                  </a:lnTo>
                  <a:close/>
                </a:path>
              </a:pathLst>
            </a:custGeom>
            <a:solidFill>
              <a:srgbClr val="448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7" name="object 1327" descr=""/>
            <p:cNvSpPr/>
            <p:nvPr/>
          </p:nvSpPr>
          <p:spPr>
            <a:xfrm>
              <a:off x="3102509" y="6807147"/>
              <a:ext cx="9525" cy="6985"/>
            </a:xfrm>
            <a:custGeom>
              <a:avLst/>
              <a:gdLst/>
              <a:ahLst/>
              <a:cxnLst/>
              <a:rect l="l" t="t" r="r" b="b"/>
              <a:pathLst>
                <a:path w="9525" h="6984">
                  <a:moveTo>
                    <a:pt x="9474" y="0"/>
                  </a:moveTo>
                  <a:lnTo>
                    <a:pt x="1892" y="2146"/>
                  </a:lnTo>
                  <a:lnTo>
                    <a:pt x="0" y="2679"/>
                  </a:lnTo>
                  <a:lnTo>
                    <a:pt x="1752" y="6261"/>
                  </a:lnTo>
                  <a:lnTo>
                    <a:pt x="4178" y="6692"/>
                  </a:lnTo>
                  <a:lnTo>
                    <a:pt x="947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8" name="object 1328" descr=""/>
            <p:cNvSpPr/>
            <p:nvPr/>
          </p:nvSpPr>
          <p:spPr>
            <a:xfrm>
              <a:off x="2515414" y="6780668"/>
              <a:ext cx="94615" cy="193675"/>
            </a:xfrm>
            <a:custGeom>
              <a:avLst/>
              <a:gdLst/>
              <a:ahLst/>
              <a:cxnLst/>
              <a:rect l="l" t="t" r="r" b="b"/>
              <a:pathLst>
                <a:path w="94614" h="193675">
                  <a:moveTo>
                    <a:pt x="29687" y="184048"/>
                  </a:moveTo>
                  <a:lnTo>
                    <a:pt x="15189" y="184048"/>
                  </a:lnTo>
                  <a:lnTo>
                    <a:pt x="21107" y="187566"/>
                  </a:lnTo>
                  <a:lnTo>
                    <a:pt x="19646" y="193547"/>
                  </a:lnTo>
                  <a:lnTo>
                    <a:pt x="29997" y="191795"/>
                  </a:lnTo>
                  <a:lnTo>
                    <a:pt x="29828" y="187566"/>
                  </a:lnTo>
                  <a:lnTo>
                    <a:pt x="29754" y="185712"/>
                  </a:lnTo>
                  <a:lnTo>
                    <a:pt x="29687" y="184048"/>
                  </a:lnTo>
                  <a:close/>
                </a:path>
                <a:path w="94614" h="193675">
                  <a:moveTo>
                    <a:pt x="1866" y="164642"/>
                  </a:moveTo>
                  <a:lnTo>
                    <a:pt x="0" y="165315"/>
                  </a:lnTo>
                  <a:lnTo>
                    <a:pt x="42" y="169773"/>
                  </a:lnTo>
                  <a:lnTo>
                    <a:pt x="4637" y="172165"/>
                  </a:lnTo>
                  <a:lnTo>
                    <a:pt x="11138" y="173279"/>
                  </a:lnTo>
                  <a:lnTo>
                    <a:pt x="16903" y="173901"/>
                  </a:lnTo>
                  <a:lnTo>
                    <a:pt x="8877" y="178549"/>
                  </a:lnTo>
                  <a:lnTo>
                    <a:pt x="7137" y="185712"/>
                  </a:lnTo>
                  <a:lnTo>
                    <a:pt x="15189" y="184048"/>
                  </a:lnTo>
                  <a:lnTo>
                    <a:pt x="29687" y="184048"/>
                  </a:lnTo>
                  <a:lnTo>
                    <a:pt x="29282" y="173901"/>
                  </a:lnTo>
                  <a:lnTo>
                    <a:pt x="29213" y="172165"/>
                  </a:lnTo>
                  <a:lnTo>
                    <a:pt x="29148" y="170552"/>
                  </a:lnTo>
                  <a:lnTo>
                    <a:pt x="31050" y="168262"/>
                  </a:lnTo>
                  <a:lnTo>
                    <a:pt x="9093" y="168262"/>
                  </a:lnTo>
                  <a:lnTo>
                    <a:pt x="1866" y="164642"/>
                  </a:lnTo>
                  <a:close/>
                </a:path>
                <a:path w="94614" h="193675">
                  <a:moveTo>
                    <a:pt x="685" y="155917"/>
                  </a:moveTo>
                  <a:lnTo>
                    <a:pt x="3936" y="162559"/>
                  </a:lnTo>
                  <a:lnTo>
                    <a:pt x="9715" y="165671"/>
                  </a:lnTo>
                  <a:lnTo>
                    <a:pt x="9093" y="168262"/>
                  </a:lnTo>
                  <a:lnTo>
                    <a:pt x="31050" y="168262"/>
                  </a:lnTo>
                  <a:lnTo>
                    <a:pt x="39737" y="157797"/>
                  </a:lnTo>
                  <a:lnTo>
                    <a:pt x="10566" y="157797"/>
                  </a:lnTo>
                  <a:lnTo>
                    <a:pt x="685" y="155917"/>
                  </a:lnTo>
                  <a:close/>
                </a:path>
                <a:path w="94614" h="193675">
                  <a:moveTo>
                    <a:pt x="9296" y="153860"/>
                  </a:moveTo>
                  <a:lnTo>
                    <a:pt x="6667" y="155498"/>
                  </a:lnTo>
                  <a:lnTo>
                    <a:pt x="8940" y="156362"/>
                  </a:lnTo>
                  <a:lnTo>
                    <a:pt x="10566" y="157797"/>
                  </a:lnTo>
                  <a:lnTo>
                    <a:pt x="39737" y="157797"/>
                  </a:lnTo>
                  <a:lnTo>
                    <a:pt x="42541" y="154419"/>
                  </a:lnTo>
                  <a:lnTo>
                    <a:pt x="21043" y="154419"/>
                  </a:lnTo>
                  <a:lnTo>
                    <a:pt x="11899" y="154266"/>
                  </a:lnTo>
                  <a:lnTo>
                    <a:pt x="9296" y="153860"/>
                  </a:lnTo>
                  <a:close/>
                </a:path>
                <a:path w="94614" h="193675">
                  <a:moveTo>
                    <a:pt x="48319" y="148587"/>
                  </a:moveTo>
                  <a:lnTo>
                    <a:pt x="26242" y="148587"/>
                  </a:lnTo>
                  <a:lnTo>
                    <a:pt x="27457" y="149923"/>
                  </a:lnTo>
                  <a:lnTo>
                    <a:pt x="19239" y="151020"/>
                  </a:lnTo>
                  <a:lnTo>
                    <a:pt x="19391" y="151020"/>
                  </a:lnTo>
                  <a:lnTo>
                    <a:pt x="23362" y="153860"/>
                  </a:lnTo>
                  <a:lnTo>
                    <a:pt x="22809" y="153860"/>
                  </a:lnTo>
                  <a:lnTo>
                    <a:pt x="21043" y="154419"/>
                  </a:lnTo>
                  <a:lnTo>
                    <a:pt x="42541" y="154419"/>
                  </a:lnTo>
                  <a:lnTo>
                    <a:pt x="45535" y="150812"/>
                  </a:lnTo>
                  <a:lnTo>
                    <a:pt x="48319" y="148587"/>
                  </a:lnTo>
                  <a:close/>
                </a:path>
                <a:path w="94614" h="193675">
                  <a:moveTo>
                    <a:pt x="9093" y="142824"/>
                  </a:moveTo>
                  <a:lnTo>
                    <a:pt x="12255" y="149212"/>
                  </a:lnTo>
                  <a:lnTo>
                    <a:pt x="16055" y="151020"/>
                  </a:lnTo>
                  <a:lnTo>
                    <a:pt x="21380" y="149923"/>
                  </a:lnTo>
                  <a:lnTo>
                    <a:pt x="26242" y="148587"/>
                  </a:lnTo>
                  <a:lnTo>
                    <a:pt x="48319" y="148587"/>
                  </a:lnTo>
                  <a:lnTo>
                    <a:pt x="53272" y="144627"/>
                  </a:lnTo>
                  <a:lnTo>
                    <a:pt x="21132" y="144627"/>
                  </a:lnTo>
                  <a:lnTo>
                    <a:pt x="9093" y="142824"/>
                  </a:lnTo>
                  <a:close/>
                </a:path>
                <a:path w="94614" h="193675">
                  <a:moveTo>
                    <a:pt x="58276" y="140627"/>
                  </a:moveTo>
                  <a:lnTo>
                    <a:pt x="23240" y="140627"/>
                  </a:lnTo>
                  <a:lnTo>
                    <a:pt x="21132" y="144627"/>
                  </a:lnTo>
                  <a:lnTo>
                    <a:pt x="53272" y="144627"/>
                  </a:lnTo>
                  <a:lnTo>
                    <a:pt x="58276" y="140627"/>
                  </a:lnTo>
                  <a:close/>
                </a:path>
                <a:path w="94614" h="193675">
                  <a:moveTo>
                    <a:pt x="11063" y="131077"/>
                  </a:moveTo>
                  <a:lnTo>
                    <a:pt x="7975" y="139839"/>
                  </a:lnTo>
                  <a:lnTo>
                    <a:pt x="19291" y="141757"/>
                  </a:lnTo>
                  <a:lnTo>
                    <a:pt x="23240" y="140627"/>
                  </a:lnTo>
                  <a:lnTo>
                    <a:pt x="58276" y="140627"/>
                  </a:lnTo>
                  <a:lnTo>
                    <a:pt x="62660" y="137121"/>
                  </a:lnTo>
                  <a:lnTo>
                    <a:pt x="18757" y="137121"/>
                  </a:lnTo>
                  <a:lnTo>
                    <a:pt x="13070" y="132137"/>
                  </a:lnTo>
                  <a:lnTo>
                    <a:pt x="11823" y="131673"/>
                  </a:lnTo>
                  <a:lnTo>
                    <a:pt x="11577" y="131673"/>
                  </a:lnTo>
                  <a:lnTo>
                    <a:pt x="11063" y="131077"/>
                  </a:lnTo>
                  <a:close/>
                </a:path>
                <a:path w="94614" h="193675">
                  <a:moveTo>
                    <a:pt x="30848" y="130797"/>
                  </a:moveTo>
                  <a:lnTo>
                    <a:pt x="29527" y="131305"/>
                  </a:lnTo>
                  <a:lnTo>
                    <a:pt x="34721" y="135928"/>
                  </a:lnTo>
                  <a:lnTo>
                    <a:pt x="18757" y="137121"/>
                  </a:lnTo>
                  <a:lnTo>
                    <a:pt x="62660" y="137121"/>
                  </a:lnTo>
                  <a:lnTo>
                    <a:pt x="68095" y="132777"/>
                  </a:lnTo>
                  <a:lnTo>
                    <a:pt x="68636" y="132283"/>
                  </a:lnTo>
                  <a:lnTo>
                    <a:pt x="37782" y="132283"/>
                  </a:lnTo>
                  <a:lnTo>
                    <a:pt x="30848" y="130797"/>
                  </a:lnTo>
                  <a:close/>
                </a:path>
                <a:path w="94614" h="193675">
                  <a:moveTo>
                    <a:pt x="27739" y="130352"/>
                  </a:moveTo>
                  <a:lnTo>
                    <a:pt x="17843" y="130352"/>
                  </a:lnTo>
                  <a:lnTo>
                    <a:pt x="17947" y="130797"/>
                  </a:lnTo>
                  <a:lnTo>
                    <a:pt x="18066" y="131305"/>
                  </a:lnTo>
                  <a:lnTo>
                    <a:pt x="18152" y="131673"/>
                  </a:lnTo>
                  <a:lnTo>
                    <a:pt x="18261" y="132137"/>
                  </a:lnTo>
                  <a:lnTo>
                    <a:pt x="26695" y="134061"/>
                  </a:lnTo>
                  <a:lnTo>
                    <a:pt x="27987" y="133172"/>
                  </a:lnTo>
                  <a:lnTo>
                    <a:pt x="28117" y="133172"/>
                  </a:lnTo>
                  <a:lnTo>
                    <a:pt x="26858" y="131077"/>
                  </a:lnTo>
                  <a:lnTo>
                    <a:pt x="27153" y="130797"/>
                  </a:lnTo>
                  <a:lnTo>
                    <a:pt x="27739" y="130352"/>
                  </a:lnTo>
                  <a:close/>
                </a:path>
                <a:path w="94614" h="193675">
                  <a:moveTo>
                    <a:pt x="16383" y="130543"/>
                  </a:moveTo>
                  <a:lnTo>
                    <a:pt x="11252" y="130543"/>
                  </a:lnTo>
                  <a:lnTo>
                    <a:pt x="13070" y="132137"/>
                  </a:lnTo>
                  <a:lnTo>
                    <a:pt x="14793" y="132777"/>
                  </a:lnTo>
                  <a:lnTo>
                    <a:pt x="14665" y="132777"/>
                  </a:lnTo>
                  <a:lnTo>
                    <a:pt x="16383" y="130543"/>
                  </a:lnTo>
                  <a:close/>
                </a:path>
                <a:path w="94614" h="193675">
                  <a:moveTo>
                    <a:pt x="71878" y="129324"/>
                  </a:moveTo>
                  <a:lnTo>
                    <a:pt x="38150" y="129324"/>
                  </a:lnTo>
                  <a:lnTo>
                    <a:pt x="39277" y="129920"/>
                  </a:lnTo>
                  <a:lnTo>
                    <a:pt x="37875" y="132137"/>
                  </a:lnTo>
                  <a:lnTo>
                    <a:pt x="37782" y="132283"/>
                  </a:lnTo>
                  <a:lnTo>
                    <a:pt x="68636" y="132283"/>
                  </a:lnTo>
                  <a:lnTo>
                    <a:pt x="71878" y="129324"/>
                  </a:lnTo>
                  <a:close/>
                </a:path>
                <a:path w="94614" h="193675">
                  <a:moveTo>
                    <a:pt x="11252" y="130543"/>
                  </a:moveTo>
                  <a:lnTo>
                    <a:pt x="11162" y="130797"/>
                  </a:lnTo>
                  <a:lnTo>
                    <a:pt x="11063" y="131077"/>
                  </a:lnTo>
                  <a:lnTo>
                    <a:pt x="11577" y="131673"/>
                  </a:lnTo>
                  <a:lnTo>
                    <a:pt x="11823" y="131673"/>
                  </a:lnTo>
                  <a:lnTo>
                    <a:pt x="13070" y="132137"/>
                  </a:lnTo>
                  <a:lnTo>
                    <a:pt x="11252" y="130543"/>
                  </a:lnTo>
                  <a:close/>
                </a:path>
                <a:path w="94614" h="193675">
                  <a:moveTo>
                    <a:pt x="16713" y="117932"/>
                  </a:moveTo>
                  <a:lnTo>
                    <a:pt x="13754" y="118122"/>
                  </a:lnTo>
                  <a:lnTo>
                    <a:pt x="7099" y="125793"/>
                  </a:lnTo>
                  <a:lnTo>
                    <a:pt x="7175" y="126314"/>
                  </a:lnTo>
                  <a:lnTo>
                    <a:pt x="7238" y="126644"/>
                  </a:lnTo>
                  <a:lnTo>
                    <a:pt x="11063" y="131077"/>
                  </a:lnTo>
                  <a:lnTo>
                    <a:pt x="11162" y="130797"/>
                  </a:lnTo>
                  <a:lnTo>
                    <a:pt x="11252" y="130543"/>
                  </a:lnTo>
                  <a:lnTo>
                    <a:pt x="16383" y="130543"/>
                  </a:lnTo>
                  <a:lnTo>
                    <a:pt x="16529" y="130352"/>
                  </a:lnTo>
                  <a:lnTo>
                    <a:pt x="27739" y="130352"/>
                  </a:lnTo>
                  <a:lnTo>
                    <a:pt x="28308" y="129920"/>
                  </a:lnTo>
                  <a:lnTo>
                    <a:pt x="38150" y="129324"/>
                  </a:lnTo>
                  <a:lnTo>
                    <a:pt x="71878" y="129324"/>
                  </a:lnTo>
                  <a:lnTo>
                    <a:pt x="79933" y="121970"/>
                  </a:lnTo>
                  <a:lnTo>
                    <a:pt x="27876" y="121970"/>
                  </a:lnTo>
                  <a:lnTo>
                    <a:pt x="19900" y="120764"/>
                  </a:lnTo>
                  <a:lnTo>
                    <a:pt x="16713" y="117932"/>
                  </a:lnTo>
                  <a:close/>
                </a:path>
                <a:path w="94614" h="193675">
                  <a:moveTo>
                    <a:pt x="32267" y="116649"/>
                  </a:moveTo>
                  <a:lnTo>
                    <a:pt x="31507" y="116649"/>
                  </a:lnTo>
                  <a:lnTo>
                    <a:pt x="27876" y="121970"/>
                  </a:lnTo>
                  <a:lnTo>
                    <a:pt x="79933" y="121970"/>
                  </a:lnTo>
                  <a:lnTo>
                    <a:pt x="84983" y="117360"/>
                  </a:lnTo>
                  <a:lnTo>
                    <a:pt x="33974" y="117360"/>
                  </a:lnTo>
                  <a:lnTo>
                    <a:pt x="34019" y="116916"/>
                  </a:lnTo>
                  <a:lnTo>
                    <a:pt x="34746" y="116916"/>
                  </a:lnTo>
                  <a:lnTo>
                    <a:pt x="32267" y="116649"/>
                  </a:lnTo>
                  <a:close/>
                </a:path>
                <a:path w="94614" h="193675">
                  <a:moveTo>
                    <a:pt x="90503" y="109926"/>
                  </a:moveTo>
                  <a:lnTo>
                    <a:pt x="46883" y="109926"/>
                  </a:lnTo>
                  <a:lnTo>
                    <a:pt x="45904" y="113995"/>
                  </a:lnTo>
                  <a:lnTo>
                    <a:pt x="34315" y="113995"/>
                  </a:lnTo>
                  <a:lnTo>
                    <a:pt x="34046" y="116649"/>
                  </a:lnTo>
                  <a:lnTo>
                    <a:pt x="33974" y="117360"/>
                  </a:lnTo>
                  <a:lnTo>
                    <a:pt x="33759" y="117360"/>
                  </a:lnTo>
                  <a:lnTo>
                    <a:pt x="40246" y="114439"/>
                  </a:lnTo>
                  <a:lnTo>
                    <a:pt x="87452" y="114439"/>
                  </a:lnTo>
                  <a:lnTo>
                    <a:pt x="87792" y="113995"/>
                  </a:lnTo>
                  <a:lnTo>
                    <a:pt x="90503" y="109926"/>
                  </a:lnTo>
                  <a:close/>
                </a:path>
                <a:path w="94614" h="193675">
                  <a:moveTo>
                    <a:pt x="34746" y="116916"/>
                  </a:moveTo>
                  <a:lnTo>
                    <a:pt x="33759" y="117360"/>
                  </a:lnTo>
                  <a:lnTo>
                    <a:pt x="38874" y="117360"/>
                  </a:lnTo>
                  <a:lnTo>
                    <a:pt x="34746" y="116916"/>
                  </a:lnTo>
                  <a:close/>
                </a:path>
                <a:path w="94614" h="193675">
                  <a:moveTo>
                    <a:pt x="87452" y="114439"/>
                  </a:moveTo>
                  <a:lnTo>
                    <a:pt x="40246" y="114439"/>
                  </a:lnTo>
                  <a:lnTo>
                    <a:pt x="38874" y="117360"/>
                  </a:lnTo>
                  <a:lnTo>
                    <a:pt x="84983" y="117360"/>
                  </a:lnTo>
                  <a:lnTo>
                    <a:pt x="85763" y="116649"/>
                  </a:lnTo>
                  <a:lnTo>
                    <a:pt x="87452" y="114439"/>
                  </a:lnTo>
                  <a:close/>
                </a:path>
                <a:path w="94614" h="193675">
                  <a:moveTo>
                    <a:pt x="43929" y="97650"/>
                  </a:moveTo>
                  <a:lnTo>
                    <a:pt x="42608" y="98272"/>
                  </a:lnTo>
                  <a:lnTo>
                    <a:pt x="42544" y="99860"/>
                  </a:lnTo>
                  <a:lnTo>
                    <a:pt x="36512" y="101625"/>
                  </a:lnTo>
                  <a:lnTo>
                    <a:pt x="26619" y="102361"/>
                  </a:lnTo>
                  <a:lnTo>
                    <a:pt x="21120" y="103047"/>
                  </a:lnTo>
                  <a:lnTo>
                    <a:pt x="19981" y="109926"/>
                  </a:lnTo>
                  <a:lnTo>
                    <a:pt x="29290" y="111251"/>
                  </a:lnTo>
                  <a:lnTo>
                    <a:pt x="40960" y="110177"/>
                  </a:lnTo>
                  <a:lnTo>
                    <a:pt x="45584" y="109926"/>
                  </a:lnTo>
                  <a:lnTo>
                    <a:pt x="90503" y="109926"/>
                  </a:lnTo>
                  <a:lnTo>
                    <a:pt x="94310" y="104178"/>
                  </a:lnTo>
                  <a:lnTo>
                    <a:pt x="91887" y="100215"/>
                  </a:lnTo>
                  <a:lnTo>
                    <a:pt x="87134" y="100215"/>
                  </a:lnTo>
                  <a:lnTo>
                    <a:pt x="86613" y="99123"/>
                  </a:lnTo>
                  <a:lnTo>
                    <a:pt x="86649" y="98907"/>
                  </a:lnTo>
                  <a:lnTo>
                    <a:pt x="51168" y="98907"/>
                  </a:lnTo>
                  <a:lnTo>
                    <a:pt x="43929" y="97650"/>
                  </a:lnTo>
                  <a:close/>
                </a:path>
                <a:path w="94614" h="193675">
                  <a:moveTo>
                    <a:pt x="91592" y="99733"/>
                  </a:moveTo>
                  <a:lnTo>
                    <a:pt x="87134" y="100215"/>
                  </a:lnTo>
                  <a:lnTo>
                    <a:pt x="91887" y="100215"/>
                  </a:lnTo>
                  <a:lnTo>
                    <a:pt x="91670" y="99860"/>
                  </a:lnTo>
                  <a:lnTo>
                    <a:pt x="91592" y="99733"/>
                  </a:lnTo>
                  <a:close/>
                </a:path>
                <a:path w="94614" h="193675">
                  <a:moveTo>
                    <a:pt x="87672" y="93535"/>
                  </a:moveTo>
                  <a:lnTo>
                    <a:pt x="48272" y="93535"/>
                  </a:lnTo>
                  <a:lnTo>
                    <a:pt x="51168" y="98907"/>
                  </a:lnTo>
                  <a:lnTo>
                    <a:pt x="86649" y="98907"/>
                  </a:lnTo>
                  <a:lnTo>
                    <a:pt x="86755" y="98272"/>
                  </a:lnTo>
                  <a:lnTo>
                    <a:pt x="86859" y="97650"/>
                  </a:lnTo>
                  <a:lnTo>
                    <a:pt x="86967" y="97002"/>
                  </a:lnTo>
                  <a:lnTo>
                    <a:pt x="87077" y="96339"/>
                  </a:lnTo>
                  <a:lnTo>
                    <a:pt x="88599" y="94311"/>
                  </a:lnTo>
                  <a:lnTo>
                    <a:pt x="87672" y="93535"/>
                  </a:lnTo>
                  <a:close/>
                </a:path>
                <a:path w="94614" h="193675">
                  <a:moveTo>
                    <a:pt x="33652" y="95364"/>
                  </a:moveTo>
                  <a:lnTo>
                    <a:pt x="30504" y="95364"/>
                  </a:lnTo>
                  <a:lnTo>
                    <a:pt x="30896" y="97002"/>
                  </a:lnTo>
                  <a:lnTo>
                    <a:pt x="30975" y="97332"/>
                  </a:lnTo>
                  <a:lnTo>
                    <a:pt x="31470" y="97332"/>
                  </a:lnTo>
                  <a:lnTo>
                    <a:pt x="33652" y="95364"/>
                  </a:lnTo>
                  <a:close/>
                </a:path>
                <a:path w="94614" h="193675">
                  <a:moveTo>
                    <a:pt x="21976" y="86423"/>
                  </a:moveTo>
                  <a:lnTo>
                    <a:pt x="20951" y="87274"/>
                  </a:lnTo>
                  <a:lnTo>
                    <a:pt x="19011" y="89103"/>
                  </a:lnTo>
                  <a:lnTo>
                    <a:pt x="18211" y="90703"/>
                  </a:lnTo>
                  <a:lnTo>
                    <a:pt x="25755" y="96177"/>
                  </a:lnTo>
                  <a:lnTo>
                    <a:pt x="28181" y="97002"/>
                  </a:lnTo>
                  <a:lnTo>
                    <a:pt x="29112" y="95364"/>
                  </a:lnTo>
                  <a:lnTo>
                    <a:pt x="39341" y="95364"/>
                  </a:lnTo>
                  <a:lnTo>
                    <a:pt x="40693" y="92887"/>
                  </a:lnTo>
                  <a:lnTo>
                    <a:pt x="68833" y="92887"/>
                  </a:lnTo>
                  <a:lnTo>
                    <a:pt x="65493" y="89814"/>
                  </a:lnTo>
                  <a:lnTo>
                    <a:pt x="65849" y="89420"/>
                  </a:lnTo>
                  <a:lnTo>
                    <a:pt x="28422" y="89420"/>
                  </a:lnTo>
                  <a:lnTo>
                    <a:pt x="21976" y="86423"/>
                  </a:lnTo>
                  <a:close/>
                </a:path>
                <a:path w="94614" h="193675">
                  <a:moveTo>
                    <a:pt x="39341" y="95364"/>
                  </a:moveTo>
                  <a:lnTo>
                    <a:pt x="36238" y="95364"/>
                  </a:lnTo>
                  <a:lnTo>
                    <a:pt x="38328" y="96037"/>
                  </a:lnTo>
                  <a:lnTo>
                    <a:pt x="39077" y="95846"/>
                  </a:lnTo>
                  <a:lnTo>
                    <a:pt x="39341" y="95364"/>
                  </a:lnTo>
                  <a:close/>
                </a:path>
                <a:path w="94614" h="193675">
                  <a:moveTo>
                    <a:pt x="86897" y="92887"/>
                  </a:moveTo>
                  <a:lnTo>
                    <a:pt x="40996" y="92887"/>
                  </a:lnTo>
                  <a:lnTo>
                    <a:pt x="42087" y="93268"/>
                  </a:lnTo>
                  <a:lnTo>
                    <a:pt x="41440" y="95364"/>
                  </a:lnTo>
                  <a:lnTo>
                    <a:pt x="43528" y="96037"/>
                  </a:lnTo>
                  <a:lnTo>
                    <a:pt x="43268" y="96037"/>
                  </a:lnTo>
                  <a:lnTo>
                    <a:pt x="48272" y="93535"/>
                  </a:lnTo>
                  <a:lnTo>
                    <a:pt x="87672" y="93535"/>
                  </a:lnTo>
                  <a:lnTo>
                    <a:pt x="86897" y="92887"/>
                  </a:lnTo>
                  <a:close/>
                </a:path>
                <a:path w="94614" h="193675">
                  <a:moveTo>
                    <a:pt x="73952" y="91351"/>
                  </a:moveTo>
                  <a:lnTo>
                    <a:pt x="68833" y="92887"/>
                  </a:lnTo>
                  <a:lnTo>
                    <a:pt x="87415" y="92887"/>
                  </a:lnTo>
                  <a:lnTo>
                    <a:pt x="77317" y="91605"/>
                  </a:lnTo>
                  <a:lnTo>
                    <a:pt x="73952" y="91351"/>
                  </a:lnTo>
                  <a:close/>
                </a:path>
                <a:path w="94614" h="193675">
                  <a:moveTo>
                    <a:pt x="64780" y="74371"/>
                  </a:moveTo>
                  <a:lnTo>
                    <a:pt x="48945" y="74371"/>
                  </a:lnTo>
                  <a:lnTo>
                    <a:pt x="50210" y="80873"/>
                  </a:lnTo>
                  <a:lnTo>
                    <a:pt x="50279" y="81229"/>
                  </a:lnTo>
                  <a:lnTo>
                    <a:pt x="47608" y="85267"/>
                  </a:lnTo>
                  <a:lnTo>
                    <a:pt x="35547" y="85267"/>
                  </a:lnTo>
                  <a:lnTo>
                    <a:pt x="33575" y="88074"/>
                  </a:lnTo>
                  <a:lnTo>
                    <a:pt x="33477" y="88214"/>
                  </a:lnTo>
                  <a:lnTo>
                    <a:pt x="28422" y="89420"/>
                  </a:lnTo>
                  <a:lnTo>
                    <a:pt x="65849" y="89420"/>
                  </a:lnTo>
                  <a:lnTo>
                    <a:pt x="68554" y="86423"/>
                  </a:lnTo>
                  <a:lnTo>
                    <a:pt x="78754" y="86423"/>
                  </a:lnTo>
                  <a:lnTo>
                    <a:pt x="78546" y="85991"/>
                  </a:lnTo>
                  <a:lnTo>
                    <a:pt x="73253" y="85991"/>
                  </a:lnTo>
                  <a:lnTo>
                    <a:pt x="73207" y="85267"/>
                  </a:lnTo>
                  <a:lnTo>
                    <a:pt x="47928" y="85267"/>
                  </a:lnTo>
                  <a:lnTo>
                    <a:pt x="40576" y="83591"/>
                  </a:lnTo>
                  <a:lnTo>
                    <a:pt x="73102" y="83591"/>
                  </a:lnTo>
                  <a:lnTo>
                    <a:pt x="73088" y="83375"/>
                  </a:lnTo>
                  <a:lnTo>
                    <a:pt x="80286" y="83375"/>
                  </a:lnTo>
                  <a:lnTo>
                    <a:pt x="87172" y="78384"/>
                  </a:lnTo>
                  <a:lnTo>
                    <a:pt x="82384" y="75857"/>
                  </a:lnTo>
                  <a:lnTo>
                    <a:pt x="77012" y="75039"/>
                  </a:lnTo>
                  <a:lnTo>
                    <a:pt x="68129" y="75039"/>
                  </a:lnTo>
                  <a:lnTo>
                    <a:pt x="64780" y="74371"/>
                  </a:lnTo>
                  <a:close/>
                </a:path>
                <a:path w="94614" h="193675">
                  <a:moveTo>
                    <a:pt x="78754" y="86423"/>
                  </a:moveTo>
                  <a:lnTo>
                    <a:pt x="68554" y="86423"/>
                  </a:lnTo>
                  <a:lnTo>
                    <a:pt x="73088" y="87274"/>
                  </a:lnTo>
                  <a:lnTo>
                    <a:pt x="77355" y="88633"/>
                  </a:lnTo>
                  <a:lnTo>
                    <a:pt x="79552" y="88074"/>
                  </a:lnTo>
                  <a:lnTo>
                    <a:pt x="78754" y="86423"/>
                  </a:lnTo>
                  <a:close/>
                </a:path>
                <a:path w="94614" h="193675">
                  <a:moveTo>
                    <a:pt x="78270" y="85420"/>
                  </a:moveTo>
                  <a:lnTo>
                    <a:pt x="73253" y="85991"/>
                  </a:lnTo>
                  <a:lnTo>
                    <a:pt x="78546" y="85991"/>
                  </a:lnTo>
                  <a:lnTo>
                    <a:pt x="78270" y="85420"/>
                  </a:lnTo>
                  <a:close/>
                </a:path>
                <a:path w="94614" h="193675">
                  <a:moveTo>
                    <a:pt x="80286" y="83375"/>
                  </a:moveTo>
                  <a:lnTo>
                    <a:pt x="73088" y="83375"/>
                  </a:lnTo>
                  <a:lnTo>
                    <a:pt x="78193" y="85267"/>
                  </a:lnTo>
                  <a:lnTo>
                    <a:pt x="77675" y="85267"/>
                  </a:lnTo>
                  <a:lnTo>
                    <a:pt x="80286" y="83375"/>
                  </a:lnTo>
                  <a:close/>
                </a:path>
                <a:path w="94614" h="193675">
                  <a:moveTo>
                    <a:pt x="66332" y="64769"/>
                  </a:moveTo>
                  <a:lnTo>
                    <a:pt x="45789" y="64769"/>
                  </a:lnTo>
                  <a:lnTo>
                    <a:pt x="50279" y="66916"/>
                  </a:lnTo>
                  <a:lnTo>
                    <a:pt x="50380" y="67805"/>
                  </a:lnTo>
                  <a:lnTo>
                    <a:pt x="42468" y="72732"/>
                  </a:lnTo>
                  <a:lnTo>
                    <a:pt x="41401" y="72999"/>
                  </a:lnTo>
                  <a:lnTo>
                    <a:pt x="33123" y="74101"/>
                  </a:lnTo>
                  <a:lnTo>
                    <a:pt x="25695" y="74898"/>
                  </a:lnTo>
                  <a:lnTo>
                    <a:pt x="24853" y="76714"/>
                  </a:lnTo>
                  <a:lnTo>
                    <a:pt x="36334" y="80873"/>
                  </a:lnTo>
                  <a:lnTo>
                    <a:pt x="42036" y="79755"/>
                  </a:lnTo>
                  <a:lnTo>
                    <a:pt x="48945" y="74371"/>
                  </a:lnTo>
                  <a:lnTo>
                    <a:pt x="64780" y="74371"/>
                  </a:lnTo>
                  <a:lnTo>
                    <a:pt x="61960" y="73808"/>
                  </a:lnTo>
                  <a:lnTo>
                    <a:pt x="61104" y="69892"/>
                  </a:lnTo>
                  <a:lnTo>
                    <a:pt x="60924" y="69892"/>
                  </a:lnTo>
                  <a:lnTo>
                    <a:pt x="60845" y="68706"/>
                  </a:lnTo>
                  <a:lnTo>
                    <a:pt x="72917" y="68706"/>
                  </a:lnTo>
                  <a:lnTo>
                    <a:pt x="70511" y="68018"/>
                  </a:lnTo>
                  <a:lnTo>
                    <a:pt x="67142" y="67389"/>
                  </a:lnTo>
                  <a:lnTo>
                    <a:pt x="66332" y="64769"/>
                  </a:lnTo>
                  <a:close/>
                </a:path>
                <a:path w="94614" h="193675">
                  <a:moveTo>
                    <a:pt x="76083" y="74898"/>
                  </a:moveTo>
                  <a:lnTo>
                    <a:pt x="68129" y="75039"/>
                  </a:lnTo>
                  <a:lnTo>
                    <a:pt x="77012" y="75039"/>
                  </a:lnTo>
                  <a:lnTo>
                    <a:pt x="76083" y="74898"/>
                  </a:lnTo>
                  <a:close/>
                </a:path>
                <a:path w="94614" h="193675">
                  <a:moveTo>
                    <a:pt x="72917" y="68706"/>
                  </a:moveTo>
                  <a:lnTo>
                    <a:pt x="60845" y="68706"/>
                  </a:lnTo>
                  <a:lnTo>
                    <a:pt x="61104" y="69892"/>
                  </a:lnTo>
                  <a:lnTo>
                    <a:pt x="73288" y="72732"/>
                  </a:lnTo>
                  <a:lnTo>
                    <a:pt x="72849" y="72732"/>
                  </a:lnTo>
                  <a:lnTo>
                    <a:pt x="73520" y="72275"/>
                  </a:lnTo>
                  <a:lnTo>
                    <a:pt x="73588" y="68899"/>
                  </a:lnTo>
                  <a:lnTo>
                    <a:pt x="72917" y="68706"/>
                  </a:lnTo>
                  <a:close/>
                </a:path>
                <a:path w="94614" h="193675">
                  <a:moveTo>
                    <a:pt x="60887" y="68899"/>
                  </a:moveTo>
                  <a:lnTo>
                    <a:pt x="60924" y="69892"/>
                  </a:lnTo>
                  <a:lnTo>
                    <a:pt x="61104" y="69892"/>
                  </a:lnTo>
                  <a:lnTo>
                    <a:pt x="60887" y="68899"/>
                  </a:lnTo>
                  <a:close/>
                </a:path>
                <a:path w="94614" h="193675">
                  <a:moveTo>
                    <a:pt x="44755" y="65354"/>
                  </a:moveTo>
                  <a:lnTo>
                    <a:pt x="32270" y="65354"/>
                  </a:lnTo>
                  <a:lnTo>
                    <a:pt x="36448" y="65976"/>
                  </a:lnTo>
                  <a:lnTo>
                    <a:pt x="36641" y="66916"/>
                  </a:lnTo>
                  <a:lnTo>
                    <a:pt x="36738" y="67389"/>
                  </a:lnTo>
                  <a:lnTo>
                    <a:pt x="36824" y="67805"/>
                  </a:lnTo>
                  <a:lnTo>
                    <a:pt x="36867" y="68018"/>
                  </a:lnTo>
                  <a:lnTo>
                    <a:pt x="37604" y="68018"/>
                  </a:lnTo>
                  <a:lnTo>
                    <a:pt x="40690" y="68275"/>
                  </a:lnTo>
                  <a:lnTo>
                    <a:pt x="44755" y="65354"/>
                  </a:lnTo>
                  <a:close/>
                </a:path>
                <a:path w="94614" h="193675">
                  <a:moveTo>
                    <a:pt x="75478" y="63118"/>
                  </a:moveTo>
                  <a:lnTo>
                    <a:pt x="66865" y="63118"/>
                  </a:lnTo>
                  <a:lnTo>
                    <a:pt x="73913" y="68275"/>
                  </a:lnTo>
                  <a:lnTo>
                    <a:pt x="75478" y="63118"/>
                  </a:lnTo>
                  <a:close/>
                </a:path>
                <a:path w="94614" h="193675">
                  <a:moveTo>
                    <a:pt x="26009" y="58635"/>
                  </a:moveTo>
                  <a:lnTo>
                    <a:pt x="24079" y="61899"/>
                  </a:lnTo>
                  <a:lnTo>
                    <a:pt x="22877" y="66916"/>
                  </a:lnTo>
                  <a:lnTo>
                    <a:pt x="22764" y="67389"/>
                  </a:lnTo>
                  <a:lnTo>
                    <a:pt x="22635" y="67389"/>
                  </a:lnTo>
                  <a:lnTo>
                    <a:pt x="32270" y="65354"/>
                  </a:lnTo>
                  <a:lnTo>
                    <a:pt x="44755" y="65354"/>
                  </a:lnTo>
                  <a:lnTo>
                    <a:pt x="45568" y="64769"/>
                  </a:lnTo>
                  <a:lnTo>
                    <a:pt x="66332" y="64769"/>
                  </a:lnTo>
                  <a:lnTo>
                    <a:pt x="66865" y="63118"/>
                  </a:lnTo>
                  <a:lnTo>
                    <a:pt x="75478" y="63118"/>
                  </a:lnTo>
                  <a:lnTo>
                    <a:pt x="75628" y="62623"/>
                  </a:lnTo>
                  <a:lnTo>
                    <a:pt x="75053" y="59423"/>
                  </a:lnTo>
                  <a:lnTo>
                    <a:pt x="52158" y="59423"/>
                  </a:lnTo>
                  <a:lnTo>
                    <a:pt x="51439" y="58991"/>
                  </a:lnTo>
                  <a:lnTo>
                    <a:pt x="30594" y="58991"/>
                  </a:lnTo>
                  <a:lnTo>
                    <a:pt x="26009" y="58635"/>
                  </a:lnTo>
                  <a:close/>
                </a:path>
                <a:path w="94614" h="193675">
                  <a:moveTo>
                    <a:pt x="64515" y="50888"/>
                  </a:moveTo>
                  <a:lnTo>
                    <a:pt x="51554" y="50888"/>
                  </a:lnTo>
                  <a:lnTo>
                    <a:pt x="51792" y="54254"/>
                  </a:lnTo>
                  <a:lnTo>
                    <a:pt x="51828" y="54749"/>
                  </a:lnTo>
                  <a:lnTo>
                    <a:pt x="51952" y="56505"/>
                  </a:lnTo>
                  <a:lnTo>
                    <a:pt x="52062" y="58057"/>
                  </a:lnTo>
                  <a:lnTo>
                    <a:pt x="52158" y="59423"/>
                  </a:lnTo>
                  <a:lnTo>
                    <a:pt x="75053" y="59423"/>
                  </a:lnTo>
                  <a:lnTo>
                    <a:pt x="74975" y="58991"/>
                  </a:lnTo>
                  <a:lnTo>
                    <a:pt x="74857" y="58331"/>
                  </a:lnTo>
                  <a:lnTo>
                    <a:pt x="74807" y="58057"/>
                  </a:lnTo>
                  <a:lnTo>
                    <a:pt x="70064" y="56505"/>
                  </a:lnTo>
                  <a:lnTo>
                    <a:pt x="64089" y="56044"/>
                  </a:lnTo>
                  <a:lnTo>
                    <a:pt x="59575" y="54749"/>
                  </a:lnTo>
                  <a:lnTo>
                    <a:pt x="58267" y="51930"/>
                  </a:lnTo>
                  <a:lnTo>
                    <a:pt x="64515" y="50888"/>
                  </a:lnTo>
                  <a:close/>
                </a:path>
                <a:path w="94614" h="193675">
                  <a:moveTo>
                    <a:pt x="29578" y="55816"/>
                  </a:moveTo>
                  <a:lnTo>
                    <a:pt x="34226" y="58331"/>
                  </a:lnTo>
                  <a:lnTo>
                    <a:pt x="30594" y="58991"/>
                  </a:lnTo>
                  <a:lnTo>
                    <a:pt x="51439" y="58991"/>
                  </a:lnTo>
                  <a:lnTo>
                    <a:pt x="48160" y="57022"/>
                  </a:lnTo>
                  <a:lnTo>
                    <a:pt x="33820" y="57022"/>
                  </a:lnTo>
                  <a:lnTo>
                    <a:pt x="29578" y="55816"/>
                  </a:lnTo>
                  <a:close/>
                </a:path>
                <a:path w="94614" h="193675">
                  <a:moveTo>
                    <a:pt x="43548" y="54254"/>
                  </a:moveTo>
                  <a:lnTo>
                    <a:pt x="38303" y="54584"/>
                  </a:lnTo>
                  <a:lnTo>
                    <a:pt x="33820" y="57022"/>
                  </a:lnTo>
                  <a:lnTo>
                    <a:pt x="48160" y="57022"/>
                  </a:lnTo>
                  <a:lnTo>
                    <a:pt x="43548" y="54254"/>
                  </a:lnTo>
                  <a:close/>
                </a:path>
                <a:path w="94614" h="193675">
                  <a:moveTo>
                    <a:pt x="68678" y="49377"/>
                  </a:moveTo>
                  <a:lnTo>
                    <a:pt x="46469" y="49377"/>
                  </a:lnTo>
                  <a:lnTo>
                    <a:pt x="47193" y="49618"/>
                  </a:lnTo>
                  <a:lnTo>
                    <a:pt x="46593" y="54254"/>
                  </a:lnTo>
                  <a:lnTo>
                    <a:pt x="46570" y="54432"/>
                  </a:lnTo>
                  <a:lnTo>
                    <a:pt x="51444" y="50888"/>
                  </a:lnTo>
                  <a:lnTo>
                    <a:pt x="67775" y="50888"/>
                  </a:lnTo>
                  <a:lnTo>
                    <a:pt x="68678" y="49377"/>
                  </a:lnTo>
                  <a:close/>
                </a:path>
                <a:path w="94614" h="193675">
                  <a:moveTo>
                    <a:pt x="67775" y="50888"/>
                  </a:moveTo>
                  <a:lnTo>
                    <a:pt x="64515" y="50888"/>
                  </a:lnTo>
                  <a:lnTo>
                    <a:pt x="67319" y="51930"/>
                  </a:lnTo>
                  <a:lnTo>
                    <a:pt x="67152" y="51930"/>
                  </a:lnTo>
                  <a:lnTo>
                    <a:pt x="67775" y="50888"/>
                  </a:lnTo>
                  <a:close/>
                </a:path>
                <a:path w="94614" h="193675">
                  <a:moveTo>
                    <a:pt x="55765" y="0"/>
                  </a:moveTo>
                  <a:lnTo>
                    <a:pt x="53808" y="10582"/>
                  </a:lnTo>
                  <a:lnTo>
                    <a:pt x="52350" y="21251"/>
                  </a:lnTo>
                  <a:lnTo>
                    <a:pt x="51438" y="31928"/>
                  </a:lnTo>
                  <a:lnTo>
                    <a:pt x="51117" y="42583"/>
                  </a:lnTo>
                  <a:lnTo>
                    <a:pt x="49339" y="43878"/>
                  </a:lnTo>
                  <a:lnTo>
                    <a:pt x="40678" y="44627"/>
                  </a:lnTo>
                  <a:lnTo>
                    <a:pt x="39560" y="47815"/>
                  </a:lnTo>
                  <a:lnTo>
                    <a:pt x="42979" y="51549"/>
                  </a:lnTo>
                  <a:lnTo>
                    <a:pt x="44183" y="51549"/>
                  </a:lnTo>
                  <a:lnTo>
                    <a:pt x="46243" y="49377"/>
                  </a:lnTo>
                  <a:lnTo>
                    <a:pt x="68678" y="49377"/>
                  </a:lnTo>
                  <a:lnTo>
                    <a:pt x="70553" y="46240"/>
                  </a:lnTo>
                  <a:lnTo>
                    <a:pt x="60718" y="46240"/>
                  </a:lnTo>
                  <a:lnTo>
                    <a:pt x="59575" y="44018"/>
                  </a:lnTo>
                  <a:lnTo>
                    <a:pt x="58973" y="36284"/>
                  </a:lnTo>
                  <a:lnTo>
                    <a:pt x="58432" y="21251"/>
                  </a:lnTo>
                  <a:lnTo>
                    <a:pt x="57511" y="6597"/>
                  </a:lnTo>
                  <a:lnTo>
                    <a:pt x="55765" y="0"/>
                  </a:lnTo>
                  <a:close/>
                </a:path>
                <a:path w="94614" h="193675">
                  <a:moveTo>
                    <a:pt x="71966" y="43878"/>
                  </a:moveTo>
                  <a:lnTo>
                    <a:pt x="71512" y="43878"/>
                  </a:lnTo>
                  <a:lnTo>
                    <a:pt x="60718" y="46240"/>
                  </a:lnTo>
                  <a:lnTo>
                    <a:pt x="70553" y="46240"/>
                  </a:lnTo>
                  <a:lnTo>
                    <a:pt x="71882" y="44018"/>
                  </a:lnTo>
                  <a:lnTo>
                    <a:pt x="71966" y="43878"/>
                  </a:lnTo>
                  <a:close/>
                </a:path>
              </a:pathLst>
            </a:custGeom>
            <a:solidFill>
              <a:srgbClr val="0F1B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9" name="object 1329" descr=""/>
            <p:cNvSpPr/>
            <p:nvPr/>
          </p:nvSpPr>
          <p:spPr>
            <a:xfrm>
              <a:off x="2580907" y="6867091"/>
              <a:ext cx="12065" cy="6985"/>
            </a:xfrm>
            <a:custGeom>
              <a:avLst/>
              <a:gdLst/>
              <a:ahLst/>
              <a:cxnLst/>
              <a:rect l="l" t="t" r="r" b="b"/>
              <a:pathLst>
                <a:path w="12064" h="6984">
                  <a:moveTo>
                    <a:pt x="3060" y="0"/>
                  </a:moveTo>
                  <a:lnTo>
                    <a:pt x="0" y="3390"/>
                  </a:lnTo>
                  <a:lnTo>
                    <a:pt x="3340" y="6464"/>
                  </a:lnTo>
                  <a:lnTo>
                    <a:pt x="8458" y="4927"/>
                  </a:lnTo>
                  <a:lnTo>
                    <a:pt x="11823" y="5181"/>
                  </a:lnTo>
                  <a:lnTo>
                    <a:pt x="10947" y="4127"/>
                  </a:lnTo>
                  <a:lnTo>
                    <a:pt x="11442" y="3479"/>
                  </a:lnTo>
                  <a:lnTo>
                    <a:pt x="11823" y="2311"/>
                  </a:lnTo>
                  <a:lnTo>
                    <a:pt x="7594" y="850"/>
                  </a:lnTo>
                  <a:lnTo>
                    <a:pt x="3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0" name="object 1330" descr=""/>
            <p:cNvSpPr/>
            <p:nvPr/>
          </p:nvSpPr>
          <p:spPr>
            <a:xfrm>
              <a:off x="2525840" y="6945984"/>
              <a:ext cx="6350" cy="3175"/>
            </a:xfrm>
            <a:custGeom>
              <a:avLst/>
              <a:gdLst/>
              <a:ahLst/>
              <a:cxnLst/>
              <a:rect l="l" t="t" r="r" b="b"/>
              <a:pathLst>
                <a:path w="6350" h="3175">
                  <a:moveTo>
                    <a:pt x="2247" y="0"/>
                  </a:moveTo>
                  <a:lnTo>
                    <a:pt x="0" y="800"/>
                  </a:lnTo>
                  <a:lnTo>
                    <a:pt x="5626" y="3136"/>
                  </a:lnTo>
                  <a:lnTo>
                    <a:pt x="6045" y="1790"/>
                  </a:lnTo>
                  <a:lnTo>
                    <a:pt x="2247" y="0"/>
                  </a:lnTo>
                  <a:close/>
                </a:path>
              </a:pathLst>
            </a:custGeom>
            <a:solidFill>
              <a:srgbClr val="A9B0A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1" name="object 1331" descr=""/>
            <p:cNvSpPr/>
            <p:nvPr/>
          </p:nvSpPr>
          <p:spPr>
            <a:xfrm>
              <a:off x="2590229" y="6905839"/>
              <a:ext cx="19685" cy="22225"/>
            </a:xfrm>
            <a:custGeom>
              <a:avLst/>
              <a:gdLst/>
              <a:ahLst/>
              <a:cxnLst/>
              <a:rect l="l" t="t" r="r" b="b"/>
              <a:pathLst>
                <a:path w="19685" h="22225">
                  <a:moveTo>
                    <a:pt x="11645" y="0"/>
                  </a:moveTo>
                  <a:lnTo>
                    <a:pt x="7569" y="63"/>
                  </a:lnTo>
                  <a:lnTo>
                    <a:pt x="5003" y="5803"/>
                  </a:lnTo>
                  <a:lnTo>
                    <a:pt x="0" y="14554"/>
                  </a:lnTo>
                  <a:lnTo>
                    <a:pt x="4190" y="20459"/>
                  </a:lnTo>
                  <a:lnTo>
                    <a:pt x="8186" y="22106"/>
                  </a:lnTo>
                  <a:lnTo>
                    <a:pt x="12484" y="18811"/>
                  </a:lnTo>
                  <a:lnTo>
                    <a:pt x="16438" y="13569"/>
                  </a:lnTo>
                  <a:lnTo>
                    <a:pt x="19405" y="9372"/>
                  </a:lnTo>
                  <a:lnTo>
                    <a:pt x="18948" y="3378"/>
                  </a:lnTo>
                  <a:lnTo>
                    <a:pt x="14287" y="4635"/>
                  </a:lnTo>
                  <a:lnTo>
                    <a:pt x="12128" y="3060"/>
                  </a:lnTo>
                  <a:lnTo>
                    <a:pt x="11645" y="0"/>
                  </a:lnTo>
                  <a:close/>
                </a:path>
              </a:pathLst>
            </a:custGeom>
            <a:solidFill>
              <a:srgbClr val="0F1B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2" name="object 1332" descr=""/>
            <p:cNvSpPr/>
            <p:nvPr/>
          </p:nvSpPr>
          <p:spPr>
            <a:xfrm>
              <a:off x="2588502" y="6757770"/>
              <a:ext cx="81915" cy="171450"/>
            </a:xfrm>
            <a:custGeom>
              <a:avLst/>
              <a:gdLst/>
              <a:ahLst/>
              <a:cxnLst/>
              <a:rect l="l" t="t" r="r" b="b"/>
              <a:pathLst>
                <a:path w="81914" h="171450">
                  <a:moveTo>
                    <a:pt x="53264" y="138112"/>
                  </a:moveTo>
                  <a:lnTo>
                    <a:pt x="40144" y="138112"/>
                  </a:lnTo>
                  <a:lnTo>
                    <a:pt x="35935" y="145143"/>
                  </a:lnTo>
                  <a:lnTo>
                    <a:pt x="31991" y="153619"/>
                  </a:lnTo>
                  <a:lnTo>
                    <a:pt x="30028" y="161786"/>
                  </a:lnTo>
                  <a:lnTo>
                    <a:pt x="29904" y="162304"/>
                  </a:lnTo>
                  <a:lnTo>
                    <a:pt x="31267" y="169964"/>
                  </a:lnTo>
                  <a:lnTo>
                    <a:pt x="35897" y="171413"/>
                  </a:lnTo>
                  <a:lnTo>
                    <a:pt x="42706" y="167565"/>
                  </a:lnTo>
                  <a:lnTo>
                    <a:pt x="49501" y="161786"/>
                  </a:lnTo>
                  <a:lnTo>
                    <a:pt x="54089" y="157441"/>
                  </a:lnTo>
                  <a:lnTo>
                    <a:pt x="45885" y="154749"/>
                  </a:lnTo>
                  <a:lnTo>
                    <a:pt x="53406" y="151447"/>
                  </a:lnTo>
                  <a:lnTo>
                    <a:pt x="53660" y="151447"/>
                  </a:lnTo>
                  <a:lnTo>
                    <a:pt x="54140" y="149732"/>
                  </a:lnTo>
                  <a:lnTo>
                    <a:pt x="51828" y="148907"/>
                  </a:lnTo>
                  <a:lnTo>
                    <a:pt x="53228" y="142632"/>
                  </a:lnTo>
                  <a:lnTo>
                    <a:pt x="53264" y="138112"/>
                  </a:lnTo>
                  <a:close/>
                </a:path>
                <a:path w="81914" h="171450">
                  <a:moveTo>
                    <a:pt x="25920" y="151447"/>
                  </a:moveTo>
                  <a:lnTo>
                    <a:pt x="20675" y="151447"/>
                  </a:lnTo>
                  <a:lnTo>
                    <a:pt x="21132" y="157441"/>
                  </a:lnTo>
                  <a:lnTo>
                    <a:pt x="25920" y="151447"/>
                  </a:lnTo>
                  <a:close/>
                </a:path>
                <a:path w="81914" h="171450">
                  <a:moveTo>
                    <a:pt x="38426" y="122631"/>
                  </a:moveTo>
                  <a:lnTo>
                    <a:pt x="18503" y="122631"/>
                  </a:lnTo>
                  <a:lnTo>
                    <a:pt x="21221" y="127076"/>
                  </a:lnTo>
                  <a:lnTo>
                    <a:pt x="14820" y="136740"/>
                  </a:lnTo>
                  <a:lnTo>
                    <a:pt x="12674" y="139547"/>
                  </a:lnTo>
                  <a:lnTo>
                    <a:pt x="12152" y="142148"/>
                  </a:lnTo>
                  <a:lnTo>
                    <a:pt x="12120" y="142307"/>
                  </a:lnTo>
                  <a:lnTo>
                    <a:pt x="12016" y="142632"/>
                  </a:lnTo>
                  <a:lnTo>
                    <a:pt x="10665" y="145143"/>
                  </a:lnTo>
                  <a:lnTo>
                    <a:pt x="10553" y="145351"/>
                  </a:lnTo>
                  <a:lnTo>
                    <a:pt x="9296" y="148132"/>
                  </a:lnTo>
                  <a:lnTo>
                    <a:pt x="13383" y="148132"/>
                  </a:lnTo>
                  <a:lnTo>
                    <a:pt x="13855" y="151129"/>
                  </a:lnTo>
                  <a:lnTo>
                    <a:pt x="16014" y="152704"/>
                  </a:lnTo>
                  <a:lnTo>
                    <a:pt x="20675" y="151447"/>
                  </a:lnTo>
                  <a:lnTo>
                    <a:pt x="25920" y="151447"/>
                  </a:lnTo>
                  <a:lnTo>
                    <a:pt x="29552" y="146972"/>
                  </a:lnTo>
                  <a:lnTo>
                    <a:pt x="34338" y="142148"/>
                  </a:lnTo>
                  <a:lnTo>
                    <a:pt x="40144" y="138112"/>
                  </a:lnTo>
                  <a:lnTo>
                    <a:pt x="53264" y="138112"/>
                  </a:lnTo>
                  <a:lnTo>
                    <a:pt x="53238" y="136334"/>
                  </a:lnTo>
                  <a:lnTo>
                    <a:pt x="55746" y="135153"/>
                  </a:lnTo>
                  <a:lnTo>
                    <a:pt x="55671" y="131457"/>
                  </a:lnTo>
                  <a:lnTo>
                    <a:pt x="50495" y="131457"/>
                  </a:lnTo>
                  <a:lnTo>
                    <a:pt x="50001" y="128511"/>
                  </a:lnTo>
                  <a:lnTo>
                    <a:pt x="46418" y="128511"/>
                  </a:lnTo>
                  <a:lnTo>
                    <a:pt x="38426" y="122631"/>
                  </a:lnTo>
                  <a:close/>
                </a:path>
                <a:path w="81914" h="171450">
                  <a:moveTo>
                    <a:pt x="65037" y="140665"/>
                  </a:moveTo>
                  <a:lnTo>
                    <a:pt x="60134" y="140665"/>
                  </a:lnTo>
                  <a:lnTo>
                    <a:pt x="55123" y="142632"/>
                  </a:lnTo>
                  <a:lnTo>
                    <a:pt x="61887" y="143852"/>
                  </a:lnTo>
                  <a:lnTo>
                    <a:pt x="65037" y="140665"/>
                  </a:lnTo>
                  <a:close/>
                </a:path>
                <a:path w="81914" h="171450">
                  <a:moveTo>
                    <a:pt x="53325" y="142307"/>
                  </a:moveTo>
                  <a:lnTo>
                    <a:pt x="53339" y="143332"/>
                  </a:lnTo>
                  <a:lnTo>
                    <a:pt x="55123" y="142632"/>
                  </a:lnTo>
                  <a:lnTo>
                    <a:pt x="53325" y="142307"/>
                  </a:lnTo>
                  <a:close/>
                </a:path>
                <a:path w="81914" h="171450">
                  <a:moveTo>
                    <a:pt x="56114" y="134980"/>
                  </a:moveTo>
                  <a:lnTo>
                    <a:pt x="55746" y="135153"/>
                  </a:lnTo>
                  <a:lnTo>
                    <a:pt x="55752" y="135458"/>
                  </a:lnTo>
                  <a:lnTo>
                    <a:pt x="56114" y="134980"/>
                  </a:lnTo>
                  <a:close/>
                </a:path>
                <a:path w="81914" h="171450">
                  <a:moveTo>
                    <a:pt x="59194" y="130911"/>
                  </a:moveTo>
                  <a:lnTo>
                    <a:pt x="56114" y="134980"/>
                  </a:lnTo>
                  <a:lnTo>
                    <a:pt x="60845" y="132753"/>
                  </a:lnTo>
                  <a:lnTo>
                    <a:pt x="59194" y="130911"/>
                  </a:lnTo>
                  <a:close/>
                </a:path>
                <a:path w="81914" h="171450">
                  <a:moveTo>
                    <a:pt x="57171" y="129765"/>
                  </a:moveTo>
                  <a:lnTo>
                    <a:pt x="55657" y="130674"/>
                  </a:lnTo>
                  <a:lnTo>
                    <a:pt x="55717" y="131761"/>
                  </a:lnTo>
                  <a:lnTo>
                    <a:pt x="55904" y="131457"/>
                  </a:lnTo>
                  <a:lnTo>
                    <a:pt x="57171" y="129765"/>
                  </a:lnTo>
                  <a:close/>
                </a:path>
                <a:path w="81914" h="171450">
                  <a:moveTo>
                    <a:pt x="55359" y="125234"/>
                  </a:moveTo>
                  <a:lnTo>
                    <a:pt x="50495" y="131457"/>
                  </a:lnTo>
                  <a:lnTo>
                    <a:pt x="55671" y="131457"/>
                  </a:lnTo>
                  <a:lnTo>
                    <a:pt x="55608" y="129765"/>
                  </a:lnTo>
                  <a:lnTo>
                    <a:pt x="55539" y="128511"/>
                  </a:lnTo>
                  <a:lnTo>
                    <a:pt x="55460" y="127076"/>
                  </a:lnTo>
                  <a:lnTo>
                    <a:pt x="55359" y="125234"/>
                  </a:lnTo>
                  <a:close/>
                </a:path>
                <a:path w="81914" h="171450">
                  <a:moveTo>
                    <a:pt x="61607" y="123837"/>
                  </a:moveTo>
                  <a:lnTo>
                    <a:pt x="57171" y="129765"/>
                  </a:lnTo>
                  <a:lnTo>
                    <a:pt x="65912" y="124879"/>
                  </a:lnTo>
                  <a:lnTo>
                    <a:pt x="61607" y="123837"/>
                  </a:lnTo>
                  <a:close/>
                </a:path>
                <a:path w="81914" h="171450">
                  <a:moveTo>
                    <a:pt x="48145" y="125869"/>
                  </a:moveTo>
                  <a:lnTo>
                    <a:pt x="46418" y="128511"/>
                  </a:lnTo>
                  <a:lnTo>
                    <a:pt x="50001" y="128511"/>
                  </a:lnTo>
                  <a:lnTo>
                    <a:pt x="49606" y="126149"/>
                  </a:lnTo>
                  <a:lnTo>
                    <a:pt x="48145" y="125869"/>
                  </a:lnTo>
                  <a:close/>
                </a:path>
                <a:path w="81914" h="171450">
                  <a:moveTo>
                    <a:pt x="58187" y="108318"/>
                  </a:moveTo>
                  <a:lnTo>
                    <a:pt x="5181" y="108318"/>
                  </a:lnTo>
                  <a:lnTo>
                    <a:pt x="6384" y="110807"/>
                  </a:lnTo>
                  <a:lnTo>
                    <a:pt x="6464" y="110972"/>
                  </a:lnTo>
                  <a:lnTo>
                    <a:pt x="4229" y="111632"/>
                  </a:lnTo>
                  <a:lnTo>
                    <a:pt x="3848" y="112801"/>
                  </a:lnTo>
                  <a:lnTo>
                    <a:pt x="3352" y="113449"/>
                  </a:lnTo>
                  <a:lnTo>
                    <a:pt x="4229" y="114503"/>
                  </a:lnTo>
                  <a:lnTo>
                    <a:pt x="13733" y="115722"/>
                  </a:lnTo>
                  <a:lnTo>
                    <a:pt x="15511" y="117209"/>
                  </a:lnTo>
                  <a:lnTo>
                    <a:pt x="13989" y="119237"/>
                  </a:lnTo>
                  <a:lnTo>
                    <a:pt x="13525" y="122021"/>
                  </a:lnTo>
                  <a:lnTo>
                    <a:pt x="14046" y="123113"/>
                  </a:lnTo>
                  <a:lnTo>
                    <a:pt x="18503" y="122631"/>
                  </a:lnTo>
                  <a:lnTo>
                    <a:pt x="38426" y="122631"/>
                  </a:lnTo>
                  <a:lnTo>
                    <a:pt x="32575" y="118325"/>
                  </a:lnTo>
                  <a:lnTo>
                    <a:pt x="41495" y="118325"/>
                  </a:lnTo>
                  <a:lnTo>
                    <a:pt x="41757" y="117957"/>
                  </a:lnTo>
                  <a:lnTo>
                    <a:pt x="41140" y="116141"/>
                  </a:lnTo>
                  <a:lnTo>
                    <a:pt x="41071" y="115938"/>
                  </a:lnTo>
                  <a:lnTo>
                    <a:pt x="47652" y="108889"/>
                  </a:lnTo>
                  <a:lnTo>
                    <a:pt x="59471" y="108889"/>
                  </a:lnTo>
                  <a:lnTo>
                    <a:pt x="58187" y="108318"/>
                  </a:lnTo>
                  <a:close/>
                </a:path>
                <a:path w="81914" h="171450">
                  <a:moveTo>
                    <a:pt x="41495" y="118325"/>
                  </a:moveTo>
                  <a:lnTo>
                    <a:pt x="32575" y="118325"/>
                  </a:lnTo>
                  <a:lnTo>
                    <a:pt x="40970" y="119062"/>
                  </a:lnTo>
                  <a:lnTo>
                    <a:pt x="41495" y="118325"/>
                  </a:lnTo>
                  <a:close/>
                </a:path>
                <a:path w="81914" h="171450">
                  <a:moveTo>
                    <a:pt x="59471" y="108889"/>
                  </a:moveTo>
                  <a:lnTo>
                    <a:pt x="47668" y="108889"/>
                  </a:lnTo>
                  <a:lnTo>
                    <a:pt x="45059" y="113969"/>
                  </a:lnTo>
                  <a:lnTo>
                    <a:pt x="58546" y="116141"/>
                  </a:lnTo>
                  <a:lnTo>
                    <a:pt x="62420" y="115722"/>
                  </a:lnTo>
                  <a:lnTo>
                    <a:pt x="68033" y="115214"/>
                  </a:lnTo>
                  <a:lnTo>
                    <a:pt x="70147" y="110185"/>
                  </a:lnTo>
                  <a:lnTo>
                    <a:pt x="66281" y="110185"/>
                  </a:lnTo>
                  <a:lnTo>
                    <a:pt x="60642" y="109410"/>
                  </a:lnTo>
                  <a:lnTo>
                    <a:pt x="59471" y="108889"/>
                  </a:lnTo>
                  <a:close/>
                </a:path>
                <a:path w="81914" h="171450">
                  <a:moveTo>
                    <a:pt x="81496" y="109410"/>
                  </a:moveTo>
                  <a:lnTo>
                    <a:pt x="71191" y="109410"/>
                  </a:lnTo>
                  <a:lnTo>
                    <a:pt x="81902" y="110807"/>
                  </a:lnTo>
                  <a:lnTo>
                    <a:pt x="81496" y="109410"/>
                  </a:lnTo>
                  <a:close/>
                </a:path>
                <a:path w="81914" h="171450">
                  <a:moveTo>
                    <a:pt x="74440" y="106273"/>
                  </a:moveTo>
                  <a:lnTo>
                    <a:pt x="73654" y="106273"/>
                  </a:lnTo>
                  <a:lnTo>
                    <a:pt x="66281" y="110185"/>
                  </a:lnTo>
                  <a:lnTo>
                    <a:pt x="70147" y="110185"/>
                  </a:lnTo>
                  <a:lnTo>
                    <a:pt x="70473" y="109410"/>
                  </a:lnTo>
                  <a:lnTo>
                    <a:pt x="81496" y="109410"/>
                  </a:lnTo>
                  <a:lnTo>
                    <a:pt x="80688" y="106629"/>
                  </a:lnTo>
                  <a:lnTo>
                    <a:pt x="78168" y="106629"/>
                  </a:lnTo>
                  <a:lnTo>
                    <a:pt x="74440" y="106273"/>
                  </a:lnTo>
                  <a:close/>
                </a:path>
                <a:path w="81914" h="171450">
                  <a:moveTo>
                    <a:pt x="0" y="106273"/>
                  </a:moveTo>
                  <a:lnTo>
                    <a:pt x="111" y="108038"/>
                  </a:lnTo>
                  <a:lnTo>
                    <a:pt x="165" y="108889"/>
                  </a:lnTo>
                  <a:lnTo>
                    <a:pt x="5181" y="108318"/>
                  </a:lnTo>
                  <a:lnTo>
                    <a:pt x="58187" y="108318"/>
                  </a:lnTo>
                  <a:lnTo>
                    <a:pt x="57559" y="108038"/>
                  </a:lnTo>
                  <a:lnTo>
                    <a:pt x="4762" y="108038"/>
                  </a:lnTo>
                  <a:lnTo>
                    <a:pt x="0" y="106273"/>
                  </a:lnTo>
                  <a:close/>
                </a:path>
                <a:path w="81914" h="171450">
                  <a:moveTo>
                    <a:pt x="53758" y="88023"/>
                  </a:moveTo>
                  <a:lnTo>
                    <a:pt x="15633" y="88023"/>
                  </a:lnTo>
                  <a:lnTo>
                    <a:pt x="20218" y="88557"/>
                  </a:lnTo>
                  <a:lnTo>
                    <a:pt x="10553" y="97408"/>
                  </a:lnTo>
                  <a:lnTo>
                    <a:pt x="9296" y="98755"/>
                  </a:lnTo>
                  <a:lnTo>
                    <a:pt x="14084" y="101282"/>
                  </a:lnTo>
                  <a:lnTo>
                    <a:pt x="4762" y="108038"/>
                  </a:lnTo>
                  <a:lnTo>
                    <a:pt x="57559" y="108038"/>
                  </a:lnTo>
                  <a:lnTo>
                    <a:pt x="53590" y="106273"/>
                  </a:lnTo>
                  <a:lnTo>
                    <a:pt x="52531" y="103771"/>
                  </a:lnTo>
                  <a:lnTo>
                    <a:pt x="50548" y="98755"/>
                  </a:lnTo>
                  <a:lnTo>
                    <a:pt x="74048" y="98755"/>
                  </a:lnTo>
                  <a:lnTo>
                    <a:pt x="79463" y="96342"/>
                  </a:lnTo>
                  <a:lnTo>
                    <a:pt x="79438" y="95542"/>
                  </a:lnTo>
                  <a:lnTo>
                    <a:pt x="55778" y="95542"/>
                  </a:lnTo>
                  <a:lnTo>
                    <a:pt x="55401" y="91986"/>
                  </a:lnTo>
                  <a:lnTo>
                    <a:pt x="55333" y="91351"/>
                  </a:lnTo>
                  <a:lnTo>
                    <a:pt x="58458" y="90906"/>
                  </a:lnTo>
                  <a:lnTo>
                    <a:pt x="61062" y="89446"/>
                  </a:lnTo>
                  <a:lnTo>
                    <a:pt x="57391" y="89446"/>
                  </a:lnTo>
                  <a:lnTo>
                    <a:pt x="53758" y="88023"/>
                  </a:lnTo>
                  <a:close/>
                </a:path>
                <a:path w="81914" h="171450">
                  <a:moveTo>
                    <a:pt x="79857" y="103771"/>
                  </a:moveTo>
                  <a:lnTo>
                    <a:pt x="78168" y="106629"/>
                  </a:lnTo>
                  <a:lnTo>
                    <a:pt x="80688" y="106629"/>
                  </a:lnTo>
                  <a:lnTo>
                    <a:pt x="79857" y="103771"/>
                  </a:lnTo>
                  <a:close/>
                </a:path>
                <a:path w="81914" h="171450">
                  <a:moveTo>
                    <a:pt x="74048" y="98755"/>
                  </a:moveTo>
                  <a:lnTo>
                    <a:pt x="50669" y="98755"/>
                  </a:lnTo>
                  <a:lnTo>
                    <a:pt x="63461" y="102323"/>
                  </a:lnTo>
                  <a:lnTo>
                    <a:pt x="67919" y="101485"/>
                  </a:lnTo>
                  <a:lnTo>
                    <a:pt x="74048" y="98755"/>
                  </a:lnTo>
                  <a:close/>
                </a:path>
                <a:path w="81914" h="171450">
                  <a:moveTo>
                    <a:pt x="31699" y="0"/>
                  </a:moveTo>
                  <a:lnTo>
                    <a:pt x="29641" y="6699"/>
                  </a:lnTo>
                  <a:lnTo>
                    <a:pt x="26077" y="14660"/>
                  </a:lnTo>
                  <a:lnTo>
                    <a:pt x="25007" y="21104"/>
                  </a:lnTo>
                  <a:lnTo>
                    <a:pt x="30429" y="23253"/>
                  </a:lnTo>
                  <a:lnTo>
                    <a:pt x="25661" y="27425"/>
                  </a:lnTo>
                  <a:lnTo>
                    <a:pt x="20951" y="33121"/>
                  </a:lnTo>
                  <a:lnTo>
                    <a:pt x="19713" y="37998"/>
                  </a:lnTo>
                  <a:lnTo>
                    <a:pt x="25361" y="39712"/>
                  </a:lnTo>
                  <a:lnTo>
                    <a:pt x="22186" y="42379"/>
                  </a:lnTo>
                  <a:lnTo>
                    <a:pt x="13373" y="50431"/>
                  </a:lnTo>
                  <a:lnTo>
                    <a:pt x="15214" y="54025"/>
                  </a:lnTo>
                  <a:lnTo>
                    <a:pt x="21299" y="56675"/>
                  </a:lnTo>
                  <a:lnTo>
                    <a:pt x="17686" y="62915"/>
                  </a:lnTo>
                  <a:lnTo>
                    <a:pt x="11465" y="70527"/>
                  </a:lnTo>
                  <a:lnTo>
                    <a:pt x="10348" y="74879"/>
                  </a:lnTo>
                  <a:lnTo>
                    <a:pt x="10240" y="75296"/>
                  </a:lnTo>
                  <a:lnTo>
                    <a:pt x="10145" y="75668"/>
                  </a:lnTo>
                  <a:lnTo>
                    <a:pt x="16001" y="75920"/>
                  </a:lnTo>
                  <a:lnTo>
                    <a:pt x="16065" y="76923"/>
                  </a:lnTo>
                  <a:lnTo>
                    <a:pt x="13969" y="80276"/>
                  </a:lnTo>
                  <a:lnTo>
                    <a:pt x="9118" y="85102"/>
                  </a:lnTo>
                  <a:lnTo>
                    <a:pt x="12344" y="91986"/>
                  </a:lnTo>
                  <a:lnTo>
                    <a:pt x="15313" y="88023"/>
                  </a:lnTo>
                  <a:lnTo>
                    <a:pt x="53758" y="88023"/>
                  </a:lnTo>
                  <a:lnTo>
                    <a:pt x="52298" y="87452"/>
                  </a:lnTo>
                  <a:lnTo>
                    <a:pt x="58242" y="80479"/>
                  </a:lnTo>
                  <a:lnTo>
                    <a:pt x="69874" y="80479"/>
                  </a:lnTo>
                  <a:lnTo>
                    <a:pt x="62534" y="79794"/>
                  </a:lnTo>
                  <a:lnTo>
                    <a:pt x="65649" y="77456"/>
                  </a:lnTo>
                  <a:lnTo>
                    <a:pt x="72570" y="75296"/>
                  </a:lnTo>
                  <a:lnTo>
                    <a:pt x="73539" y="74879"/>
                  </a:lnTo>
                  <a:lnTo>
                    <a:pt x="68351" y="74879"/>
                  </a:lnTo>
                  <a:lnTo>
                    <a:pt x="59054" y="70142"/>
                  </a:lnTo>
                  <a:lnTo>
                    <a:pt x="59626" y="69659"/>
                  </a:lnTo>
                  <a:lnTo>
                    <a:pt x="46659" y="69659"/>
                  </a:lnTo>
                  <a:lnTo>
                    <a:pt x="50399" y="66459"/>
                  </a:lnTo>
                  <a:lnTo>
                    <a:pt x="41097" y="66459"/>
                  </a:lnTo>
                  <a:lnTo>
                    <a:pt x="49860" y="62610"/>
                  </a:lnTo>
                  <a:lnTo>
                    <a:pt x="43941" y="59042"/>
                  </a:lnTo>
                  <a:lnTo>
                    <a:pt x="48591" y="56845"/>
                  </a:lnTo>
                  <a:lnTo>
                    <a:pt x="42176" y="56845"/>
                  </a:lnTo>
                  <a:lnTo>
                    <a:pt x="42290" y="54965"/>
                  </a:lnTo>
                  <a:lnTo>
                    <a:pt x="47548" y="54762"/>
                  </a:lnTo>
                  <a:lnTo>
                    <a:pt x="46215" y="48501"/>
                  </a:lnTo>
                  <a:lnTo>
                    <a:pt x="43294" y="46697"/>
                  </a:lnTo>
                  <a:lnTo>
                    <a:pt x="42730" y="45123"/>
                  </a:lnTo>
                  <a:lnTo>
                    <a:pt x="42621" y="44818"/>
                  </a:lnTo>
                  <a:lnTo>
                    <a:pt x="44829" y="44818"/>
                  </a:lnTo>
                  <a:lnTo>
                    <a:pt x="44564" y="44119"/>
                  </a:lnTo>
                  <a:lnTo>
                    <a:pt x="41389" y="42227"/>
                  </a:lnTo>
                  <a:lnTo>
                    <a:pt x="41445" y="41313"/>
                  </a:lnTo>
                  <a:lnTo>
                    <a:pt x="41516" y="40043"/>
                  </a:lnTo>
                  <a:lnTo>
                    <a:pt x="44655" y="40043"/>
                  </a:lnTo>
                  <a:lnTo>
                    <a:pt x="47015" y="34442"/>
                  </a:lnTo>
                  <a:lnTo>
                    <a:pt x="40665" y="32219"/>
                  </a:lnTo>
                  <a:lnTo>
                    <a:pt x="38709" y="25514"/>
                  </a:lnTo>
                  <a:lnTo>
                    <a:pt x="41313" y="24206"/>
                  </a:lnTo>
                  <a:lnTo>
                    <a:pt x="38506" y="15239"/>
                  </a:lnTo>
                  <a:lnTo>
                    <a:pt x="33210" y="7238"/>
                  </a:lnTo>
                  <a:lnTo>
                    <a:pt x="31699" y="0"/>
                  </a:lnTo>
                  <a:close/>
                </a:path>
                <a:path w="81914" h="171450">
                  <a:moveTo>
                    <a:pt x="61696" y="89090"/>
                  </a:moveTo>
                  <a:lnTo>
                    <a:pt x="57391" y="89446"/>
                  </a:lnTo>
                  <a:lnTo>
                    <a:pt x="61062" y="89446"/>
                  </a:lnTo>
                  <a:lnTo>
                    <a:pt x="61696" y="89090"/>
                  </a:lnTo>
                  <a:close/>
                </a:path>
                <a:path w="81914" h="171450">
                  <a:moveTo>
                    <a:pt x="69874" y="80479"/>
                  </a:moveTo>
                  <a:lnTo>
                    <a:pt x="58242" y="80479"/>
                  </a:lnTo>
                  <a:lnTo>
                    <a:pt x="69913" y="82664"/>
                  </a:lnTo>
                  <a:lnTo>
                    <a:pt x="73952" y="80860"/>
                  </a:lnTo>
                  <a:lnTo>
                    <a:pt x="69874" y="80479"/>
                  </a:lnTo>
                  <a:close/>
                </a:path>
                <a:path w="81914" h="171450">
                  <a:moveTo>
                    <a:pt x="10145" y="75668"/>
                  </a:moveTo>
                  <a:lnTo>
                    <a:pt x="9803" y="75668"/>
                  </a:lnTo>
                  <a:lnTo>
                    <a:pt x="9745" y="76923"/>
                  </a:lnTo>
                  <a:lnTo>
                    <a:pt x="10080" y="75920"/>
                  </a:lnTo>
                  <a:lnTo>
                    <a:pt x="10145" y="75668"/>
                  </a:lnTo>
                  <a:close/>
                </a:path>
                <a:path w="81914" h="171450">
                  <a:moveTo>
                    <a:pt x="78168" y="69418"/>
                  </a:moveTo>
                  <a:lnTo>
                    <a:pt x="74612" y="70980"/>
                  </a:lnTo>
                  <a:lnTo>
                    <a:pt x="68351" y="74879"/>
                  </a:lnTo>
                  <a:lnTo>
                    <a:pt x="73539" y="74879"/>
                  </a:lnTo>
                  <a:lnTo>
                    <a:pt x="78383" y="72791"/>
                  </a:lnTo>
                  <a:lnTo>
                    <a:pt x="78267" y="70980"/>
                  </a:lnTo>
                  <a:lnTo>
                    <a:pt x="78168" y="69418"/>
                  </a:lnTo>
                  <a:close/>
                </a:path>
                <a:path w="81914" h="171450">
                  <a:moveTo>
                    <a:pt x="60007" y="57251"/>
                  </a:moveTo>
                  <a:lnTo>
                    <a:pt x="58477" y="59042"/>
                  </a:lnTo>
                  <a:lnTo>
                    <a:pt x="57299" y="66192"/>
                  </a:lnTo>
                  <a:lnTo>
                    <a:pt x="57258" y="66459"/>
                  </a:lnTo>
                  <a:lnTo>
                    <a:pt x="57149" y="67170"/>
                  </a:lnTo>
                  <a:lnTo>
                    <a:pt x="53263" y="68922"/>
                  </a:lnTo>
                  <a:lnTo>
                    <a:pt x="46659" y="69659"/>
                  </a:lnTo>
                  <a:lnTo>
                    <a:pt x="59626" y="69659"/>
                  </a:lnTo>
                  <a:lnTo>
                    <a:pt x="66047" y="64235"/>
                  </a:lnTo>
                  <a:lnTo>
                    <a:pt x="63385" y="63334"/>
                  </a:lnTo>
                  <a:lnTo>
                    <a:pt x="66878" y="62368"/>
                  </a:lnTo>
                  <a:lnTo>
                    <a:pt x="70745" y="61511"/>
                  </a:lnTo>
                  <a:lnTo>
                    <a:pt x="70627" y="61196"/>
                  </a:lnTo>
                  <a:lnTo>
                    <a:pt x="70514" y="60896"/>
                  </a:lnTo>
                  <a:lnTo>
                    <a:pt x="70464" y="60763"/>
                  </a:lnTo>
                  <a:lnTo>
                    <a:pt x="70337" y="60426"/>
                  </a:lnTo>
                  <a:lnTo>
                    <a:pt x="65201" y="60426"/>
                  </a:lnTo>
                  <a:lnTo>
                    <a:pt x="60007" y="57251"/>
                  </a:lnTo>
                  <a:close/>
                </a:path>
                <a:path w="81914" h="171450">
                  <a:moveTo>
                    <a:pt x="49580" y="63919"/>
                  </a:moveTo>
                  <a:lnTo>
                    <a:pt x="41097" y="66459"/>
                  </a:lnTo>
                  <a:lnTo>
                    <a:pt x="50399" y="66459"/>
                  </a:lnTo>
                  <a:lnTo>
                    <a:pt x="50711" y="66192"/>
                  </a:lnTo>
                  <a:lnTo>
                    <a:pt x="49580" y="63919"/>
                  </a:lnTo>
                  <a:close/>
                </a:path>
                <a:path w="81914" h="171450">
                  <a:moveTo>
                    <a:pt x="66444" y="64235"/>
                  </a:moveTo>
                  <a:lnTo>
                    <a:pt x="66047" y="64235"/>
                  </a:lnTo>
                  <a:lnTo>
                    <a:pt x="71831" y="66192"/>
                  </a:lnTo>
                  <a:lnTo>
                    <a:pt x="66444" y="64235"/>
                  </a:lnTo>
                  <a:close/>
                </a:path>
                <a:path w="81914" h="171450">
                  <a:moveTo>
                    <a:pt x="72167" y="61196"/>
                  </a:moveTo>
                  <a:lnTo>
                    <a:pt x="70745" y="61511"/>
                  </a:lnTo>
                  <a:lnTo>
                    <a:pt x="71970" y="64769"/>
                  </a:lnTo>
                  <a:lnTo>
                    <a:pt x="72089" y="62610"/>
                  </a:lnTo>
                  <a:lnTo>
                    <a:pt x="72167" y="61196"/>
                  </a:lnTo>
                  <a:close/>
                </a:path>
                <a:path w="81914" h="171450">
                  <a:moveTo>
                    <a:pt x="72478" y="55549"/>
                  </a:moveTo>
                  <a:lnTo>
                    <a:pt x="72407" y="56845"/>
                  </a:lnTo>
                  <a:lnTo>
                    <a:pt x="72286" y="59042"/>
                  </a:lnTo>
                  <a:lnTo>
                    <a:pt x="72167" y="61196"/>
                  </a:lnTo>
                  <a:lnTo>
                    <a:pt x="74123" y="60763"/>
                  </a:lnTo>
                  <a:lnTo>
                    <a:pt x="75696" y="60114"/>
                  </a:lnTo>
                  <a:lnTo>
                    <a:pt x="74829" y="57251"/>
                  </a:lnTo>
                  <a:lnTo>
                    <a:pt x="74706" y="56845"/>
                  </a:lnTo>
                  <a:lnTo>
                    <a:pt x="74610" y="56527"/>
                  </a:lnTo>
                  <a:lnTo>
                    <a:pt x="74545" y="56311"/>
                  </a:lnTo>
                  <a:lnTo>
                    <a:pt x="74421" y="55905"/>
                  </a:lnTo>
                  <a:lnTo>
                    <a:pt x="72478" y="55549"/>
                  </a:lnTo>
                  <a:close/>
                </a:path>
                <a:path w="81914" h="171450">
                  <a:moveTo>
                    <a:pt x="76856" y="59637"/>
                  </a:moveTo>
                  <a:lnTo>
                    <a:pt x="75696" y="60114"/>
                  </a:lnTo>
                  <a:lnTo>
                    <a:pt x="75791" y="60426"/>
                  </a:lnTo>
                  <a:lnTo>
                    <a:pt x="75892" y="60763"/>
                  </a:lnTo>
                  <a:lnTo>
                    <a:pt x="75933" y="60896"/>
                  </a:lnTo>
                  <a:lnTo>
                    <a:pt x="76752" y="59778"/>
                  </a:lnTo>
                  <a:lnTo>
                    <a:pt x="76856" y="59637"/>
                  </a:lnTo>
                  <a:close/>
                </a:path>
                <a:path w="81914" h="171450">
                  <a:moveTo>
                    <a:pt x="68872" y="56527"/>
                  </a:moveTo>
                  <a:lnTo>
                    <a:pt x="68478" y="56527"/>
                  </a:lnTo>
                  <a:lnTo>
                    <a:pt x="67603" y="59637"/>
                  </a:lnTo>
                  <a:lnTo>
                    <a:pt x="67563" y="59778"/>
                  </a:lnTo>
                  <a:lnTo>
                    <a:pt x="65201" y="60426"/>
                  </a:lnTo>
                  <a:lnTo>
                    <a:pt x="70337" y="60426"/>
                  </a:lnTo>
                  <a:lnTo>
                    <a:pt x="68991" y="56845"/>
                  </a:lnTo>
                  <a:lnTo>
                    <a:pt x="68872" y="56527"/>
                  </a:lnTo>
                  <a:close/>
                </a:path>
                <a:path w="81914" h="171450">
                  <a:moveTo>
                    <a:pt x="80708" y="54381"/>
                  </a:moveTo>
                  <a:lnTo>
                    <a:pt x="76856" y="59637"/>
                  </a:lnTo>
                  <a:lnTo>
                    <a:pt x="80330" y="58205"/>
                  </a:lnTo>
                  <a:lnTo>
                    <a:pt x="80424" y="57251"/>
                  </a:lnTo>
                  <a:lnTo>
                    <a:pt x="80517" y="56311"/>
                  </a:lnTo>
                  <a:lnTo>
                    <a:pt x="80593" y="55549"/>
                  </a:lnTo>
                  <a:lnTo>
                    <a:pt x="80708" y="54381"/>
                  </a:lnTo>
                  <a:close/>
                </a:path>
                <a:path w="81914" h="171450">
                  <a:moveTo>
                    <a:pt x="49720" y="56311"/>
                  </a:moveTo>
                  <a:lnTo>
                    <a:pt x="42176" y="56845"/>
                  </a:lnTo>
                  <a:lnTo>
                    <a:pt x="48591" y="56845"/>
                  </a:lnTo>
                  <a:lnTo>
                    <a:pt x="49720" y="56311"/>
                  </a:lnTo>
                  <a:close/>
                </a:path>
                <a:path w="81914" h="171450">
                  <a:moveTo>
                    <a:pt x="44829" y="44818"/>
                  </a:moveTo>
                  <a:lnTo>
                    <a:pt x="42621" y="44818"/>
                  </a:lnTo>
                  <a:lnTo>
                    <a:pt x="44945" y="45123"/>
                  </a:lnTo>
                  <a:lnTo>
                    <a:pt x="44829" y="44818"/>
                  </a:lnTo>
                  <a:close/>
                </a:path>
                <a:path w="81914" h="171450">
                  <a:moveTo>
                    <a:pt x="44655" y="40043"/>
                  </a:moveTo>
                  <a:lnTo>
                    <a:pt x="41516" y="40043"/>
                  </a:lnTo>
                  <a:lnTo>
                    <a:pt x="44119" y="41313"/>
                  </a:lnTo>
                  <a:lnTo>
                    <a:pt x="44655" y="40043"/>
                  </a:lnTo>
                  <a:close/>
                </a:path>
              </a:pathLst>
            </a:custGeom>
            <a:solidFill>
              <a:srgbClr val="448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3" name="object 1333" descr=""/>
            <p:cNvSpPr/>
            <p:nvPr/>
          </p:nvSpPr>
          <p:spPr>
            <a:xfrm>
              <a:off x="2635403" y="6830045"/>
              <a:ext cx="10795" cy="8255"/>
            </a:xfrm>
            <a:custGeom>
              <a:avLst/>
              <a:gdLst/>
              <a:ahLst/>
              <a:cxnLst/>
              <a:rect l="l" t="t" r="r" b="b"/>
              <a:pathLst>
                <a:path w="10794" h="8254">
                  <a:moveTo>
                    <a:pt x="850" y="0"/>
                  </a:moveTo>
                  <a:lnTo>
                    <a:pt x="0" y="1435"/>
                  </a:lnTo>
                  <a:lnTo>
                    <a:pt x="3860" y="4267"/>
                  </a:lnTo>
                  <a:lnTo>
                    <a:pt x="4381" y="8089"/>
                  </a:lnTo>
                  <a:lnTo>
                    <a:pt x="10566" y="6083"/>
                  </a:lnTo>
                  <a:lnTo>
                    <a:pt x="7340" y="2933"/>
                  </a:lnTo>
                  <a:lnTo>
                    <a:pt x="6007" y="5867"/>
                  </a:lnTo>
                  <a:lnTo>
                    <a:pt x="7607" y="1435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4" name="object 1334" descr=""/>
            <p:cNvSpPr/>
            <p:nvPr/>
          </p:nvSpPr>
          <p:spPr>
            <a:xfrm>
              <a:off x="2734705" y="6757770"/>
              <a:ext cx="15240" cy="6985"/>
            </a:xfrm>
            <a:custGeom>
              <a:avLst/>
              <a:gdLst/>
              <a:ahLst/>
              <a:cxnLst/>
              <a:rect l="l" t="t" r="r" b="b"/>
              <a:pathLst>
                <a:path w="15239" h="6984">
                  <a:moveTo>
                    <a:pt x="4368" y="12"/>
                  </a:moveTo>
                  <a:lnTo>
                    <a:pt x="1689" y="0"/>
                  </a:lnTo>
                  <a:lnTo>
                    <a:pt x="4508" y="1384"/>
                  </a:lnTo>
                  <a:lnTo>
                    <a:pt x="2197" y="2184"/>
                  </a:lnTo>
                  <a:lnTo>
                    <a:pt x="0" y="3581"/>
                  </a:lnTo>
                  <a:lnTo>
                    <a:pt x="1270" y="4584"/>
                  </a:lnTo>
                  <a:lnTo>
                    <a:pt x="3416" y="6057"/>
                  </a:lnTo>
                  <a:lnTo>
                    <a:pt x="5067" y="6438"/>
                  </a:lnTo>
                  <a:lnTo>
                    <a:pt x="14782" y="4292"/>
                  </a:lnTo>
                  <a:lnTo>
                    <a:pt x="14033" y="3543"/>
                  </a:lnTo>
                  <a:lnTo>
                    <a:pt x="14452" y="2222"/>
                  </a:lnTo>
                  <a:lnTo>
                    <a:pt x="12077" y="177"/>
                  </a:lnTo>
                  <a:lnTo>
                    <a:pt x="4368" y="12"/>
                  </a:lnTo>
                  <a:close/>
                </a:path>
              </a:pathLst>
            </a:custGeom>
            <a:solidFill>
              <a:srgbClr val="78A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5" name="object 1335" descr=""/>
            <p:cNvSpPr/>
            <p:nvPr/>
          </p:nvSpPr>
          <p:spPr>
            <a:xfrm>
              <a:off x="2735124" y="6724851"/>
              <a:ext cx="5080" cy="8255"/>
            </a:xfrm>
            <a:custGeom>
              <a:avLst/>
              <a:gdLst/>
              <a:ahLst/>
              <a:cxnLst/>
              <a:rect l="l" t="t" r="r" b="b"/>
              <a:pathLst>
                <a:path w="5080" h="8254">
                  <a:moveTo>
                    <a:pt x="2527" y="0"/>
                  </a:moveTo>
                  <a:lnTo>
                    <a:pt x="0" y="7861"/>
                  </a:lnTo>
                  <a:lnTo>
                    <a:pt x="1676" y="6235"/>
                  </a:lnTo>
                  <a:lnTo>
                    <a:pt x="4597" y="1968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212D1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6" name="object 1336" descr=""/>
            <p:cNvSpPr/>
            <p:nvPr/>
          </p:nvSpPr>
          <p:spPr>
            <a:xfrm>
              <a:off x="2686533" y="6776083"/>
              <a:ext cx="19050" cy="4445"/>
            </a:xfrm>
            <a:custGeom>
              <a:avLst/>
              <a:gdLst/>
              <a:ahLst/>
              <a:cxnLst/>
              <a:rect l="l" t="t" r="r" b="b"/>
              <a:pathLst>
                <a:path w="19050" h="4445">
                  <a:moveTo>
                    <a:pt x="12115" y="0"/>
                  </a:moveTo>
                  <a:lnTo>
                    <a:pt x="6451" y="609"/>
                  </a:lnTo>
                  <a:lnTo>
                    <a:pt x="0" y="2438"/>
                  </a:lnTo>
                  <a:lnTo>
                    <a:pt x="253" y="2705"/>
                  </a:lnTo>
                  <a:lnTo>
                    <a:pt x="609" y="3682"/>
                  </a:lnTo>
                  <a:lnTo>
                    <a:pt x="1269" y="3873"/>
                  </a:lnTo>
                  <a:lnTo>
                    <a:pt x="7340" y="4394"/>
                  </a:lnTo>
                  <a:lnTo>
                    <a:pt x="18592" y="2438"/>
                  </a:lnTo>
                  <a:lnTo>
                    <a:pt x="1211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7" name="object 1337" descr=""/>
            <p:cNvSpPr/>
            <p:nvPr/>
          </p:nvSpPr>
          <p:spPr>
            <a:xfrm>
              <a:off x="2621078" y="6677667"/>
              <a:ext cx="166370" cy="248920"/>
            </a:xfrm>
            <a:custGeom>
              <a:avLst/>
              <a:gdLst/>
              <a:ahLst/>
              <a:cxnLst/>
              <a:rect l="l" t="t" r="r" b="b"/>
              <a:pathLst>
                <a:path w="166369" h="248920">
                  <a:moveTo>
                    <a:pt x="26581" y="241300"/>
                  </a:moveTo>
                  <a:lnTo>
                    <a:pt x="30884" y="247650"/>
                  </a:lnTo>
                  <a:lnTo>
                    <a:pt x="38663" y="248920"/>
                  </a:lnTo>
                  <a:lnTo>
                    <a:pt x="47478" y="248920"/>
                  </a:lnTo>
                  <a:lnTo>
                    <a:pt x="54889" y="246380"/>
                  </a:lnTo>
                  <a:lnTo>
                    <a:pt x="56411" y="243840"/>
                  </a:lnTo>
                  <a:lnTo>
                    <a:pt x="32867" y="243840"/>
                  </a:lnTo>
                  <a:lnTo>
                    <a:pt x="26581" y="241300"/>
                  </a:lnTo>
                  <a:close/>
                </a:path>
                <a:path w="166369" h="248920">
                  <a:moveTo>
                    <a:pt x="63189" y="228600"/>
                  </a:moveTo>
                  <a:lnTo>
                    <a:pt x="39154" y="228600"/>
                  </a:lnTo>
                  <a:lnTo>
                    <a:pt x="40106" y="231140"/>
                  </a:lnTo>
                  <a:lnTo>
                    <a:pt x="34188" y="234950"/>
                  </a:lnTo>
                  <a:lnTo>
                    <a:pt x="37985" y="237490"/>
                  </a:lnTo>
                  <a:lnTo>
                    <a:pt x="32143" y="238760"/>
                  </a:lnTo>
                  <a:lnTo>
                    <a:pt x="32867" y="243840"/>
                  </a:lnTo>
                  <a:lnTo>
                    <a:pt x="56411" y="243840"/>
                  </a:lnTo>
                  <a:lnTo>
                    <a:pt x="60217" y="237490"/>
                  </a:lnTo>
                  <a:lnTo>
                    <a:pt x="63189" y="228600"/>
                  </a:lnTo>
                  <a:close/>
                </a:path>
                <a:path w="166369" h="248920">
                  <a:moveTo>
                    <a:pt x="102428" y="200660"/>
                  </a:moveTo>
                  <a:lnTo>
                    <a:pt x="75171" y="200660"/>
                  </a:lnTo>
                  <a:lnTo>
                    <a:pt x="73254" y="213026"/>
                  </a:lnTo>
                  <a:lnTo>
                    <a:pt x="73203" y="213360"/>
                  </a:lnTo>
                  <a:lnTo>
                    <a:pt x="76419" y="226060"/>
                  </a:lnTo>
                  <a:lnTo>
                    <a:pt x="84926" y="236220"/>
                  </a:lnTo>
                  <a:lnTo>
                    <a:pt x="98831" y="240030"/>
                  </a:lnTo>
                  <a:lnTo>
                    <a:pt x="96793" y="229870"/>
                  </a:lnTo>
                  <a:lnTo>
                    <a:pt x="96288" y="220980"/>
                  </a:lnTo>
                  <a:lnTo>
                    <a:pt x="96216" y="219710"/>
                  </a:lnTo>
                  <a:lnTo>
                    <a:pt x="97913" y="210068"/>
                  </a:lnTo>
                  <a:lnTo>
                    <a:pt x="98004" y="209550"/>
                  </a:lnTo>
                  <a:lnTo>
                    <a:pt x="102428" y="200660"/>
                  </a:lnTo>
                  <a:close/>
                </a:path>
                <a:path w="166369" h="248920">
                  <a:moveTo>
                    <a:pt x="29540" y="229870"/>
                  </a:moveTo>
                  <a:lnTo>
                    <a:pt x="21564" y="229870"/>
                  </a:lnTo>
                  <a:lnTo>
                    <a:pt x="21513" y="231140"/>
                  </a:lnTo>
                  <a:lnTo>
                    <a:pt x="21120" y="232410"/>
                  </a:lnTo>
                  <a:lnTo>
                    <a:pt x="13309" y="234950"/>
                  </a:lnTo>
                  <a:lnTo>
                    <a:pt x="21513" y="238760"/>
                  </a:lnTo>
                  <a:lnTo>
                    <a:pt x="24282" y="236220"/>
                  </a:lnTo>
                  <a:lnTo>
                    <a:pt x="26708" y="232410"/>
                  </a:lnTo>
                  <a:lnTo>
                    <a:pt x="29540" y="229870"/>
                  </a:lnTo>
                  <a:close/>
                </a:path>
                <a:path w="166369" h="248920">
                  <a:moveTo>
                    <a:pt x="65698" y="220980"/>
                  </a:moveTo>
                  <a:lnTo>
                    <a:pt x="32499" y="220980"/>
                  </a:lnTo>
                  <a:lnTo>
                    <a:pt x="29311" y="224790"/>
                  </a:lnTo>
                  <a:lnTo>
                    <a:pt x="20431" y="224790"/>
                  </a:lnTo>
                  <a:lnTo>
                    <a:pt x="19253" y="229870"/>
                  </a:lnTo>
                  <a:lnTo>
                    <a:pt x="29540" y="229870"/>
                  </a:lnTo>
                  <a:lnTo>
                    <a:pt x="26581" y="236220"/>
                  </a:lnTo>
                  <a:lnTo>
                    <a:pt x="27635" y="234950"/>
                  </a:lnTo>
                  <a:lnTo>
                    <a:pt x="39154" y="228600"/>
                  </a:lnTo>
                  <a:lnTo>
                    <a:pt x="63189" y="228600"/>
                  </a:lnTo>
                  <a:lnTo>
                    <a:pt x="64463" y="224790"/>
                  </a:lnTo>
                  <a:lnTo>
                    <a:pt x="29311" y="224790"/>
                  </a:lnTo>
                  <a:lnTo>
                    <a:pt x="20768" y="223520"/>
                  </a:lnTo>
                  <a:lnTo>
                    <a:pt x="64875" y="223520"/>
                  </a:lnTo>
                  <a:lnTo>
                    <a:pt x="65698" y="220980"/>
                  </a:lnTo>
                  <a:close/>
                </a:path>
                <a:path w="166369" h="248920">
                  <a:moveTo>
                    <a:pt x="15113" y="189230"/>
                  </a:moveTo>
                  <a:lnTo>
                    <a:pt x="8496" y="196850"/>
                  </a:lnTo>
                  <a:lnTo>
                    <a:pt x="9182" y="198120"/>
                  </a:lnTo>
                  <a:lnTo>
                    <a:pt x="8394" y="199390"/>
                  </a:lnTo>
                  <a:lnTo>
                    <a:pt x="103060" y="199390"/>
                  </a:lnTo>
                  <a:lnTo>
                    <a:pt x="101717" y="208280"/>
                  </a:lnTo>
                  <a:lnTo>
                    <a:pt x="103244" y="218440"/>
                  </a:lnTo>
                  <a:lnTo>
                    <a:pt x="108057" y="228600"/>
                  </a:lnTo>
                  <a:lnTo>
                    <a:pt x="116573" y="231140"/>
                  </a:lnTo>
                  <a:lnTo>
                    <a:pt x="123309" y="223520"/>
                  </a:lnTo>
                  <a:lnTo>
                    <a:pt x="125742" y="210068"/>
                  </a:lnTo>
                  <a:lnTo>
                    <a:pt x="125665" y="207010"/>
                  </a:lnTo>
                  <a:lnTo>
                    <a:pt x="125322" y="201930"/>
                  </a:lnTo>
                  <a:lnTo>
                    <a:pt x="125236" y="200660"/>
                  </a:lnTo>
                  <a:lnTo>
                    <a:pt x="125150" y="199390"/>
                  </a:lnTo>
                  <a:lnTo>
                    <a:pt x="125065" y="198120"/>
                  </a:lnTo>
                  <a:lnTo>
                    <a:pt x="124979" y="196850"/>
                  </a:lnTo>
                  <a:lnTo>
                    <a:pt x="25971" y="196850"/>
                  </a:lnTo>
                  <a:lnTo>
                    <a:pt x="12484" y="194310"/>
                  </a:lnTo>
                  <a:lnTo>
                    <a:pt x="15113" y="189230"/>
                  </a:lnTo>
                  <a:close/>
                </a:path>
                <a:path w="166369" h="248920">
                  <a:moveTo>
                    <a:pt x="68581" y="212090"/>
                  </a:moveTo>
                  <a:lnTo>
                    <a:pt x="26619" y="212090"/>
                  </a:lnTo>
                  <a:lnTo>
                    <a:pt x="28270" y="213360"/>
                  </a:lnTo>
                  <a:lnTo>
                    <a:pt x="20662" y="217170"/>
                  </a:lnTo>
                  <a:lnTo>
                    <a:pt x="20764" y="223520"/>
                  </a:lnTo>
                  <a:lnTo>
                    <a:pt x="21120" y="223366"/>
                  </a:lnTo>
                  <a:lnTo>
                    <a:pt x="27559" y="220980"/>
                  </a:lnTo>
                  <a:lnTo>
                    <a:pt x="65698" y="220980"/>
                  </a:lnTo>
                  <a:lnTo>
                    <a:pt x="68581" y="212090"/>
                  </a:lnTo>
                  <a:close/>
                </a:path>
                <a:path w="166369" h="248920">
                  <a:moveTo>
                    <a:pt x="72854" y="204470"/>
                  </a:moveTo>
                  <a:lnTo>
                    <a:pt x="29032" y="204470"/>
                  </a:lnTo>
                  <a:lnTo>
                    <a:pt x="33337" y="205740"/>
                  </a:lnTo>
                  <a:lnTo>
                    <a:pt x="24703" y="210068"/>
                  </a:lnTo>
                  <a:lnTo>
                    <a:pt x="23159" y="212090"/>
                  </a:lnTo>
                  <a:lnTo>
                    <a:pt x="23177" y="215910"/>
                  </a:lnTo>
                  <a:lnTo>
                    <a:pt x="26618" y="212090"/>
                  </a:lnTo>
                  <a:lnTo>
                    <a:pt x="68581" y="212090"/>
                  </a:lnTo>
                  <a:lnTo>
                    <a:pt x="68978" y="210863"/>
                  </a:lnTo>
                  <a:lnTo>
                    <a:pt x="72854" y="204470"/>
                  </a:lnTo>
                  <a:close/>
                </a:path>
                <a:path w="166369" h="248920">
                  <a:moveTo>
                    <a:pt x="139166" y="185420"/>
                  </a:moveTo>
                  <a:lnTo>
                    <a:pt x="121221" y="185420"/>
                  </a:lnTo>
                  <a:lnTo>
                    <a:pt x="127639" y="191770"/>
                  </a:lnTo>
                  <a:lnTo>
                    <a:pt x="133124" y="198120"/>
                  </a:lnTo>
                  <a:lnTo>
                    <a:pt x="137623" y="205740"/>
                  </a:lnTo>
                  <a:lnTo>
                    <a:pt x="141084" y="213360"/>
                  </a:lnTo>
                  <a:lnTo>
                    <a:pt x="145054" y="208280"/>
                  </a:lnTo>
                  <a:lnTo>
                    <a:pt x="149880" y="201930"/>
                  </a:lnTo>
                  <a:lnTo>
                    <a:pt x="154852" y="195580"/>
                  </a:lnTo>
                  <a:lnTo>
                    <a:pt x="160350" y="189230"/>
                  </a:lnTo>
                  <a:lnTo>
                    <a:pt x="160975" y="187960"/>
                  </a:lnTo>
                  <a:lnTo>
                    <a:pt x="148564" y="187960"/>
                  </a:lnTo>
                  <a:lnTo>
                    <a:pt x="138188" y="186690"/>
                  </a:lnTo>
                  <a:lnTo>
                    <a:pt x="139166" y="185420"/>
                  </a:lnTo>
                  <a:close/>
                </a:path>
                <a:path w="166369" h="248920">
                  <a:moveTo>
                    <a:pt x="21810" y="207010"/>
                  </a:moveTo>
                  <a:lnTo>
                    <a:pt x="17030" y="207010"/>
                  </a:lnTo>
                  <a:lnTo>
                    <a:pt x="17919" y="212090"/>
                  </a:lnTo>
                  <a:lnTo>
                    <a:pt x="21810" y="207010"/>
                  </a:lnTo>
                  <a:close/>
                </a:path>
                <a:path w="166369" h="248920">
                  <a:moveTo>
                    <a:pt x="24703" y="210068"/>
                  </a:moveTo>
                  <a:lnTo>
                    <a:pt x="23202" y="210863"/>
                  </a:lnTo>
                  <a:lnTo>
                    <a:pt x="23196" y="212090"/>
                  </a:lnTo>
                  <a:lnTo>
                    <a:pt x="24703" y="210068"/>
                  </a:lnTo>
                  <a:close/>
                </a:path>
                <a:path w="166369" h="248920">
                  <a:moveTo>
                    <a:pt x="28050" y="205740"/>
                  </a:moveTo>
                  <a:lnTo>
                    <a:pt x="22783" y="205740"/>
                  </a:lnTo>
                  <a:lnTo>
                    <a:pt x="22866" y="207010"/>
                  </a:lnTo>
                  <a:lnTo>
                    <a:pt x="22948" y="208280"/>
                  </a:lnTo>
                  <a:lnTo>
                    <a:pt x="23031" y="209550"/>
                  </a:lnTo>
                  <a:lnTo>
                    <a:pt x="23116" y="210863"/>
                  </a:lnTo>
                  <a:lnTo>
                    <a:pt x="24703" y="210068"/>
                  </a:lnTo>
                  <a:lnTo>
                    <a:pt x="28050" y="205740"/>
                  </a:lnTo>
                  <a:close/>
                </a:path>
                <a:path w="166369" h="248920">
                  <a:moveTo>
                    <a:pt x="103060" y="199390"/>
                  </a:moveTo>
                  <a:lnTo>
                    <a:pt x="0" y="199390"/>
                  </a:lnTo>
                  <a:lnTo>
                    <a:pt x="13843" y="209550"/>
                  </a:lnTo>
                  <a:lnTo>
                    <a:pt x="15570" y="207010"/>
                  </a:lnTo>
                  <a:lnTo>
                    <a:pt x="21810" y="207010"/>
                  </a:lnTo>
                  <a:lnTo>
                    <a:pt x="22783" y="205740"/>
                  </a:lnTo>
                  <a:lnTo>
                    <a:pt x="28050" y="205740"/>
                  </a:lnTo>
                  <a:lnTo>
                    <a:pt x="29032" y="204470"/>
                  </a:lnTo>
                  <a:lnTo>
                    <a:pt x="72854" y="204470"/>
                  </a:lnTo>
                  <a:lnTo>
                    <a:pt x="75171" y="200660"/>
                  </a:lnTo>
                  <a:lnTo>
                    <a:pt x="102428" y="200660"/>
                  </a:lnTo>
                  <a:lnTo>
                    <a:pt x="103060" y="199390"/>
                  </a:lnTo>
                  <a:close/>
                </a:path>
                <a:path w="166369" h="248920">
                  <a:moveTo>
                    <a:pt x="37934" y="190500"/>
                  </a:moveTo>
                  <a:lnTo>
                    <a:pt x="35458" y="195580"/>
                  </a:lnTo>
                  <a:lnTo>
                    <a:pt x="29845" y="196850"/>
                  </a:lnTo>
                  <a:lnTo>
                    <a:pt x="124979" y="196850"/>
                  </a:lnTo>
                  <a:lnTo>
                    <a:pt x="124893" y="195580"/>
                  </a:lnTo>
                  <a:lnTo>
                    <a:pt x="123516" y="191770"/>
                  </a:lnTo>
                  <a:lnTo>
                    <a:pt x="49326" y="191770"/>
                  </a:lnTo>
                  <a:lnTo>
                    <a:pt x="37934" y="190500"/>
                  </a:lnTo>
                  <a:close/>
                </a:path>
                <a:path w="166369" h="248920">
                  <a:moveTo>
                    <a:pt x="140144" y="184150"/>
                  </a:moveTo>
                  <a:lnTo>
                    <a:pt x="47282" y="184150"/>
                  </a:lnTo>
                  <a:lnTo>
                    <a:pt x="49326" y="191770"/>
                  </a:lnTo>
                  <a:lnTo>
                    <a:pt x="123516" y="191770"/>
                  </a:lnTo>
                  <a:lnTo>
                    <a:pt x="121221" y="185420"/>
                  </a:lnTo>
                  <a:lnTo>
                    <a:pt x="139166" y="185420"/>
                  </a:lnTo>
                  <a:lnTo>
                    <a:pt x="140144" y="184150"/>
                  </a:lnTo>
                  <a:close/>
                </a:path>
                <a:path w="166369" h="248920">
                  <a:moveTo>
                    <a:pt x="17957" y="179070"/>
                  </a:moveTo>
                  <a:lnTo>
                    <a:pt x="20929" y="186690"/>
                  </a:lnTo>
                  <a:lnTo>
                    <a:pt x="28067" y="190500"/>
                  </a:lnTo>
                  <a:lnTo>
                    <a:pt x="33705" y="190500"/>
                  </a:lnTo>
                  <a:lnTo>
                    <a:pt x="41198" y="186690"/>
                  </a:lnTo>
                  <a:lnTo>
                    <a:pt x="46156" y="186690"/>
                  </a:lnTo>
                  <a:lnTo>
                    <a:pt x="47282" y="184150"/>
                  </a:lnTo>
                  <a:lnTo>
                    <a:pt x="140144" y="184150"/>
                  </a:lnTo>
                  <a:lnTo>
                    <a:pt x="141122" y="182880"/>
                  </a:lnTo>
                  <a:lnTo>
                    <a:pt x="30886" y="182880"/>
                  </a:lnTo>
                  <a:lnTo>
                    <a:pt x="17957" y="179070"/>
                  </a:lnTo>
                  <a:close/>
                </a:path>
                <a:path w="166369" h="248920">
                  <a:moveTo>
                    <a:pt x="46156" y="186690"/>
                  </a:moveTo>
                  <a:lnTo>
                    <a:pt x="41198" y="186690"/>
                  </a:lnTo>
                  <a:lnTo>
                    <a:pt x="45593" y="187960"/>
                  </a:lnTo>
                  <a:lnTo>
                    <a:pt x="46156" y="186690"/>
                  </a:lnTo>
                  <a:close/>
                </a:path>
                <a:path w="166369" h="248920">
                  <a:moveTo>
                    <a:pt x="162852" y="184150"/>
                  </a:moveTo>
                  <a:lnTo>
                    <a:pt x="158750" y="184150"/>
                  </a:lnTo>
                  <a:lnTo>
                    <a:pt x="151942" y="187960"/>
                  </a:lnTo>
                  <a:lnTo>
                    <a:pt x="160975" y="187960"/>
                  </a:lnTo>
                  <a:lnTo>
                    <a:pt x="162852" y="184150"/>
                  </a:lnTo>
                  <a:close/>
                </a:path>
                <a:path w="166369" h="248920">
                  <a:moveTo>
                    <a:pt x="25666" y="161290"/>
                  </a:moveTo>
                  <a:lnTo>
                    <a:pt x="19723" y="167640"/>
                  </a:lnTo>
                  <a:lnTo>
                    <a:pt x="24815" y="170180"/>
                  </a:lnTo>
                  <a:lnTo>
                    <a:pt x="29121" y="170180"/>
                  </a:lnTo>
                  <a:lnTo>
                    <a:pt x="25882" y="171450"/>
                  </a:lnTo>
                  <a:lnTo>
                    <a:pt x="22758" y="172720"/>
                  </a:lnTo>
                  <a:lnTo>
                    <a:pt x="23202" y="176530"/>
                  </a:lnTo>
                  <a:lnTo>
                    <a:pt x="46863" y="176530"/>
                  </a:lnTo>
                  <a:lnTo>
                    <a:pt x="35344" y="181610"/>
                  </a:lnTo>
                  <a:lnTo>
                    <a:pt x="30886" y="182880"/>
                  </a:lnTo>
                  <a:lnTo>
                    <a:pt x="141122" y="182880"/>
                  </a:lnTo>
                  <a:lnTo>
                    <a:pt x="146977" y="186690"/>
                  </a:lnTo>
                  <a:lnTo>
                    <a:pt x="149529" y="185420"/>
                  </a:lnTo>
                  <a:lnTo>
                    <a:pt x="151295" y="184150"/>
                  </a:lnTo>
                  <a:lnTo>
                    <a:pt x="160248" y="184150"/>
                  </a:lnTo>
                  <a:lnTo>
                    <a:pt x="161874" y="177800"/>
                  </a:lnTo>
                  <a:lnTo>
                    <a:pt x="153530" y="176530"/>
                  </a:lnTo>
                  <a:lnTo>
                    <a:pt x="152958" y="175260"/>
                  </a:lnTo>
                  <a:lnTo>
                    <a:pt x="165849" y="168910"/>
                  </a:lnTo>
                  <a:lnTo>
                    <a:pt x="163512" y="163830"/>
                  </a:lnTo>
                  <a:lnTo>
                    <a:pt x="37338" y="163830"/>
                  </a:lnTo>
                  <a:lnTo>
                    <a:pt x="25666" y="161290"/>
                  </a:lnTo>
                  <a:close/>
                </a:path>
                <a:path w="166369" h="248920">
                  <a:moveTo>
                    <a:pt x="150323" y="149860"/>
                  </a:moveTo>
                  <a:lnTo>
                    <a:pt x="45593" y="149860"/>
                  </a:lnTo>
                  <a:lnTo>
                    <a:pt x="45664" y="151130"/>
                  </a:lnTo>
                  <a:lnTo>
                    <a:pt x="45736" y="152400"/>
                  </a:lnTo>
                  <a:lnTo>
                    <a:pt x="45807" y="153670"/>
                  </a:lnTo>
                  <a:lnTo>
                    <a:pt x="39995" y="156210"/>
                  </a:lnTo>
                  <a:lnTo>
                    <a:pt x="33073" y="158750"/>
                  </a:lnTo>
                  <a:lnTo>
                    <a:pt x="29959" y="160020"/>
                  </a:lnTo>
                  <a:lnTo>
                    <a:pt x="41376" y="161290"/>
                  </a:lnTo>
                  <a:lnTo>
                    <a:pt x="37338" y="163830"/>
                  </a:lnTo>
                  <a:lnTo>
                    <a:pt x="145961" y="163830"/>
                  </a:lnTo>
                  <a:lnTo>
                    <a:pt x="140068" y="162560"/>
                  </a:lnTo>
                  <a:lnTo>
                    <a:pt x="136613" y="162560"/>
                  </a:lnTo>
                  <a:lnTo>
                    <a:pt x="132029" y="161290"/>
                  </a:lnTo>
                  <a:lnTo>
                    <a:pt x="132207" y="160020"/>
                  </a:lnTo>
                  <a:lnTo>
                    <a:pt x="133985" y="158750"/>
                  </a:lnTo>
                  <a:lnTo>
                    <a:pt x="153115" y="158750"/>
                  </a:lnTo>
                  <a:lnTo>
                    <a:pt x="155778" y="157480"/>
                  </a:lnTo>
                  <a:lnTo>
                    <a:pt x="156019" y="156210"/>
                  </a:lnTo>
                  <a:lnTo>
                    <a:pt x="147472" y="156210"/>
                  </a:lnTo>
                  <a:lnTo>
                    <a:pt x="156311" y="152400"/>
                  </a:lnTo>
                  <a:lnTo>
                    <a:pt x="150633" y="152400"/>
                  </a:lnTo>
                  <a:lnTo>
                    <a:pt x="150323" y="149860"/>
                  </a:lnTo>
                  <a:close/>
                </a:path>
                <a:path w="166369" h="248920">
                  <a:moveTo>
                    <a:pt x="160591" y="157480"/>
                  </a:moveTo>
                  <a:lnTo>
                    <a:pt x="150469" y="163830"/>
                  </a:lnTo>
                  <a:lnTo>
                    <a:pt x="163512" y="163830"/>
                  </a:lnTo>
                  <a:lnTo>
                    <a:pt x="160591" y="157480"/>
                  </a:lnTo>
                  <a:close/>
                </a:path>
                <a:path w="166369" h="248920">
                  <a:moveTo>
                    <a:pt x="143179" y="158750"/>
                  </a:moveTo>
                  <a:lnTo>
                    <a:pt x="133985" y="158750"/>
                  </a:lnTo>
                  <a:lnTo>
                    <a:pt x="136639" y="161290"/>
                  </a:lnTo>
                  <a:lnTo>
                    <a:pt x="144284" y="161290"/>
                  </a:lnTo>
                  <a:lnTo>
                    <a:pt x="143179" y="158750"/>
                  </a:lnTo>
                  <a:close/>
                </a:path>
                <a:path w="166369" h="248920">
                  <a:moveTo>
                    <a:pt x="153115" y="158750"/>
                  </a:moveTo>
                  <a:lnTo>
                    <a:pt x="143179" y="158750"/>
                  </a:lnTo>
                  <a:lnTo>
                    <a:pt x="144843" y="160020"/>
                  </a:lnTo>
                  <a:lnTo>
                    <a:pt x="145122" y="161290"/>
                  </a:lnTo>
                  <a:lnTo>
                    <a:pt x="147789" y="161290"/>
                  </a:lnTo>
                  <a:lnTo>
                    <a:pt x="153115" y="158750"/>
                  </a:lnTo>
                  <a:close/>
                </a:path>
                <a:path w="166369" h="248920">
                  <a:moveTo>
                    <a:pt x="33591" y="144780"/>
                  </a:moveTo>
                  <a:lnTo>
                    <a:pt x="26479" y="151130"/>
                  </a:lnTo>
                  <a:lnTo>
                    <a:pt x="35775" y="156210"/>
                  </a:lnTo>
                  <a:lnTo>
                    <a:pt x="42037" y="151130"/>
                  </a:lnTo>
                  <a:lnTo>
                    <a:pt x="45593" y="149860"/>
                  </a:lnTo>
                  <a:lnTo>
                    <a:pt x="150323" y="149860"/>
                  </a:lnTo>
                  <a:lnTo>
                    <a:pt x="150183" y="147320"/>
                  </a:lnTo>
                  <a:lnTo>
                    <a:pt x="39255" y="147320"/>
                  </a:lnTo>
                  <a:lnTo>
                    <a:pt x="33591" y="144780"/>
                  </a:lnTo>
                  <a:close/>
                </a:path>
                <a:path w="166369" h="248920">
                  <a:moveTo>
                    <a:pt x="156260" y="154940"/>
                  </a:moveTo>
                  <a:lnTo>
                    <a:pt x="147472" y="156210"/>
                  </a:lnTo>
                  <a:lnTo>
                    <a:pt x="156019" y="156210"/>
                  </a:lnTo>
                  <a:lnTo>
                    <a:pt x="156260" y="154940"/>
                  </a:lnTo>
                  <a:close/>
                </a:path>
                <a:path w="166369" h="248920">
                  <a:moveTo>
                    <a:pt x="159258" y="151130"/>
                  </a:moveTo>
                  <a:lnTo>
                    <a:pt x="150633" y="152400"/>
                  </a:lnTo>
                  <a:lnTo>
                    <a:pt x="156311" y="152400"/>
                  </a:lnTo>
                  <a:lnTo>
                    <a:pt x="159258" y="151130"/>
                  </a:lnTo>
                  <a:close/>
                </a:path>
                <a:path w="166369" h="248920">
                  <a:moveTo>
                    <a:pt x="42824" y="140447"/>
                  </a:moveTo>
                  <a:lnTo>
                    <a:pt x="41548" y="140970"/>
                  </a:lnTo>
                  <a:lnTo>
                    <a:pt x="34302" y="143510"/>
                  </a:lnTo>
                  <a:lnTo>
                    <a:pt x="30810" y="143510"/>
                  </a:lnTo>
                  <a:lnTo>
                    <a:pt x="39255" y="147320"/>
                  </a:lnTo>
                  <a:lnTo>
                    <a:pt x="150183" y="147320"/>
                  </a:lnTo>
                  <a:lnTo>
                    <a:pt x="150112" y="146050"/>
                  </a:lnTo>
                  <a:lnTo>
                    <a:pt x="39395" y="146050"/>
                  </a:lnTo>
                  <a:lnTo>
                    <a:pt x="38067" y="142240"/>
                  </a:lnTo>
                  <a:lnTo>
                    <a:pt x="39585" y="142240"/>
                  </a:lnTo>
                  <a:lnTo>
                    <a:pt x="39612" y="141708"/>
                  </a:lnTo>
                  <a:lnTo>
                    <a:pt x="43199" y="141708"/>
                  </a:lnTo>
                  <a:lnTo>
                    <a:pt x="42824" y="140447"/>
                  </a:lnTo>
                  <a:close/>
                </a:path>
                <a:path w="166369" h="248920">
                  <a:moveTo>
                    <a:pt x="39839" y="137160"/>
                  </a:moveTo>
                  <a:lnTo>
                    <a:pt x="36296" y="137160"/>
                  </a:lnTo>
                  <a:lnTo>
                    <a:pt x="39395" y="146050"/>
                  </a:lnTo>
                  <a:lnTo>
                    <a:pt x="39522" y="143510"/>
                  </a:lnTo>
                  <a:lnTo>
                    <a:pt x="39585" y="142240"/>
                  </a:lnTo>
                  <a:lnTo>
                    <a:pt x="37925" y="142240"/>
                  </a:lnTo>
                  <a:lnTo>
                    <a:pt x="39442" y="141708"/>
                  </a:lnTo>
                  <a:lnTo>
                    <a:pt x="39612" y="141708"/>
                  </a:lnTo>
                  <a:lnTo>
                    <a:pt x="39721" y="139536"/>
                  </a:lnTo>
                  <a:lnTo>
                    <a:pt x="39839" y="137160"/>
                  </a:lnTo>
                  <a:close/>
                </a:path>
                <a:path w="166369" h="248920">
                  <a:moveTo>
                    <a:pt x="43199" y="141708"/>
                  </a:moveTo>
                  <a:lnTo>
                    <a:pt x="39612" y="141708"/>
                  </a:lnTo>
                  <a:lnTo>
                    <a:pt x="39522" y="143510"/>
                  </a:lnTo>
                  <a:lnTo>
                    <a:pt x="39395" y="146050"/>
                  </a:lnTo>
                  <a:lnTo>
                    <a:pt x="150112" y="146050"/>
                  </a:lnTo>
                  <a:lnTo>
                    <a:pt x="150042" y="144780"/>
                  </a:lnTo>
                  <a:lnTo>
                    <a:pt x="141503" y="142240"/>
                  </a:lnTo>
                  <a:lnTo>
                    <a:pt x="43357" y="142240"/>
                  </a:lnTo>
                  <a:lnTo>
                    <a:pt x="43267" y="141937"/>
                  </a:lnTo>
                  <a:lnTo>
                    <a:pt x="43199" y="141708"/>
                  </a:lnTo>
                  <a:close/>
                </a:path>
                <a:path w="166369" h="248920">
                  <a:moveTo>
                    <a:pt x="45052" y="139536"/>
                  </a:moveTo>
                  <a:lnTo>
                    <a:pt x="42824" y="140447"/>
                  </a:lnTo>
                  <a:lnTo>
                    <a:pt x="43199" y="141708"/>
                  </a:lnTo>
                  <a:lnTo>
                    <a:pt x="43267" y="141937"/>
                  </a:lnTo>
                  <a:lnTo>
                    <a:pt x="43357" y="142240"/>
                  </a:lnTo>
                  <a:lnTo>
                    <a:pt x="44949" y="139700"/>
                  </a:lnTo>
                  <a:lnTo>
                    <a:pt x="45052" y="139536"/>
                  </a:lnTo>
                  <a:close/>
                </a:path>
                <a:path w="166369" h="248920">
                  <a:moveTo>
                    <a:pt x="150634" y="134620"/>
                  </a:moveTo>
                  <a:lnTo>
                    <a:pt x="48133" y="134620"/>
                  </a:lnTo>
                  <a:lnTo>
                    <a:pt x="48007" y="135890"/>
                  </a:lnTo>
                  <a:lnTo>
                    <a:pt x="47881" y="137160"/>
                  </a:lnTo>
                  <a:lnTo>
                    <a:pt x="47755" y="138430"/>
                  </a:lnTo>
                  <a:lnTo>
                    <a:pt x="45052" y="139536"/>
                  </a:lnTo>
                  <a:lnTo>
                    <a:pt x="43357" y="142240"/>
                  </a:lnTo>
                  <a:lnTo>
                    <a:pt x="129832" y="142240"/>
                  </a:lnTo>
                  <a:lnTo>
                    <a:pt x="123761" y="139700"/>
                  </a:lnTo>
                  <a:lnTo>
                    <a:pt x="125031" y="137160"/>
                  </a:lnTo>
                  <a:lnTo>
                    <a:pt x="146799" y="137160"/>
                  </a:lnTo>
                  <a:lnTo>
                    <a:pt x="150634" y="134620"/>
                  </a:lnTo>
                  <a:close/>
                </a:path>
                <a:path w="166369" h="248920">
                  <a:moveTo>
                    <a:pt x="131170" y="141937"/>
                  </a:moveTo>
                  <a:lnTo>
                    <a:pt x="129832" y="142240"/>
                  </a:lnTo>
                  <a:lnTo>
                    <a:pt x="131292" y="142240"/>
                  </a:lnTo>
                  <a:lnTo>
                    <a:pt x="131170" y="141937"/>
                  </a:lnTo>
                  <a:close/>
                </a:path>
                <a:path w="166369" h="248920">
                  <a:moveTo>
                    <a:pt x="132187" y="141708"/>
                  </a:moveTo>
                  <a:lnTo>
                    <a:pt x="131170" y="141937"/>
                  </a:lnTo>
                  <a:lnTo>
                    <a:pt x="131292" y="142240"/>
                  </a:lnTo>
                  <a:lnTo>
                    <a:pt x="132187" y="141708"/>
                  </a:lnTo>
                  <a:close/>
                </a:path>
                <a:path w="166369" h="248920">
                  <a:moveTo>
                    <a:pt x="135458" y="140970"/>
                  </a:moveTo>
                  <a:lnTo>
                    <a:pt x="132187" y="141708"/>
                  </a:lnTo>
                  <a:lnTo>
                    <a:pt x="131292" y="142240"/>
                  </a:lnTo>
                  <a:lnTo>
                    <a:pt x="141503" y="142240"/>
                  </a:lnTo>
                  <a:lnTo>
                    <a:pt x="135458" y="140970"/>
                  </a:lnTo>
                  <a:close/>
                </a:path>
                <a:path w="166369" h="248920">
                  <a:moveTo>
                    <a:pt x="146799" y="137160"/>
                  </a:moveTo>
                  <a:lnTo>
                    <a:pt x="125031" y="137160"/>
                  </a:lnTo>
                  <a:lnTo>
                    <a:pt x="130263" y="139700"/>
                  </a:lnTo>
                  <a:lnTo>
                    <a:pt x="131077" y="141708"/>
                  </a:lnTo>
                  <a:lnTo>
                    <a:pt x="131170" y="141937"/>
                  </a:lnTo>
                  <a:lnTo>
                    <a:pt x="132187" y="141708"/>
                  </a:lnTo>
                  <a:lnTo>
                    <a:pt x="137706" y="138430"/>
                  </a:lnTo>
                  <a:lnTo>
                    <a:pt x="144881" y="138430"/>
                  </a:lnTo>
                  <a:lnTo>
                    <a:pt x="146799" y="137160"/>
                  </a:lnTo>
                  <a:close/>
                </a:path>
                <a:path w="166369" h="248920">
                  <a:moveTo>
                    <a:pt x="26390" y="125730"/>
                  </a:moveTo>
                  <a:lnTo>
                    <a:pt x="20154" y="134620"/>
                  </a:lnTo>
                  <a:lnTo>
                    <a:pt x="24155" y="135890"/>
                  </a:lnTo>
                  <a:lnTo>
                    <a:pt x="27432" y="138430"/>
                  </a:lnTo>
                  <a:lnTo>
                    <a:pt x="32626" y="140970"/>
                  </a:lnTo>
                  <a:lnTo>
                    <a:pt x="34988" y="140970"/>
                  </a:lnTo>
                  <a:lnTo>
                    <a:pt x="35902" y="137160"/>
                  </a:lnTo>
                  <a:lnTo>
                    <a:pt x="39839" y="137160"/>
                  </a:lnTo>
                  <a:lnTo>
                    <a:pt x="39903" y="135890"/>
                  </a:lnTo>
                  <a:lnTo>
                    <a:pt x="47337" y="135890"/>
                  </a:lnTo>
                  <a:lnTo>
                    <a:pt x="48133" y="134620"/>
                  </a:lnTo>
                  <a:lnTo>
                    <a:pt x="150634" y="134620"/>
                  </a:lnTo>
                  <a:lnTo>
                    <a:pt x="144792" y="133350"/>
                  </a:lnTo>
                  <a:lnTo>
                    <a:pt x="144907" y="132080"/>
                  </a:lnTo>
                  <a:lnTo>
                    <a:pt x="147421" y="132080"/>
                  </a:lnTo>
                  <a:lnTo>
                    <a:pt x="147777" y="129540"/>
                  </a:lnTo>
                  <a:lnTo>
                    <a:pt x="30810" y="129540"/>
                  </a:lnTo>
                  <a:lnTo>
                    <a:pt x="26390" y="125730"/>
                  </a:lnTo>
                  <a:close/>
                </a:path>
                <a:path w="166369" h="248920">
                  <a:moveTo>
                    <a:pt x="144614" y="138430"/>
                  </a:moveTo>
                  <a:lnTo>
                    <a:pt x="137706" y="138430"/>
                  </a:lnTo>
                  <a:lnTo>
                    <a:pt x="137706" y="140970"/>
                  </a:lnTo>
                  <a:lnTo>
                    <a:pt x="138696" y="139700"/>
                  </a:lnTo>
                  <a:lnTo>
                    <a:pt x="141503" y="139700"/>
                  </a:lnTo>
                  <a:lnTo>
                    <a:pt x="144614" y="138430"/>
                  </a:lnTo>
                  <a:close/>
                </a:path>
                <a:path w="166369" h="248920">
                  <a:moveTo>
                    <a:pt x="47337" y="135890"/>
                  </a:moveTo>
                  <a:lnTo>
                    <a:pt x="39903" y="135890"/>
                  </a:lnTo>
                  <a:lnTo>
                    <a:pt x="41846" y="137160"/>
                  </a:lnTo>
                  <a:lnTo>
                    <a:pt x="42824" y="140447"/>
                  </a:lnTo>
                  <a:lnTo>
                    <a:pt x="45052" y="139536"/>
                  </a:lnTo>
                  <a:lnTo>
                    <a:pt x="47337" y="135890"/>
                  </a:lnTo>
                  <a:close/>
                </a:path>
                <a:path w="166369" h="248920">
                  <a:moveTo>
                    <a:pt x="37858" y="123190"/>
                  </a:moveTo>
                  <a:lnTo>
                    <a:pt x="28244" y="123190"/>
                  </a:lnTo>
                  <a:lnTo>
                    <a:pt x="33223" y="127000"/>
                  </a:lnTo>
                  <a:lnTo>
                    <a:pt x="30810" y="129540"/>
                  </a:lnTo>
                  <a:lnTo>
                    <a:pt x="147777" y="129540"/>
                  </a:lnTo>
                  <a:lnTo>
                    <a:pt x="147904" y="127000"/>
                  </a:lnTo>
                  <a:lnTo>
                    <a:pt x="147493" y="125730"/>
                  </a:lnTo>
                  <a:lnTo>
                    <a:pt x="42519" y="125730"/>
                  </a:lnTo>
                  <a:lnTo>
                    <a:pt x="37858" y="123190"/>
                  </a:lnTo>
                  <a:close/>
                </a:path>
                <a:path w="166369" h="248920">
                  <a:moveTo>
                    <a:pt x="116649" y="115570"/>
                  </a:moveTo>
                  <a:lnTo>
                    <a:pt x="49479" y="115570"/>
                  </a:lnTo>
                  <a:lnTo>
                    <a:pt x="49390" y="120650"/>
                  </a:lnTo>
                  <a:lnTo>
                    <a:pt x="43497" y="124460"/>
                  </a:lnTo>
                  <a:lnTo>
                    <a:pt x="43065" y="125730"/>
                  </a:lnTo>
                  <a:lnTo>
                    <a:pt x="147493" y="125730"/>
                  </a:lnTo>
                  <a:lnTo>
                    <a:pt x="146259" y="121920"/>
                  </a:lnTo>
                  <a:lnTo>
                    <a:pt x="130060" y="121920"/>
                  </a:lnTo>
                  <a:lnTo>
                    <a:pt x="124777" y="119380"/>
                  </a:lnTo>
                  <a:lnTo>
                    <a:pt x="121691" y="118110"/>
                  </a:lnTo>
                  <a:lnTo>
                    <a:pt x="118071" y="116840"/>
                  </a:lnTo>
                  <a:lnTo>
                    <a:pt x="116649" y="115570"/>
                  </a:lnTo>
                  <a:close/>
                </a:path>
                <a:path w="166369" h="248920">
                  <a:moveTo>
                    <a:pt x="114630" y="113030"/>
                  </a:moveTo>
                  <a:lnTo>
                    <a:pt x="109740" y="114300"/>
                  </a:lnTo>
                  <a:lnTo>
                    <a:pt x="42011" y="114300"/>
                  </a:lnTo>
                  <a:lnTo>
                    <a:pt x="39801" y="116840"/>
                  </a:lnTo>
                  <a:lnTo>
                    <a:pt x="40386" y="119380"/>
                  </a:lnTo>
                  <a:lnTo>
                    <a:pt x="40106" y="119380"/>
                  </a:lnTo>
                  <a:lnTo>
                    <a:pt x="43345" y="121920"/>
                  </a:lnTo>
                  <a:lnTo>
                    <a:pt x="49479" y="115570"/>
                  </a:lnTo>
                  <a:lnTo>
                    <a:pt x="119087" y="115570"/>
                  </a:lnTo>
                  <a:lnTo>
                    <a:pt x="114630" y="113030"/>
                  </a:lnTo>
                  <a:close/>
                </a:path>
                <a:path w="166369" h="248920">
                  <a:moveTo>
                    <a:pt x="144614" y="116840"/>
                  </a:moveTo>
                  <a:lnTo>
                    <a:pt x="136525" y="121920"/>
                  </a:lnTo>
                  <a:lnTo>
                    <a:pt x="146259" y="121920"/>
                  </a:lnTo>
                  <a:lnTo>
                    <a:pt x="144614" y="116840"/>
                  </a:lnTo>
                  <a:close/>
                </a:path>
                <a:path w="166369" h="248920">
                  <a:moveTo>
                    <a:pt x="141935" y="113030"/>
                  </a:moveTo>
                  <a:lnTo>
                    <a:pt x="125107" y="113030"/>
                  </a:lnTo>
                  <a:lnTo>
                    <a:pt x="128041" y="114300"/>
                  </a:lnTo>
                  <a:lnTo>
                    <a:pt x="130568" y="118110"/>
                  </a:lnTo>
                  <a:lnTo>
                    <a:pt x="133057" y="118110"/>
                  </a:lnTo>
                  <a:lnTo>
                    <a:pt x="133997" y="116840"/>
                  </a:lnTo>
                  <a:lnTo>
                    <a:pt x="132435" y="114300"/>
                  </a:lnTo>
                  <a:lnTo>
                    <a:pt x="142354" y="114300"/>
                  </a:lnTo>
                  <a:lnTo>
                    <a:pt x="141935" y="113030"/>
                  </a:lnTo>
                  <a:close/>
                </a:path>
                <a:path w="166369" h="248920">
                  <a:moveTo>
                    <a:pt x="142354" y="114300"/>
                  </a:moveTo>
                  <a:lnTo>
                    <a:pt x="134721" y="114300"/>
                  </a:lnTo>
                  <a:lnTo>
                    <a:pt x="140817" y="116840"/>
                  </a:lnTo>
                  <a:lnTo>
                    <a:pt x="142354" y="114300"/>
                  </a:lnTo>
                  <a:close/>
                </a:path>
                <a:path w="166369" h="248920">
                  <a:moveTo>
                    <a:pt x="145590" y="109220"/>
                  </a:moveTo>
                  <a:lnTo>
                    <a:pt x="116370" y="109220"/>
                  </a:lnTo>
                  <a:lnTo>
                    <a:pt x="120370" y="114300"/>
                  </a:lnTo>
                  <a:lnTo>
                    <a:pt x="125818" y="115570"/>
                  </a:lnTo>
                  <a:lnTo>
                    <a:pt x="125107" y="113030"/>
                  </a:lnTo>
                  <a:lnTo>
                    <a:pt x="141935" y="113030"/>
                  </a:lnTo>
                  <a:lnTo>
                    <a:pt x="141516" y="111760"/>
                  </a:lnTo>
                  <a:lnTo>
                    <a:pt x="145590" y="109220"/>
                  </a:lnTo>
                  <a:close/>
                </a:path>
                <a:path w="166369" h="248920">
                  <a:moveTo>
                    <a:pt x="113518" y="110490"/>
                  </a:moveTo>
                  <a:lnTo>
                    <a:pt x="46012" y="110490"/>
                  </a:lnTo>
                  <a:lnTo>
                    <a:pt x="46824" y="114300"/>
                  </a:lnTo>
                  <a:lnTo>
                    <a:pt x="109740" y="114300"/>
                  </a:lnTo>
                  <a:lnTo>
                    <a:pt x="110667" y="111760"/>
                  </a:lnTo>
                  <a:lnTo>
                    <a:pt x="113518" y="110490"/>
                  </a:lnTo>
                  <a:close/>
                </a:path>
                <a:path w="166369" h="248920">
                  <a:moveTo>
                    <a:pt x="65709" y="101600"/>
                  </a:moveTo>
                  <a:lnTo>
                    <a:pt x="38506" y="101600"/>
                  </a:lnTo>
                  <a:lnTo>
                    <a:pt x="34874" y="106680"/>
                  </a:lnTo>
                  <a:lnTo>
                    <a:pt x="43243" y="111760"/>
                  </a:lnTo>
                  <a:lnTo>
                    <a:pt x="46012" y="110490"/>
                  </a:lnTo>
                  <a:lnTo>
                    <a:pt x="113518" y="110490"/>
                  </a:lnTo>
                  <a:lnTo>
                    <a:pt x="116370" y="109220"/>
                  </a:lnTo>
                  <a:lnTo>
                    <a:pt x="145590" y="109220"/>
                  </a:lnTo>
                  <a:lnTo>
                    <a:pt x="144881" y="106680"/>
                  </a:lnTo>
                  <a:lnTo>
                    <a:pt x="142900" y="102870"/>
                  </a:lnTo>
                  <a:lnTo>
                    <a:pt x="66065" y="102870"/>
                  </a:lnTo>
                  <a:lnTo>
                    <a:pt x="65709" y="101600"/>
                  </a:lnTo>
                  <a:close/>
                </a:path>
                <a:path w="166369" h="248920">
                  <a:moveTo>
                    <a:pt x="108273" y="97790"/>
                  </a:moveTo>
                  <a:lnTo>
                    <a:pt x="93764" y="97790"/>
                  </a:lnTo>
                  <a:lnTo>
                    <a:pt x="95758" y="99060"/>
                  </a:lnTo>
                  <a:lnTo>
                    <a:pt x="85064" y="101600"/>
                  </a:lnTo>
                  <a:lnTo>
                    <a:pt x="72796" y="102870"/>
                  </a:lnTo>
                  <a:lnTo>
                    <a:pt x="142900" y="102870"/>
                  </a:lnTo>
                  <a:lnTo>
                    <a:pt x="142240" y="101600"/>
                  </a:lnTo>
                  <a:lnTo>
                    <a:pt x="129120" y="101600"/>
                  </a:lnTo>
                  <a:lnTo>
                    <a:pt x="119634" y="100330"/>
                  </a:lnTo>
                  <a:lnTo>
                    <a:pt x="107899" y="99060"/>
                  </a:lnTo>
                  <a:lnTo>
                    <a:pt x="108273" y="97790"/>
                  </a:lnTo>
                  <a:close/>
                </a:path>
                <a:path w="166369" h="248920">
                  <a:moveTo>
                    <a:pt x="58409" y="91440"/>
                  </a:moveTo>
                  <a:lnTo>
                    <a:pt x="50876" y="91440"/>
                  </a:lnTo>
                  <a:lnTo>
                    <a:pt x="53733" y="97790"/>
                  </a:lnTo>
                  <a:lnTo>
                    <a:pt x="40233" y="97790"/>
                  </a:lnTo>
                  <a:lnTo>
                    <a:pt x="42773" y="100330"/>
                  </a:lnTo>
                  <a:lnTo>
                    <a:pt x="42633" y="100330"/>
                  </a:lnTo>
                  <a:lnTo>
                    <a:pt x="40690" y="101600"/>
                  </a:lnTo>
                  <a:lnTo>
                    <a:pt x="65366" y="101600"/>
                  </a:lnTo>
                  <a:lnTo>
                    <a:pt x="64604" y="99060"/>
                  </a:lnTo>
                  <a:lnTo>
                    <a:pt x="58572" y="99060"/>
                  </a:lnTo>
                  <a:lnTo>
                    <a:pt x="58545" y="97790"/>
                  </a:lnTo>
                  <a:lnTo>
                    <a:pt x="53733" y="97790"/>
                  </a:lnTo>
                  <a:lnTo>
                    <a:pt x="43980" y="96520"/>
                  </a:lnTo>
                  <a:lnTo>
                    <a:pt x="58517" y="96520"/>
                  </a:lnTo>
                  <a:lnTo>
                    <a:pt x="58409" y="91440"/>
                  </a:lnTo>
                  <a:close/>
                </a:path>
                <a:path w="166369" h="248920">
                  <a:moveTo>
                    <a:pt x="141579" y="100330"/>
                  </a:moveTo>
                  <a:lnTo>
                    <a:pt x="129120" y="101600"/>
                  </a:lnTo>
                  <a:lnTo>
                    <a:pt x="142240" y="101600"/>
                  </a:lnTo>
                  <a:lnTo>
                    <a:pt x="141579" y="100330"/>
                  </a:lnTo>
                  <a:close/>
                </a:path>
                <a:path w="166369" h="248920">
                  <a:moveTo>
                    <a:pt x="69697" y="85090"/>
                  </a:moveTo>
                  <a:lnTo>
                    <a:pt x="66738" y="90170"/>
                  </a:lnTo>
                  <a:lnTo>
                    <a:pt x="67525" y="92710"/>
                  </a:lnTo>
                  <a:lnTo>
                    <a:pt x="67144" y="93980"/>
                  </a:lnTo>
                  <a:lnTo>
                    <a:pt x="74815" y="100330"/>
                  </a:lnTo>
                  <a:lnTo>
                    <a:pt x="76250" y="93980"/>
                  </a:lnTo>
                  <a:lnTo>
                    <a:pt x="140974" y="93980"/>
                  </a:lnTo>
                  <a:lnTo>
                    <a:pt x="139540" y="88900"/>
                  </a:lnTo>
                  <a:lnTo>
                    <a:pt x="81191" y="88900"/>
                  </a:lnTo>
                  <a:lnTo>
                    <a:pt x="69697" y="85090"/>
                  </a:lnTo>
                  <a:close/>
                </a:path>
                <a:path w="166369" h="248920">
                  <a:moveTo>
                    <a:pt x="109023" y="95250"/>
                  </a:moveTo>
                  <a:lnTo>
                    <a:pt x="86080" y="95250"/>
                  </a:lnTo>
                  <a:lnTo>
                    <a:pt x="90551" y="99060"/>
                  </a:lnTo>
                  <a:lnTo>
                    <a:pt x="93764" y="97790"/>
                  </a:lnTo>
                  <a:lnTo>
                    <a:pt x="108273" y="97790"/>
                  </a:lnTo>
                  <a:lnTo>
                    <a:pt x="109023" y="95250"/>
                  </a:lnTo>
                  <a:close/>
                </a:path>
                <a:path w="166369" h="248920">
                  <a:moveTo>
                    <a:pt x="140974" y="93980"/>
                  </a:moveTo>
                  <a:lnTo>
                    <a:pt x="119113" y="93980"/>
                  </a:lnTo>
                  <a:lnTo>
                    <a:pt x="123850" y="99060"/>
                  </a:lnTo>
                  <a:lnTo>
                    <a:pt x="125361" y="97790"/>
                  </a:lnTo>
                  <a:lnTo>
                    <a:pt x="123761" y="96520"/>
                  </a:lnTo>
                  <a:lnTo>
                    <a:pt x="141691" y="96520"/>
                  </a:lnTo>
                  <a:lnTo>
                    <a:pt x="140974" y="93980"/>
                  </a:lnTo>
                  <a:close/>
                </a:path>
                <a:path w="166369" h="248920">
                  <a:moveTo>
                    <a:pt x="109397" y="93980"/>
                  </a:moveTo>
                  <a:lnTo>
                    <a:pt x="77127" y="93980"/>
                  </a:lnTo>
                  <a:lnTo>
                    <a:pt x="79146" y="97790"/>
                  </a:lnTo>
                  <a:lnTo>
                    <a:pt x="81178" y="97790"/>
                  </a:lnTo>
                  <a:lnTo>
                    <a:pt x="82029" y="95250"/>
                  </a:lnTo>
                  <a:lnTo>
                    <a:pt x="109023" y="95250"/>
                  </a:lnTo>
                  <a:lnTo>
                    <a:pt x="109397" y="93980"/>
                  </a:lnTo>
                  <a:close/>
                </a:path>
                <a:path w="166369" h="248920">
                  <a:moveTo>
                    <a:pt x="111721" y="93980"/>
                  </a:moveTo>
                  <a:lnTo>
                    <a:pt x="109397" y="93980"/>
                  </a:lnTo>
                  <a:lnTo>
                    <a:pt x="112814" y="97790"/>
                  </a:lnTo>
                  <a:lnTo>
                    <a:pt x="111721" y="93980"/>
                  </a:lnTo>
                  <a:close/>
                </a:path>
                <a:path w="166369" h="248920">
                  <a:moveTo>
                    <a:pt x="131140" y="96520"/>
                  </a:moveTo>
                  <a:lnTo>
                    <a:pt x="126098" y="96520"/>
                  </a:lnTo>
                  <a:lnTo>
                    <a:pt x="126301" y="97790"/>
                  </a:lnTo>
                  <a:lnTo>
                    <a:pt x="131140" y="96520"/>
                  </a:lnTo>
                  <a:close/>
                </a:path>
                <a:path w="166369" h="248920">
                  <a:moveTo>
                    <a:pt x="141691" y="96520"/>
                  </a:moveTo>
                  <a:lnTo>
                    <a:pt x="131140" y="96520"/>
                  </a:lnTo>
                  <a:lnTo>
                    <a:pt x="142049" y="97790"/>
                  </a:lnTo>
                  <a:lnTo>
                    <a:pt x="141691" y="96520"/>
                  </a:lnTo>
                  <a:close/>
                </a:path>
                <a:path w="166369" h="248920">
                  <a:moveTo>
                    <a:pt x="59563" y="78740"/>
                  </a:moveTo>
                  <a:lnTo>
                    <a:pt x="51333" y="78740"/>
                  </a:lnTo>
                  <a:lnTo>
                    <a:pt x="51917" y="81330"/>
                  </a:lnTo>
                  <a:lnTo>
                    <a:pt x="50673" y="86360"/>
                  </a:lnTo>
                  <a:lnTo>
                    <a:pt x="44183" y="87630"/>
                  </a:lnTo>
                  <a:lnTo>
                    <a:pt x="46863" y="93980"/>
                  </a:lnTo>
                  <a:lnTo>
                    <a:pt x="48120" y="96520"/>
                  </a:lnTo>
                  <a:lnTo>
                    <a:pt x="50876" y="91440"/>
                  </a:lnTo>
                  <a:lnTo>
                    <a:pt x="58409" y="91440"/>
                  </a:lnTo>
                  <a:lnTo>
                    <a:pt x="58381" y="90170"/>
                  </a:lnTo>
                  <a:lnTo>
                    <a:pt x="64179" y="90170"/>
                  </a:lnTo>
                  <a:lnTo>
                    <a:pt x="65417" y="86360"/>
                  </a:lnTo>
                  <a:lnTo>
                    <a:pt x="59486" y="80010"/>
                  </a:lnTo>
                  <a:lnTo>
                    <a:pt x="59563" y="78740"/>
                  </a:lnTo>
                  <a:close/>
                </a:path>
                <a:path w="166369" h="248920">
                  <a:moveTo>
                    <a:pt x="117005" y="93980"/>
                  </a:moveTo>
                  <a:lnTo>
                    <a:pt x="112712" y="93980"/>
                  </a:lnTo>
                  <a:lnTo>
                    <a:pt x="113372" y="96520"/>
                  </a:lnTo>
                  <a:lnTo>
                    <a:pt x="117932" y="96520"/>
                  </a:lnTo>
                  <a:lnTo>
                    <a:pt x="117005" y="93980"/>
                  </a:lnTo>
                  <a:close/>
                </a:path>
                <a:path w="166369" h="248920">
                  <a:moveTo>
                    <a:pt x="64179" y="90170"/>
                  </a:moveTo>
                  <a:lnTo>
                    <a:pt x="58381" y="90170"/>
                  </a:lnTo>
                  <a:lnTo>
                    <a:pt x="63766" y="91440"/>
                  </a:lnTo>
                  <a:lnTo>
                    <a:pt x="64179" y="90170"/>
                  </a:lnTo>
                  <a:close/>
                </a:path>
                <a:path w="166369" h="248920">
                  <a:moveTo>
                    <a:pt x="134266" y="77470"/>
                  </a:moveTo>
                  <a:lnTo>
                    <a:pt x="92913" y="77470"/>
                  </a:lnTo>
                  <a:lnTo>
                    <a:pt x="96824" y="83820"/>
                  </a:lnTo>
                  <a:lnTo>
                    <a:pt x="86982" y="83820"/>
                  </a:lnTo>
                  <a:lnTo>
                    <a:pt x="83769" y="86360"/>
                  </a:lnTo>
                  <a:lnTo>
                    <a:pt x="87083" y="87630"/>
                  </a:lnTo>
                  <a:lnTo>
                    <a:pt x="81191" y="88900"/>
                  </a:lnTo>
                  <a:lnTo>
                    <a:pt x="123558" y="88900"/>
                  </a:lnTo>
                  <a:lnTo>
                    <a:pt x="117043" y="86360"/>
                  </a:lnTo>
                  <a:lnTo>
                    <a:pt x="114896" y="85090"/>
                  </a:lnTo>
                  <a:lnTo>
                    <a:pt x="112293" y="83820"/>
                  </a:lnTo>
                  <a:lnTo>
                    <a:pt x="110959" y="82550"/>
                  </a:lnTo>
                  <a:lnTo>
                    <a:pt x="110264" y="81330"/>
                  </a:lnTo>
                  <a:lnTo>
                    <a:pt x="111417" y="80010"/>
                  </a:lnTo>
                  <a:lnTo>
                    <a:pt x="131859" y="80010"/>
                  </a:lnTo>
                  <a:lnTo>
                    <a:pt x="134266" y="77470"/>
                  </a:lnTo>
                  <a:close/>
                </a:path>
                <a:path w="166369" h="248920">
                  <a:moveTo>
                    <a:pt x="138823" y="86360"/>
                  </a:moveTo>
                  <a:lnTo>
                    <a:pt x="123558" y="88900"/>
                  </a:lnTo>
                  <a:lnTo>
                    <a:pt x="139540" y="88900"/>
                  </a:lnTo>
                  <a:lnTo>
                    <a:pt x="138823" y="86360"/>
                  </a:lnTo>
                  <a:close/>
                </a:path>
                <a:path w="166369" h="248920">
                  <a:moveTo>
                    <a:pt x="84073" y="81330"/>
                  </a:moveTo>
                  <a:lnTo>
                    <a:pt x="81974" y="82550"/>
                  </a:lnTo>
                  <a:lnTo>
                    <a:pt x="77825" y="85090"/>
                  </a:lnTo>
                  <a:lnTo>
                    <a:pt x="81927" y="86360"/>
                  </a:lnTo>
                  <a:lnTo>
                    <a:pt x="84073" y="81330"/>
                  </a:lnTo>
                  <a:close/>
                </a:path>
                <a:path w="166369" h="248920">
                  <a:moveTo>
                    <a:pt x="82778" y="78740"/>
                  </a:moveTo>
                  <a:lnTo>
                    <a:pt x="73761" y="78740"/>
                  </a:lnTo>
                  <a:lnTo>
                    <a:pt x="71793" y="85090"/>
                  </a:lnTo>
                  <a:lnTo>
                    <a:pt x="74206" y="83820"/>
                  </a:lnTo>
                  <a:lnTo>
                    <a:pt x="76301" y="80010"/>
                  </a:lnTo>
                  <a:lnTo>
                    <a:pt x="81299" y="80010"/>
                  </a:lnTo>
                  <a:lnTo>
                    <a:pt x="82778" y="78740"/>
                  </a:lnTo>
                  <a:close/>
                </a:path>
                <a:path w="166369" h="248920">
                  <a:moveTo>
                    <a:pt x="81299" y="80010"/>
                  </a:moveTo>
                  <a:lnTo>
                    <a:pt x="76301" y="80010"/>
                  </a:lnTo>
                  <a:lnTo>
                    <a:pt x="76860" y="83820"/>
                  </a:lnTo>
                  <a:lnTo>
                    <a:pt x="81299" y="80010"/>
                  </a:lnTo>
                  <a:close/>
                </a:path>
                <a:path w="166369" h="248920">
                  <a:moveTo>
                    <a:pt x="47117" y="69850"/>
                  </a:moveTo>
                  <a:lnTo>
                    <a:pt x="44615" y="82550"/>
                  </a:lnTo>
                  <a:lnTo>
                    <a:pt x="51333" y="78740"/>
                  </a:lnTo>
                  <a:lnTo>
                    <a:pt x="59563" y="78740"/>
                  </a:lnTo>
                  <a:lnTo>
                    <a:pt x="63119" y="77470"/>
                  </a:lnTo>
                  <a:lnTo>
                    <a:pt x="62852" y="73660"/>
                  </a:lnTo>
                  <a:lnTo>
                    <a:pt x="62763" y="72390"/>
                  </a:lnTo>
                  <a:lnTo>
                    <a:pt x="58953" y="71120"/>
                  </a:lnTo>
                  <a:lnTo>
                    <a:pt x="57797" y="71120"/>
                  </a:lnTo>
                  <a:lnTo>
                    <a:pt x="47117" y="69850"/>
                  </a:lnTo>
                  <a:close/>
                </a:path>
                <a:path w="166369" h="248920">
                  <a:moveTo>
                    <a:pt x="69596" y="69850"/>
                  </a:moveTo>
                  <a:lnTo>
                    <a:pt x="65430" y="82550"/>
                  </a:lnTo>
                  <a:lnTo>
                    <a:pt x="73761" y="78740"/>
                  </a:lnTo>
                  <a:lnTo>
                    <a:pt x="91876" y="78740"/>
                  </a:lnTo>
                  <a:lnTo>
                    <a:pt x="92913" y="77470"/>
                  </a:lnTo>
                  <a:lnTo>
                    <a:pt x="134266" y="77470"/>
                  </a:lnTo>
                  <a:lnTo>
                    <a:pt x="135470" y="76200"/>
                  </a:lnTo>
                  <a:lnTo>
                    <a:pt x="136090" y="73660"/>
                  </a:lnTo>
                  <a:lnTo>
                    <a:pt x="73075" y="73660"/>
                  </a:lnTo>
                  <a:lnTo>
                    <a:pt x="69596" y="69850"/>
                  </a:lnTo>
                  <a:close/>
                </a:path>
                <a:path w="166369" h="248920">
                  <a:moveTo>
                    <a:pt x="131859" y="80010"/>
                  </a:moveTo>
                  <a:lnTo>
                    <a:pt x="111417" y="80010"/>
                  </a:lnTo>
                  <a:lnTo>
                    <a:pt x="113278" y="81330"/>
                  </a:lnTo>
                  <a:lnTo>
                    <a:pt x="125795" y="81330"/>
                  </a:lnTo>
                  <a:lnTo>
                    <a:pt x="127990" y="82550"/>
                  </a:lnTo>
                  <a:lnTo>
                    <a:pt x="129451" y="82550"/>
                  </a:lnTo>
                  <a:lnTo>
                    <a:pt x="131859" y="80010"/>
                  </a:lnTo>
                  <a:close/>
                </a:path>
                <a:path w="166369" h="248920">
                  <a:moveTo>
                    <a:pt x="85178" y="78740"/>
                  </a:moveTo>
                  <a:lnTo>
                    <a:pt x="82778" y="78740"/>
                  </a:lnTo>
                  <a:lnTo>
                    <a:pt x="84073" y="81330"/>
                  </a:lnTo>
                  <a:lnTo>
                    <a:pt x="85178" y="78740"/>
                  </a:lnTo>
                  <a:close/>
                </a:path>
                <a:path w="166369" h="248920">
                  <a:moveTo>
                    <a:pt x="91876" y="78740"/>
                  </a:moveTo>
                  <a:lnTo>
                    <a:pt x="85178" y="78740"/>
                  </a:lnTo>
                  <a:lnTo>
                    <a:pt x="89893" y="81330"/>
                  </a:lnTo>
                  <a:lnTo>
                    <a:pt x="89760" y="81330"/>
                  </a:lnTo>
                  <a:lnTo>
                    <a:pt x="91876" y="78740"/>
                  </a:lnTo>
                  <a:close/>
                </a:path>
                <a:path w="166369" h="248920">
                  <a:moveTo>
                    <a:pt x="80712" y="69850"/>
                  </a:moveTo>
                  <a:lnTo>
                    <a:pt x="76149" y="69850"/>
                  </a:lnTo>
                  <a:lnTo>
                    <a:pt x="76860" y="72390"/>
                  </a:lnTo>
                  <a:lnTo>
                    <a:pt x="73075" y="73660"/>
                  </a:lnTo>
                  <a:lnTo>
                    <a:pt x="136090" y="73660"/>
                  </a:lnTo>
                  <a:lnTo>
                    <a:pt x="136710" y="71120"/>
                  </a:lnTo>
                  <a:lnTo>
                    <a:pt x="86290" y="71120"/>
                  </a:lnTo>
                  <a:lnTo>
                    <a:pt x="80712" y="69850"/>
                  </a:lnTo>
                  <a:close/>
                </a:path>
                <a:path w="166369" h="248920">
                  <a:moveTo>
                    <a:pt x="61760" y="64770"/>
                  </a:moveTo>
                  <a:lnTo>
                    <a:pt x="53200" y="64770"/>
                  </a:lnTo>
                  <a:lnTo>
                    <a:pt x="57797" y="71120"/>
                  </a:lnTo>
                  <a:lnTo>
                    <a:pt x="58953" y="71120"/>
                  </a:lnTo>
                  <a:lnTo>
                    <a:pt x="58331" y="68580"/>
                  </a:lnTo>
                  <a:lnTo>
                    <a:pt x="61760" y="64770"/>
                  </a:lnTo>
                  <a:close/>
                </a:path>
                <a:path w="166369" h="248920">
                  <a:moveTo>
                    <a:pt x="115252" y="64770"/>
                  </a:moveTo>
                  <a:lnTo>
                    <a:pt x="91224" y="64770"/>
                  </a:lnTo>
                  <a:lnTo>
                    <a:pt x="91104" y="66040"/>
                  </a:lnTo>
                  <a:lnTo>
                    <a:pt x="90984" y="67310"/>
                  </a:lnTo>
                  <a:lnTo>
                    <a:pt x="90864" y="68580"/>
                  </a:lnTo>
                  <a:lnTo>
                    <a:pt x="90744" y="69850"/>
                  </a:lnTo>
                  <a:lnTo>
                    <a:pt x="86290" y="71120"/>
                  </a:lnTo>
                  <a:lnTo>
                    <a:pt x="123964" y="71120"/>
                  </a:lnTo>
                  <a:lnTo>
                    <a:pt x="109359" y="69850"/>
                  </a:lnTo>
                  <a:lnTo>
                    <a:pt x="108546" y="67310"/>
                  </a:lnTo>
                  <a:lnTo>
                    <a:pt x="109816" y="66040"/>
                  </a:lnTo>
                  <a:lnTo>
                    <a:pt x="111798" y="66040"/>
                  </a:lnTo>
                  <a:lnTo>
                    <a:pt x="115252" y="64770"/>
                  </a:lnTo>
                  <a:close/>
                </a:path>
                <a:path w="166369" h="248920">
                  <a:moveTo>
                    <a:pt x="128549" y="67310"/>
                  </a:moveTo>
                  <a:lnTo>
                    <a:pt x="126923" y="71120"/>
                  </a:lnTo>
                  <a:lnTo>
                    <a:pt x="132994" y="71120"/>
                  </a:lnTo>
                  <a:lnTo>
                    <a:pt x="129235" y="69850"/>
                  </a:lnTo>
                  <a:lnTo>
                    <a:pt x="130111" y="68580"/>
                  </a:lnTo>
                  <a:lnTo>
                    <a:pt x="128549" y="67310"/>
                  </a:lnTo>
                  <a:close/>
                </a:path>
                <a:path w="166369" h="248920">
                  <a:moveTo>
                    <a:pt x="137020" y="69850"/>
                  </a:moveTo>
                  <a:lnTo>
                    <a:pt x="132994" y="71120"/>
                  </a:lnTo>
                  <a:lnTo>
                    <a:pt x="136710" y="71120"/>
                  </a:lnTo>
                  <a:lnTo>
                    <a:pt x="137020" y="69850"/>
                  </a:lnTo>
                  <a:close/>
                </a:path>
                <a:path w="166369" h="248920">
                  <a:moveTo>
                    <a:pt x="54051" y="33020"/>
                  </a:moveTo>
                  <a:lnTo>
                    <a:pt x="53473" y="41910"/>
                  </a:lnTo>
                  <a:lnTo>
                    <a:pt x="48470" y="60960"/>
                  </a:lnTo>
                  <a:lnTo>
                    <a:pt x="48541" y="62230"/>
                  </a:lnTo>
                  <a:lnTo>
                    <a:pt x="48613" y="63500"/>
                  </a:lnTo>
                  <a:lnTo>
                    <a:pt x="48684" y="64770"/>
                  </a:lnTo>
                  <a:lnTo>
                    <a:pt x="48756" y="66040"/>
                  </a:lnTo>
                  <a:lnTo>
                    <a:pt x="48828" y="67310"/>
                  </a:lnTo>
                  <a:lnTo>
                    <a:pt x="48899" y="68580"/>
                  </a:lnTo>
                  <a:lnTo>
                    <a:pt x="48971" y="69850"/>
                  </a:lnTo>
                  <a:lnTo>
                    <a:pt x="53200" y="64770"/>
                  </a:lnTo>
                  <a:lnTo>
                    <a:pt x="61760" y="64770"/>
                  </a:lnTo>
                  <a:lnTo>
                    <a:pt x="62903" y="63500"/>
                  </a:lnTo>
                  <a:lnTo>
                    <a:pt x="62979" y="62230"/>
                  </a:lnTo>
                  <a:lnTo>
                    <a:pt x="63055" y="60960"/>
                  </a:lnTo>
                  <a:lnTo>
                    <a:pt x="57912" y="50800"/>
                  </a:lnTo>
                  <a:lnTo>
                    <a:pt x="55880" y="43180"/>
                  </a:lnTo>
                  <a:lnTo>
                    <a:pt x="57238" y="36830"/>
                  </a:lnTo>
                  <a:lnTo>
                    <a:pt x="54051" y="33020"/>
                  </a:lnTo>
                  <a:close/>
                </a:path>
                <a:path w="166369" h="248920">
                  <a:moveTo>
                    <a:pt x="111798" y="66040"/>
                  </a:moveTo>
                  <a:lnTo>
                    <a:pt x="109816" y="66040"/>
                  </a:lnTo>
                  <a:lnTo>
                    <a:pt x="114122" y="69850"/>
                  </a:lnTo>
                  <a:lnTo>
                    <a:pt x="111798" y="66040"/>
                  </a:lnTo>
                  <a:close/>
                </a:path>
                <a:path w="166369" h="248920">
                  <a:moveTo>
                    <a:pt x="85344" y="63500"/>
                  </a:moveTo>
                  <a:lnTo>
                    <a:pt x="78270" y="63500"/>
                  </a:lnTo>
                  <a:lnTo>
                    <a:pt x="83312" y="66040"/>
                  </a:lnTo>
                  <a:lnTo>
                    <a:pt x="80924" y="67310"/>
                  </a:lnTo>
                  <a:lnTo>
                    <a:pt x="83337" y="68580"/>
                  </a:lnTo>
                  <a:lnTo>
                    <a:pt x="85344" y="63500"/>
                  </a:lnTo>
                  <a:close/>
                </a:path>
                <a:path w="166369" h="248920">
                  <a:moveTo>
                    <a:pt x="127990" y="60960"/>
                  </a:moveTo>
                  <a:lnTo>
                    <a:pt x="86347" y="60960"/>
                  </a:lnTo>
                  <a:lnTo>
                    <a:pt x="86252" y="64770"/>
                  </a:lnTo>
                  <a:lnTo>
                    <a:pt x="86156" y="68580"/>
                  </a:lnTo>
                  <a:lnTo>
                    <a:pt x="91224" y="64770"/>
                  </a:lnTo>
                  <a:lnTo>
                    <a:pt x="120844" y="64770"/>
                  </a:lnTo>
                  <a:lnTo>
                    <a:pt x="127914" y="62230"/>
                  </a:lnTo>
                  <a:lnTo>
                    <a:pt x="127990" y="60960"/>
                  </a:lnTo>
                  <a:close/>
                </a:path>
                <a:path w="166369" h="248920">
                  <a:moveTo>
                    <a:pt x="120844" y="64770"/>
                  </a:moveTo>
                  <a:lnTo>
                    <a:pt x="115252" y="64770"/>
                  </a:lnTo>
                  <a:lnTo>
                    <a:pt x="116332" y="66040"/>
                  </a:lnTo>
                  <a:lnTo>
                    <a:pt x="117309" y="66040"/>
                  </a:lnTo>
                  <a:lnTo>
                    <a:pt x="120844" y="64770"/>
                  </a:lnTo>
                  <a:close/>
                </a:path>
                <a:path w="166369" h="248920">
                  <a:moveTo>
                    <a:pt x="72148" y="55880"/>
                  </a:moveTo>
                  <a:lnTo>
                    <a:pt x="68211" y="64770"/>
                  </a:lnTo>
                  <a:lnTo>
                    <a:pt x="78270" y="63500"/>
                  </a:lnTo>
                  <a:lnTo>
                    <a:pt x="85344" y="63500"/>
                  </a:lnTo>
                  <a:lnTo>
                    <a:pt x="86347" y="60960"/>
                  </a:lnTo>
                  <a:lnTo>
                    <a:pt x="127990" y="60960"/>
                  </a:lnTo>
                  <a:lnTo>
                    <a:pt x="126091" y="59690"/>
                  </a:lnTo>
                  <a:lnTo>
                    <a:pt x="79603" y="59690"/>
                  </a:lnTo>
                  <a:lnTo>
                    <a:pt x="72148" y="55880"/>
                  </a:lnTo>
                  <a:close/>
                </a:path>
                <a:path w="166369" h="248920">
                  <a:moveTo>
                    <a:pt x="107022" y="53340"/>
                  </a:moveTo>
                  <a:lnTo>
                    <a:pt x="95034" y="53340"/>
                  </a:lnTo>
                  <a:lnTo>
                    <a:pt x="92837" y="55880"/>
                  </a:lnTo>
                  <a:lnTo>
                    <a:pt x="84048" y="55880"/>
                  </a:lnTo>
                  <a:lnTo>
                    <a:pt x="84048" y="58420"/>
                  </a:lnTo>
                  <a:lnTo>
                    <a:pt x="79603" y="59690"/>
                  </a:lnTo>
                  <a:lnTo>
                    <a:pt x="126091" y="59690"/>
                  </a:lnTo>
                  <a:lnTo>
                    <a:pt x="122292" y="57150"/>
                  </a:lnTo>
                  <a:lnTo>
                    <a:pt x="108772" y="57150"/>
                  </a:lnTo>
                  <a:lnTo>
                    <a:pt x="108188" y="55880"/>
                  </a:lnTo>
                  <a:lnTo>
                    <a:pt x="92837" y="55880"/>
                  </a:lnTo>
                  <a:lnTo>
                    <a:pt x="87871" y="54610"/>
                  </a:lnTo>
                  <a:lnTo>
                    <a:pt x="107605" y="54610"/>
                  </a:lnTo>
                  <a:lnTo>
                    <a:pt x="107022" y="53340"/>
                  </a:lnTo>
                  <a:close/>
                </a:path>
                <a:path w="166369" h="248920">
                  <a:moveTo>
                    <a:pt x="98831" y="0"/>
                  </a:moveTo>
                  <a:lnTo>
                    <a:pt x="97678" y="10160"/>
                  </a:lnTo>
                  <a:lnTo>
                    <a:pt x="96935" y="24130"/>
                  </a:lnTo>
                  <a:lnTo>
                    <a:pt x="95970" y="36830"/>
                  </a:lnTo>
                  <a:lnTo>
                    <a:pt x="95873" y="38100"/>
                  </a:lnTo>
                  <a:lnTo>
                    <a:pt x="93764" y="44450"/>
                  </a:lnTo>
                  <a:lnTo>
                    <a:pt x="84467" y="44450"/>
                  </a:lnTo>
                  <a:lnTo>
                    <a:pt x="83197" y="46990"/>
                  </a:lnTo>
                  <a:lnTo>
                    <a:pt x="83399" y="50800"/>
                  </a:lnTo>
                  <a:lnTo>
                    <a:pt x="83466" y="52070"/>
                  </a:lnTo>
                  <a:lnTo>
                    <a:pt x="83533" y="53340"/>
                  </a:lnTo>
                  <a:lnTo>
                    <a:pt x="83600" y="54610"/>
                  </a:lnTo>
                  <a:lnTo>
                    <a:pt x="83667" y="55880"/>
                  </a:lnTo>
                  <a:lnTo>
                    <a:pt x="89789" y="50800"/>
                  </a:lnTo>
                  <a:lnTo>
                    <a:pt x="112915" y="50800"/>
                  </a:lnTo>
                  <a:lnTo>
                    <a:pt x="115544" y="46990"/>
                  </a:lnTo>
                  <a:lnTo>
                    <a:pt x="115252" y="45720"/>
                  </a:lnTo>
                  <a:lnTo>
                    <a:pt x="106019" y="45720"/>
                  </a:lnTo>
                  <a:lnTo>
                    <a:pt x="102831" y="36830"/>
                  </a:lnTo>
                  <a:lnTo>
                    <a:pt x="103361" y="24130"/>
                  </a:lnTo>
                  <a:lnTo>
                    <a:pt x="103466" y="21590"/>
                  </a:lnTo>
                  <a:lnTo>
                    <a:pt x="100977" y="5080"/>
                  </a:lnTo>
                  <a:lnTo>
                    <a:pt x="98831" y="0"/>
                  </a:lnTo>
                  <a:close/>
                </a:path>
                <a:path w="166369" h="248920">
                  <a:moveTo>
                    <a:pt x="112915" y="50800"/>
                  </a:moveTo>
                  <a:lnTo>
                    <a:pt x="90385" y="50800"/>
                  </a:lnTo>
                  <a:lnTo>
                    <a:pt x="91211" y="52070"/>
                  </a:lnTo>
                  <a:lnTo>
                    <a:pt x="91973" y="54610"/>
                  </a:lnTo>
                  <a:lnTo>
                    <a:pt x="95034" y="53340"/>
                  </a:lnTo>
                  <a:lnTo>
                    <a:pt x="107022" y="53340"/>
                  </a:lnTo>
                  <a:lnTo>
                    <a:pt x="106438" y="52070"/>
                  </a:lnTo>
                  <a:lnTo>
                    <a:pt x="112039" y="52070"/>
                  </a:lnTo>
                  <a:lnTo>
                    <a:pt x="112915" y="50800"/>
                  </a:lnTo>
                  <a:close/>
                </a:path>
                <a:path w="166369" h="248920">
                  <a:moveTo>
                    <a:pt x="108254" y="52070"/>
                  </a:moveTo>
                  <a:lnTo>
                    <a:pt x="106438" y="52070"/>
                  </a:lnTo>
                  <a:lnTo>
                    <a:pt x="109093" y="54610"/>
                  </a:lnTo>
                  <a:lnTo>
                    <a:pt x="108254" y="52070"/>
                  </a:lnTo>
                  <a:close/>
                </a:path>
                <a:path w="166369" h="248920">
                  <a:moveTo>
                    <a:pt x="112039" y="52070"/>
                  </a:moveTo>
                  <a:lnTo>
                    <a:pt x="111112" y="52070"/>
                  </a:lnTo>
                  <a:lnTo>
                    <a:pt x="109702" y="53340"/>
                  </a:lnTo>
                  <a:lnTo>
                    <a:pt x="111163" y="53340"/>
                  </a:lnTo>
                  <a:lnTo>
                    <a:pt x="112039" y="52070"/>
                  </a:lnTo>
                  <a:close/>
                </a:path>
                <a:path w="166369" h="248920">
                  <a:moveTo>
                    <a:pt x="114376" y="41910"/>
                  </a:moveTo>
                  <a:lnTo>
                    <a:pt x="106019" y="45720"/>
                  </a:lnTo>
                  <a:lnTo>
                    <a:pt x="115252" y="45720"/>
                  </a:lnTo>
                  <a:lnTo>
                    <a:pt x="114376" y="41910"/>
                  </a:lnTo>
                  <a:close/>
                </a:path>
              </a:pathLst>
            </a:custGeom>
            <a:solidFill>
              <a:srgbClr val="0F1B1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8" name="object 1338" descr=""/>
            <p:cNvSpPr/>
            <p:nvPr/>
          </p:nvSpPr>
          <p:spPr>
            <a:xfrm>
              <a:off x="2685681" y="6770433"/>
              <a:ext cx="60325" cy="8255"/>
            </a:xfrm>
            <a:custGeom>
              <a:avLst/>
              <a:gdLst/>
              <a:ahLst/>
              <a:cxnLst/>
              <a:rect l="l" t="t" r="r" b="b"/>
              <a:pathLst>
                <a:path w="60325" h="8254">
                  <a:moveTo>
                    <a:pt x="9347" y="6045"/>
                  </a:moveTo>
                  <a:lnTo>
                    <a:pt x="2540" y="215"/>
                  </a:lnTo>
                  <a:lnTo>
                    <a:pt x="2095" y="1282"/>
                  </a:lnTo>
                  <a:lnTo>
                    <a:pt x="0" y="5651"/>
                  </a:lnTo>
                  <a:lnTo>
                    <a:pt x="76" y="6261"/>
                  </a:lnTo>
                  <a:lnTo>
                    <a:pt x="774" y="7912"/>
                  </a:lnTo>
                  <a:lnTo>
                    <a:pt x="850" y="8089"/>
                  </a:lnTo>
                  <a:lnTo>
                    <a:pt x="7302" y="6261"/>
                  </a:lnTo>
                  <a:lnTo>
                    <a:pt x="9182" y="6057"/>
                  </a:lnTo>
                  <a:lnTo>
                    <a:pt x="9347" y="6045"/>
                  </a:lnTo>
                  <a:close/>
                </a:path>
                <a:path w="60325" h="8254">
                  <a:moveTo>
                    <a:pt x="10375" y="6057"/>
                  </a:moveTo>
                  <a:lnTo>
                    <a:pt x="9372" y="6057"/>
                  </a:lnTo>
                  <a:lnTo>
                    <a:pt x="10210" y="6769"/>
                  </a:lnTo>
                  <a:lnTo>
                    <a:pt x="10325" y="6261"/>
                  </a:lnTo>
                  <a:lnTo>
                    <a:pt x="10375" y="6057"/>
                  </a:lnTo>
                  <a:close/>
                </a:path>
                <a:path w="60325" h="8254">
                  <a:moveTo>
                    <a:pt x="31407" y="6057"/>
                  </a:moveTo>
                  <a:lnTo>
                    <a:pt x="29159" y="4508"/>
                  </a:lnTo>
                  <a:lnTo>
                    <a:pt x="25933" y="5943"/>
                  </a:lnTo>
                  <a:lnTo>
                    <a:pt x="25666" y="5651"/>
                  </a:lnTo>
                  <a:lnTo>
                    <a:pt x="24561" y="4508"/>
                  </a:lnTo>
                  <a:lnTo>
                    <a:pt x="21475" y="1282"/>
                  </a:lnTo>
                  <a:lnTo>
                    <a:pt x="17424" y="1879"/>
                  </a:lnTo>
                  <a:lnTo>
                    <a:pt x="16573" y="4508"/>
                  </a:lnTo>
                  <a:lnTo>
                    <a:pt x="14541" y="4508"/>
                  </a:lnTo>
                  <a:lnTo>
                    <a:pt x="12522" y="939"/>
                  </a:lnTo>
                  <a:lnTo>
                    <a:pt x="11633" y="939"/>
                  </a:lnTo>
                  <a:lnTo>
                    <a:pt x="10477" y="5651"/>
                  </a:lnTo>
                  <a:lnTo>
                    <a:pt x="10401" y="5930"/>
                  </a:lnTo>
                  <a:lnTo>
                    <a:pt x="12966" y="5651"/>
                  </a:lnTo>
                  <a:lnTo>
                    <a:pt x="19443" y="8089"/>
                  </a:lnTo>
                  <a:lnTo>
                    <a:pt x="20459" y="7912"/>
                  </a:lnTo>
                  <a:lnTo>
                    <a:pt x="30213" y="6057"/>
                  </a:lnTo>
                  <a:lnTo>
                    <a:pt x="31407" y="6057"/>
                  </a:lnTo>
                  <a:close/>
                </a:path>
                <a:path w="60325" h="8254">
                  <a:moveTo>
                    <a:pt x="60007" y="5232"/>
                  </a:moveTo>
                  <a:lnTo>
                    <a:pt x="59245" y="5638"/>
                  </a:lnTo>
                  <a:lnTo>
                    <a:pt x="54508" y="368"/>
                  </a:lnTo>
                  <a:lnTo>
                    <a:pt x="52400" y="0"/>
                  </a:lnTo>
                  <a:lnTo>
                    <a:pt x="53327" y="2921"/>
                  </a:lnTo>
                  <a:lnTo>
                    <a:pt x="48768" y="3454"/>
                  </a:lnTo>
                  <a:lnTo>
                    <a:pt x="48107" y="304"/>
                  </a:lnTo>
                  <a:lnTo>
                    <a:pt x="47117" y="63"/>
                  </a:lnTo>
                  <a:lnTo>
                    <a:pt x="48209" y="4216"/>
                  </a:lnTo>
                  <a:lnTo>
                    <a:pt x="44792" y="571"/>
                  </a:lnTo>
                  <a:lnTo>
                    <a:pt x="43294" y="5486"/>
                  </a:lnTo>
                  <a:lnTo>
                    <a:pt x="55029" y="6883"/>
                  </a:lnTo>
                  <a:lnTo>
                    <a:pt x="58305" y="7378"/>
                  </a:lnTo>
                  <a:lnTo>
                    <a:pt x="57988" y="5943"/>
                  </a:lnTo>
                  <a:lnTo>
                    <a:pt x="58991" y="6134"/>
                  </a:lnTo>
                  <a:lnTo>
                    <a:pt x="60007" y="5232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9" name="object 1339" descr=""/>
            <p:cNvSpPr/>
            <p:nvPr/>
          </p:nvSpPr>
          <p:spPr>
            <a:xfrm>
              <a:off x="2658492" y="6792949"/>
              <a:ext cx="12065" cy="9525"/>
            </a:xfrm>
            <a:custGeom>
              <a:avLst/>
              <a:gdLst/>
              <a:ahLst/>
              <a:cxnLst/>
              <a:rect l="l" t="t" r="r" b="b"/>
              <a:pathLst>
                <a:path w="12064" h="9525">
                  <a:moveTo>
                    <a:pt x="12065" y="0"/>
                  </a:moveTo>
                  <a:lnTo>
                    <a:pt x="5930" y="6451"/>
                  </a:lnTo>
                  <a:lnTo>
                    <a:pt x="2692" y="3467"/>
                  </a:lnTo>
                  <a:lnTo>
                    <a:pt x="1968" y="4851"/>
                  </a:lnTo>
                  <a:lnTo>
                    <a:pt x="0" y="5956"/>
                  </a:lnTo>
                  <a:lnTo>
                    <a:pt x="152" y="7759"/>
                  </a:lnTo>
                  <a:lnTo>
                    <a:pt x="444" y="7759"/>
                  </a:lnTo>
                  <a:lnTo>
                    <a:pt x="5105" y="9309"/>
                  </a:lnTo>
                  <a:lnTo>
                    <a:pt x="6083" y="9093"/>
                  </a:lnTo>
                  <a:lnTo>
                    <a:pt x="11976" y="4254"/>
                  </a:lnTo>
                  <a:lnTo>
                    <a:pt x="12065" y="0"/>
                  </a:lnTo>
                  <a:close/>
                </a:path>
              </a:pathLst>
            </a:custGeom>
            <a:solidFill>
              <a:srgbClr val="78A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0" name="object 1340" descr=""/>
            <p:cNvSpPr/>
            <p:nvPr/>
          </p:nvSpPr>
          <p:spPr>
            <a:xfrm>
              <a:off x="2744737" y="6773073"/>
              <a:ext cx="2540" cy="2540"/>
            </a:xfrm>
            <a:custGeom>
              <a:avLst/>
              <a:gdLst/>
              <a:ahLst/>
              <a:cxnLst/>
              <a:rect l="l" t="t" r="r" b="b"/>
              <a:pathLst>
                <a:path w="2539" h="2540">
                  <a:moveTo>
                    <a:pt x="2438" y="0"/>
                  </a:moveTo>
                  <a:lnTo>
                    <a:pt x="0" y="825"/>
                  </a:lnTo>
                  <a:lnTo>
                    <a:pt x="1701" y="2171"/>
                  </a:lnTo>
                  <a:lnTo>
                    <a:pt x="1492" y="2171"/>
                  </a:lnTo>
                  <a:lnTo>
                    <a:pt x="1854" y="1358"/>
                  </a:lnTo>
                  <a:lnTo>
                    <a:pt x="1701" y="2171"/>
                  </a:lnTo>
                  <a:lnTo>
                    <a:pt x="674" y="1358"/>
                  </a:lnTo>
                  <a:lnTo>
                    <a:pt x="2514" y="1181"/>
                  </a:lnTo>
                  <a:lnTo>
                    <a:pt x="2438" y="0"/>
                  </a:lnTo>
                  <a:close/>
                </a:path>
              </a:pathLst>
            </a:custGeom>
            <a:solidFill>
              <a:srgbClr val="8FB9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1" name="object 1341" descr=""/>
            <p:cNvSpPr/>
            <p:nvPr/>
          </p:nvSpPr>
          <p:spPr>
            <a:xfrm>
              <a:off x="2646210" y="6787794"/>
              <a:ext cx="67945" cy="133350"/>
            </a:xfrm>
            <a:custGeom>
              <a:avLst/>
              <a:gdLst/>
              <a:ahLst/>
              <a:cxnLst/>
              <a:rect l="l" t="t" r="r" b="b"/>
              <a:pathLst>
                <a:path w="67944" h="133350">
                  <a:moveTo>
                    <a:pt x="14973" y="119900"/>
                  </a:moveTo>
                  <a:lnTo>
                    <a:pt x="14020" y="118275"/>
                  </a:lnTo>
                  <a:lnTo>
                    <a:pt x="2501" y="123609"/>
                  </a:lnTo>
                  <a:lnTo>
                    <a:pt x="0" y="127558"/>
                  </a:lnTo>
                  <a:lnTo>
                    <a:pt x="1066" y="128435"/>
                  </a:lnTo>
                  <a:lnTo>
                    <a:pt x="1447" y="130276"/>
                  </a:lnTo>
                  <a:lnTo>
                    <a:pt x="7734" y="133324"/>
                  </a:lnTo>
                  <a:lnTo>
                    <a:pt x="7010" y="127368"/>
                  </a:lnTo>
                  <a:lnTo>
                    <a:pt x="12852" y="126707"/>
                  </a:lnTo>
                  <a:lnTo>
                    <a:pt x="9055" y="124193"/>
                  </a:lnTo>
                  <a:lnTo>
                    <a:pt x="14973" y="119900"/>
                  </a:lnTo>
                  <a:close/>
                </a:path>
                <a:path w="67944" h="133350">
                  <a:moveTo>
                    <a:pt x="40424" y="60236"/>
                  </a:moveTo>
                  <a:lnTo>
                    <a:pt x="38239" y="60261"/>
                  </a:lnTo>
                  <a:lnTo>
                    <a:pt x="37274" y="61302"/>
                  </a:lnTo>
                  <a:lnTo>
                    <a:pt x="38214" y="68021"/>
                  </a:lnTo>
                  <a:lnTo>
                    <a:pt x="39687" y="67983"/>
                  </a:lnTo>
                  <a:lnTo>
                    <a:pt x="40424" y="60236"/>
                  </a:lnTo>
                  <a:close/>
                </a:path>
                <a:path w="67944" h="133350">
                  <a:moveTo>
                    <a:pt x="59397" y="59969"/>
                  </a:moveTo>
                  <a:lnTo>
                    <a:pt x="46659" y="60147"/>
                  </a:lnTo>
                  <a:lnTo>
                    <a:pt x="41059" y="60223"/>
                  </a:lnTo>
                  <a:lnTo>
                    <a:pt x="43281" y="67297"/>
                  </a:lnTo>
                  <a:lnTo>
                    <a:pt x="44538" y="61341"/>
                  </a:lnTo>
                  <a:lnTo>
                    <a:pt x="46202" y="64211"/>
                  </a:lnTo>
                  <a:lnTo>
                    <a:pt x="47498" y="68021"/>
                  </a:lnTo>
                  <a:lnTo>
                    <a:pt x="50038" y="63728"/>
                  </a:lnTo>
                  <a:lnTo>
                    <a:pt x="51308" y="69088"/>
                  </a:lnTo>
                  <a:lnTo>
                    <a:pt x="53682" y="61137"/>
                  </a:lnTo>
                  <a:lnTo>
                    <a:pt x="59397" y="59969"/>
                  </a:lnTo>
                  <a:close/>
                </a:path>
                <a:path w="67944" h="133350">
                  <a:moveTo>
                    <a:pt x="67360" y="1104"/>
                  </a:moveTo>
                  <a:lnTo>
                    <a:pt x="66598" y="0"/>
                  </a:lnTo>
                  <a:lnTo>
                    <a:pt x="55067" y="1574"/>
                  </a:lnTo>
                  <a:lnTo>
                    <a:pt x="51346" y="2933"/>
                  </a:lnTo>
                  <a:lnTo>
                    <a:pt x="51320" y="5549"/>
                  </a:lnTo>
                  <a:lnTo>
                    <a:pt x="50406" y="5981"/>
                  </a:lnTo>
                  <a:lnTo>
                    <a:pt x="50850" y="4406"/>
                  </a:lnTo>
                  <a:lnTo>
                    <a:pt x="49618" y="4330"/>
                  </a:lnTo>
                  <a:lnTo>
                    <a:pt x="51308" y="8623"/>
                  </a:lnTo>
                  <a:lnTo>
                    <a:pt x="52616" y="8369"/>
                  </a:lnTo>
                  <a:lnTo>
                    <a:pt x="62204" y="6019"/>
                  </a:lnTo>
                  <a:lnTo>
                    <a:pt x="63068" y="5575"/>
                  </a:lnTo>
                  <a:lnTo>
                    <a:pt x="62357" y="2286"/>
                  </a:lnTo>
                  <a:lnTo>
                    <a:pt x="67360" y="1104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2" name="object 1342" descr=""/>
            <p:cNvSpPr/>
            <p:nvPr/>
          </p:nvSpPr>
          <p:spPr>
            <a:xfrm>
              <a:off x="2684844" y="6790688"/>
              <a:ext cx="12700" cy="6985"/>
            </a:xfrm>
            <a:custGeom>
              <a:avLst/>
              <a:gdLst/>
              <a:ahLst/>
              <a:cxnLst/>
              <a:rect l="l" t="t" r="r" b="b"/>
              <a:pathLst>
                <a:path w="12700" h="6984">
                  <a:moveTo>
                    <a:pt x="3797" y="0"/>
                  </a:moveTo>
                  <a:lnTo>
                    <a:pt x="3187" y="2120"/>
                  </a:lnTo>
                  <a:lnTo>
                    <a:pt x="50" y="2743"/>
                  </a:lnTo>
                  <a:lnTo>
                    <a:pt x="0" y="5003"/>
                  </a:lnTo>
                  <a:lnTo>
                    <a:pt x="1587" y="4165"/>
                  </a:lnTo>
                  <a:lnTo>
                    <a:pt x="2730" y="3657"/>
                  </a:lnTo>
                  <a:lnTo>
                    <a:pt x="2527" y="5727"/>
                  </a:lnTo>
                  <a:lnTo>
                    <a:pt x="5715" y="6489"/>
                  </a:lnTo>
                  <a:lnTo>
                    <a:pt x="9512" y="6337"/>
                  </a:lnTo>
                  <a:lnTo>
                    <a:pt x="12674" y="5727"/>
                  </a:lnTo>
                  <a:lnTo>
                    <a:pt x="10985" y="1435"/>
                  </a:lnTo>
                  <a:lnTo>
                    <a:pt x="7251" y="1181"/>
                  </a:lnTo>
                  <a:lnTo>
                    <a:pt x="7251" y="622"/>
                  </a:lnTo>
                  <a:lnTo>
                    <a:pt x="5486" y="4292"/>
                  </a:lnTo>
                  <a:lnTo>
                    <a:pt x="3797" y="0"/>
                  </a:lnTo>
                  <a:close/>
                </a:path>
              </a:pathLst>
            </a:custGeom>
            <a:solidFill>
              <a:srgbClr val="F6F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3" name="object 1343" descr=""/>
            <p:cNvSpPr/>
            <p:nvPr/>
          </p:nvSpPr>
          <p:spPr>
            <a:xfrm>
              <a:off x="2684844" y="6822171"/>
              <a:ext cx="21590" cy="7620"/>
            </a:xfrm>
            <a:custGeom>
              <a:avLst/>
              <a:gdLst/>
              <a:ahLst/>
              <a:cxnLst/>
              <a:rect l="l" t="t" r="r" b="b"/>
              <a:pathLst>
                <a:path w="21589" h="7620">
                  <a:moveTo>
                    <a:pt x="9131" y="0"/>
                  </a:moveTo>
                  <a:lnTo>
                    <a:pt x="6337" y="4292"/>
                  </a:lnTo>
                  <a:lnTo>
                    <a:pt x="4483" y="736"/>
                  </a:lnTo>
                  <a:lnTo>
                    <a:pt x="3898" y="6642"/>
                  </a:lnTo>
                  <a:lnTo>
                    <a:pt x="2108" y="2146"/>
                  </a:lnTo>
                  <a:lnTo>
                    <a:pt x="0" y="5372"/>
                  </a:lnTo>
                  <a:lnTo>
                    <a:pt x="2565" y="7619"/>
                  </a:lnTo>
                  <a:lnTo>
                    <a:pt x="21564" y="2717"/>
                  </a:lnTo>
                  <a:lnTo>
                    <a:pt x="20281" y="1079"/>
                  </a:lnTo>
                  <a:lnTo>
                    <a:pt x="19164" y="1231"/>
                  </a:lnTo>
                  <a:lnTo>
                    <a:pt x="14249" y="660"/>
                  </a:lnTo>
                  <a:lnTo>
                    <a:pt x="13944" y="723"/>
                  </a:lnTo>
                  <a:lnTo>
                    <a:pt x="12903" y="927"/>
                  </a:lnTo>
                  <a:lnTo>
                    <a:pt x="12407" y="3403"/>
                  </a:lnTo>
                  <a:lnTo>
                    <a:pt x="9448" y="3924"/>
                  </a:lnTo>
                  <a:lnTo>
                    <a:pt x="9131" y="0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4" name="object 1344" descr=""/>
            <p:cNvSpPr/>
            <p:nvPr/>
          </p:nvSpPr>
          <p:spPr>
            <a:xfrm>
              <a:off x="2744839" y="6813586"/>
              <a:ext cx="17780" cy="6350"/>
            </a:xfrm>
            <a:custGeom>
              <a:avLst/>
              <a:gdLst/>
              <a:ahLst/>
              <a:cxnLst/>
              <a:rect l="l" t="t" r="r" b="b"/>
              <a:pathLst>
                <a:path w="17780" h="6350">
                  <a:moveTo>
                    <a:pt x="1269" y="0"/>
                  </a:moveTo>
                  <a:lnTo>
                    <a:pt x="0" y="3225"/>
                  </a:lnTo>
                  <a:lnTo>
                    <a:pt x="6070" y="5676"/>
                  </a:lnTo>
                  <a:lnTo>
                    <a:pt x="11696" y="5029"/>
                  </a:lnTo>
                  <a:lnTo>
                    <a:pt x="17741" y="5727"/>
                  </a:lnTo>
                  <a:lnTo>
                    <a:pt x="16217" y="4394"/>
                  </a:lnTo>
                  <a:lnTo>
                    <a:pt x="15278" y="4889"/>
                  </a:lnTo>
                  <a:lnTo>
                    <a:pt x="16903" y="2870"/>
                  </a:lnTo>
                  <a:lnTo>
                    <a:pt x="15405" y="3124"/>
                  </a:lnTo>
                  <a:lnTo>
                    <a:pt x="14935" y="3136"/>
                  </a:lnTo>
                  <a:lnTo>
                    <a:pt x="13944" y="4292"/>
                  </a:lnTo>
                  <a:lnTo>
                    <a:pt x="13944" y="1435"/>
                  </a:lnTo>
                  <a:lnTo>
                    <a:pt x="7531" y="5118"/>
                  </a:lnTo>
                  <a:lnTo>
                    <a:pt x="6502" y="3403"/>
                  </a:lnTo>
                  <a:lnTo>
                    <a:pt x="1269" y="0"/>
                  </a:lnTo>
                  <a:close/>
                </a:path>
              </a:pathLst>
            </a:custGeom>
            <a:solidFill>
              <a:srgbClr val="F6F9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5" name="object 1345" descr=""/>
            <p:cNvSpPr/>
            <p:nvPr/>
          </p:nvSpPr>
          <p:spPr>
            <a:xfrm>
              <a:off x="2687372" y="6806080"/>
              <a:ext cx="19050" cy="6350"/>
            </a:xfrm>
            <a:custGeom>
              <a:avLst/>
              <a:gdLst/>
              <a:ahLst/>
              <a:cxnLst/>
              <a:rect l="l" t="t" r="r" b="b"/>
              <a:pathLst>
                <a:path w="19050" h="6350">
                  <a:moveTo>
                    <a:pt x="18859" y="0"/>
                  </a:moveTo>
                  <a:lnTo>
                    <a:pt x="13449" y="3924"/>
                  </a:lnTo>
                  <a:lnTo>
                    <a:pt x="12776" y="3924"/>
                  </a:lnTo>
                  <a:lnTo>
                    <a:pt x="10845" y="1739"/>
                  </a:lnTo>
                  <a:lnTo>
                    <a:pt x="10566" y="1778"/>
                  </a:lnTo>
                  <a:lnTo>
                    <a:pt x="8242" y="2082"/>
                  </a:lnTo>
                  <a:lnTo>
                    <a:pt x="3086" y="5753"/>
                  </a:lnTo>
                  <a:lnTo>
                    <a:pt x="0" y="5715"/>
                  </a:lnTo>
                  <a:lnTo>
                    <a:pt x="6540" y="6350"/>
                  </a:lnTo>
                  <a:lnTo>
                    <a:pt x="12712" y="5270"/>
                  </a:lnTo>
                  <a:lnTo>
                    <a:pt x="19024" y="3924"/>
                  </a:lnTo>
                  <a:lnTo>
                    <a:pt x="18859" y="0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6" name="object 1346" descr=""/>
            <p:cNvSpPr/>
            <p:nvPr/>
          </p:nvSpPr>
          <p:spPr>
            <a:xfrm>
              <a:off x="2682876" y="6812773"/>
              <a:ext cx="11430" cy="5715"/>
            </a:xfrm>
            <a:custGeom>
              <a:avLst/>
              <a:gdLst/>
              <a:ahLst/>
              <a:cxnLst/>
              <a:rect l="l" t="t" r="r" b="b"/>
              <a:pathLst>
                <a:path w="11430" h="5715">
                  <a:moveTo>
                    <a:pt x="850" y="0"/>
                  </a:moveTo>
                  <a:lnTo>
                    <a:pt x="698" y="101"/>
                  </a:lnTo>
                  <a:lnTo>
                    <a:pt x="0" y="546"/>
                  </a:lnTo>
                  <a:lnTo>
                    <a:pt x="12" y="4698"/>
                  </a:lnTo>
                  <a:lnTo>
                    <a:pt x="698" y="5105"/>
                  </a:lnTo>
                  <a:lnTo>
                    <a:pt x="2933" y="2819"/>
                  </a:lnTo>
                  <a:lnTo>
                    <a:pt x="7886" y="4381"/>
                  </a:lnTo>
                  <a:lnTo>
                    <a:pt x="11264" y="3314"/>
                  </a:lnTo>
                  <a:lnTo>
                    <a:pt x="10121" y="1193"/>
                  </a:lnTo>
                  <a:lnTo>
                    <a:pt x="5448" y="2552"/>
                  </a:lnTo>
                  <a:lnTo>
                    <a:pt x="2844" y="2197"/>
                  </a:lnTo>
                  <a:lnTo>
                    <a:pt x="850" y="0"/>
                  </a:lnTo>
                  <a:close/>
                </a:path>
              </a:pathLst>
            </a:custGeom>
            <a:solidFill>
              <a:srgbClr val="78A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7" name="object 1347" descr=""/>
            <p:cNvSpPr/>
            <p:nvPr/>
          </p:nvSpPr>
          <p:spPr>
            <a:xfrm>
              <a:off x="2682939" y="6830770"/>
              <a:ext cx="13335" cy="3810"/>
            </a:xfrm>
            <a:custGeom>
              <a:avLst/>
              <a:gdLst/>
              <a:ahLst/>
              <a:cxnLst/>
              <a:rect l="l" t="t" r="r" b="b"/>
              <a:pathLst>
                <a:path w="13335" h="3809">
                  <a:moveTo>
                    <a:pt x="2324" y="0"/>
                  </a:moveTo>
                  <a:lnTo>
                    <a:pt x="0" y="3403"/>
                  </a:lnTo>
                  <a:lnTo>
                    <a:pt x="11315" y="2590"/>
                  </a:lnTo>
                  <a:lnTo>
                    <a:pt x="12890" y="1066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8" name="object 1348" descr=""/>
            <p:cNvSpPr/>
            <p:nvPr/>
          </p:nvSpPr>
          <p:spPr>
            <a:xfrm>
              <a:off x="2731314" y="6756983"/>
              <a:ext cx="8255" cy="4445"/>
            </a:xfrm>
            <a:custGeom>
              <a:avLst/>
              <a:gdLst/>
              <a:ahLst/>
              <a:cxnLst/>
              <a:rect l="l" t="t" r="r" b="b"/>
              <a:pathLst>
                <a:path w="8255" h="4445">
                  <a:moveTo>
                    <a:pt x="1181" y="0"/>
                  </a:moveTo>
                  <a:lnTo>
                    <a:pt x="0" y="1143"/>
                  </a:lnTo>
                  <a:lnTo>
                    <a:pt x="723" y="2692"/>
                  </a:lnTo>
                  <a:lnTo>
                    <a:pt x="2057" y="3314"/>
                  </a:lnTo>
                  <a:lnTo>
                    <a:pt x="3390" y="4368"/>
                  </a:lnTo>
                  <a:lnTo>
                    <a:pt x="5588" y="2971"/>
                  </a:lnTo>
                  <a:lnTo>
                    <a:pt x="7899" y="2171"/>
                  </a:lnTo>
                  <a:lnTo>
                    <a:pt x="5080" y="787"/>
                  </a:lnTo>
                  <a:lnTo>
                    <a:pt x="2971" y="774"/>
                  </a:lnTo>
                  <a:lnTo>
                    <a:pt x="1181" y="0"/>
                  </a:lnTo>
                  <a:close/>
                </a:path>
              </a:pathLst>
            </a:custGeom>
            <a:solidFill>
              <a:srgbClr val="D1E0B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9" name="object 1349" descr=""/>
            <p:cNvSpPr/>
            <p:nvPr/>
          </p:nvSpPr>
          <p:spPr>
            <a:xfrm>
              <a:off x="2753107" y="6835786"/>
              <a:ext cx="6350" cy="3810"/>
            </a:xfrm>
            <a:custGeom>
              <a:avLst/>
              <a:gdLst/>
              <a:ahLst/>
              <a:cxnLst/>
              <a:rect l="l" t="t" r="r" b="b"/>
              <a:pathLst>
                <a:path w="6350" h="3809">
                  <a:moveTo>
                    <a:pt x="1955" y="0"/>
                  </a:moveTo>
                  <a:lnTo>
                    <a:pt x="177" y="1054"/>
                  </a:lnTo>
                  <a:lnTo>
                    <a:pt x="0" y="2768"/>
                  </a:lnTo>
                  <a:lnTo>
                    <a:pt x="4584" y="3174"/>
                  </a:lnTo>
                  <a:lnTo>
                    <a:pt x="6095" y="3568"/>
                  </a:lnTo>
                  <a:lnTo>
                    <a:pt x="6095" y="2133"/>
                  </a:lnTo>
                  <a:lnTo>
                    <a:pt x="4610" y="1981"/>
                  </a:lnTo>
                  <a:lnTo>
                    <a:pt x="1955" y="0"/>
                  </a:lnTo>
                  <a:close/>
                </a:path>
              </a:pathLst>
            </a:custGeom>
            <a:solidFill>
              <a:srgbClr val="61914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0" name="object 1350" descr=""/>
            <p:cNvSpPr/>
            <p:nvPr/>
          </p:nvSpPr>
          <p:spPr>
            <a:xfrm>
              <a:off x="2741486" y="683210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5">
                  <a:moveTo>
                    <a:pt x="622" y="0"/>
                  </a:moveTo>
                  <a:lnTo>
                    <a:pt x="393" y="88"/>
                  </a:lnTo>
                  <a:lnTo>
                    <a:pt x="0" y="254"/>
                  </a:lnTo>
                  <a:lnTo>
                    <a:pt x="25" y="5410"/>
                  </a:lnTo>
                  <a:lnTo>
                    <a:pt x="5041" y="1879"/>
                  </a:lnTo>
                  <a:lnTo>
                    <a:pt x="5334" y="850"/>
                  </a:lnTo>
                  <a:lnTo>
                    <a:pt x="622" y="0"/>
                  </a:lnTo>
                  <a:close/>
                </a:path>
              </a:pathLst>
            </a:custGeom>
            <a:solidFill>
              <a:srgbClr val="78A2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1" name="object 1351" descr=""/>
            <p:cNvSpPr/>
            <p:nvPr/>
          </p:nvSpPr>
          <p:spPr>
            <a:xfrm>
              <a:off x="2745549" y="6835038"/>
              <a:ext cx="14604" cy="27305"/>
            </a:xfrm>
            <a:custGeom>
              <a:avLst/>
              <a:gdLst/>
              <a:ahLst/>
              <a:cxnLst/>
              <a:rect l="l" t="t" r="r" b="b"/>
              <a:pathLst>
                <a:path w="14605" h="27304">
                  <a:moveTo>
                    <a:pt x="6896" y="1803"/>
                  </a:moveTo>
                  <a:lnTo>
                    <a:pt x="6489" y="1244"/>
                  </a:lnTo>
                  <a:lnTo>
                    <a:pt x="3302" y="0"/>
                  </a:lnTo>
                  <a:lnTo>
                    <a:pt x="3086" y="25"/>
                  </a:lnTo>
                  <a:lnTo>
                    <a:pt x="0" y="355"/>
                  </a:lnTo>
                  <a:lnTo>
                    <a:pt x="4737" y="3403"/>
                  </a:lnTo>
                  <a:lnTo>
                    <a:pt x="6896" y="1803"/>
                  </a:lnTo>
                  <a:close/>
                </a:path>
                <a:path w="14605" h="27304">
                  <a:moveTo>
                    <a:pt x="14071" y="27216"/>
                  </a:moveTo>
                  <a:lnTo>
                    <a:pt x="9855" y="22923"/>
                  </a:lnTo>
                  <a:lnTo>
                    <a:pt x="7200" y="25285"/>
                  </a:lnTo>
                  <a:lnTo>
                    <a:pt x="11391" y="26822"/>
                  </a:lnTo>
                  <a:lnTo>
                    <a:pt x="14071" y="27216"/>
                  </a:lnTo>
                  <a:close/>
                </a:path>
              </a:pathLst>
            </a:custGeom>
            <a:solidFill>
              <a:srgbClr val="44863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2" name="object 1352" descr=""/>
            <p:cNvSpPr/>
            <p:nvPr/>
          </p:nvSpPr>
          <p:spPr>
            <a:xfrm>
              <a:off x="2681885" y="6786954"/>
              <a:ext cx="2540" cy="3810"/>
            </a:xfrm>
            <a:custGeom>
              <a:avLst/>
              <a:gdLst/>
              <a:ahLst/>
              <a:cxnLst/>
              <a:rect l="l" t="t" r="r" b="b"/>
              <a:pathLst>
                <a:path w="2539" h="3809">
                  <a:moveTo>
                    <a:pt x="292" y="0"/>
                  </a:moveTo>
                  <a:lnTo>
                    <a:pt x="0" y="152"/>
                  </a:lnTo>
                  <a:lnTo>
                    <a:pt x="419" y="3733"/>
                  </a:lnTo>
                  <a:lnTo>
                    <a:pt x="2108" y="3022"/>
                  </a:lnTo>
                  <a:lnTo>
                    <a:pt x="1879" y="2603"/>
                  </a:lnTo>
                  <a:lnTo>
                    <a:pt x="292" y="0"/>
                  </a:lnTo>
                  <a:close/>
                </a:path>
              </a:pathLst>
            </a:custGeom>
            <a:solidFill>
              <a:srgbClr val="697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3" name="object 1353" descr=""/>
            <p:cNvSpPr/>
            <p:nvPr/>
          </p:nvSpPr>
          <p:spPr>
            <a:xfrm>
              <a:off x="2682304" y="6789977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09">
                  <a:moveTo>
                    <a:pt x="1689" y="0"/>
                  </a:moveTo>
                  <a:lnTo>
                    <a:pt x="0" y="711"/>
                  </a:lnTo>
                  <a:lnTo>
                    <a:pt x="698" y="3302"/>
                  </a:lnTo>
                  <a:lnTo>
                    <a:pt x="3263" y="2882"/>
                  </a:lnTo>
                  <a:lnTo>
                    <a:pt x="168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4" name="object 1354" descr=""/>
            <p:cNvSpPr/>
            <p:nvPr/>
          </p:nvSpPr>
          <p:spPr>
            <a:xfrm>
              <a:off x="2684781" y="6794346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09">
                  <a:moveTo>
                    <a:pt x="2794" y="0"/>
                  </a:moveTo>
                  <a:lnTo>
                    <a:pt x="1651" y="507"/>
                  </a:lnTo>
                  <a:lnTo>
                    <a:pt x="63" y="1346"/>
                  </a:lnTo>
                  <a:lnTo>
                    <a:pt x="0" y="3695"/>
                  </a:lnTo>
                  <a:lnTo>
                    <a:pt x="2463" y="2031"/>
                  </a:lnTo>
                  <a:lnTo>
                    <a:pt x="2590" y="2070"/>
                  </a:lnTo>
                  <a:lnTo>
                    <a:pt x="2794" y="0"/>
                  </a:lnTo>
                  <a:close/>
                </a:path>
              </a:pathLst>
            </a:custGeom>
            <a:solidFill>
              <a:srgbClr val="69796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5" name="object 1355" descr=""/>
            <p:cNvSpPr/>
            <p:nvPr/>
          </p:nvSpPr>
          <p:spPr>
            <a:xfrm>
              <a:off x="2730818" y="6786662"/>
              <a:ext cx="23495" cy="13970"/>
            </a:xfrm>
            <a:custGeom>
              <a:avLst/>
              <a:gdLst/>
              <a:ahLst/>
              <a:cxnLst/>
              <a:rect l="l" t="t" r="r" b="b"/>
              <a:pathLst>
                <a:path w="23494" h="13970">
                  <a:moveTo>
                    <a:pt x="6629" y="0"/>
                  </a:moveTo>
                  <a:lnTo>
                    <a:pt x="927" y="1879"/>
                  </a:lnTo>
                  <a:lnTo>
                    <a:pt x="0" y="4241"/>
                  </a:lnTo>
                  <a:lnTo>
                    <a:pt x="4889" y="2971"/>
                  </a:lnTo>
                  <a:lnTo>
                    <a:pt x="9347" y="5372"/>
                  </a:lnTo>
                  <a:lnTo>
                    <a:pt x="6908" y="6464"/>
                  </a:lnTo>
                  <a:lnTo>
                    <a:pt x="8331" y="7239"/>
                  </a:lnTo>
                  <a:lnTo>
                    <a:pt x="11950" y="8509"/>
                  </a:lnTo>
                  <a:lnTo>
                    <a:pt x="13169" y="9029"/>
                  </a:lnTo>
                  <a:lnTo>
                    <a:pt x="17602" y="5486"/>
                  </a:lnTo>
                  <a:lnTo>
                    <a:pt x="19392" y="13385"/>
                  </a:lnTo>
                  <a:lnTo>
                    <a:pt x="23317" y="8318"/>
                  </a:lnTo>
                  <a:lnTo>
                    <a:pt x="20828" y="8610"/>
                  </a:lnTo>
                  <a:lnTo>
                    <a:pt x="18300" y="4305"/>
                  </a:lnTo>
                  <a:lnTo>
                    <a:pt x="15367" y="3683"/>
                  </a:lnTo>
                  <a:lnTo>
                    <a:pt x="16078" y="6197"/>
                  </a:lnTo>
                  <a:lnTo>
                    <a:pt x="10629" y="4559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rgbClr val="D1DCC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6" name="object 1356" descr=""/>
            <p:cNvSpPr/>
            <p:nvPr/>
          </p:nvSpPr>
          <p:spPr>
            <a:xfrm>
              <a:off x="2743569" y="6793431"/>
              <a:ext cx="2540" cy="1270"/>
            </a:xfrm>
            <a:custGeom>
              <a:avLst/>
              <a:gdLst/>
              <a:ahLst/>
              <a:cxnLst/>
              <a:rect l="l" t="t" r="r" b="b"/>
              <a:pathLst>
                <a:path w="2539" h="1270">
                  <a:moveTo>
                    <a:pt x="2514" y="0"/>
                  </a:moveTo>
                  <a:lnTo>
                    <a:pt x="850" y="114"/>
                  </a:lnTo>
                  <a:lnTo>
                    <a:pt x="0" y="114"/>
                  </a:lnTo>
                  <a:lnTo>
                    <a:pt x="850" y="838"/>
                  </a:lnTo>
                  <a:lnTo>
                    <a:pt x="2514" y="952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2E562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58240" y="3852505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18" y="0"/>
                </a:moveTo>
                <a:lnTo>
                  <a:pt x="207375" y="4073"/>
                </a:lnTo>
                <a:lnTo>
                  <a:pt x="164603" y="15817"/>
                </a:lnTo>
                <a:lnTo>
                  <a:pt x="125218" y="34518"/>
                </a:lnTo>
                <a:lnTo>
                  <a:pt x="89932" y="59461"/>
                </a:lnTo>
                <a:lnTo>
                  <a:pt x="59461" y="89932"/>
                </a:lnTo>
                <a:lnTo>
                  <a:pt x="34518" y="125218"/>
                </a:lnTo>
                <a:lnTo>
                  <a:pt x="15817" y="164603"/>
                </a:lnTo>
                <a:lnTo>
                  <a:pt x="4073" y="207375"/>
                </a:lnTo>
                <a:lnTo>
                  <a:pt x="0" y="252818"/>
                </a:lnTo>
                <a:lnTo>
                  <a:pt x="4073" y="298261"/>
                </a:lnTo>
                <a:lnTo>
                  <a:pt x="15817" y="341032"/>
                </a:lnTo>
                <a:lnTo>
                  <a:pt x="34518" y="380416"/>
                </a:lnTo>
                <a:lnTo>
                  <a:pt x="59461" y="415699"/>
                </a:lnTo>
                <a:lnTo>
                  <a:pt x="89932" y="446169"/>
                </a:lnTo>
                <a:lnTo>
                  <a:pt x="125218" y="471110"/>
                </a:lnTo>
                <a:lnTo>
                  <a:pt x="164603" y="489809"/>
                </a:lnTo>
                <a:lnTo>
                  <a:pt x="207375" y="501552"/>
                </a:lnTo>
                <a:lnTo>
                  <a:pt x="252818" y="505625"/>
                </a:lnTo>
                <a:lnTo>
                  <a:pt x="298261" y="501552"/>
                </a:lnTo>
                <a:lnTo>
                  <a:pt x="341032" y="489809"/>
                </a:lnTo>
                <a:lnTo>
                  <a:pt x="380416" y="471110"/>
                </a:lnTo>
                <a:lnTo>
                  <a:pt x="415699" y="446169"/>
                </a:lnTo>
                <a:lnTo>
                  <a:pt x="446169" y="415699"/>
                </a:lnTo>
                <a:lnTo>
                  <a:pt x="471110" y="380416"/>
                </a:lnTo>
                <a:lnTo>
                  <a:pt x="489809" y="341032"/>
                </a:lnTo>
                <a:lnTo>
                  <a:pt x="501552" y="298261"/>
                </a:lnTo>
                <a:lnTo>
                  <a:pt x="505625" y="252818"/>
                </a:lnTo>
                <a:lnTo>
                  <a:pt x="501552" y="207375"/>
                </a:lnTo>
                <a:lnTo>
                  <a:pt x="489809" y="164603"/>
                </a:lnTo>
                <a:lnTo>
                  <a:pt x="471110" y="125218"/>
                </a:lnTo>
                <a:lnTo>
                  <a:pt x="446169" y="89932"/>
                </a:lnTo>
                <a:lnTo>
                  <a:pt x="415699" y="59461"/>
                </a:lnTo>
                <a:lnTo>
                  <a:pt x="380416" y="34518"/>
                </a:lnTo>
                <a:lnTo>
                  <a:pt x="341032" y="15817"/>
                </a:lnTo>
                <a:lnTo>
                  <a:pt x="298261" y="4073"/>
                </a:lnTo>
                <a:lnTo>
                  <a:pt x="252818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58240" y="5180049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18" y="0"/>
                </a:moveTo>
                <a:lnTo>
                  <a:pt x="207375" y="4072"/>
                </a:lnTo>
                <a:lnTo>
                  <a:pt x="164603" y="15815"/>
                </a:lnTo>
                <a:lnTo>
                  <a:pt x="125218" y="34514"/>
                </a:lnTo>
                <a:lnTo>
                  <a:pt x="89932" y="59455"/>
                </a:lnTo>
                <a:lnTo>
                  <a:pt x="59461" y="89925"/>
                </a:lnTo>
                <a:lnTo>
                  <a:pt x="34518" y="125208"/>
                </a:lnTo>
                <a:lnTo>
                  <a:pt x="15817" y="164592"/>
                </a:lnTo>
                <a:lnTo>
                  <a:pt x="4073" y="207363"/>
                </a:lnTo>
                <a:lnTo>
                  <a:pt x="0" y="252806"/>
                </a:lnTo>
                <a:lnTo>
                  <a:pt x="4073" y="298249"/>
                </a:lnTo>
                <a:lnTo>
                  <a:pt x="15817" y="341021"/>
                </a:lnTo>
                <a:lnTo>
                  <a:pt x="34518" y="380406"/>
                </a:lnTo>
                <a:lnTo>
                  <a:pt x="59461" y="415692"/>
                </a:lnTo>
                <a:lnTo>
                  <a:pt x="89932" y="446163"/>
                </a:lnTo>
                <a:lnTo>
                  <a:pt x="125218" y="471106"/>
                </a:lnTo>
                <a:lnTo>
                  <a:pt x="164603" y="489807"/>
                </a:lnTo>
                <a:lnTo>
                  <a:pt x="207375" y="501551"/>
                </a:lnTo>
                <a:lnTo>
                  <a:pt x="252818" y="505625"/>
                </a:lnTo>
                <a:lnTo>
                  <a:pt x="298261" y="501551"/>
                </a:lnTo>
                <a:lnTo>
                  <a:pt x="341032" y="489807"/>
                </a:lnTo>
                <a:lnTo>
                  <a:pt x="380416" y="471106"/>
                </a:lnTo>
                <a:lnTo>
                  <a:pt x="415699" y="446163"/>
                </a:lnTo>
                <a:lnTo>
                  <a:pt x="446169" y="415692"/>
                </a:lnTo>
                <a:lnTo>
                  <a:pt x="471110" y="380406"/>
                </a:lnTo>
                <a:lnTo>
                  <a:pt x="489809" y="341021"/>
                </a:lnTo>
                <a:lnTo>
                  <a:pt x="501552" y="298249"/>
                </a:lnTo>
                <a:lnTo>
                  <a:pt x="505625" y="252806"/>
                </a:lnTo>
                <a:lnTo>
                  <a:pt x="501552" y="207363"/>
                </a:lnTo>
                <a:lnTo>
                  <a:pt x="489809" y="164592"/>
                </a:lnTo>
                <a:lnTo>
                  <a:pt x="471110" y="125208"/>
                </a:lnTo>
                <a:lnTo>
                  <a:pt x="446169" y="89925"/>
                </a:lnTo>
                <a:lnTo>
                  <a:pt x="415699" y="59455"/>
                </a:lnTo>
                <a:lnTo>
                  <a:pt x="380416" y="34514"/>
                </a:lnTo>
                <a:lnTo>
                  <a:pt x="341032" y="15815"/>
                </a:lnTo>
                <a:lnTo>
                  <a:pt x="298261" y="4072"/>
                </a:lnTo>
                <a:lnTo>
                  <a:pt x="252818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58240" y="6555066"/>
            <a:ext cx="506095" cy="506095"/>
          </a:xfrm>
          <a:custGeom>
            <a:avLst/>
            <a:gdLst/>
            <a:ahLst/>
            <a:cxnLst/>
            <a:rect l="l" t="t" r="r" b="b"/>
            <a:pathLst>
              <a:path w="506095" h="506095">
                <a:moveTo>
                  <a:pt x="252818" y="0"/>
                </a:moveTo>
                <a:lnTo>
                  <a:pt x="207375" y="4073"/>
                </a:lnTo>
                <a:lnTo>
                  <a:pt x="164603" y="15817"/>
                </a:lnTo>
                <a:lnTo>
                  <a:pt x="125218" y="34518"/>
                </a:lnTo>
                <a:lnTo>
                  <a:pt x="89932" y="59461"/>
                </a:lnTo>
                <a:lnTo>
                  <a:pt x="59461" y="89932"/>
                </a:lnTo>
                <a:lnTo>
                  <a:pt x="34518" y="125218"/>
                </a:lnTo>
                <a:lnTo>
                  <a:pt x="15817" y="164603"/>
                </a:lnTo>
                <a:lnTo>
                  <a:pt x="4073" y="207375"/>
                </a:lnTo>
                <a:lnTo>
                  <a:pt x="0" y="252818"/>
                </a:lnTo>
                <a:lnTo>
                  <a:pt x="4073" y="298261"/>
                </a:lnTo>
                <a:lnTo>
                  <a:pt x="15817" y="341032"/>
                </a:lnTo>
                <a:lnTo>
                  <a:pt x="34518" y="380416"/>
                </a:lnTo>
                <a:lnTo>
                  <a:pt x="59461" y="415699"/>
                </a:lnTo>
                <a:lnTo>
                  <a:pt x="89932" y="446169"/>
                </a:lnTo>
                <a:lnTo>
                  <a:pt x="125218" y="471110"/>
                </a:lnTo>
                <a:lnTo>
                  <a:pt x="164603" y="489809"/>
                </a:lnTo>
                <a:lnTo>
                  <a:pt x="207375" y="501552"/>
                </a:lnTo>
                <a:lnTo>
                  <a:pt x="252818" y="505625"/>
                </a:lnTo>
                <a:lnTo>
                  <a:pt x="298261" y="501552"/>
                </a:lnTo>
                <a:lnTo>
                  <a:pt x="341032" y="489809"/>
                </a:lnTo>
                <a:lnTo>
                  <a:pt x="380416" y="471110"/>
                </a:lnTo>
                <a:lnTo>
                  <a:pt x="415699" y="446169"/>
                </a:lnTo>
                <a:lnTo>
                  <a:pt x="446169" y="415699"/>
                </a:lnTo>
                <a:lnTo>
                  <a:pt x="471110" y="380416"/>
                </a:lnTo>
                <a:lnTo>
                  <a:pt x="489809" y="341032"/>
                </a:lnTo>
                <a:lnTo>
                  <a:pt x="501552" y="298261"/>
                </a:lnTo>
                <a:lnTo>
                  <a:pt x="505625" y="252818"/>
                </a:lnTo>
                <a:lnTo>
                  <a:pt x="501552" y="207375"/>
                </a:lnTo>
                <a:lnTo>
                  <a:pt x="489809" y="164603"/>
                </a:lnTo>
                <a:lnTo>
                  <a:pt x="471110" y="125218"/>
                </a:lnTo>
                <a:lnTo>
                  <a:pt x="446169" y="89932"/>
                </a:lnTo>
                <a:lnTo>
                  <a:pt x="415699" y="59461"/>
                </a:lnTo>
                <a:lnTo>
                  <a:pt x="380416" y="34518"/>
                </a:lnTo>
                <a:lnTo>
                  <a:pt x="341032" y="15817"/>
                </a:lnTo>
                <a:lnTo>
                  <a:pt x="298261" y="4073"/>
                </a:lnTo>
                <a:lnTo>
                  <a:pt x="252818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8466964" y="4521046"/>
            <a:ext cx="1158240" cy="133985"/>
          </a:xfrm>
          <a:custGeom>
            <a:avLst/>
            <a:gdLst/>
            <a:ahLst/>
            <a:cxnLst/>
            <a:rect l="l" t="t" r="r" b="b"/>
            <a:pathLst>
              <a:path w="1158240" h="133985">
                <a:moveTo>
                  <a:pt x="1099667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91" y="116412"/>
                </a:lnTo>
                <a:lnTo>
                  <a:pt x="35640" y="128917"/>
                </a:lnTo>
                <a:lnTo>
                  <a:pt x="58356" y="133502"/>
                </a:lnTo>
                <a:lnTo>
                  <a:pt x="1099667" y="133502"/>
                </a:lnTo>
                <a:lnTo>
                  <a:pt x="1122383" y="128917"/>
                </a:lnTo>
                <a:lnTo>
                  <a:pt x="1140933" y="116412"/>
                </a:lnTo>
                <a:lnTo>
                  <a:pt x="1153438" y="97867"/>
                </a:lnTo>
                <a:lnTo>
                  <a:pt x="1158024" y="75158"/>
                </a:lnTo>
                <a:lnTo>
                  <a:pt x="1158024" y="58356"/>
                </a:lnTo>
                <a:lnTo>
                  <a:pt x="1153438" y="35640"/>
                </a:lnTo>
                <a:lnTo>
                  <a:pt x="1140933" y="17091"/>
                </a:lnTo>
                <a:lnTo>
                  <a:pt x="1122383" y="4585"/>
                </a:lnTo>
                <a:lnTo>
                  <a:pt x="1099667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6" name="object 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1375" y="105695"/>
            <a:ext cx="3128073" cy="1944099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352276" y="608625"/>
            <a:ext cx="2656205" cy="7924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Istraživanje</a:t>
            </a:r>
            <a:endParaRPr sz="2000">
              <a:latin typeface="Podkova Regular ExtraBold"/>
              <a:cs typeface="Podkova Regular ExtraBold"/>
            </a:endParaRPr>
          </a:p>
          <a:p>
            <a:pPr marL="15240" marR="5080">
              <a:lnSpc>
                <a:spcPct val="116700"/>
              </a:lnSpc>
              <a:spcBef>
                <a:spcPts val="835"/>
              </a:spcBef>
            </a:pPr>
            <a:r>
              <a:rPr dirty="0" sz="1000">
                <a:latin typeface="Podkova"/>
                <a:cs typeface="Podkova"/>
              </a:rPr>
              <a:t>Istraži koje endemske biljne i životinjske </a:t>
            </a:r>
            <a:r>
              <a:rPr dirty="0" sz="1000" spc="-10">
                <a:latin typeface="Podkova"/>
                <a:cs typeface="Podkova"/>
              </a:rPr>
              <a:t>vrste </a:t>
            </a:r>
            <a:r>
              <a:rPr dirty="0" sz="1000">
                <a:latin typeface="Podkova"/>
                <a:cs typeface="Podkova"/>
              </a:rPr>
              <a:t>nalazimo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šumama</a:t>
            </a:r>
            <a:r>
              <a:rPr dirty="0" sz="1000" spc="-3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Hrvatske.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55271" y="1509863"/>
            <a:ext cx="175958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Navedi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endemske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vrste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šumama u tvojoj </a:t>
            </a:r>
            <a:r>
              <a:rPr dirty="0" sz="1200" spc="-10">
                <a:latin typeface="Podkova"/>
                <a:cs typeface="Podkova"/>
              </a:rPr>
              <a:t>regiji.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8124" y="2415613"/>
            <a:ext cx="3314065" cy="1276985"/>
            <a:chOff x="18124" y="2415613"/>
            <a:chExt cx="3314065" cy="1276985"/>
          </a:xfrm>
        </p:grpSpPr>
        <p:sp>
          <p:nvSpPr>
            <p:cNvPr id="10" name="object 10" descr=""/>
            <p:cNvSpPr/>
            <p:nvPr/>
          </p:nvSpPr>
          <p:spPr>
            <a:xfrm>
              <a:off x="18122" y="2517901"/>
              <a:ext cx="2155190" cy="452120"/>
            </a:xfrm>
            <a:custGeom>
              <a:avLst/>
              <a:gdLst/>
              <a:ahLst/>
              <a:cxnLst/>
              <a:rect l="l" t="t" r="r" b="b"/>
              <a:pathLst>
                <a:path w="2155190" h="452119">
                  <a:moveTo>
                    <a:pt x="2155075" y="111925"/>
                  </a:moveTo>
                  <a:lnTo>
                    <a:pt x="2146274" y="68364"/>
                  </a:lnTo>
                  <a:lnTo>
                    <a:pt x="2122284" y="32791"/>
                  </a:lnTo>
                  <a:lnTo>
                    <a:pt x="2086711" y="8801"/>
                  </a:lnTo>
                  <a:lnTo>
                    <a:pt x="2043150" y="0"/>
                  </a:lnTo>
                  <a:lnTo>
                    <a:pt x="111912" y="0"/>
                  </a:lnTo>
                  <a:lnTo>
                    <a:pt x="68338" y="8801"/>
                  </a:lnTo>
                  <a:lnTo>
                    <a:pt x="32766" y="32791"/>
                  </a:lnTo>
                  <a:lnTo>
                    <a:pt x="8788" y="68364"/>
                  </a:lnTo>
                  <a:lnTo>
                    <a:pt x="0" y="111925"/>
                  </a:lnTo>
                  <a:lnTo>
                    <a:pt x="0" y="115150"/>
                  </a:lnTo>
                  <a:lnTo>
                    <a:pt x="8788" y="158724"/>
                  </a:lnTo>
                  <a:lnTo>
                    <a:pt x="32766" y="194297"/>
                  </a:lnTo>
                  <a:lnTo>
                    <a:pt x="68338" y="218274"/>
                  </a:lnTo>
                  <a:lnTo>
                    <a:pt x="106057" y="225894"/>
                  </a:lnTo>
                  <a:lnTo>
                    <a:pt x="68338" y="233502"/>
                  </a:lnTo>
                  <a:lnTo>
                    <a:pt x="32766" y="257492"/>
                  </a:lnTo>
                  <a:lnTo>
                    <a:pt x="8788" y="293065"/>
                  </a:lnTo>
                  <a:lnTo>
                    <a:pt x="0" y="336626"/>
                  </a:lnTo>
                  <a:lnTo>
                    <a:pt x="0" y="339852"/>
                  </a:lnTo>
                  <a:lnTo>
                    <a:pt x="8788" y="383425"/>
                  </a:lnTo>
                  <a:lnTo>
                    <a:pt x="32766" y="418998"/>
                  </a:lnTo>
                  <a:lnTo>
                    <a:pt x="68338" y="442976"/>
                  </a:lnTo>
                  <a:lnTo>
                    <a:pt x="111912" y="451764"/>
                  </a:lnTo>
                  <a:lnTo>
                    <a:pt x="1614487" y="451764"/>
                  </a:lnTo>
                  <a:lnTo>
                    <a:pt x="1658048" y="442976"/>
                  </a:lnTo>
                  <a:lnTo>
                    <a:pt x="1693621" y="418998"/>
                  </a:lnTo>
                  <a:lnTo>
                    <a:pt x="1717598" y="383425"/>
                  </a:lnTo>
                  <a:lnTo>
                    <a:pt x="1726399" y="339852"/>
                  </a:lnTo>
                  <a:lnTo>
                    <a:pt x="1726399" y="336626"/>
                  </a:lnTo>
                  <a:lnTo>
                    <a:pt x="1717598" y="293065"/>
                  </a:lnTo>
                  <a:lnTo>
                    <a:pt x="1693621" y="257492"/>
                  </a:lnTo>
                  <a:lnTo>
                    <a:pt x="1658048" y="233502"/>
                  </a:lnTo>
                  <a:lnTo>
                    <a:pt x="1626171" y="227063"/>
                  </a:lnTo>
                  <a:lnTo>
                    <a:pt x="2043150" y="227063"/>
                  </a:lnTo>
                  <a:lnTo>
                    <a:pt x="2086711" y="218274"/>
                  </a:lnTo>
                  <a:lnTo>
                    <a:pt x="2122284" y="194297"/>
                  </a:lnTo>
                  <a:lnTo>
                    <a:pt x="2146274" y="158724"/>
                  </a:lnTo>
                  <a:lnTo>
                    <a:pt x="2155075" y="115150"/>
                  </a:lnTo>
                  <a:lnTo>
                    <a:pt x="2155075" y="111925"/>
                  </a:lnTo>
                  <a:close/>
                </a:path>
              </a:pathLst>
            </a:custGeom>
            <a:solidFill>
              <a:srgbClr val="50878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805151" y="3007638"/>
              <a:ext cx="523900" cy="613346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56499" y="2984511"/>
              <a:ext cx="538162" cy="659599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982683" y="3321050"/>
              <a:ext cx="240625" cy="282054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2134836" y="3296770"/>
              <a:ext cx="652780" cy="38100"/>
            </a:xfrm>
            <a:custGeom>
              <a:avLst/>
              <a:gdLst/>
              <a:ahLst/>
              <a:cxnLst/>
              <a:rect l="l" t="t" r="r" b="b"/>
              <a:pathLst>
                <a:path w="652780" h="38100">
                  <a:moveTo>
                    <a:pt x="306734" y="0"/>
                  </a:moveTo>
                  <a:lnTo>
                    <a:pt x="298151" y="989"/>
                  </a:lnTo>
                  <a:lnTo>
                    <a:pt x="292134" y="3857"/>
                  </a:lnTo>
                  <a:lnTo>
                    <a:pt x="298687" y="5013"/>
                  </a:lnTo>
                  <a:lnTo>
                    <a:pt x="305228" y="10017"/>
                  </a:lnTo>
                  <a:lnTo>
                    <a:pt x="312950" y="8480"/>
                  </a:lnTo>
                  <a:lnTo>
                    <a:pt x="310638" y="16189"/>
                  </a:lnTo>
                  <a:lnTo>
                    <a:pt x="338296" y="21391"/>
                  </a:lnTo>
                  <a:lnTo>
                    <a:pt x="351836" y="24863"/>
                  </a:lnTo>
                  <a:lnTo>
                    <a:pt x="364219" y="30070"/>
                  </a:lnTo>
                  <a:lnTo>
                    <a:pt x="359216" y="28140"/>
                  </a:lnTo>
                  <a:lnTo>
                    <a:pt x="349576" y="31607"/>
                  </a:lnTo>
                  <a:lnTo>
                    <a:pt x="345716" y="31607"/>
                  </a:lnTo>
                  <a:lnTo>
                    <a:pt x="303174" y="29598"/>
                  </a:lnTo>
                  <a:lnTo>
                    <a:pt x="262110" y="26790"/>
                  </a:lnTo>
                  <a:lnTo>
                    <a:pt x="221405" y="23691"/>
                  </a:lnTo>
                  <a:lnTo>
                    <a:pt x="108051" y="15848"/>
                  </a:lnTo>
                  <a:lnTo>
                    <a:pt x="73479" y="13059"/>
                  </a:lnTo>
                  <a:lnTo>
                    <a:pt x="40789" y="10017"/>
                  </a:lnTo>
                  <a:lnTo>
                    <a:pt x="32802" y="9675"/>
                  </a:lnTo>
                  <a:lnTo>
                    <a:pt x="24348" y="9586"/>
                  </a:lnTo>
                  <a:lnTo>
                    <a:pt x="16114" y="8558"/>
                  </a:lnTo>
                  <a:lnTo>
                    <a:pt x="8785" y="5394"/>
                  </a:lnTo>
                  <a:lnTo>
                    <a:pt x="4267" y="8375"/>
                  </a:lnTo>
                  <a:lnTo>
                    <a:pt x="687" y="11320"/>
                  </a:lnTo>
                  <a:lnTo>
                    <a:pt x="0" y="14772"/>
                  </a:lnTo>
                  <a:lnTo>
                    <a:pt x="4162" y="19275"/>
                  </a:lnTo>
                  <a:lnTo>
                    <a:pt x="3811" y="11095"/>
                  </a:lnTo>
                  <a:lnTo>
                    <a:pt x="8880" y="10502"/>
                  </a:lnTo>
                  <a:lnTo>
                    <a:pt x="66653" y="22177"/>
                  </a:lnTo>
                  <a:lnTo>
                    <a:pt x="111904" y="26212"/>
                  </a:lnTo>
                  <a:lnTo>
                    <a:pt x="157443" y="29090"/>
                  </a:lnTo>
                  <a:lnTo>
                    <a:pt x="201532" y="31607"/>
                  </a:lnTo>
                  <a:lnTo>
                    <a:pt x="246127" y="33823"/>
                  </a:lnTo>
                  <a:lnTo>
                    <a:pt x="290829" y="35421"/>
                  </a:lnTo>
                  <a:lnTo>
                    <a:pt x="380412" y="37779"/>
                  </a:lnTo>
                  <a:lnTo>
                    <a:pt x="379637" y="32000"/>
                  </a:lnTo>
                  <a:lnTo>
                    <a:pt x="381187" y="33156"/>
                  </a:lnTo>
                  <a:lnTo>
                    <a:pt x="439016" y="33538"/>
                  </a:lnTo>
                  <a:lnTo>
                    <a:pt x="545020" y="35150"/>
                  </a:lnTo>
                  <a:lnTo>
                    <a:pt x="598446" y="35420"/>
                  </a:lnTo>
                  <a:lnTo>
                    <a:pt x="652573" y="34693"/>
                  </a:lnTo>
                  <a:lnTo>
                    <a:pt x="569312" y="33156"/>
                  </a:lnTo>
                  <a:lnTo>
                    <a:pt x="565451" y="11566"/>
                  </a:lnTo>
                  <a:lnTo>
                    <a:pt x="561209" y="11947"/>
                  </a:lnTo>
                  <a:lnTo>
                    <a:pt x="554656" y="14258"/>
                  </a:lnTo>
                  <a:lnTo>
                    <a:pt x="549652" y="14639"/>
                  </a:lnTo>
                  <a:lnTo>
                    <a:pt x="544255" y="19275"/>
                  </a:lnTo>
                  <a:lnTo>
                    <a:pt x="518840" y="20586"/>
                  </a:lnTo>
                  <a:lnTo>
                    <a:pt x="492739" y="19656"/>
                  </a:lnTo>
                  <a:lnTo>
                    <a:pt x="467145" y="16992"/>
                  </a:lnTo>
                  <a:lnTo>
                    <a:pt x="444407" y="13103"/>
                  </a:lnTo>
                  <a:lnTo>
                    <a:pt x="435543" y="13103"/>
                  </a:lnTo>
                  <a:lnTo>
                    <a:pt x="427834" y="11947"/>
                  </a:lnTo>
                  <a:lnTo>
                    <a:pt x="419350" y="11566"/>
                  </a:lnTo>
                  <a:lnTo>
                    <a:pt x="395182" y="9606"/>
                  </a:lnTo>
                  <a:lnTo>
                    <a:pt x="347138" y="3381"/>
                  </a:lnTo>
                  <a:lnTo>
                    <a:pt x="322970" y="771"/>
                  </a:lnTo>
                  <a:lnTo>
                    <a:pt x="323364" y="771"/>
                  </a:lnTo>
                  <a:lnTo>
                    <a:pt x="315825" y="167"/>
                  </a:lnTo>
                  <a:lnTo>
                    <a:pt x="306734" y="0"/>
                  </a:lnTo>
                  <a:close/>
                </a:path>
              </a:pathLst>
            </a:custGeom>
            <a:solidFill>
              <a:srgbClr val="B5CB6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144002" y="3278643"/>
              <a:ext cx="171450" cy="38735"/>
            </a:xfrm>
            <a:custGeom>
              <a:avLst/>
              <a:gdLst/>
              <a:ahLst/>
              <a:cxnLst/>
              <a:rect l="l" t="t" r="r" b="b"/>
              <a:pathLst>
                <a:path w="171450" h="38735">
                  <a:moveTo>
                    <a:pt x="16967" y="7708"/>
                  </a:moveTo>
                  <a:lnTo>
                    <a:pt x="14041" y="14245"/>
                  </a:lnTo>
                  <a:lnTo>
                    <a:pt x="10360" y="17452"/>
                  </a:lnTo>
                  <a:lnTo>
                    <a:pt x="5740" y="19646"/>
                  </a:lnTo>
                  <a:lnTo>
                    <a:pt x="0" y="23139"/>
                  </a:lnTo>
                  <a:lnTo>
                    <a:pt x="7329" y="26297"/>
                  </a:lnTo>
                  <a:lnTo>
                    <a:pt x="16293" y="27418"/>
                  </a:lnTo>
                  <a:lnTo>
                    <a:pt x="24017" y="27418"/>
                  </a:lnTo>
                  <a:lnTo>
                    <a:pt x="32004" y="27762"/>
                  </a:lnTo>
                  <a:lnTo>
                    <a:pt x="99128" y="33445"/>
                  </a:lnTo>
                  <a:lnTo>
                    <a:pt x="171157" y="38557"/>
                  </a:lnTo>
                  <a:lnTo>
                    <a:pt x="171260" y="33445"/>
                  </a:lnTo>
                  <a:lnTo>
                    <a:pt x="171293" y="31752"/>
                  </a:lnTo>
                  <a:lnTo>
                    <a:pt x="164996" y="28633"/>
                  </a:lnTo>
                  <a:lnTo>
                    <a:pt x="156277" y="27418"/>
                  </a:lnTo>
                  <a:lnTo>
                    <a:pt x="148899" y="26297"/>
                  </a:lnTo>
                  <a:lnTo>
                    <a:pt x="148640" y="26297"/>
                  </a:lnTo>
                  <a:lnTo>
                    <a:pt x="146113" y="25450"/>
                  </a:lnTo>
                  <a:lnTo>
                    <a:pt x="146113" y="21602"/>
                  </a:lnTo>
                  <a:lnTo>
                    <a:pt x="138810" y="20169"/>
                  </a:lnTo>
                  <a:lnTo>
                    <a:pt x="129919" y="19137"/>
                  </a:lnTo>
                  <a:lnTo>
                    <a:pt x="120740" y="18179"/>
                  </a:lnTo>
                  <a:lnTo>
                    <a:pt x="113888" y="17162"/>
                  </a:lnTo>
                  <a:lnTo>
                    <a:pt x="51519" y="17162"/>
                  </a:lnTo>
                  <a:lnTo>
                    <a:pt x="46064" y="15586"/>
                  </a:lnTo>
                  <a:lnTo>
                    <a:pt x="51269" y="12344"/>
                  </a:lnTo>
                  <a:lnTo>
                    <a:pt x="51663" y="11188"/>
                  </a:lnTo>
                  <a:lnTo>
                    <a:pt x="54446" y="10413"/>
                  </a:lnTo>
                  <a:lnTo>
                    <a:pt x="19659" y="10413"/>
                  </a:lnTo>
                  <a:lnTo>
                    <a:pt x="16967" y="7708"/>
                  </a:lnTo>
                  <a:close/>
                </a:path>
                <a:path w="171450" h="38735">
                  <a:moveTo>
                    <a:pt x="66700" y="0"/>
                  </a:moveTo>
                  <a:lnTo>
                    <a:pt x="66384" y="1549"/>
                  </a:lnTo>
                  <a:lnTo>
                    <a:pt x="66306" y="1930"/>
                  </a:lnTo>
                  <a:lnTo>
                    <a:pt x="64389" y="6946"/>
                  </a:lnTo>
                  <a:lnTo>
                    <a:pt x="63614" y="9258"/>
                  </a:lnTo>
                  <a:lnTo>
                    <a:pt x="65151" y="9258"/>
                  </a:lnTo>
                  <a:lnTo>
                    <a:pt x="65151" y="10794"/>
                  </a:lnTo>
                  <a:lnTo>
                    <a:pt x="68237" y="11569"/>
                  </a:lnTo>
                  <a:lnTo>
                    <a:pt x="61090" y="16135"/>
                  </a:lnTo>
                  <a:lnTo>
                    <a:pt x="51519" y="17162"/>
                  </a:lnTo>
                  <a:lnTo>
                    <a:pt x="113888" y="17162"/>
                  </a:lnTo>
                  <a:lnTo>
                    <a:pt x="112572" y="16967"/>
                  </a:lnTo>
                  <a:lnTo>
                    <a:pt x="110527" y="15332"/>
                  </a:lnTo>
                  <a:lnTo>
                    <a:pt x="90355" y="15332"/>
                  </a:lnTo>
                  <a:lnTo>
                    <a:pt x="83339" y="13945"/>
                  </a:lnTo>
                  <a:lnTo>
                    <a:pt x="79032" y="3086"/>
                  </a:lnTo>
                  <a:lnTo>
                    <a:pt x="75552" y="2705"/>
                  </a:lnTo>
                  <a:lnTo>
                    <a:pt x="69773" y="1549"/>
                  </a:lnTo>
                  <a:lnTo>
                    <a:pt x="66700" y="0"/>
                  </a:lnTo>
                  <a:close/>
                </a:path>
                <a:path w="171450" h="38735">
                  <a:moveTo>
                    <a:pt x="104851" y="10794"/>
                  </a:moveTo>
                  <a:lnTo>
                    <a:pt x="98164" y="12522"/>
                  </a:lnTo>
                  <a:lnTo>
                    <a:pt x="90355" y="15332"/>
                  </a:lnTo>
                  <a:lnTo>
                    <a:pt x="110527" y="15332"/>
                  </a:lnTo>
                  <a:lnTo>
                    <a:pt x="104851" y="10794"/>
                  </a:lnTo>
                  <a:close/>
                </a:path>
                <a:path w="171450" h="38735">
                  <a:moveTo>
                    <a:pt x="58991" y="3086"/>
                  </a:moveTo>
                  <a:lnTo>
                    <a:pt x="40968" y="4241"/>
                  </a:lnTo>
                  <a:lnTo>
                    <a:pt x="41174" y="4241"/>
                  </a:lnTo>
                  <a:lnTo>
                    <a:pt x="32911" y="4984"/>
                  </a:lnTo>
                  <a:lnTo>
                    <a:pt x="24676" y="6172"/>
                  </a:lnTo>
                  <a:lnTo>
                    <a:pt x="23901" y="6172"/>
                  </a:lnTo>
                  <a:lnTo>
                    <a:pt x="19659" y="10413"/>
                  </a:lnTo>
                  <a:lnTo>
                    <a:pt x="54446" y="10413"/>
                  </a:lnTo>
                  <a:lnTo>
                    <a:pt x="58597" y="9258"/>
                  </a:lnTo>
                  <a:lnTo>
                    <a:pt x="57442" y="9258"/>
                  </a:lnTo>
                  <a:lnTo>
                    <a:pt x="58991" y="4241"/>
                  </a:lnTo>
                  <a:lnTo>
                    <a:pt x="58991" y="3086"/>
                  </a:lnTo>
                  <a:close/>
                </a:path>
              </a:pathLst>
            </a:custGeom>
            <a:solidFill>
              <a:srgbClr val="578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138422" y="3307272"/>
              <a:ext cx="198120" cy="34290"/>
            </a:xfrm>
            <a:custGeom>
              <a:avLst/>
              <a:gdLst/>
              <a:ahLst/>
              <a:cxnLst/>
              <a:rect l="l" t="t" r="r" b="b"/>
              <a:pathLst>
                <a:path w="198119" h="34289">
                  <a:moveTo>
                    <a:pt x="5054" y="0"/>
                  </a:moveTo>
                  <a:lnTo>
                    <a:pt x="0" y="592"/>
                  </a:lnTo>
                  <a:lnTo>
                    <a:pt x="182" y="8772"/>
                  </a:lnTo>
                  <a:lnTo>
                    <a:pt x="2506" y="10309"/>
                  </a:lnTo>
                  <a:lnTo>
                    <a:pt x="9441" y="12239"/>
                  </a:lnTo>
                  <a:lnTo>
                    <a:pt x="12527" y="13395"/>
                  </a:lnTo>
                  <a:lnTo>
                    <a:pt x="19761" y="15550"/>
                  </a:lnTo>
                  <a:lnTo>
                    <a:pt x="27071" y="17057"/>
                  </a:lnTo>
                  <a:lnTo>
                    <a:pt x="73436" y="24190"/>
                  </a:lnTo>
                  <a:lnTo>
                    <a:pt x="87936" y="25301"/>
                  </a:lnTo>
                  <a:lnTo>
                    <a:pt x="95171" y="27172"/>
                  </a:lnTo>
                  <a:lnTo>
                    <a:pt x="101579" y="31899"/>
                  </a:lnTo>
                  <a:lnTo>
                    <a:pt x="105427" y="25739"/>
                  </a:lnTo>
                  <a:lnTo>
                    <a:pt x="123156" y="30362"/>
                  </a:lnTo>
                  <a:lnTo>
                    <a:pt x="129408" y="30517"/>
                  </a:lnTo>
                  <a:lnTo>
                    <a:pt x="142620" y="32857"/>
                  </a:lnTo>
                  <a:lnTo>
                    <a:pt x="154005" y="33829"/>
                  </a:lnTo>
                  <a:lnTo>
                    <a:pt x="162107" y="31899"/>
                  </a:lnTo>
                  <a:lnTo>
                    <a:pt x="170197" y="31899"/>
                  </a:lnTo>
                  <a:lnTo>
                    <a:pt x="176357" y="32292"/>
                  </a:lnTo>
                  <a:lnTo>
                    <a:pt x="182910" y="33448"/>
                  </a:lnTo>
                  <a:lnTo>
                    <a:pt x="189476" y="33448"/>
                  </a:lnTo>
                  <a:lnTo>
                    <a:pt x="196029" y="31899"/>
                  </a:lnTo>
                  <a:lnTo>
                    <a:pt x="197947" y="31899"/>
                  </a:lnTo>
                  <a:lnTo>
                    <a:pt x="197947" y="21104"/>
                  </a:lnTo>
                  <a:lnTo>
                    <a:pt x="153524" y="18748"/>
                  </a:lnTo>
                  <a:lnTo>
                    <a:pt x="108075" y="15852"/>
                  </a:lnTo>
                  <a:lnTo>
                    <a:pt x="62845" y="11728"/>
                  </a:lnTo>
                  <a:lnTo>
                    <a:pt x="19461" y="5686"/>
                  </a:lnTo>
                  <a:lnTo>
                    <a:pt x="5054" y="0"/>
                  </a:lnTo>
                  <a:close/>
                </a:path>
              </a:pathLst>
            </a:custGeom>
            <a:solidFill>
              <a:srgbClr val="628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453957" y="3278365"/>
              <a:ext cx="601980" cy="29845"/>
            </a:xfrm>
            <a:custGeom>
              <a:avLst/>
              <a:gdLst/>
              <a:ahLst/>
              <a:cxnLst/>
              <a:rect l="l" t="t" r="r" b="b"/>
              <a:pathLst>
                <a:path w="601980" h="29845">
                  <a:moveTo>
                    <a:pt x="107937" y="14935"/>
                  </a:moveTo>
                  <a:lnTo>
                    <a:pt x="103771" y="12725"/>
                  </a:lnTo>
                  <a:lnTo>
                    <a:pt x="97472" y="12573"/>
                  </a:lnTo>
                  <a:lnTo>
                    <a:pt x="94856" y="12065"/>
                  </a:lnTo>
                  <a:lnTo>
                    <a:pt x="101765" y="8763"/>
                  </a:lnTo>
                  <a:lnTo>
                    <a:pt x="95605" y="1828"/>
                  </a:lnTo>
                  <a:lnTo>
                    <a:pt x="83350" y="1473"/>
                  </a:lnTo>
                  <a:lnTo>
                    <a:pt x="71069" y="723"/>
                  </a:lnTo>
                  <a:lnTo>
                    <a:pt x="59004" y="901"/>
                  </a:lnTo>
                  <a:lnTo>
                    <a:pt x="47409" y="3365"/>
                  </a:lnTo>
                  <a:lnTo>
                    <a:pt x="44716" y="4140"/>
                  </a:lnTo>
                  <a:lnTo>
                    <a:pt x="42405" y="5295"/>
                  </a:lnTo>
                  <a:lnTo>
                    <a:pt x="39700" y="5676"/>
                  </a:lnTo>
                  <a:lnTo>
                    <a:pt x="44399" y="8890"/>
                  </a:lnTo>
                  <a:lnTo>
                    <a:pt x="50152" y="11417"/>
                  </a:lnTo>
                  <a:lnTo>
                    <a:pt x="53949" y="14744"/>
                  </a:lnTo>
                  <a:lnTo>
                    <a:pt x="52806" y="20332"/>
                  </a:lnTo>
                  <a:lnTo>
                    <a:pt x="41363" y="19240"/>
                  </a:lnTo>
                  <a:lnTo>
                    <a:pt x="28130" y="15036"/>
                  </a:lnTo>
                  <a:lnTo>
                    <a:pt x="15176" y="11557"/>
                  </a:lnTo>
                  <a:lnTo>
                    <a:pt x="4622" y="12623"/>
                  </a:lnTo>
                  <a:lnTo>
                    <a:pt x="0" y="14935"/>
                  </a:lnTo>
                  <a:lnTo>
                    <a:pt x="4241" y="14935"/>
                  </a:lnTo>
                  <a:lnTo>
                    <a:pt x="3848" y="18796"/>
                  </a:lnTo>
                  <a:lnTo>
                    <a:pt x="27800" y="21348"/>
                  </a:lnTo>
                  <a:lnTo>
                    <a:pt x="75844" y="27470"/>
                  </a:lnTo>
                  <a:lnTo>
                    <a:pt x="100228" y="29578"/>
                  </a:lnTo>
                  <a:lnTo>
                    <a:pt x="100228" y="28041"/>
                  </a:lnTo>
                  <a:lnTo>
                    <a:pt x="98691" y="28041"/>
                  </a:lnTo>
                  <a:lnTo>
                    <a:pt x="95211" y="28816"/>
                  </a:lnTo>
                  <a:lnTo>
                    <a:pt x="94056" y="27266"/>
                  </a:lnTo>
                  <a:lnTo>
                    <a:pt x="95211" y="21488"/>
                  </a:lnTo>
                  <a:lnTo>
                    <a:pt x="101765" y="21488"/>
                  </a:lnTo>
                  <a:lnTo>
                    <a:pt x="105232" y="18796"/>
                  </a:lnTo>
                  <a:lnTo>
                    <a:pt x="106006" y="16471"/>
                  </a:lnTo>
                  <a:lnTo>
                    <a:pt x="107937" y="14935"/>
                  </a:lnTo>
                  <a:close/>
                </a:path>
                <a:path w="601980" h="29845">
                  <a:moveTo>
                    <a:pt x="596379" y="11252"/>
                  </a:moveTo>
                  <a:lnTo>
                    <a:pt x="587895" y="14935"/>
                  </a:lnTo>
                  <a:lnTo>
                    <a:pt x="592137" y="17246"/>
                  </a:lnTo>
                  <a:lnTo>
                    <a:pt x="591743" y="15316"/>
                  </a:lnTo>
                  <a:lnTo>
                    <a:pt x="595223" y="14160"/>
                  </a:lnTo>
                  <a:lnTo>
                    <a:pt x="596379" y="12623"/>
                  </a:lnTo>
                  <a:lnTo>
                    <a:pt x="596379" y="11252"/>
                  </a:lnTo>
                  <a:close/>
                </a:path>
                <a:path w="601980" h="29845">
                  <a:moveTo>
                    <a:pt x="596760" y="11074"/>
                  </a:moveTo>
                  <a:lnTo>
                    <a:pt x="596379" y="11074"/>
                  </a:lnTo>
                  <a:lnTo>
                    <a:pt x="596379" y="11252"/>
                  </a:lnTo>
                  <a:lnTo>
                    <a:pt x="596760" y="11074"/>
                  </a:lnTo>
                  <a:close/>
                </a:path>
                <a:path w="601980" h="29845">
                  <a:moveTo>
                    <a:pt x="601383" y="3365"/>
                  </a:moveTo>
                  <a:lnTo>
                    <a:pt x="589127" y="0"/>
                  </a:lnTo>
                  <a:lnTo>
                    <a:pt x="576173" y="0"/>
                  </a:lnTo>
                  <a:lnTo>
                    <a:pt x="563054" y="1308"/>
                  </a:lnTo>
                  <a:lnTo>
                    <a:pt x="550113" y="1828"/>
                  </a:lnTo>
                  <a:lnTo>
                    <a:pt x="551649" y="6070"/>
                  </a:lnTo>
                  <a:lnTo>
                    <a:pt x="551649" y="9537"/>
                  </a:lnTo>
                  <a:lnTo>
                    <a:pt x="553199" y="9537"/>
                  </a:lnTo>
                  <a:lnTo>
                    <a:pt x="553199" y="11074"/>
                  </a:lnTo>
                  <a:lnTo>
                    <a:pt x="563245" y="11252"/>
                  </a:lnTo>
                  <a:lnTo>
                    <a:pt x="569772" y="11074"/>
                  </a:lnTo>
                  <a:lnTo>
                    <a:pt x="572287" y="11074"/>
                  </a:lnTo>
                  <a:lnTo>
                    <a:pt x="583057" y="9994"/>
                  </a:lnTo>
                  <a:lnTo>
                    <a:pt x="592899" y="7988"/>
                  </a:lnTo>
                  <a:lnTo>
                    <a:pt x="596569" y="10934"/>
                  </a:lnTo>
                  <a:lnTo>
                    <a:pt x="598309" y="9537"/>
                  </a:lnTo>
                  <a:lnTo>
                    <a:pt x="599846" y="7988"/>
                  </a:lnTo>
                  <a:lnTo>
                    <a:pt x="601383" y="6451"/>
                  </a:lnTo>
                  <a:lnTo>
                    <a:pt x="601383" y="3746"/>
                  </a:lnTo>
                  <a:lnTo>
                    <a:pt x="601383" y="3365"/>
                  </a:lnTo>
                  <a:close/>
                </a:path>
              </a:pathLst>
            </a:custGeom>
            <a:solidFill>
              <a:srgbClr val="89A5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3081948" y="3280192"/>
              <a:ext cx="56515" cy="12700"/>
            </a:xfrm>
            <a:custGeom>
              <a:avLst/>
              <a:gdLst/>
              <a:ahLst/>
              <a:cxnLst/>
              <a:rect l="l" t="t" r="r" b="b"/>
              <a:pathLst>
                <a:path w="56514" h="12700">
                  <a:moveTo>
                    <a:pt x="55251" y="7223"/>
                  </a:moveTo>
                  <a:lnTo>
                    <a:pt x="24185" y="7223"/>
                  </a:lnTo>
                  <a:lnTo>
                    <a:pt x="33078" y="8248"/>
                  </a:lnTo>
                  <a:lnTo>
                    <a:pt x="38938" y="10795"/>
                  </a:lnTo>
                  <a:lnTo>
                    <a:pt x="42786" y="10795"/>
                  </a:lnTo>
                  <a:lnTo>
                    <a:pt x="43942" y="11950"/>
                  </a:lnTo>
                  <a:lnTo>
                    <a:pt x="46647" y="12331"/>
                  </a:lnTo>
                  <a:lnTo>
                    <a:pt x="55892" y="12331"/>
                  </a:lnTo>
                  <a:lnTo>
                    <a:pt x="55380" y="8248"/>
                  </a:lnTo>
                  <a:lnTo>
                    <a:pt x="55312" y="7708"/>
                  </a:lnTo>
                  <a:lnTo>
                    <a:pt x="55251" y="7223"/>
                  </a:lnTo>
                  <a:close/>
                </a:path>
                <a:path w="56514" h="12700">
                  <a:moveTo>
                    <a:pt x="56208" y="4241"/>
                  </a:moveTo>
                  <a:lnTo>
                    <a:pt x="7708" y="4241"/>
                  </a:lnTo>
                  <a:lnTo>
                    <a:pt x="7708" y="7708"/>
                  </a:lnTo>
                  <a:lnTo>
                    <a:pt x="14707" y="7223"/>
                  </a:lnTo>
                  <a:lnTo>
                    <a:pt x="55251" y="7223"/>
                  </a:lnTo>
                  <a:lnTo>
                    <a:pt x="55118" y="6159"/>
                  </a:lnTo>
                  <a:lnTo>
                    <a:pt x="55892" y="6159"/>
                  </a:lnTo>
                  <a:lnTo>
                    <a:pt x="56083" y="5003"/>
                  </a:lnTo>
                  <a:lnTo>
                    <a:pt x="56208" y="4241"/>
                  </a:lnTo>
                  <a:close/>
                </a:path>
                <a:path w="56514" h="12700">
                  <a:moveTo>
                    <a:pt x="2692" y="0"/>
                  </a:moveTo>
                  <a:lnTo>
                    <a:pt x="1536" y="0"/>
                  </a:lnTo>
                  <a:lnTo>
                    <a:pt x="1930" y="1536"/>
                  </a:lnTo>
                  <a:lnTo>
                    <a:pt x="0" y="1536"/>
                  </a:lnTo>
                  <a:lnTo>
                    <a:pt x="3086" y="4622"/>
                  </a:lnTo>
                  <a:lnTo>
                    <a:pt x="3848" y="5003"/>
                  </a:lnTo>
                  <a:lnTo>
                    <a:pt x="7708" y="4241"/>
                  </a:lnTo>
                  <a:lnTo>
                    <a:pt x="56208" y="4241"/>
                  </a:lnTo>
                  <a:lnTo>
                    <a:pt x="56273" y="3848"/>
                  </a:lnTo>
                  <a:lnTo>
                    <a:pt x="54497" y="3130"/>
                  </a:lnTo>
                  <a:lnTo>
                    <a:pt x="9367" y="3130"/>
                  </a:lnTo>
                  <a:lnTo>
                    <a:pt x="2692" y="0"/>
                  </a:lnTo>
                  <a:close/>
                </a:path>
                <a:path w="56514" h="12700">
                  <a:moveTo>
                    <a:pt x="46990" y="2373"/>
                  </a:moveTo>
                  <a:lnTo>
                    <a:pt x="33916" y="2644"/>
                  </a:lnTo>
                  <a:lnTo>
                    <a:pt x="19978" y="3130"/>
                  </a:lnTo>
                  <a:lnTo>
                    <a:pt x="54957" y="3130"/>
                  </a:lnTo>
                  <a:lnTo>
                    <a:pt x="46990" y="2373"/>
                  </a:lnTo>
                  <a:close/>
                </a:path>
              </a:pathLst>
            </a:custGeom>
            <a:solidFill>
              <a:srgbClr val="628D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2499831" y="3344950"/>
              <a:ext cx="266065" cy="107950"/>
            </a:xfrm>
            <a:custGeom>
              <a:avLst/>
              <a:gdLst/>
              <a:ahLst/>
              <a:cxnLst/>
              <a:rect l="l" t="t" r="r" b="b"/>
              <a:pathLst>
                <a:path w="266064" h="107950">
                  <a:moveTo>
                    <a:pt x="0" y="0"/>
                  </a:moveTo>
                  <a:lnTo>
                    <a:pt x="56667" y="107569"/>
                  </a:lnTo>
                  <a:lnTo>
                    <a:pt x="62378" y="99821"/>
                  </a:lnTo>
                  <a:lnTo>
                    <a:pt x="71126" y="82313"/>
                  </a:lnTo>
                  <a:lnTo>
                    <a:pt x="79873" y="63651"/>
                  </a:lnTo>
                  <a:lnTo>
                    <a:pt x="85585" y="52438"/>
                  </a:lnTo>
                  <a:lnTo>
                    <a:pt x="95211" y="40487"/>
                  </a:lnTo>
                  <a:lnTo>
                    <a:pt x="97916" y="43954"/>
                  </a:lnTo>
                  <a:lnTo>
                    <a:pt x="103280" y="40587"/>
                  </a:lnTo>
                  <a:lnTo>
                    <a:pt x="109624" y="38123"/>
                  </a:lnTo>
                  <a:lnTo>
                    <a:pt x="116185" y="35876"/>
                  </a:lnTo>
                  <a:lnTo>
                    <a:pt x="122199" y="33159"/>
                  </a:lnTo>
                  <a:lnTo>
                    <a:pt x="128600" y="28580"/>
                  </a:lnTo>
                  <a:lnTo>
                    <a:pt x="135547" y="22845"/>
                  </a:lnTo>
                  <a:lnTo>
                    <a:pt x="142855" y="18413"/>
                  </a:lnTo>
                  <a:lnTo>
                    <a:pt x="150342" y="17741"/>
                  </a:lnTo>
                  <a:lnTo>
                    <a:pt x="151891" y="18122"/>
                  </a:lnTo>
                  <a:lnTo>
                    <a:pt x="158051" y="26987"/>
                  </a:lnTo>
                  <a:lnTo>
                    <a:pt x="162674" y="28536"/>
                  </a:lnTo>
                  <a:lnTo>
                    <a:pt x="185671" y="35189"/>
                  </a:lnTo>
                  <a:lnTo>
                    <a:pt x="203498" y="36674"/>
                  </a:lnTo>
                  <a:lnTo>
                    <a:pt x="220963" y="35630"/>
                  </a:lnTo>
                  <a:lnTo>
                    <a:pt x="243255" y="34696"/>
                  </a:lnTo>
                  <a:lnTo>
                    <a:pt x="245948" y="30454"/>
                  </a:lnTo>
                  <a:lnTo>
                    <a:pt x="249034" y="35471"/>
                  </a:lnTo>
                  <a:lnTo>
                    <a:pt x="249415" y="37401"/>
                  </a:lnTo>
                  <a:lnTo>
                    <a:pt x="248653" y="40868"/>
                  </a:lnTo>
                  <a:lnTo>
                    <a:pt x="249034" y="42405"/>
                  </a:lnTo>
                  <a:lnTo>
                    <a:pt x="262915" y="42405"/>
                  </a:lnTo>
                  <a:lnTo>
                    <a:pt x="265607" y="24676"/>
                  </a:lnTo>
                  <a:lnTo>
                    <a:pt x="266001" y="23914"/>
                  </a:lnTo>
                  <a:lnTo>
                    <a:pt x="218579" y="26987"/>
                  </a:lnTo>
                  <a:lnTo>
                    <a:pt x="220284" y="21580"/>
                  </a:lnTo>
                  <a:lnTo>
                    <a:pt x="223253" y="17548"/>
                  </a:lnTo>
                  <a:lnTo>
                    <a:pt x="224269" y="13225"/>
                  </a:lnTo>
                  <a:lnTo>
                    <a:pt x="220116" y="6946"/>
                  </a:lnTo>
                  <a:lnTo>
                    <a:pt x="204698" y="25450"/>
                  </a:lnTo>
                  <a:lnTo>
                    <a:pt x="196608" y="22364"/>
                  </a:lnTo>
                  <a:lnTo>
                    <a:pt x="197764" y="11950"/>
                  </a:lnTo>
                  <a:lnTo>
                    <a:pt x="193128" y="5397"/>
                  </a:lnTo>
                  <a:lnTo>
                    <a:pt x="192747" y="4635"/>
                  </a:lnTo>
                  <a:lnTo>
                    <a:pt x="145768" y="2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478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2211858" y="3331081"/>
              <a:ext cx="295910" cy="296545"/>
            </a:xfrm>
            <a:custGeom>
              <a:avLst/>
              <a:gdLst/>
              <a:ahLst/>
              <a:cxnLst/>
              <a:rect l="l" t="t" r="r" b="b"/>
              <a:pathLst>
                <a:path w="295910" h="296545">
                  <a:moveTo>
                    <a:pt x="0" y="0"/>
                  </a:moveTo>
                  <a:lnTo>
                    <a:pt x="15844" y="17019"/>
                  </a:lnTo>
                  <a:lnTo>
                    <a:pt x="41465" y="59736"/>
                  </a:lnTo>
                  <a:lnTo>
                    <a:pt x="56667" y="76327"/>
                  </a:lnTo>
                  <a:lnTo>
                    <a:pt x="73301" y="84792"/>
                  </a:lnTo>
                  <a:lnTo>
                    <a:pt x="95215" y="93146"/>
                  </a:lnTo>
                  <a:lnTo>
                    <a:pt x="115971" y="101860"/>
                  </a:lnTo>
                  <a:lnTo>
                    <a:pt x="129133" y="111404"/>
                  </a:lnTo>
                  <a:lnTo>
                    <a:pt x="132096" y="118961"/>
                  </a:lnTo>
                  <a:lnTo>
                    <a:pt x="134339" y="129335"/>
                  </a:lnTo>
                  <a:lnTo>
                    <a:pt x="136293" y="139706"/>
                  </a:lnTo>
                  <a:lnTo>
                    <a:pt x="138391" y="147256"/>
                  </a:lnTo>
                  <a:lnTo>
                    <a:pt x="162560" y="180154"/>
                  </a:lnTo>
                  <a:lnTo>
                    <a:pt x="207398" y="228846"/>
                  </a:lnTo>
                  <a:lnTo>
                    <a:pt x="254840" y="273849"/>
                  </a:lnTo>
                  <a:lnTo>
                    <a:pt x="286816" y="295681"/>
                  </a:lnTo>
                  <a:lnTo>
                    <a:pt x="294525" y="296443"/>
                  </a:lnTo>
                  <a:lnTo>
                    <a:pt x="295287" y="294132"/>
                  </a:lnTo>
                  <a:lnTo>
                    <a:pt x="289509" y="292214"/>
                  </a:lnTo>
                  <a:lnTo>
                    <a:pt x="283349" y="285661"/>
                  </a:lnTo>
                  <a:lnTo>
                    <a:pt x="276402" y="280263"/>
                  </a:lnTo>
                  <a:lnTo>
                    <a:pt x="265988" y="275247"/>
                  </a:lnTo>
                  <a:lnTo>
                    <a:pt x="265988" y="273316"/>
                  </a:lnTo>
                  <a:lnTo>
                    <a:pt x="268312" y="269468"/>
                  </a:lnTo>
                  <a:lnTo>
                    <a:pt x="274485" y="269849"/>
                  </a:lnTo>
                  <a:lnTo>
                    <a:pt x="269849" y="266382"/>
                  </a:lnTo>
                  <a:lnTo>
                    <a:pt x="247777" y="255433"/>
                  </a:lnTo>
                  <a:lnTo>
                    <a:pt x="232357" y="238339"/>
                  </a:lnTo>
                  <a:lnTo>
                    <a:pt x="219973" y="218785"/>
                  </a:lnTo>
                  <a:lnTo>
                    <a:pt x="207010" y="200456"/>
                  </a:lnTo>
                  <a:lnTo>
                    <a:pt x="194771" y="189397"/>
                  </a:lnTo>
                  <a:lnTo>
                    <a:pt x="180798" y="179350"/>
                  </a:lnTo>
                  <a:lnTo>
                    <a:pt x="167113" y="168583"/>
                  </a:lnTo>
                  <a:lnTo>
                    <a:pt x="155740" y="155359"/>
                  </a:lnTo>
                  <a:lnTo>
                    <a:pt x="147167" y="133109"/>
                  </a:lnTo>
                  <a:lnTo>
                    <a:pt x="142101" y="108038"/>
                  </a:lnTo>
                  <a:lnTo>
                    <a:pt x="135085" y="85425"/>
                  </a:lnTo>
                  <a:lnTo>
                    <a:pt x="120662" y="70548"/>
                  </a:lnTo>
                  <a:lnTo>
                    <a:pt x="114304" y="68740"/>
                  </a:lnTo>
                  <a:lnTo>
                    <a:pt x="100006" y="66862"/>
                  </a:lnTo>
                  <a:lnTo>
                    <a:pt x="95605" y="65925"/>
                  </a:lnTo>
                  <a:lnTo>
                    <a:pt x="92138" y="64376"/>
                  </a:lnTo>
                  <a:lnTo>
                    <a:pt x="82499" y="55118"/>
                  </a:lnTo>
                  <a:lnTo>
                    <a:pt x="75552" y="52031"/>
                  </a:lnTo>
                  <a:lnTo>
                    <a:pt x="62216" y="47252"/>
                  </a:lnTo>
                  <a:lnTo>
                    <a:pt x="54737" y="45581"/>
                  </a:lnTo>
                  <a:lnTo>
                    <a:pt x="48123" y="40875"/>
                  </a:lnTo>
                  <a:lnTo>
                    <a:pt x="37388" y="26987"/>
                  </a:lnTo>
                  <a:lnTo>
                    <a:pt x="33921" y="21971"/>
                  </a:lnTo>
                  <a:lnTo>
                    <a:pt x="30060" y="10795"/>
                  </a:lnTo>
                  <a:lnTo>
                    <a:pt x="28143" y="8483"/>
                  </a:lnTo>
                  <a:lnTo>
                    <a:pt x="28143" y="7708"/>
                  </a:lnTo>
                  <a:lnTo>
                    <a:pt x="21574" y="3141"/>
                  </a:lnTo>
                  <a:lnTo>
                    <a:pt x="14357" y="12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3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336369" y="3328376"/>
              <a:ext cx="489584" cy="22225"/>
            </a:xfrm>
            <a:custGeom>
              <a:avLst/>
              <a:gdLst/>
              <a:ahLst/>
              <a:cxnLst/>
              <a:rect l="l" t="t" r="r" b="b"/>
              <a:pathLst>
                <a:path w="489585" h="22225">
                  <a:moveTo>
                    <a:pt x="0" y="0"/>
                  </a:moveTo>
                  <a:lnTo>
                    <a:pt x="0" y="10794"/>
                  </a:lnTo>
                  <a:lnTo>
                    <a:pt x="122683" y="15786"/>
                  </a:lnTo>
                  <a:lnTo>
                    <a:pt x="163461" y="16967"/>
                  </a:lnTo>
                  <a:lnTo>
                    <a:pt x="260702" y="18697"/>
                  </a:lnTo>
                  <a:lnTo>
                    <a:pt x="309069" y="19888"/>
                  </a:lnTo>
                  <a:lnTo>
                    <a:pt x="356209" y="21589"/>
                  </a:lnTo>
                  <a:lnTo>
                    <a:pt x="375997" y="21916"/>
                  </a:lnTo>
                  <a:lnTo>
                    <a:pt x="383578" y="21589"/>
                  </a:lnTo>
                  <a:lnTo>
                    <a:pt x="382041" y="16967"/>
                  </a:lnTo>
                  <a:lnTo>
                    <a:pt x="390652" y="16535"/>
                  </a:lnTo>
                  <a:lnTo>
                    <a:pt x="417461" y="17132"/>
                  </a:lnTo>
                  <a:lnTo>
                    <a:pt x="423291" y="16967"/>
                  </a:lnTo>
                  <a:lnTo>
                    <a:pt x="424065" y="10794"/>
                  </a:lnTo>
                  <a:lnTo>
                    <a:pt x="489216" y="10794"/>
                  </a:lnTo>
                  <a:lnTo>
                    <a:pt x="484962" y="9258"/>
                  </a:lnTo>
                  <a:lnTo>
                    <a:pt x="477647" y="7721"/>
                  </a:lnTo>
                  <a:lnTo>
                    <a:pt x="473024" y="7721"/>
                  </a:lnTo>
                  <a:lnTo>
                    <a:pt x="430999" y="5646"/>
                  </a:lnTo>
                  <a:lnTo>
                    <a:pt x="387799" y="4930"/>
                  </a:lnTo>
                  <a:lnTo>
                    <a:pt x="343863" y="5124"/>
                  </a:lnTo>
                  <a:lnTo>
                    <a:pt x="238531" y="6580"/>
                  </a:lnTo>
                  <a:lnTo>
                    <a:pt x="208451" y="6605"/>
                  </a:lnTo>
                  <a:lnTo>
                    <a:pt x="178879" y="6172"/>
                  </a:lnTo>
                  <a:lnTo>
                    <a:pt x="134070" y="5209"/>
                  </a:lnTo>
                  <a:lnTo>
                    <a:pt x="89296" y="3957"/>
                  </a:lnTo>
                  <a:lnTo>
                    <a:pt x="44594" y="22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0AC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763127" y="3359224"/>
              <a:ext cx="74930" cy="82550"/>
            </a:xfrm>
            <a:custGeom>
              <a:avLst/>
              <a:gdLst/>
              <a:ahLst/>
              <a:cxnLst/>
              <a:rect l="l" t="t" r="r" b="b"/>
              <a:pathLst>
                <a:path w="74930" h="82550">
                  <a:moveTo>
                    <a:pt x="21209" y="0"/>
                  </a:moveTo>
                  <a:lnTo>
                    <a:pt x="13881" y="0"/>
                  </a:lnTo>
                  <a:lnTo>
                    <a:pt x="11569" y="3086"/>
                  </a:lnTo>
                  <a:lnTo>
                    <a:pt x="4622" y="5778"/>
                  </a:lnTo>
                  <a:lnTo>
                    <a:pt x="2705" y="10020"/>
                  </a:lnTo>
                  <a:lnTo>
                    <a:pt x="0" y="20421"/>
                  </a:lnTo>
                  <a:lnTo>
                    <a:pt x="0" y="27749"/>
                  </a:lnTo>
                  <a:lnTo>
                    <a:pt x="12868" y="69627"/>
                  </a:lnTo>
                  <a:lnTo>
                    <a:pt x="16606" y="75245"/>
                  </a:lnTo>
                  <a:lnTo>
                    <a:pt x="18503" y="82486"/>
                  </a:lnTo>
                  <a:lnTo>
                    <a:pt x="24282" y="81330"/>
                  </a:lnTo>
                  <a:lnTo>
                    <a:pt x="29679" y="79794"/>
                  </a:lnTo>
                  <a:lnTo>
                    <a:pt x="35471" y="79413"/>
                  </a:lnTo>
                  <a:lnTo>
                    <a:pt x="48524" y="71788"/>
                  </a:lnTo>
                  <a:lnTo>
                    <a:pt x="63854" y="61528"/>
                  </a:lnTo>
                  <a:lnTo>
                    <a:pt x="74342" y="49320"/>
                  </a:lnTo>
                  <a:lnTo>
                    <a:pt x="72872" y="35852"/>
                  </a:lnTo>
                  <a:lnTo>
                    <a:pt x="63074" y="34176"/>
                  </a:lnTo>
                  <a:lnTo>
                    <a:pt x="58450" y="31416"/>
                  </a:lnTo>
                  <a:lnTo>
                    <a:pt x="50114" y="18884"/>
                  </a:lnTo>
                  <a:lnTo>
                    <a:pt x="41412" y="22419"/>
                  </a:lnTo>
                  <a:lnTo>
                    <a:pt x="34977" y="22507"/>
                  </a:lnTo>
                  <a:lnTo>
                    <a:pt x="31106" y="20295"/>
                  </a:lnTo>
                  <a:lnTo>
                    <a:pt x="30099" y="16929"/>
                  </a:lnTo>
                  <a:lnTo>
                    <a:pt x="30581" y="13665"/>
                  </a:lnTo>
                  <a:lnTo>
                    <a:pt x="35102" y="10388"/>
                  </a:lnTo>
                  <a:lnTo>
                    <a:pt x="44729" y="11175"/>
                  </a:lnTo>
                  <a:lnTo>
                    <a:pt x="38557" y="1930"/>
                  </a:lnTo>
                  <a:lnTo>
                    <a:pt x="38938" y="1536"/>
                  </a:lnTo>
                  <a:lnTo>
                    <a:pt x="32004" y="2692"/>
                  </a:lnTo>
                  <a:lnTo>
                    <a:pt x="21209" y="0"/>
                  </a:lnTo>
                  <a:close/>
                </a:path>
              </a:pathLst>
            </a:custGeom>
            <a:solidFill>
              <a:srgbClr val="CFDE5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98129" y="3479113"/>
              <a:ext cx="72859" cy="171323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2847163" y="3381195"/>
              <a:ext cx="45720" cy="74930"/>
            </a:xfrm>
            <a:custGeom>
              <a:avLst/>
              <a:gdLst/>
              <a:ahLst/>
              <a:cxnLst/>
              <a:rect l="l" t="t" r="r" b="b"/>
              <a:pathLst>
                <a:path w="45719" h="74929">
                  <a:moveTo>
                    <a:pt x="0" y="0"/>
                  </a:moveTo>
                  <a:lnTo>
                    <a:pt x="3086" y="4622"/>
                  </a:lnTo>
                  <a:lnTo>
                    <a:pt x="10795" y="3848"/>
                  </a:lnTo>
                  <a:lnTo>
                    <a:pt x="16205" y="7708"/>
                  </a:lnTo>
                  <a:lnTo>
                    <a:pt x="37401" y="37388"/>
                  </a:lnTo>
                  <a:lnTo>
                    <a:pt x="33921" y="40093"/>
                  </a:lnTo>
                  <a:lnTo>
                    <a:pt x="33921" y="40474"/>
                  </a:lnTo>
                  <a:lnTo>
                    <a:pt x="32102" y="48378"/>
                  </a:lnTo>
                  <a:lnTo>
                    <a:pt x="29737" y="55992"/>
                  </a:lnTo>
                  <a:lnTo>
                    <a:pt x="24676" y="70929"/>
                  </a:lnTo>
                  <a:lnTo>
                    <a:pt x="25831" y="74015"/>
                  </a:lnTo>
                  <a:lnTo>
                    <a:pt x="37007" y="74790"/>
                  </a:lnTo>
                  <a:lnTo>
                    <a:pt x="40093" y="74790"/>
                  </a:lnTo>
                  <a:lnTo>
                    <a:pt x="40487" y="74790"/>
                  </a:lnTo>
                  <a:lnTo>
                    <a:pt x="45110" y="28905"/>
                  </a:lnTo>
                  <a:lnTo>
                    <a:pt x="37192" y="12083"/>
                  </a:lnTo>
                  <a:lnTo>
                    <a:pt x="28627" y="3898"/>
                  </a:lnTo>
                  <a:lnTo>
                    <a:pt x="17026" y="9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2792832" y="3369613"/>
              <a:ext cx="91440" cy="52069"/>
            </a:xfrm>
            <a:custGeom>
              <a:avLst/>
              <a:gdLst/>
              <a:ahLst/>
              <a:cxnLst/>
              <a:rect l="l" t="t" r="r" b="b"/>
              <a:pathLst>
                <a:path w="91439" h="52070">
                  <a:moveTo>
                    <a:pt x="4978" y="0"/>
                  </a:moveTo>
                  <a:lnTo>
                    <a:pt x="457" y="3238"/>
                  </a:lnTo>
                  <a:lnTo>
                    <a:pt x="0" y="6464"/>
                  </a:lnTo>
                  <a:lnTo>
                    <a:pt x="1029" y="9766"/>
                  </a:lnTo>
                  <a:lnTo>
                    <a:pt x="4908" y="11952"/>
                  </a:lnTo>
                  <a:lnTo>
                    <a:pt x="11340" y="11902"/>
                  </a:lnTo>
                  <a:lnTo>
                    <a:pt x="20027" y="8496"/>
                  </a:lnTo>
                  <a:lnTo>
                    <a:pt x="25421" y="16244"/>
                  </a:lnTo>
                  <a:lnTo>
                    <a:pt x="28505" y="21028"/>
                  </a:lnTo>
                  <a:lnTo>
                    <a:pt x="33036" y="23787"/>
                  </a:lnTo>
                  <a:lnTo>
                    <a:pt x="43687" y="25641"/>
                  </a:lnTo>
                  <a:lnTo>
                    <a:pt x="56108" y="23507"/>
                  </a:lnTo>
                  <a:lnTo>
                    <a:pt x="58966" y="23914"/>
                  </a:lnTo>
                  <a:lnTo>
                    <a:pt x="68902" y="27554"/>
                  </a:lnTo>
                  <a:lnTo>
                    <a:pt x="77176" y="33937"/>
                  </a:lnTo>
                  <a:lnTo>
                    <a:pt x="83570" y="42344"/>
                  </a:lnTo>
                  <a:lnTo>
                    <a:pt x="87871" y="52057"/>
                  </a:lnTo>
                  <a:lnTo>
                    <a:pt x="87871" y="51676"/>
                  </a:lnTo>
                  <a:lnTo>
                    <a:pt x="91338" y="49364"/>
                  </a:lnTo>
                  <a:lnTo>
                    <a:pt x="90957" y="45123"/>
                  </a:lnTo>
                  <a:lnTo>
                    <a:pt x="88196" y="39238"/>
                  </a:lnTo>
                  <a:lnTo>
                    <a:pt x="82145" y="31335"/>
                  </a:lnTo>
                  <a:lnTo>
                    <a:pt x="75296" y="23868"/>
                  </a:lnTo>
                  <a:lnTo>
                    <a:pt x="70142" y="19291"/>
                  </a:lnTo>
                  <a:lnTo>
                    <a:pt x="64744" y="15824"/>
                  </a:lnTo>
                  <a:lnTo>
                    <a:pt x="57035" y="16205"/>
                  </a:lnTo>
                  <a:lnTo>
                    <a:pt x="53949" y="11582"/>
                  </a:lnTo>
                  <a:lnTo>
                    <a:pt x="51638" y="11582"/>
                  </a:lnTo>
                  <a:lnTo>
                    <a:pt x="44322" y="14274"/>
                  </a:lnTo>
                  <a:lnTo>
                    <a:pt x="39306" y="13119"/>
                  </a:lnTo>
                  <a:lnTo>
                    <a:pt x="34585" y="10813"/>
                  </a:lnTo>
                  <a:lnTo>
                    <a:pt x="29036" y="6810"/>
                  </a:lnTo>
                  <a:lnTo>
                    <a:pt x="22552" y="2878"/>
                  </a:lnTo>
                  <a:lnTo>
                    <a:pt x="15024" y="787"/>
                  </a:lnTo>
                  <a:lnTo>
                    <a:pt x="4978" y="0"/>
                  </a:lnTo>
                  <a:close/>
                </a:path>
              </a:pathLst>
            </a:custGeom>
            <a:solidFill>
              <a:srgbClr val="1478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2911306" y="3448277"/>
              <a:ext cx="31115" cy="48260"/>
            </a:xfrm>
            <a:custGeom>
              <a:avLst/>
              <a:gdLst/>
              <a:ahLst/>
              <a:cxnLst/>
              <a:rect l="l" t="t" r="r" b="b"/>
              <a:pathLst>
                <a:path w="31114" h="48260">
                  <a:moveTo>
                    <a:pt x="8374" y="6438"/>
                  </a:moveTo>
                  <a:lnTo>
                    <a:pt x="6405" y="7708"/>
                  </a:lnTo>
                  <a:lnTo>
                    <a:pt x="873" y="15494"/>
                  </a:lnTo>
                  <a:lnTo>
                    <a:pt x="0" y="26641"/>
                  </a:lnTo>
                  <a:lnTo>
                    <a:pt x="1245" y="37388"/>
                  </a:lnTo>
                  <a:lnTo>
                    <a:pt x="2557" y="48183"/>
                  </a:lnTo>
                  <a:lnTo>
                    <a:pt x="10266" y="45097"/>
                  </a:lnTo>
                  <a:lnTo>
                    <a:pt x="9954" y="39979"/>
                  </a:lnTo>
                  <a:lnTo>
                    <a:pt x="9844" y="38176"/>
                  </a:lnTo>
                  <a:lnTo>
                    <a:pt x="9796" y="37388"/>
                  </a:lnTo>
                  <a:lnTo>
                    <a:pt x="18323" y="37388"/>
                  </a:lnTo>
                  <a:lnTo>
                    <a:pt x="20653" y="32207"/>
                  </a:lnTo>
                  <a:lnTo>
                    <a:pt x="22607" y="22020"/>
                  </a:lnTo>
                  <a:lnTo>
                    <a:pt x="23404" y="11326"/>
                  </a:lnTo>
                  <a:lnTo>
                    <a:pt x="23020" y="7708"/>
                  </a:lnTo>
                  <a:lnTo>
                    <a:pt x="22955" y="7099"/>
                  </a:lnTo>
                  <a:lnTo>
                    <a:pt x="16476" y="7099"/>
                  </a:lnTo>
                  <a:lnTo>
                    <a:pt x="8374" y="6438"/>
                  </a:lnTo>
                  <a:close/>
                </a:path>
                <a:path w="31114" h="48260">
                  <a:moveTo>
                    <a:pt x="18323" y="37388"/>
                  </a:moveTo>
                  <a:lnTo>
                    <a:pt x="9796" y="37388"/>
                  </a:lnTo>
                  <a:lnTo>
                    <a:pt x="10748" y="38176"/>
                  </a:lnTo>
                  <a:lnTo>
                    <a:pt x="14089" y="39471"/>
                  </a:lnTo>
                  <a:lnTo>
                    <a:pt x="15854" y="39979"/>
                  </a:lnTo>
                  <a:lnTo>
                    <a:pt x="17960" y="38176"/>
                  </a:lnTo>
                  <a:lnTo>
                    <a:pt x="18323" y="37388"/>
                  </a:lnTo>
                  <a:close/>
                </a:path>
                <a:path w="31114" h="48260">
                  <a:moveTo>
                    <a:pt x="22610" y="0"/>
                  </a:moveTo>
                  <a:lnTo>
                    <a:pt x="16476" y="7099"/>
                  </a:lnTo>
                  <a:lnTo>
                    <a:pt x="22955" y="7099"/>
                  </a:lnTo>
                  <a:lnTo>
                    <a:pt x="22692" y="4622"/>
                  </a:lnTo>
                  <a:lnTo>
                    <a:pt x="22610" y="3848"/>
                  </a:lnTo>
                  <a:lnTo>
                    <a:pt x="23766" y="3848"/>
                  </a:lnTo>
                  <a:lnTo>
                    <a:pt x="22610" y="0"/>
                  </a:lnTo>
                  <a:close/>
                </a:path>
                <a:path w="31114" h="48260">
                  <a:moveTo>
                    <a:pt x="25684" y="0"/>
                  </a:moveTo>
                  <a:lnTo>
                    <a:pt x="23766" y="3848"/>
                  </a:lnTo>
                  <a:lnTo>
                    <a:pt x="22610" y="3848"/>
                  </a:lnTo>
                  <a:lnTo>
                    <a:pt x="30306" y="6172"/>
                  </a:lnTo>
                  <a:lnTo>
                    <a:pt x="30405" y="3848"/>
                  </a:lnTo>
                  <a:lnTo>
                    <a:pt x="30700" y="1536"/>
                  </a:lnTo>
                  <a:lnTo>
                    <a:pt x="25684" y="0"/>
                  </a:lnTo>
                  <a:close/>
                </a:path>
              </a:pathLst>
            </a:custGeom>
            <a:solidFill>
              <a:srgbClr val="18859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934298" y="3400856"/>
              <a:ext cx="23495" cy="52069"/>
            </a:xfrm>
            <a:custGeom>
              <a:avLst/>
              <a:gdLst/>
              <a:ahLst/>
              <a:cxnLst/>
              <a:rect l="l" t="t" r="r" b="b"/>
              <a:pathLst>
                <a:path w="23494" h="52070">
                  <a:moveTo>
                    <a:pt x="23120" y="29679"/>
                  </a:moveTo>
                  <a:lnTo>
                    <a:pt x="10401" y="29679"/>
                  </a:lnTo>
                  <a:lnTo>
                    <a:pt x="14643" y="30454"/>
                  </a:lnTo>
                  <a:lnTo>
                    <a:pt x="21589" y="52044"/>
                  </a:lnTo>
                  <a:lnTo>
                    <a:pt x="22949" y="39858"/>
                  </a:lnTo>
                  <a:lnTo>
                    <a:pt x="23024" y="35417"/>
                  </a:lnTo>
                  <a:lnTo>
                    <a:pt x="23120" y="29679"/>
                  </a:lnTo>
                  <a:close/>
                </a:path>
                <a:path w="23494" h="52070">
                  <a:moveTo>
                    <a:pt x="7708" y="0"/>
                  </a:moveTo>
                  <a:lnTo>
                    <a:pt x="1536" y="3848"/>
                  </a:lnTo>
                  <a:lnTo>
                    <a:pt x="7708" y="6553"/>
                  </a:lnTo>
                  <a:lnTo>
                    <a:pt x="10782" y="16967"/>
                  </a:lnTo>
                  <a:lnTo>
                    <a:pt x="0" y="47421"/>
                  </a:lnTo>
                  <a:lnTo>
                    <a:pt x="1155" y="51269"/>
                  </a:lnTo>
                  <a:lnTo>
                    <a:pt x="3086" y="47421"/>
                  </a:lnTo>
                  <a:lnTo>
                    <a:pt x="3467" y="43561"/>
                  </a:lnTo>
                  <a:lnTo>
                    <a:pt x="10401" y="29679"/>
                  </a:lnTo>
                  <a:lnTo>
                    <a:pt x="23120" y="29679"/>
                  </a:lnTo>
                  <a:lnTo>
                    <a:pt x="23176" y="23126"/>
                  </a:lnTo>
                  <a:lnTo>
                    <a:pt x="20177" y="8403"/>
                  </a:lnTo>
                  <a:lnTo>
                    <a:pt x="11556" y="774"/>
                  </a:lnTo>
                  <a:lnTo>
                    <a:pt x="7708" y="0"/>
                  </a:lnTo>
                  <a:close/>
                </a:path>
              </a:pathLst>
            </a:custGeom>
            <a:solidFill>
              <a:srgbClr val="12586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2308620" y="3339946"/>
              <a:ext cx="18415" cy="31115"/>
            </a:xfrm>
            <a:custGeom>
              <a:avLst/>
              <a:gdLst/>
              <a:ahLst/>
              <a:cxnLst/>
              <a:rect l="l" t="t" r="r" b="b"/>
              <a:pathLst>
                <a:path w="18414" h="31114">
                  <a:moveTo>
                    <a:pt x="6159" y="0"/>
                  </a:moveTo>
                  <a:lnTo>
                    <a:pt x="0" y="0"/>
                  </a:lnTo>
                  <a:lnTo>
                    <a:pt x="761" y="5397"/>
                  </a:lnTo>
                  <a:lnTo>
                    <a:pt x="1536" y="13487"/>
                  </a:lnTo>
                  <a:lnTo>
                    <a:pt x="3073" y="18503"/>
                  </a:lnTo>
                  <a:lnTo>
                    <a:pt x="5633" y="25797"/>
                  </a:lnTo>
                  <a:lnTo>
                    <a:pt x="7361" y="28284"/>
                  </a:lnTo>
                  <a:lnTo>
                    <a:pt x="8872" y="28964"/>
                  </a:lnTo>
                  <a:lnTo>
                    <a:pt x="10782" y="30835"/>
                  </a:lnTo>
                  <a:lnTo>
                    <a:pt x="18404" y="1536"/>
                  </a:lnTo>
                  <a:lnTo>
                    <a:pt x="12712" y="1536"/>
                  </a:lnTo>
                  <a:lnTo>
                    <a:pt x="6159" y="0"/>
                  </a:lnTo>
                  <a:close/>
                </a:path>
              </a:pathLst>
            </a:custGeom>
            <a:solidFill>
              <a:srgbClr val="043C4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908847" y="3493375"/>
              <a:ext cx="32384" cy="28575"/>
            </a:xfrm>
            <a:custGeom>
              <a:avLst/>
              <a:gdLst/>
              <a:ahLst/>
              <a:cxnLst/>
              <a:rect l="l" t="t" r="r" b="b"/>
              <a:pathLst>
                <a:path w="32385" h="28575">
                  <a:moveTo>
                    <a:pt x="12725" y="0"/>
                  </a:moveTo>
                  <a:lnTo>
                    <a:pt x="12344" y="0"/>
                  </a:lnTo>
                  <a:lnTo>
                    <a:pt x="4622" y="3086"/>
                  </a:lnTo>
                  <a:lnTo>
                    <a:pt x="4622" y="5397"/>
                  </a:lnTo>
                  <a:lnTo>
                    <a:pt x="6946" y="8483"/>
                  </a:lnTo>
                  <a:lnTo>
                    <a:pt x="6172" y="13106"/>
                  </a:lnTo>
                  <a:lnTo>
                    <a:pt x="5397" y="16967"/>
                  </a:lnTo>
                  <a:lnTo>
                    <a:pt x="1549" y="19659"/>
                  </a:lnTo>
                  <a:lnTo>
                    <a:pt x="0" y="23126"/>
                  </a:lnTo>
                  <a:lnTo>
                    <a:pt x="7089" y="26594"/>
                  </a:lnTo>
                  <a:lnTo>
                    <a:pt x="14793" y="28289"/>
                  </a:lnTo>
                  <a:lnTo>
                    <a:pt x="22715" y="28173"/>
                  </a:lnTo>
                  <a:lnTo>
                    <a:pt x="30454" y="26212"/>
                  </a:lnTo>
                  <a:lnTo>
                    <a:pt x="32385" y="25450"/>
                  </a:lnTo>
                  <a:lnTo>
                    <a:pt x="28917" y="23126"/>
                  </a:lnTo>
                  <a:lnTo>
                    <a:pt x="29692" y="23126"/>
                  </a:lnTo>
                  <a:lnTo>
                    <a:pt x="20751" y="21686"/>
                  </a:lnTo>
                  <a:lnTo>
                    <a:pt x="15713" y="16483"/>
                  </a:lnTo>
                  <a:lnTo>
                    <a:pt x="13422" y="8819"/>
                  </a:lnTo>
                  <a:lnTo>
                    <a:pt x="12725" y="0"/>
                  </a:lnTo>
                  <a:close/>
                </a:path>
              </a:pathLst>
            </a:custGeom>
            <a:solidFill>
              <a:srgbClr val="14788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181567" y="3328365"/>
              <a:ext cx="463564" cy="274739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708490" y="3393922"/>
              <a:ext cx="235051" cy="209181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26792" y="3603104"/>
              <a:ext cx="474738" cy="8907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179654" y="3328365"/>
              <a:ext cx="287790" cy="31574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557106" y="3397368"/>
              <a:ext cx="28319" cy="5489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97962" y="3395459"/>
              <a:ext cx="39399" cy="43230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917513" y="3454463"/>
              <a:ext cx="9112" cy="1650"/>
            </a:xfrm>
            <a:prstGeom prst="rect">
              <a:avLst/>
            </a:prstGeom>
          </p:spPr>
        </p:pic>
        <p:sp>
          <p:nvSpPr>
            <p:cNvPr id="37" name="object 37" descr=""/>
            <p:cNvSpPr/>
            <p:nvPr/>
          </p:nvSpPr>
          <p:spPr>
            <a:xfrm>
              <a:off x="2894585" y="3644492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79">
                  <a:moveTo>
                    <a:pt x="6565" y="0"/>
                  </a:moveTo>
                  <a:lnTo>
                    <a:pt x="6172" y="0"/>
                  </a:lnTo>
                  <a:lnTo>
                    <a:pt x="0" y="2324"/>
                  </a:lnTo>
                  <a:lnTo>
                    <a:pt x="3479" y="3086"/>
                  </a:lnTo>
                  <a:lnTo>
                    <a:pt x="4241" y="2324"/>
                  </a:lnTo>
                  <a:lnTo>
                    <a:pt x="5016" y="5016"/>
                  </a:lnTo>
                  <a:lnTo>
                    <a:pt x="6565" y="0"/>
                  </a:lnTo>
                  <a:close/>
                </a:path>
              </a:pathLst>
            </a:custGeom>
            <a:solidFill>
              <a:srgbClr val="14788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2746554" y="3555452"/>
              <a:ext cx="26670" cy="46990"/>
            </a:xfrm>
            <a:custGeom>
              <a:avLst/>
              <a:gdLst/>
              <a:ahLst/>
              <a:cxnLst/>
              <a:rect l="l" t="t" r="r" b="b"/>
              <a:pathLst>
                <a:path w="26669" h="46989">
                  <a:moveTo>
                    <a:pt x="16954" y="0"/>
                  </a:moveTo>
                  <a:lnTo>
                    <a:pt x="12624" y="12162"/>
                  </a:lnTo>
                  <a:lnTo>
                    <a:pt x="7177" y="23317"/>
                  </a:lnTo>
                  <a:lnTo>
                    <a:pt x="2379" y="34472"/>
                  </a:lnTo>
                  <a:lnTo>
                    <a:pt x="0" y="46634"/>
                  </a:lnTo>
                  <a:lnTo>
                    <a:pt x="8394" y="40108"/>
                  </a:lnTo>
                  <a:lnTo>
                    <a:pt x="20331" y="24183"/>
                  </a:lnTo>
                  <a:lnTo>
                    <a:pt x="26340" y="7825"/>
                  </a:lnTo>
                  <a:lnTo>
                    <a:pt x="16954" y="0"/>
                  </a:lnTo>
                  <a:close/>
                </a:path>
              </a:pathLst>
            </a:custGeom>
            <a:solidFill>
              <a:srgbClr val="CFDE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2845626" y="3632160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4241" y="0"/>
                  </a:moveTo>
                  <a:lnTo>
                    <a:pt x="1155" y="2692"/>
                  </a:lnTo>
                  <a:lnTo>
                    <a:pt x="0" y="10794"/>
                  </a:lnTo>
                  <a:lnTo>
                    <a:pt x="8864" y="5778"/>
                  </a:lnTo>
                  <a:lnTo>
                    <a:pt x="10413" y="5778"/>
                  </a:lnTo>
                  <a:lnTo>
                    <a:pt x="8864" y="2311"/>
                  </a:lnTo>
                  <a:lnTo>
                    <a:pt x="4241" y="0"/>
                  </a:lnTo>
                  <a:close/>
                </a:path>
              </a:pathLst>
            </a:custGeom>
            <a:solidFill>
              <a:srgbClr val="0A34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337144" y="3359605"/>
              <a:ext cx="8890" cy="13970"/>
            </a:xfrm>
            <a:custGeom>
              <a:avLst/>
              <a:gdLst/>
              <a:ahLst/>
              <a:cxnLst/>
              <a:rect l="l" t="t" r="r" b="b"/>
              <a:pathLst>
                <a:path w="8889" h="13970">
                  <a:moveTo>
                    <a:pt x="3086" y="0"/>
                  </a:moveTo>
                  <a:lnTo>
                    <a:pt x="0" y="1155"/>
                  </a:lnTo>
                  <a:lnTo>
                    <a:pt x="1930" y="13881"/>
                  </a:lnTo>
                  <a:lnTo>
                    <a:pt x="6159" y="10795"/>
                  </a:lnTo>
                  <a:lnTo>
                    <a:pt x="8864" y="8864"/>
                  </a:lnTo>
                  <a:lnTo>
                    <a:pt x="5397" y="1549"/>
                  </a:lnTo>
                  <a:lnTo>
                    <a:pt x="3086" y="0"/>
                  </a:lnTo>
                  <a:close/>
                </a:path>
              </a:pathLst>
            </a:custGeom>
            <a:solidFill>
              <a:srgbClr val="E4E98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698267" y="3281730"/>
              <a:ext cx="422275" cy="49530"/>
            </a:xfrm>
            <a:custGeom>
              <a:avLst/>
              <a:gdLst/>
              <a:ahLst/>
              <a:cxnLst/>
              <a:rect l="l" t="t" r="r" b="b"/>
              <a:pathLst>
                <a:path w="422275" h="49529">
                  <a:moveTo>
                    <a:pt x="422224" y="9258"/>
                  </a:moveTo>
                  <a:lnTo>
                    <a:pt x="416369" y="6718"/>
                  </a:lnTo>
                  <a:lnTo>
                    <a:pt x="408279" y="5778"/>
                  </a:lnTo>
                  <a:lnTo>
                    <a:pt x="396671" y="5778"/>
                  </a:lnTo>
                  <a:lnTo>
                    <a:pt x="391007" y="6172"/>
                  </a:lnTo>
                  <a:lnTo>
                    <a:pt x="389851" y="6172"/>
                  </a:lnTo>
                  <a:lnTo>
                    <a:pt x="388543" y="7480"/>
                  </a:lnTo>
                  <a:lnTo>
                    <a:pt x="387819" y="7480"/>
                  </a:lnTo>
                  <a:lnTo>
                    <a:pt x="386321" y="7721"/>
                  </a:lnTo>
                  <a:lnTo>
                    <a:pt x="385978" y="7721"/>
                  </a:lnTo>
                  <a:lnTo>
                    <a:pt x="381749" y="13881"/>
                  </a:lnTo>
                  <a:lnTo>
                    <a:pt x="381076" y="13500"/>
                  </a:lnTo>
                  <a:lnTo>
                    <a:pt x="376351" y="10795"/>
                  </a:lnTo>
                  <a:lnTo>
                    <a:pt x="372884" y="6946"/>
                  </a:lnTo>
                  <a:lnTo>
                    <a:pt x="378663" y="4622"/>
                  </a:lnTo>
                  <a:lnTo>
                    <a:pt x="378663" y="3086"/>
                  </a:lnTo>
                  <a:lnTo>
                    <a:pt x="377888" y="3086"/>
                  </a:lnTo>
                  <a:lnTo>
                    <a:pt x="375196" y="2705"/>
                  </a:lnTo>
                  <a:lnTo>
                    <a:pt x="370954" y="3467"/>
                  </a:lnTo>
                  <a:lnTo>
                    <a:pt x="364020" y="6946"/>
                  </a:lnTo>
                  <a:lnTo>
                    <a:pt x="362318" y="12725"/>
                  </a:lnTo>
                  <a:lnTo>
                    <a:pt x="362204" y="13106"/>
                  </a:lnTo>
                  <a:lnTo>
                    <a:pt x="362089" y="13500"/>
                  </a:lnTo>
                  <a:lnTo>
                    <a:pt x="357847" y="9994"/>
                  </a:lnTo>
                  <a:lnTo>
                    <a:pt x="357847" y="13106"/>
                  </a:lnTo>
                  <a:lnTo>
                    <a:pt x="353999" y="17348"/>
                  </a:lnTo>
                  <a:lnTo>
                    <a:pt x="347408" y="14058"/>
                  </a:lnTo>
                  <a:lnTo>
                    <a:pt x="347052" y="13881"/>
                  </a:lnTo>
                  <a:lnTo>
                    <a:pt x="342811" y="11569"/>
                  </a:lnTo>
                  <a:lnTo>
                    <a:pt x="349897" y="8483"/>
                  </a:lnTo>
                  <a:lnTo>
                    <a:pt x="351294" y="7874"/>
                  </a:lnTo>
                  <a:lnTo>
                    <a:pt x="351294" y="7721"/>
                  </a:lnTo>
                  <a:lnTo>
                    <a:pt x="351294" y="7480"/>
                  </a:lnTo>
                  <a:lnTo>
                    <a:pt x="351294" y="7874"/>
                  </a:lnTo>
                  <a:lnTo>
                    <a:pt x="351294" y="9258"/>
                  </a:lnTo>
                  <a:lnTo>
                    <a:pt x="350139" y="10795"/>
                  </a:lnTo>
                  <a:lnTo>
                    <a:pt x="357847" y="13106"/>
                  </a:lnTo>
                  <a:lnTo>
                    <a:pt x="357847" y="9994"/>
                  </a:lnTo>
                  <a:lnTo>
                    <a:pt x="353225" y="6172"/>
                  </a:lnTo>
                  <a:lnTo>
                    <a:pt x="351193" y="7404"/>
                  </a:lnTo>
                  <a:lnTo>
                    <a:pt x="350723" y="6946"/>
                  </a:lnTo>
                  <a:lnTo>
                    <a:pt x="347827" y="4622"/>
                  </a:lnTo>
                  <a:lnTo>
                    <a:pt x="337934" y="6578"/>
                  </a:lnTo>
                  <a:lnTo>
                    <a:pt x="327964" y="7480"/>
                  </a:lnTo>
                  <a:lnTo>
                    <a:pt x="317995" y="7721"/>
                  </a:lnTo>
                  <a:lnTo>
                    <a:pt x="300799" y="7721"/>
                  </a:lnTo>
                  <a:lnTo>
                    <a:pt x="297091" y="6578"/>
                  </a:lnTo>
                  <a:lnTo>
                    <a:pt x="290766" y="4622"/>
                  </a:lnTo>
                  <a:lnTo>
                    <a:pt x="283057" y="4622"/>
                  </a:lnTo>
                  <a:lnTo>
                    <a:pt x="273278" y="5715"/>
                  </a:lnTo>
                  <a:lnTo>
                    <a:pt x="273278" y="14173"/>
                  </a:lnTo>
                  <a:lnTo>
                    <a:pt x="269278" y="15138"/>
                  </a:lnTo>
                  <a:lnTo>
                    <a:pt x="269278" y="27520"/>
                  </a:lnTo>
                  <a:lnTo>
                    <a:pt x="269176" y="27762"/>
                  </a:lnTo>
                  <a:lnTo>
                    <a:pt x="268795" y="27762"/>
                  </a:lnTo>
                  <a:lnTo>
                    <a:pt x="269278" y="27520"/>
                  </a:lnTo>
                  <a:lnTo>
                    <a:pt x="269278" y="15138"/>
                  </a:lnTo>
                  <a:lnTo>
                    <a:pt x="264337" y="16306"/>
                  </a:lnTo>
                  <a:lnTo>
                    <a:pt x="263944" y="16192"/>
                  </a:lnTo>
                  <a:lnTo>
                    <a:pt x="263791" y="16154"/>
                  </a:lnTo>
                  <a:lnTo>
                    <a:pt x="268401" y="14998"/>
                  </a:lnTo>
                  <a:lnTo>
                    <a:pt x="273011" y="14058"/>
                  </a:lnTo>
                  <a:lnTo>
                    <a:pt x="273278" y="14173"/>
                  </a:lnTo>
                  <a:lnTo>
                    <a:pt x="273278" y="5715"/>
                  </a:lnTo>
                  <a:lnTo>
                    <a:pt x="272643" y="5778"/>
                  </a:lnTo>
                  <a:lnTo>
                    <a:pt x="259537" y="6565"/>
                  </a:lnTo>
                  <a:lnTo>
                    <a:pt x="258381" y="5016"/>
                  </a:lnTo>
                  <a:lnTo>
                    <a:pt x="252222" y="9258"/>
                  </a:lnTo>
                  <a:lnTo>
                    <a:pt x="254914" y="9258"/>
                  </a:lnTo>
                  <a:lnTo>
                    <a:pt x="256070" y="8483"/>
                  </a:lnTo>
                  <a:lnTo>
                    <a:pt x="258381" y="10795"/>
                  </a:lnTo>
                  <a:lnTo>
                    <a:pt x="254914" y="10795"/>
                  </a:lnTo>
                  <a:lnTo>
                    <a:pt x="254914" y="11950"/>
                  </a:lnTo>
                  <a:lnTo>
                    <a:pt x="237858" y="6845"/>
                  </a:lnTo>
                  <a:lnTo>
                    <a:pt x="231000" y="5486"/>
                  </a:lnTo>
                  <a:lnTo>
                    <a:pt x="222923" y="4622"/>
                  </a:lnTo>
                  <a:lnTo>
                    <a:pt x="207505" y="4622"/>
                  </a:lnTo>
                  <a:lnTo>
                    <a:pt x="198145" y="5461"/>
                  </a:lnTo>
                  <a:lnTo>
                    <a:pt x="197129" y="5664"/>
                  </a:lnTo>
                  <a:lnTo>
                    <a:pt x="197129" y="33401"/>
                  </a:lnTo>
                  <a:lnTo>
                    <a:pt x="150380" y="33134"/>
                  </a:lnTo>
                  <a:lnTo>
                    <a:pt x="150545" y="33134"/>
                  </a:lnTo>
                  <a:lnTo>
                    <a:pt x="197129" y="33401"/>
                  </a:lnTo>
                  <a:lnTo>
                    <a:pt x="197129" y="5664"/>
                  </a:lnTo>
                  <a:lnTo>
                    <a:pt x="180009" y="8864"/>
                  </a:lnTo>
                  <a:lnTo>
                    <a:pt x="170103" y="9258"/>
                  </a:lnTo>
                  <a:lnTo>
                    <a:pt x="163169" y="0"/>
                  </a:lnTo>
                  <a:lnTo>
                    <a:pt x="160858" y="9258"/>
                  </a:lnTo>
                  <a:lnTo>
                    <a:pt x="175983" y="17551"/>
                  </a:lnTo>
                  <a:lnTo>
                    <a:pt x="183400" y="22059"/>
                  </a:lnTo>
                  <a:lnTo>
                    <a:pt x="190538" y="26987"/>
                  </a:lnTo>
                  <a:lnTo>
                    <a:pt x="186029" y="28981"/>
                  </a:lnTo>
                  <a:lnTo>
                    <a:pt x="176212" y="29591"/>
                  </a:lnTo>
                  <a:lnTo>
                    <a:pt x="159308" y="29298"/>
                  </a:lnTo>
                  <a:lnTo>
                    <a:pt x="112661" y="29298"/>
                  </a:lnTo>
                  <a:lnTo>
                    <a:pt x="111912" y="33794"/>
                  </a:lnTo>
                  <a:lnTo>
                    <a:pt x="111506" y="33921"/>
                  </a:lnTo>
                  <a:lnTo>
                    <a:pt x="112280" y="29298"/>
                  </a:lnTo>
                  <a:lnTo>
                    <a:pt x="87604" y="29298"/>
                  </a:lnTo>
                  <a:lnTo>
                    <a:pt x="66154" y="28168"/>
                  </a:lnTo>
                  <a:lnTo>
                    <a:pt x="44373" y="26314"/>
                  </a:lnTo>
                  <a:lnTo>
                    <a:pt x="22809" y="25184"/>
                  </a:lnTo>
                  <a:lnTo>
                    <a:pt x="0" y="26314"/>
                  </a:lnTo>
                  <a:lnTo>
                    <a:pt x="2032" y="26314"/>
                  </a:lnTo>
                  <a:lnTo>
                    <a:pt x="5880" y="47853"/>
                  </a:lnTo>
                  <a:lnTo>
                    <a:pt x="8153" y="47853"/>
                  </a:lnTo>
                  <a:lnTo>
                    <a:pt x="89141" y="49352"/>
                  </a:lnTo>
                  <a:lnTo>
                    <a:pt x="139179" y="47853"/>
                  </a:lnTo>
                  <a:lnTo>
                    <a:pt x="239534" y="43129"/>
                  </a:lnTo>
                  <a:lnTo>
                    <a:pt x="339725" y="37007"/>
                  </a:lnTo>
                  <a:lnTo>
                    <a:pt x="339902" y="33921"/>
                  </a:lnTo>
                  <a:lnTo>
                    <a:pt x="339928" y="33401"/>
                  </a:lnTo>
                  <a:lnTo>
                    <a:pt x="340004" y="32016"/>
                  </a:lnTo>
                  <a:lnTo>
                    <a:pt x="340106" y="30454"/>
                  </a:lnTo>
                  <a:lnTo>
                    <a:pt x="346671" y="37782"/>
                  </a:lnTo>
                  <a:lnTo>
                    <a:pt x="345325" y="30454"/>
                  </a:lnTo>
                  <a:lnTo>
                    <a:pt x="345122" y="29298"/>
                  </a:lnTo>
                  <a:lnTo>
                    <a:pt x="362026" y="27381"/>
                  </a:lnTo>
                  <a:lnTo>
                    <a:pt x="378320" y="23482"/>
                  </a:lnTo>
                  <a:lnTo>
                    <a:pt x="398767" y="17348"/>
                  </a:lnTo>
                  <a:lnTo>
                    <a:pt x="410654" y="13881"/>
                  </a:lnTo>
                  <a:lnTo>
                    <a:pt x="415290" y="12725"/>
                  </a:lnTo>
                  <a:lnTo>
                    <a:pt x="412203" y="9258"/>
                  </a:lnTo>
                  <a:lnTo>
                    <a:pt x="422224" y="9258"/>
                  </a:lnTo>
                  <a:close/>
                </a:path>
              </a:pathLst>
            </a:custGeom>
            <a:solidFill>
              <a:srgbClr val="B5CB6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2" name="object 42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997898" y="3328479"/>
              <a:ext cx="186550" cy="182117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053709" y="2415613"/>
              <a:ext cx="1278429" cy="1236206"/>
            </a:xfrm>
            <a:prstGeom prst="rect">
              <a:avLst/>
            </a:prstGeom>
          </p:spPr>
        </p:pic>
      </p:grpSp>
      <p:sp>
        <p:nvSpPr>
          <p:cNvPr id="44" name="object 44" descr=""/>
          <p:cNvSpPr txBox="1"/>
          <p:nvPr/>
        </p:nvSpPr>
        <p:spPr>
          <a:xfrm>
            <a:off x="398357" y="3923003"/>
            <a:ext cx="274828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...utječu na regionalnu i globalnu </a:t>
            </a:r>
            <a:r>
              <a:rPr dirty="0" sz="1200" spc="-10">
                <a:latin typeface="Podkova"/>
                <a:cs typeface="Podkova"/>
              </a:rPr>
              <a:t>klimu, </a:t>
            </a:r>
            <a:r>
              <a:rPr dirty="0" sz="1200">
                <a:latin typeface="Podkova"/>
                <a:cs typeface="Podkova"/>
              </a:rPr>
              <a:t>regulirajući padaline i </a:t>
            </a:r>
            <a:r>
              <a:rPr dirty="0" sz="1200" spc="-10">
                <a:latin typeface="Podkova"/>
                <a:cs typeface="Podkova"/>
              </a:rPr>
              <a:t>temperaturu.</a:t>
            </a:r>
            <a:endParaRPr sz="1200">
              <a:latin typeface="Podkova"/>
              <a:cs typeface="Podkova"/>
            </a:endParaRPr>
          </a:p>
          <a:p>
            <a:pPr marL="12700" marR="23304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Možemo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slobodno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zaključiti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šume </a:t>
            </a:r>
            <a:r>
              <a:rPr dirty="0" sz="1200">
                <a:latin typeface="Podkova"/>
                <a:cs typeface="Podkova"/>
              </a:rPr>
              <a:t>imaju ključnu ulogu u </a:t>
            </a:r>
            <a:r>
              <a:rPr dirty="0" sz="1200" spc="-10">
                <a:latin typeface="Podkova"/>
                <a:cs typeface="Podkova"/>
              </a:rPr>
              <a:t>ublažavanju </a:t>
            </a:r>
            <a:r>
              <a:rPr dirty="0" sz="1200">
                <a:latin typeface="Podkova"/>
                <a:cs typeface="Podkova"/>
              </a:rPr>
              <a:t>posljedica klimatskih </a:t>
            </a:r>
            <a:r>
              <a:rPr dirty="0" sz="1200" spc="-10">
                <a:latin typeface="Podkova"/>
                <a:cs typeface="Podkova"/>
              </a:rPr>
              <a:t>promjena.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398357" y="5273572"/>
            <a:ext cx="292608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...svojim korijenjem pomažu u </a:t>
            </a:r>
            <a:r>
              <a:rPr dirty="0" sz="1200" spc="-10">
                <a:latin typeface="Podkova"/>
                <a:cs typeface="Podkova"/>
              </a:rPr>
              <a:t>stabilizaciji </a:t>
            </a:r>
            <a:r>
              <a:rPr dirty="0" sz="1200">
                <a:latin typeface="Podkova"/>
                <a:cs typeface="Podkova"/>
              </a:rPr>
              <a:t>tla i sprječavanju erozije. Drveće pomaže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zadržavanju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vode 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tlu te tako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ublažava </a:t>
            </a:r>
            <a:r>
              <a:rPr dirty="0" sz="1200">
                <a:latin typeface="Podkova"/>
                <a:cs typeface="Podkova"/>
              </a:rPr>
              <a:t>poplave. Svojim korijenjem </a:t>
            </a:r>
            <a:r>
              <a:rPr dirty="0" sz="1200" spc="-10">
                <a:latin typeface="Podkova"/>
                <a:cs typeface="Podkova"/>
              </a:rPr>
              <a:t>pročišćava </a:t>
            </a:r>
            <a:r>
              <a:rPr dirty="0" sz="1200">
                <a:latin typeface="Podkova"/>
                <a:cs typeface="Podkova"/>
              </a:rPr>
              <a:t>podzemne</a:t>
            </a:r>
            <a:r>
              <a:rPr dirty="0" sz="1200" spc="-3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vode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filtriranjem.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398357" y="6640142"/>
            <a:ext cx="198755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...štite nas od buke, od </a:t>
            </a:r>
            <a:r>
              <a:rPr dirty="0" sz="1200" spc="-10">
                <a:latin typeface="Podkova"/>
                <a:cs typeface="Podkova"/>
              </a:rPr>
              <a:t>vjetra, </a:t>
            </a:r>
            <a:r>
              <a:rPr dirty="0" sz="1200">
                <a:latin typeface="Podkova"/>
                <a:cs typeface="Podkova"/>
              </a:rPr>
              <a:t>griju nas zimi i hlade </a:t>
            </a:r>
            <a:r>
              <a:rPr dirty="0" sz="1200" spc="-10">
                <a:latin typeface="Podkova"/>
                <a:cs typeface="Podkova"/>
              </a:rPr>
              <a:t>ljeti.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492526" y="1977172"/>
            <a:ext cx="3128645" cy="2035810"/>
            <a:chOff x="3492526" y="1977172"/>
            <a:chExt cx="3128645" cy="2035810"/>
          </a:xfrm>
        </p:grpSpPr>
        <p:sp>
          <p:nvSpPr>
            <p:cNvPr id="48" name="object 48" descr=""/>
            <p:cNvSpPr/>
            <p:nvPr/>
          </p:nvSpPr>
          <p:spPr>
            <a:xfrm>
              <a:off x="3492525" y="2319172"/>
              <a:ext cx="3128645" cy="1694180"/>
            </a:xfrm>
            <a:custGeom>
              <a:avLst/>
              <a:gdLst/>
              <a:ahLst/>
              <a:cxnLst/>
              <a:rect l="l" t="t" r="r" b="b"/>
              <a:pathLst>
                <a:path w="3128645" h="1694179">
                  <a:moveTo>
                    <a:pt x="3128073" y="34645"/>
                  </a:moveTo>
                  <a:lnTo>
                    <a:pt x="3121456" y="21158"/>
                  </a:lnTo>
                  <a:lnTo>
                    <a:pt x="3103435" y="10147"/>
                  </a:lnTo>
                  <a:lnTo>
                    <a:pt x="3076714" y="2730"/>
                  </a:lnTo>
                  <a:lnTo>
                    <a:pt x="3043986" y="0"/>
                  </a:lnTo>
                  <a:lnTo>
                    <a:pt x="84086" y="0"/>
                  </a:lnTo>
                  <a:lnTo>
                    <a:pt x="51358" y="2730"/>
                  </a:lnTo>
                  <a:lnTo>
                    <a:pt x="24625" y="10147"/>
                  </a:lnTo>
                  <a:lnTo>
                    <a:pt x="6604" y="21158"/>
                  </a:lnTo>
                  <a:lnTo>
                    <a:pt x="0" y="34645"/>
                  </a:lnTo>
                  <a:lnTo>
                    <a:pt x="0" y="1658924"/>
                  </a:lnTo>
                  <a:lnTo>
                    <a:pt x="6604" y="1672412"/>
                  </a:lnTo>
                  <a:lnTo>
                    <a:pt x="24625" y="1683435"/>
                  </a:lnTo>
                  <a:lnTo>
                    <a:pt x="51358" y="1690852"/>
                  </a:lnTo>
                  <a:lnTo>
                    <a:pt x="84086" y="1693570"/>
                  </a:lnTo>
                  <a:lnTo>
                    <a:pt x="1500035" y="1693570"/>
                  </a:lnTo>
                  <a:lnTo>
                    <a:pt x="2687802" y="1693570"/>
                  </a:lnTo>
                  <a:lnTo>
                    <a:pt x="3043986" y="1693570"/>
                  </a:lnTo>
                  <a:lnTo>
                    <a:pt x="3076714" y="1690852"/>
                  </a:lnTo>
                  <a:lnTo>
                    <a:pt x="3103435" y="1683435"/>
                  </a:lnTo>
                  <a:lnTo>
                    <a:pt x="3121456" y="1672412"/>
                  </a:lnTo>
                  <a:lnTo>
                    <a:pt x="3128073" y="1658924"/>
                  </a:lnTo>
                  <a:lnTo>
                    <a:pt x="3128073" y="34645"/>
                  </a:lnTo>
                  <a:close/>
                </a:path>
              </a:pathLst>
            </a:custGeom>
            <a:solidFill>
              <a:srgbClr val="ABDB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4999621" y="2696616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60" h="1178560">
                  <a:moveTo>
                    <a:pt x="1178331" y="0"/>
                  </a:moveTo>
                  <a:lnTo>
                    <a:pt x="0" y="0"/>
                  </a:lnTo>
                  <a:lnTo>
                    <a:pt x="0" y="1178344"/>
                  </a:lnTo>
                  <a:lnTo>
                    <a:pt x="1178331" y="1178344"/>
                  </a:lnTo>
                  <a:lnTo>
                    <a:pt x="117833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4999621" y="2696616"/>
              <a:ext cx="1178560" cy="1178560"/>
            </a:xfrm>
            <a:custGeom>
              <a:avLst/>
              <a:gdLst/>
              <a:ahLst/>
              <a:cxnLst/>
              <a:rect l="l" t="t" r="r" b="b"/>
              <a:pathLst>
                <a:path w="1178560" h="1178560">
                  <a:moveTo>
                    <a:pt x="0" y="0"/>
                  </a:moveTo>
                  <a:lnTo>
                    <a:pt x="1178331" y="0"/>
                  </a:lnTo>
                  <a:lnTo>
                    <a:pt x="1178331" y="1178344"/>
                  </a:lnTo>
                  <a:lnTo>
                    <a:pt x="0" y="1178344"/>
                  </a:ln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5044402" y="3369005"/>
              <a:ext cx="1089025" cy="461645"/>
            </a:xfrm>
            <a:custGeom>
              <a:avLst/>
              <a:gdLst/>
              <a:ahLst/>
              <a:cxnLst/>
              <a:rect l="l" t="t" r="r" b="b"/>
              <a:pathLst>
                <a:path w="1089025" h="461645">
                  <a:moveTo>
                    <a:pt x="32981" y="133515"/>
                  </a:moveTo>
                  <a:lnTo>
                    <a:pt x="0" y="133515"/>
                  </a:lnTo>
                  <a:lnTo>
                    <a:pt x="0" y="165265"/>
                  </a:lnTo>
                  <a:lnTo>
                    <a:pt x="32981" y="165265"/>
                  </a:lnTo>
                  <a:lnTo>
                    <a:pt x="32981" y="133515"/>
                  </a:lnTo>
                  <a:close/>
                </a:path>
                <a:path w="1089025" h="461645">
                  <a:moveTo>
                    <a:pt x="230949" y="165265"/>
                  </a:moveTo>
                  <a:lnTo>
                    <a:pt x="197954" y="165265"/>
                  </a:lnTo>
                  <a:lnTo>
                    <a:pt x="197954" y="199555"/>
                  </a:lnTo>
                  <a:lnTo>
                    <a:pt x="230949" y="199555"/>
                  </a:lnTo>
                  <a:lnTo>
                    <a:pt x="230949" y="165265"/>
                  </a:lnTo>
                  <a:close/>
                </a:path>
                <a:path w="1089025" h="461645">
                  <a:moveTo>
                    <a:pt x="230949" y="99060"/>
                  </a:moveTo>
                  <a:lnTo>
                    <a:pt x="98983" y="99060"/>
                  </a:lnTo>
                  <a:lnTo>
                    <a:pt x="98983" y="66040"/>
                  </a:lnTo>
                  <a:lnTo>
                    <a:pt x="65989" y="66040"/>
                  </a:lnTo>
                  <a:lnTo>
                    <a:pt x="65989" y="99060"/>
                  </a:lnTo>
                  <a:lnTo>
                    <a:pt x="65989" y="133350"/>
                  </a:lnTo>
                  <a:lnTo>
                    <a:pt x="65989" y="165100"/>
                  </a:lnTo>
                  <a:lnTo>
                    <a:pt x="98983" y="165100"/>
                  </a:lnTo>
                  <a:lnTo>
                    <a:pt x="98983" y="133350"/>
                  </a:lnTo>
                  <a:lnTo>
                    <a:pt x="131978" y="133350"/>
                  </a:lnTo>
                  <a:lnTo>
                    <a:pt x="131978" y="165100"/>
                  </a:lnTo>
                  <a:lnTo>
                    <a:pt x="98983" y="165100"/>
                  </a:lnTo>
                  <a:lnTo>
                    <a:pt x="98983" y="199390"/>
                  </a:lnTo>
                  <a:lnTo>
                    <a:pt x="164960" y="199390"/>
                  </a:lnTo>
                  <a:lnTo>
                    <a:pt x="164960" y="165100"/>
                  </a:lnTo>
                  <a:lnTo>
                    <a:pt x="164960" y="133350"/>
                  </a:lnTo>
                  <a:lnTo>
                    <a:pt x="230949" y="133350"/>
                  </a:lnTo>
                  <a:lnTo>
                    <a:pt x="230949" y="99060"/>
                  </a:lnTo>
                  <a:close/>
                </a:path>
                <a:path w="1089025" h="461645">
                  <a:moveTo>
                    <a:pt x="296938" y="264325"/>
                  </a:moveTo>
                  <a:lnTo>
                    <a:pt x="263944" y="264325"/>
                  </a:lnTo>
                  <a:lnTo>
                    <a:pt x="263944" y="330365"/>
                  </a:lnTo>
                  <a:lnTo>
                    <a:pt x="296938" y="330365"/>
                  </a:lnTo>
                  <a:lnTo>
                    <a:pt x="296938" y="264325"/>
                  </a:lnTo>
                  <a:close/>
                </a:path>
                <a:path w="1089025" h="461645">
                  <a:moveTo>
                    <a:pt x="362927" y="133515"/>
                  </a:moveTo>
                  <a:lnTo>
                    <a:pt x="230949" y="133515"/>
                  </a:lnTo>
                  <a:lnTo>
                    <a:pt x="230949" y="165265"/>
                  </a:lnTo>
                  <a:lnTo>
                    <a:pt x="362927" y="165265"/>
                  </a:lnTo>
                  <a:lnTo>
                    <a:pt x="362927" y="133515"/>
                  </a:lnTo>
                  <a:close/>
                </a:path>
                <a:path w="1089025" h="461645">
                  <a:moveTo>
                    <a:pt x="428917" y="429260"/>
                  </a:moveTo>
                  <a:lnTo>
                    <a:pt x="395922" y="429260"/>
                  </a:lnTo>
                  <a:lnTo>
                    <a:pt x="395922" y="396240"/>
                  </a:lnTo>
                  <a:lnTo>
                    <a:pt x="362927" y="396240"/>
                  </a:lnTo>
                  <a:lnTo>
                    <a:pt x="362927" y="396405"/>
                  </a:lnTo>
                  <a:lnTo>
                    <a:pt x="329933" y="396405"/>
                  </a:lnTo>
                  <a:lnTo>
                    <a:pt x="329933" y="364655"/>
                  </a:lnTo>
                  <a:lnTo>
                    <a:pt x="362927" y="364655"/>
                  </a:lnTo>
                  <a:lnTo>
                    <a:pt x="362927" y="330365"/>
                  </a:lnTo>
                  <a:lnTo>
                    <a:pt x="296938" y="330365"/>
                  </a:lnTo>
                  <a:lnTo>
                    <a:pt x="296938" y="364655"/>
                  </a:lnTo>
                  <a:lnTo>
                    <a:pt x="263944" y="364655"/>
                  </a:lnTo>
                  <a:lnTo>
                    <a:pt x="263944" y="396405"/>
                  </a:lnTo>
                  <a:lnTo>
                    <a:pt x="296938" y="396405"/>
                  </a:lnTo>
                  <a:lnTo>
                    <a:pt x="296938" y="429425"/>
                  </a:lnTo>
                  <a:lnTo>
                    <a:pt x="362927" y="429425"/>
                  </a:lnTo>
                  <a:lnTo>
                    <a:pt x="362927" y="461010"/>
                  </a:lnTo>
                  <a:lnTo>
                    <a:pt x="428917" y="461010"/>
                  </a:lnTo>
                  <a:lnTo>
                    <a:pt x="428917" y="429260"/>
                  </a:lnTo>
                  <a:close/>
                </a:path>
                <a:path w="1089025" h="461645">
                  <a:moveTo>
                    <a:pt x="428917" y="133515"/>
                  </a:moveTo>
                  <a:lnTo>
                    <a:pt x="395922" y="133515"/>
                  </a:lnTo>
                  <a:lnTo>
                    <a:pt x="395922" y="165265"/>
                  </a:lnTo>
                  <a:lnTo>
                    <a:pt x="428917" y="165265"/>
                  </a:lnTo>
                  <a:lnTo>
                    <a:pt x="428917" y="133515"/>
                  </a:lnTo>
                  <a:close/>
                </a:path>
                <a:path w="1089025" h="461645">
                  <a:moveTo>
                    <a:pt x="461899" y="364655"/>
                  </a:moveTo>
                  <a:lnTo>
                    <a:pt x="428917" y="364655"/>
                  </a:lnTo>
                  <a:lnTo>
                    <a:pt x="428917" y="396405"/>
                  </a:lnTo>
                  <a:lnTo>
                    <a:pt x="461899" y="396405"/>
                  </a:lnTo>
                  <a:lnTo>
                    <a:pt x="461899" y="364655"/>
                  </a:lnTo>
                  <a:close/>
                </a:path>
                <a:path w="1089025" h="461645">
                  <a:moveTo>
                    <a:pt x="461911" y="264160"/>
                  </a:moveTo>
                  <a:lnTo>
                    <a:pt x="428917" y="264160"/>
                  </a:lnTo>
                  <a:lnTo>
                    <a:pt x="428917" y="231140"/>
                  </a:lnTo>
                  <a:lnTo>
                    <a:pt x="428917" y="199390"/>
                  </a:lnTo>
                  <a:lnTo>
                    <a:pt x="395922" y="199390"/>
                  </a:lnTo>
                  <a:lnTo>
                    <a:pt x="395922" y="165265"/>
                  </a:lnTo>
                  <a:lnTo>
                    <a:pt x="362927" y="165265"/>
                  </a:lnTo>
                  <a:lnTo>
                    <a:pt x="362927" y="199555"/>
                  </a:lnTo>
                  <a:lnTo>
                    <a:pt x="395922" y="199555"/>
                  </a:lnTo>
                  <a:lnTo>
                    <a:pt x="395922" y="231140"/>
                  </a:lnTo>
                  <a:lnTo>
                    <a:pt x="362927" y="231140"/>
                  </a:lnTo>
                  <a:lnTo>
                    <a:pt x="362927" y="199555"/>
                  </a:lnTo>
                  <a:lnTo>
                    <a:pt x="263944" y="199555"/>
                  </a:lnTo>
                  <a:lnTo>
                    <a:pt x="263944" y="231305"/>
                  </a:lnTo>
                  <a:lnTo>
                    <a:pt x="362927" y="231305"/>
                  </a:lnTo>
                  <a:lnTo>
                    <a:pt x="362927" y="264160"/>
                  </a:lnTo>
                  <a:lnTo>
                    <a:pt x="395922" y="264160"/>
                  </a:lnTo>
                  <a:lnTo>
                    <a:pt x="395922" y="298450"/>
                  </a:lnTo>
                  <a:lnTo>
                    <a:pt x="395922" y="364490"/>
                  </a:lnTo>
                  <a:lnTo>
                    <a:pt x="428917" y="364490"/>
                  </a:lnTo>
                  <a:lnTo>
                    <a:pt x="428917" y="298450"/>
                  </a:lnTo>
                  <a:lnTo>
                    <a:pt x="461911" y="298450"/>
                  </a:lnTo>
                  <a:lnTo>
                    <a:pt x="461911" y="264160"/>
                  </a:lnTo>
                  <a:close/>
                </a:path>
                <a:path w="1089025" h="461645">
                  <a:moveTo>
                    <a:pt x="494906" y="396405"/>
                  </a:moveTo>
                  <a:lnTo>
                    <a:pt x="461911" y="396405"/>
                  </a:lnTo>
                  <a:lnTo>
                    <a:pt x="461911" y="429425"/>
                  </a:lnTo>
                  <a:lnTo>
                    <a:pt x="494906" y="429425"/>
                  </a:lnTo>
                  <a:lnTo>
                    <a:pt x="494906" y="396405"/>
                  </a:lnTo>
                  <a:close/>
                </a:path>
                <a:path w="1089025" h="461645">
                  <a:moveTo>
                    <a:pt x="560882" y="396405"/>
                  </a:moveTo>
                  <a:lnTo>
                    <a:pt x="527888" y="396405"/>
                  </a:lnTo>
                  <a:lnTo>
                    <a:pt x="527888" y="429425"/>
                  </a:lnTo>
                  <a:lnTo>
                    <a:pt x="560882" y="429425"/>
                  </a:lnTo>
                  <a:lnTo>
                    <a:pt x="560882" y="396405"/>
                  </a:lnTo>
                  <a:close/>
                </a:path>
                <a:path w="1089025" h="461645">
                  <a:moveTo>
                    <a:pt x="560882" y="231140"/>
                  </a:moveTo>
                  <a:lnTo>
                    <a:pt x="527888" y="231140"/>
                  </a:lnTo>
                  <a:lnTo>
                    <a:pt x="527888" y="199390"/>
                  </a:lnTo>
                  <a:lnTo>
                    <a:pt x="461911" y="199390"/>
                  </a:lnTo>
                  <a:lnTo>
                    <a:pt x="461911" y="231140"/>
                  </a:lnTo>
                  <a:lnTo>
                    <a:pt x="461911" y="264160"/>
                  </a:lnTo>
                  <a:lnTo>
                    <a:pt x="560882" y="264160"/>
                  </a:lnTo>
                  <a:lnTo>
                    <a:pt x="560882" y="231140"/>
                  </a:lnTo>
                  <a:close/>
                </a:path>
                <a:path w="1089025" h="461645">
                  <a:moveTo>
                    <a:pt x="626872" y="330365"/>
                  </a:moveTo>
                  <a:lnTo>
                    <a:pt x="593877" y="330365"/>
                  </a:lnTo>
                  <a:lnTo>
                    <a:pt x="593877" y="330200"/>
                  </a:lnTo>
                  <a:lnTo>
                    <a:pt x="560882" y="330200"/>
                  </a:lnTo>
                  <a:lnTo>
                    <a:pt x="560882" y="298450"/>
                  </a:lnTo>
                  <a:lnTo>
                    <a:pt x="527888" y="298450"/>
                  </a:lnTo>
                  <a:lnTo>
                    <a:pt x="527888" y="330200"/>
                  </a:lnTo>
                  <a:lnTo>
                    <a:pt x="527888" y="364490"/>
                  </a:lnTo>
                  <a:lnTo>
                    <a:pt x="560882" y="364490"/>
                  </a:lnTo>
                  <a:lnTo>
                    <a:pt x="560882" y="396240"/>
                  </a:lnTo>
                  <a:lnTo>
                    <a:pt x="593877" y="396240"/>
                  </a:lnTo>
                  <a:lnTo>
                    <a:pt x="593877" y="364655"/>
                  </a:lnTo>
                  <a:lnTo>
                    <a:pt x="626872" y="364655"/>
                  </a:lnTo>
                  <a:lnTo>
                    <a:pt x="626872" y="330365"/>
                  </a:lnTo>
                  <a:close/>
                </a:path>
                <a:path w="1089025" h="461645">
                  <a:moveTo>
                    <a:pt x="659866" y="396240"/>
                  </a:moveTo>
                  <a:lnTo>
                    <a:pt x="593877" y="396240"/>
                  </a:lnTo>
                  <a:lnTo>
                    <a:pt x="593877" y="429260"/>
                  </a:lnTo>
                  <a:lnTo>
                    <a:pt x="626872" y="429260"/>
                  </a:lnTo>
                  <a:lnTo>
                    <a:pt x="626872" y="461010"/>
                  </a:lnTo>
                  <a:lnTo>
                    <a:pt x="659866" y="461010"/>
                  </a:lnTo>
                  <a:lnTo>
                    <a:pt x="659866" y="429260"/>
                  </a:lnTo>
                  <a:lnTo>
                    <a:pt x="659866" y="396240"/>
                  </a:lnTo>
                  <a:close/>
                </a:path>
                <a:path w="1089025" h="461645">
                  <a:moveTo>
                    <a:pt x="890816" y="231305"/>
                  </a:moveTo>
                  <a:lnTo>
                    <a:pt x="857821" y="231305"/>
                  </a:lnTo>
                  <a:lnTo>
                    <a:pt x="857821" y="264325"/>
                  </a:lnTo>
                  <a:lnTo>
                    <a:pt x="890816" y="264325"/>
                  </a:lnTo>
                  <a:lnTo>
                    <a:pt x="890816" y="231305"/>
                  </a:lnTo>
                  <a:close/>
                </a:path>
                <a:path w="1089025" h="461645">
                  <a:moveTo>
                    <a:pt x="923785" y="396405"/>
                  </a:moveTo>
                  <a:lnTo>
                    <a:pt x="890816" y="396405"/>
                  </a:lnTo>
                  <a:lnTo>
                    <a:pt x="890816" y="429425"/>
                  </a:lnTo>
                  <a:lnTo>
                    <a:pt x="923785" y="429425"/>
                  </a:lnTo>
                  <a:lnTo>
                    <a:pt x="923785" y="396405"/>
                  </a:lnTo>
                  <a:close/>
                </a:path>
                <a:path w="1089025" h="461645">
                  <a:moveTo>
                    <a:pt x="1022794" y="364490"/>
                  </a:moveTo>
                  <a:lnTo>
                    <a:pt x="956805" y="364490"/>
                  </a:lnTo>
                  <a:lnTo>
                    <a:pt x="956805" y="330365"/>
                  </a:lnTo>
                  <a:lnTo>
                    <a:pt x="923810" y="330365"/>
                  </a:lnTo>
                  <a:lnTo>
                    <a:pt x="923810" y="364655"/>
                  </a:lnTo>
                  <a:lnTo>
                    <a:pt x="956805" y="364655"/>
                  </a:lnTo>
                  <a:lnTo>
                    <a:pt x="956805" y="396240"/>
                  </a:lnTo>
                  <a:lnTo>
                    <a:pt x="956805" y="429260"/>
                  </a:lnTo>
                  <a:lnTo>
                    <a:pt x="989799" y="429260"/>
                  </a:lnTo>
                  <a:lnTo>
                    <a:pt x="989799" y="396240"/>
                  </a:lnTo>
                  <a:lnTo>
                    <a:pt x="1022794" y="396240"/>
                  </a:lnTo>
                  <a:lnTo>
                    <a:pt x="1022794" y="364490"/>
                  </a:lnTo>
                  <a:close/>
                </a:path>
                <a:path w="1089025" h="461645">
                  <a:moveTo>
                    <a:pt x="1055789" y="199390"/>
                  </a:moveTo>
                  <a:lnTo>
                    <a:pt x="989799" y="199390"/>
                  </a:lnTo>
                  <a:lnTo>
                    <a:pt x="989799" y="231140"/>
                  </a:lnTo>
                  <a:lnTo>
                    <a:pt x="956805" y="231140"/>
                  </a:lnTo>
                  <a:lnTo>
                    <a:pt x="956805" y="199390"/>
                  </a:lnTo>
                  <a:lnTo>
                    <a:pt x="956805" y="165100"/>
                  </a:lnTo>
                  <a:lnTo>
                    <a:pt x="890816" y="165100"/>
                  </a:lnTo>
                  <a:lnTo>
                    <a:pt x="890816" y="165265"/>
                  </a:lnTo>
                  <a:lnTo>
                    <a:pt x="791845" y="165265"/>
                  </a:lnTo>
                  <a:lnTo>
                    <a:pt x="791845" y="199390"/>
                  </a:lnTo>
                  <a:lnTo>
                    <a:pt x="758850" y="199390"/>
                  </a:lnTo>
                  <a:lnTo>
                    <a:pt x="758850" y="165100"/>
                  </a:lnTo>
                  <a:lnTo>
                    <a:pt x="857821" y="165100"/>
                  </a:lnTo>
                  <a:lnTo>
                    <a:pt x="857821" y="133350"/>
                  </a:lnTo>
                  <a:lnTo>
                    <a:pt x="692861" y="133350"/>
                  </a:lnTo>
                  <a:lnTo>
                    <a:pt x="692861" y="165100"/>
                  </a:lnTo>
                  <a:lnTo>
                    <a:pt x="692861" y="199390"/>
                  </a:lnTo>
                  <a:lnTo>
                    <a:pt x="725868" y="199390"/>
                  </a:lnTo>
                  <a:lnTo>
                    <a:pt x="725868" y="231140"/>
                  </a:lnTo>
                  <a:lnTo>
                    <a:pt x="758850" y="231140"/>
                  </a:lnTo>
                  <a:lnTo>
                    <a:pt x="758850" y="264160"/>
                  </a:lnTo>
                  <a:lnTo>
                    <a:pt x="725868" y="264160"/>
                  </a:lnTo>
                  <a:lnTo>
                    <a:pt x="725868" y="298450"/>
                  </a:lnTo>
                  <a:lnTo>
                    <a:pt x="725868" y="330200"/>
                  </a:lnTo>
                  <a:lnTo>
                    <a:pt x="692861" y="330200"/>
                  </a:lnTo>
                  <a:lnTo>
                    <a:pt x="692861" y="264160"/>
                  </a:lnTo>
                  <a:lnTo>
                    <a:pt x="725868" y="264160"/>
                  </a:lnTo>
                  <a:lnTo>
                    <a:pt x="725868" y="231140"/>
                  </a:lnTo>
                  <a:lnTo>
                    <a:pt x="659866" y="231140"/>
                  </a:lnTo>
                  <a:lnTo>
                    <a:pt x="659866" y="264160"/>
                  </a:lnTo>
                  <a:lnTo>
                    <a:pt x="626872" y="264160"/>
                  </a:lnTo>
                  <a:lnTo>
                    <a:pt x="626872" y="231140"/>
                  </a:lnTo>
                  <a:lnTo>
                    <a:pt x="659866" y="231140"/>
                  </a:lnTo>
                  <a:lnTo>
                    <a:pt x="659866" y="199390"/>
                  </a:lnTo>
                  <a:lnTo>
                    <a:pt x="659866" y="165100"/>
                  </a:lnTo>
                  <a:lnTo>
                    <a:pt x="527888" y="165100"/>
                  </a:lnTo>
                  <a:lnTo>
                    <a:pt x="527888" y="199390"/>
                  </a:lnTo>
                  <a:lnTo>
                    <a:pt x="593877" y="199390"/>
                  </a:lnTo>
                  <a:lnTo>
                    <a:pt x="593877" y="231140"/>
                  </a:lnTo>
                  <a:lnTo>
                    <a:pt x="593877" y="264160"/>
                  </a:lnTo>
                  <a:lnTo>
                    <a:pt x="593877" y="298450"/>
                  </a:lnTo>
                  <a:lnTo>
                    <a:pt x="659866" y="298450"/>
                  </a:lnTo>
                  <a:lnTo>
                    <a:pt x="659866" y="330200"/>
                  </a:lnTo>
                  <a:lnTo>
                    <a:pt x="659866" y="364490"/>
                  </a:lnTo>
                  <a:lnTo>
                    <a:pt x="692861" y="364490"/>
                  </a:lnTo>
                  <a:lnTo>
                    <a:pt x="692861" y="396240"/>
                  </a:lnTo>
                  <a:lnTo>
                    <a:pt x="692861" y="429260"/>
                  </a:lnTo>
                  <a:lnTo>
                    <a:pt x="758850" y="429260"/>
                  </a:lnTo>
                  <a:lnTo>
                    <a:pt x="758850" y="461010"/>
                  </a:lnTo>
                  <a:lnTo>
                    <a:pt x="791845" y="461010"/>
                  </a:lnTo>
                  <a:lnTo>
                    <a:pt x="791845" y="429260"/>
                  </a:lnTo>
                  <a:lnTo>
                    <a:pt x="857821" y="429260"/>
                  </a:lnTo>
                  <a:lnTo>
                    <a:pt x="857821" y="396240"/>
                  </a:lnTo>
                  <a:lnTo>
                    <a:pt x="857821" y="364490"/>
                  </a:lnTo>
                  <a:lnTo>
                    <a:pt x="824852" y="364490"/>
                  </a:lnTo>
                  <a:lnTo>
                    <a:pt x="824852" y="396240"/>
                  </a:lnTo>
                  <a:lnTo>
                    <a:pt x="758850" y="396240"/>
                  </a:lnTo>
                  <a:lnTo>
                    <a:pt x="725868" y="396240"/>
                  </a:lnTo>
                  <a:lnTo>
                    <a:pt x="725868" y="364490"/>
                  </a:lnTo>
                  <a:lnTo>
                    <a:pt x="758850" y="364490"/>
                  </a:lnTo>
                  <a:lnTo>
                    <a:pt x="758850" y="298450"/>
                  </a:lnTo>
                  <a:lnTo>
                    <a:pt x="824852" y="298450"/>
                  </a:lnTo>
                  <a:lnTo>
                    <a:pt x="824852" y="264160"/>
                  </a:lnTo>
                  <a:lnTo>
                    <a:pt x="824852" y="231140"/>
                  </a:lnTo>
                  <a:lnTo>
                    <a:pt x="824852" y="199555"/>
                  </a:lnTo>
                  <a:lnTo>
                    <a:pt x="890816" y="199555"/>
                  </a:lnTo>
                  <a:lnTo>
                    <a:pt x="890816" y="199390"/>
                  </a:lnTo>
                  <a:lnTo>
                    <a:pt x="923810" y="199390"/>
                  </a:lnTo>
                  <a:lnTo>
                    <a:pt x="923810" y="231140"/>
                  </a:lnTo>
                  <a:lnTo>
                    <a:pt x="923810" y="298450"/>
                  </a:lnTo>
                  <a:lnTo>
                    <a:pt x="857821" y="298450"/>
                  </a:lnTo>
                  <a:lnTo>
                    <a:pt x="857821" y="298615"/>
                  </a:lnTo>
                  <a:lnTo>
                    <a:pt x="791845" y="298615"/>
                  </a:lnTo>
                  <a:lnTo>
                    <a:pt x="791845" y="330365"/>
                  </a:lnTo>
                  <a:lnTo>
                    <a:pt x="857821" y="330365"/>
                  </a:lnTo>
                  <a:lnTo>
                    <a:pt x="857821" y="364490"/>
                  </a:lnTo>
                  <a:lnTo>
                    <a:pt x="890816" y="364490"/>
                  </a:lnTo>
                  <a:lnTo>
                    <a:pt x="890816" y="330200"/>
                  </a:lnTo>
                  <a:lnTo>
                    <a:pt x="989799" y="330200"/>
                  </a:lnTo>
                  <a:lnTo>
                    <a:pt x="1022794" y="330200"/>
                  </a:lnTo>
                  <a:lnTo>
                    <a:pt x="1022794" y="231140"/>
                  </a:lnTo>
                  <a:lnTo>
                    <a:pt x="1055789" y="231140"/>
                  </a:lnTo>
                  <a:lnTo>
                    <a:pt x="1055789" y="199390"/>
                  </a:lnTo>
                  <a:close/>
                </a:path>
                <a:path w="1089025" h="461645">
                  <a:moveTo>
                    <a:pt x="1088783" y="429425"/>
                  </a:moveTo>
                  <a:lnTo>
                    <a:pt x="1055789" y="429425"/>
                  </a:lnTo>
                  <a:lnTo>
                    <a:pt x="1055789" y="461175"/>
                  </a:lnTo>
                  <a:lnTo>
                    <a:pt x="1088783" y="461175"/>
                  </a:lnTo>
                  <a:lnTo>
                    <a:pt x="1088783" y="429425"/>
                  </a:lnTo>
                  <a:close/>
                </a:path>
                <a:path w="1089025" h="461645">
                  <a:moveTo>
                    <a:pt x="1088783" y="34290"/>
                  </a:moveTo>
                  <a:lnTo>
                    <a:pt x="1055789" y="34290"/>
                  </a:lnTo>
                  <a:lnTo>
                    <a:pt x="1055789" y="0"/>
                  </a:lnTo>
                  <a:lnTo>
                    <a:pt x="1022794" y="0"/>
                  </a:lnTo>
                  <a:lnTo>
                    <a:pt x="1022794" y="34290"/>
                  </a:lnTo>
                  <a:lnTo>
                    <a:pt x="1022794" y="66040"/>
                  </a:lnTo>
                  <a:lnTo>
                    <a:pt x="989799" y="66040"/>
                  </a:lnTo>
                  <a:lnTo>
                    <a:pt x="989799" y="99060"/>
                  </a:lnTo>
                  <a:lnTo>
                    <a:pt x="1055789" y="99060"/>
                  </a:lnTo>
                  <a:lnTo>
                    <a:pt x="1055789" y="133350"/>
                  </a:lnTo>
                  <a:lnTo>
                    <a:pt x="1022794" y="133350"/>
                  </a:lnTo>
                  <a:lnTo>
                    <a:pt x="1022794" y="165100"/>
                  </a:lnTo>
                  <a:lnTo>
                    <a:pt x="1055789" y="165100"/>
                  </a:lnTo>
                  <a:lnTo>
                    <a:pt x="1055789" y="199390"/>
                  </a:lnTo>
                  <a:lnTo>
                    <a:pt x="1088783" y="199390"/>
                  </a:lnTo>
                  <a:lnTo>
                    <a:pt x="1088783" y="165100"/>
                  </a:lnTo>
                  <a:lnTo>
                    <a:pt x="1088783" y="133350"/>
                  </a:lnTo>
                  <a:lnTo>
                    <a:pt x="1088783" y="99060"/>
                  </a:lnTo>
                  <a:lnTo>
                    <a:pt x="1088783" y="66040"/>
                  </a:lnTo>
                  <a:lnTo>
                    <a:pt x="1088783" y="34290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5044402" y="3104845"/>
              <a:ext cx="1089025" cy="429895"/>
            </a:xfrm>
            <a:custGeom>
              <a:avLst/>
              <a:gdLst/>
              <a:ahLst/>
              <a:cxnLst/>
              <a:rect l="l" t="t" r="r" b="b"/>
              <a:pathLst>
                <a:path w="1089025" h="429895">
                  <a:moveTo>
                    <a:pt x="65989" y="165265"/>
                  </a:moveTo>
                  <a:lnTo>
                    <a:pt x="32981" y="165265"/>
                  </a:lnTo>
                  <a:lnTo>
                    <a:pt x="32981" y="198285"/>
                  </a:lnTo>
                  <a:lnTo>
                    <a:pt x="65989" y="198285"/>
                  </a:lnTo>
                  <a:lnTo>
                    <a:pt x="65989" y="165265"/>
                  </a:lnTo>
                  <a:close/>
                </a:path>
                <a:path w="1089025" h="429895">
                  <a:moveTo>
                    <a:pt x="131978" y="133515"/>
                  </a:moveTo>
                  <a:lnTo>
                    <a:pt x="65989" y="133515"/>
                  </a:lnTo>
                  <a:lnTo>
                    <a:pt x="65989" y="165265"/>
                  </a:lnTo>
                  <a:lnTo>
                    <a:pt x="131978" y="165265"/>
                  </a:lnTo>
                  <a:lnTo>
                    <a:pt x="131978" y="133515"/>
                  </a:lnTo>
                  <a:close/>
                </a:path>
                <a:path w="1089025" h="429895">
                  <a:moveTo>
                    <a:pt x="131978" y="67310"/>
                  </a:moveTo>
                  <a:lnTo>
                    <a:pt x="98983" y="67310"/>
                  </a:lnTo>
                  <a:lnTo>
                    <a:pt x="98983" y="99060"/>
                  </a:lnTo>
                  <a:lnTo>
                    <a:pt x="0" y="99060"/>
                  </a:lnTo>
                  <a:lnTo>
                    <a:pt x="0" y="133350"/>
                  </a:lnTo>
                  <a:lnTo>
                    <a:pt x="0" y="165100"/>
                  </a:lnTo>
                  <a:lnTo>
                    <a:pt x="32981" y="165100"/>
                  </a:lnTo>
                  <a:lnTo>
                    <a:pt x="32981" y="133350"/>
                  </a:lnTo>
                  <a:lnTo>
                    <a:pt x="131978" y="133350"/>
                  </a:lnTo>
                  <a:lnTo>
                    <a:pt x="131978" y="99060"/>
                  </a:lnTo>
                  <a:lnTo>
                    <a:pt x="131978" y="67310"/>
                  </a:lnTo>
                  <a:close/>
                </a:path>
                <a:path w="1089025" h="429895">
                  <a:moveTo>
                    <a:pt x="164947" y="264325"/>
                  </a:moveTo>
                  <a:lnTo>
                    <a:pt x="131978" y="264325"/>
                  </a:lnTo>
                  <a:lnTo>
                    <a:pt x="131978" y="298615"/>
                  </a:lnTo>
                  <a:lnTo>
                    <a:pt x="164947" y="298615"/>
                  </a:lnTo>
                  <a:lnTo>
                    <a:pt x="164947" y="264325"/>
                  </a:lnTo>
                  <a:close/>
                </a:path>
                <a:path w="1089025" h="429895">
                  <a:moveTo>
                    <a:pt x="197954" y="330365"/>
                  </a:moveTo>
                  <a:lnTo>
                    <a:pt x="131978" y="330365"/>
                  </a:lnTo>
                  <a:lnTo>
                    <a:pt x="131978" y="363385"/>
                  </a:lnTo>
                  <a:lnTo>
                    <a:pt x="197954" y="363385"/>
                  </a:lnTo>
                  <a:lnTo>
                    <a:pt x="197954" y="330365"/>
                  </a:lnTo>
                  <a:close/>
                </a:path>
                <a:path w="1089025" h="429895">
                  <a:moveTo>
                    <a:pt x="329933" y="363385"/>
                  </a:moveTo>
                  <a:lnTo>
                    <a:pt x="263944" y="363385"/>
                  </a:lnTo>
                  <a:lnTo>
                    <a:pt x="263944" y="397675"/>
                  </a:lnTo>
                  <a:lnTo>
                    <a:pt x="329933" y="397675"/>
                  </a:lnTo>
                  <a:lnTo>
                    <a:pt x="329933" y="363385"/>
                  </a:lnTo>
                  <a:close/>
                </a:path>
                <a:path w="1089025" h="429895">
                  <a:moveTo>
                    <a:pt x="329933" y="133515"/>
                  </a:moveTo>
                  <a:lnTo>
                    <a:pt x="296938" y="133515"/>
                  </a:lnTo>
                  <a:lnTo>
                    <a:pt x="296938" y="165265"/>
                  </a:lnTo>
                  <a:lnTo>
                    <a:pt x="329933" y="165265"/>
                  </a:lnTo>
                  <a:lnTo>
                    <a:pt x="329933" y="133515"/>
                  </a:lnTo>
                  <a:close/>
                </a:path>
                <a:path w="1089025" h="429895">
                  <a:moveTo>
                    <a:pt x="428917" y="397675"/>
                  </a:moveTo>
                  <a:lnTo>
                    <a:pt x="395922" y="397675"/>
                  </a:lnTo>
                  <a:lnTo>
                    <a:pt x="395922" y="429425"/>
                  </a:lnTo>
                  <a:lnTo>
                    <a:pt x="428917" y="429425"/>
                  </a:lnTo>
                  <a:lnTo>
                    <a:pt x="428917" y="397675"/>
                  </a:lnTo>
                  <a:close/>
                </a:path>
                <a:path w="1089025" h="429895">
                  <a:moveTo>
                    <a:pt x="428917" y="330365"/>
                  </a:moveTo>
                  <a:lnTo>
                    <a:pt x="329933" y="330365"/>
                  </a:lnTo>
                  <a:lnTo>
                    <a:pt x="329933" y="363385"/>
                  </a:lnTo>
                  <a:lnTo>
                    <a:pt x="428917" y="363385"/>
                  </a:lnTo>
                  <a:lnTo>
                    <a:pt x="428917" y="330365"/>
                  </a:lnTo>
                  <a:close/>
                </a:path>
                <a:path w="1089025" h="429895">
                  <a:moveTo>
                    <a:pt x="428917" y="165265"/>
                  </a:moveTo>
                  <a:lnTo>
                    <a:pt x="329933" y="165265"/>
                  </a:lnTo>
                  <a:lnTo>
                    <a:pt x="329933" y="198120"/>
                  </a:lnTo>
                  <a:lnTo>
                    <a:pt x="296938" y="198120"/>
                  </a:lnTo>
                  <a:lnTo>
                    <a:pt x="296938" y="198285"/>
                  </a:lnTo>
                  <a:lnTo>
                    <a:pt x="263944" y="198285"/>
                  </a:lnTo>
                  <a:lnTo>
                    <a:pt x="263944" y="165265"/>
                  </a:lnTo>
                  <a:lnTo>
                    <a:pt x="197954" y="165265"/>
                  </a:lnTo>
                  <a:lnTo>
                    <a:pt x="197954" y="198285"/>
                  </a:lnTo>
                  <a:lnTo>
                    <a:pt x="230949" y="198285"/>
                  </a:lnTo>
                  <a:lnTo>
                    <a:pt x="230949" y="232410"/>
                  </a:lnTo>
                  <a:lnTo>
                    <a:pt x="197954" y="232410"/>
                  </a:lnTo>
                  <a:lnTo>
                    <a:pt x="197954" y="198285"/>
                  </a:lnTo>
                  <a:lnTo>
                    <a:pt x="65989" y="198285"/>
                  </a:lnTo>
                  <a:lnTo>
                    <a:pt x="65989" y="232410"/>
                  </a:lnTo>
                  <a:lnTo>
                    <a:pt x="0" y="232410"/>
                  </a:lnTo>
                  <a:lnTo>
                    <a:pt x="0" y="264160"/>
                  </a:lnTo>
                  <a:lnTo>
                    <a:pt x="32981" y="264160"/>
                  </a:lnTo>
                  <a:lnTo>
                    <a:pt x="32981" y="298450"/>
                  </a:lnTo>
                  <a:lnTo>
                    <a:pt x="98983" y="298450"/>
                  </a:lnTo>
                  <a:lnTo>
                    <a:pt x="98983" y="264160"/>
                  </a:lnTo>
                  <a:lnTo>
                    <a:pt x="98983" y="232575"/>
                  </a:lnTo>
                  <a:lnTo>
                    <a:pt x="197954" y="232575"/>
                  </a:lnTo>
                  <a:lnTo>
                    <a:pt x="197954" y="264160"/>
                  </a:lnTo>
                  <a:lnTo>
                    <a:pt x="230949" y="264160"/>
                  </a:lnTo>
                  <a:lnTo>
                    <a:pt x="230949" y="298450"/>
                  </a:lnTo>
                  <a:lnTo>
                    <a:pt x="164960" y="298450"/>
                  </a:lnTo>
                  <a:lnTo>
                    <a:pt x="164960" y="330200"/>
                  </a:lnTo>
                  <a:lnTo>
                    <a:pt x="230949" y="330200"/>
                  </a:lnTo>
                  <a:lnTo>
                    <a:pt x="230949" y="363220"/>
                  </a:lnTo>
                  <a:lnTo>
                    <a:pt x="296938" y="363220"/>
                  </a:lnTo>
                  <a:lnTo>
                    <a:pt x="296938" y="330200"/>
                  </a:lnTo>
                  <a:lnTo>
                    <a:pt x="296938" y="298450"/>
                  </a:lnTo>
                  <a:lnTo>
                    <a:pt x="263944" y="298450"/>
                  </a:lnTo>
                  <a:lnTo>
                    <a:pt x="263944" y="264160"/>
                  </a:lnTo>
                  <a:lnTo>
                    <a:pt x="263944" y="232575"/>
                  </a:lnTo>
                  <a:lnTo>
                    <a:pt x="296938" y="232575"/>
                  </a:lnTo>
                  <a:lnTo>
                    <a:pt x="296938" y="264160"/>
                  </a:lnTo>
                  <a:lnTo>
                    <a:pt x="362927" y="264160"/>
                  </a:lnTo>
                  <a:lnTo>
                    <a:pt x="362927" y="232410"/>
                  </a:lnTo>
                  <a:lnTo>
                    <a:pt x="329933" y="232410"/>
                  </a:lnTo>
                  <a:lnTo>
                    <a:pt x="329933" y="198285"/>
                  </a:lnTo>
                  <a:lnTo>
                    <a:pt x="428917" y="198285"/>
                  </a:lnTo>
                  <a:lnTo>
                    <a:pt x="428917" y="165265"/>
                  </a:lnTo>
                  <a:close/>
                </a:path>
                <a:path w="1089025" h="429895">
                  <a:moveTo>
                    <a:pt x="461911" y="363385"/>
                  </a:moveTo>
                  <a:lnTo>
                    <a:pt x="428917" y="363385"/>
                  </a:lnTo>
                  <a:lnTo>
                    <a:pt x="428917" y="397675"/>
                  </a:lnTo>
                  <a:lnTo>
                    <a:pt x="461911" y="397675"/>
                  </a:lnTo>
                  <a:lnTo>
                    <a:pt x="461911" y="363385"/>
                  </a:lnTo>
                  <a:close/>
                </a:path>
                <a:path w="1089025" h="429895">
                  <a:moveTo>
                    <a:pt x="626872" y="99060"/>
                  </a:moveTo>
                  <a:lnTo>
                    <a:pt x="527888" y="99060"/>
                  </a:lnTo>
                  <a:lnTo>
                    <a:pt x="527888" y="133350"/>
                  </a:lnTo>
                  <a:lnTo>
                    <a:pt x="560882" y="133350"/>
                  </a:lnTo>
                  <a:lnTo>
                    <a:pt x="560882" y="165100"/>
                  </a:lnTo>
                  <a:lnTo>
                    <a:pt x="560882" y="198120"/>
                  </a:lnTo>
                  <a:lnTo>
                    <a:pt x="527888" y="198120"/>
                  </a:lnTo>
                  <a:lnTo>
                    <a:pt x="527888" y="165100"/>
                  </a:lnTo>
                  <a:lnTo>
                    <a:pt x="461911" y="165100"/>
                  </a:lnTo>
                  <a:lnTo>
                    <a:pt x="461911" y="198120"/>
                  </a:lnTo>
                  <a:lnTo>
                    <a:pt x="461911" y="232410"/>
                  </a:lnTo>
                  <a:lnTo>
                    <a:pt x="428917" y="232410"/>
                  </a:lnTo>
                  <a:lnTo>
                    <a:pt x="428917" y="264160"/>
                  </a:lnTo>
                  <a:lnTo>
                    <a:pt x="428917" y="298450"/>
                  </a:lnTo>
                  <a:lnTo>
                    <a:pt x="395922" y="298450"/>
                  </a:lnTo>
                  <a:lnTo>
                    <a:pt x="395922" y="264160"/>
                  </a:lnTo>
                  <a:lnTo>
                    <a:pt x="362927" y="264160"/>
                  </a:lnTo>
                  <a:lnTo>
                    <a:pt x="362927" y="298450"/>
                  </a:lnTo>
                  <a:lnTo>
                    <a:pt x="362927" y="330200"/>
                  </a:lnTo>
                  <a:lnTo>
                    <a:pt x="461911" y="330200"/>
                  </a:lnTo>
                  <a:lnTo>
                    <a:pt x="461911" y="298450"/>
                  </a:lnTo>
                  <a:lnTo>
                    <a:pt x="461911" y="264160"/>
                  </a:lnTo>
                  <a:lnTo>
                    <a:pt x="494906" y="264160"/>
                  </a:lnTo>
                  <a:lnTo>
                    <a:pt x="494906" y="232410"/>
                  </a:lnTo>
                  <a:lnTo>
                    <a:pt x="560882" y="232410"/>
                  </a:lnTo>
                  <a:lnTo>
                    <a:pt x="560882" y="264160"/>
                  </a:lnTo>
                  <a:lnTo>
                    <a:pt x="593877" y="264160"/>
                  </a:lnTo>
                  <a:lnTo>
                    <a:pt x="593877" y="165100"/>
                  </a:lnTo>
                  <a:lnTo>
                    <a:pt x="626872" y="165100"/>
                  </a:lnTo>
                  <a:lnTo>
                    <a:pt x="626872" y="133350"/>
                  </a:lnTo>
                  <a:lnTo>
                    <a:pt x="626872" y="99060"/>
                  </a:lnTo>
                  <a:close/>
                </a:path>
                <a:path w="1089025" h="429895">
                  <a:moveTo>
                    <a:pt x="692861" y="330365"/>
                  </a:moveTo>
                  <a:lnTo>
                    <a:pt x="659866" y="330365"/>
                  </a:lnTo>
                  <a:lnTo>
                    <a:pt x="659866" y="298615"/>
                  </a:lnTo>
                  <a:lnTo>
                    <a:pt x="593877" y="298615"/>
                  </a:lnTo>
                  <a:lnTo>
                    <a:pt x="560882" y="298615"/>
                  </a:lnTo>
                  <a:lnTo>
                    <a:pt x="560882" y="264325"/>
                  </a:lnTo>
                  <a:lnTo>
                    <a:pt x="527888" y="264325"/>
                  </a:lnTo>
                  <a:lnTo>
                    <a:pt x="527888" y="298615"/>
                  </a:lnTo>
                  <a:lnTo>
                    <a:pt x="494906" y="298615"/>
                  </a:lnTo>
                  <a:lnTo>
                    <a:pt x="494906" y="330365"/>
                  </a:lnTo>
                  <a:lnTo>
                    <a:pt x="461911" y="330365"/>
                  </a:lnTo>
                  <a:lnTo>
                    <a:pt x="461911" y="363385"/>
                  </a:lnTo>
                  <a:lnTo>
                    <a:pt x="527888" y="363385"/>
                  </a:lnTo>
                  <a:lnTo>
                    <a:pt x="527888" y="397675"/>
                  </a:lnTo>
                  <a:lnTo>
                    <a:pt x="461911" y="397675"/>
                  </a:lnTo>
                  <a:lnTo>
                    <a:pt x="461911" y="429425"/>
                  </a:lnTo>
                  <a:lnTo>
                    <a:pt x="626872" y="429425"/>
                  </a:lnTo>
                  <a:lnTo>
                    <a:pt x="626872" y="397675"/>
                  </a:lnTo>
                  <a:lnTo>
                    <a:pt x="593877" y="397675"/>
                  </a:lnTo>
                  <a:lnTo>
                    <a:pt x="593877" y="363385"/>
                  </a:lnTo>
                  <a:lnTo>
                    <a:pt x="560882" y="363385"/>
                  </a:lnTo>
                  <a:lnTo>
                    <a:pt x="560882" y="330365"/>
                  </a:lnTo>
                  <a:lnTo>
                    <a:pt x="593877" y="330365"/>
                  </a:lnTo>
                  <a:lnTo>
                    <a:pt x="626872" y="330365"/>
                  </a:lnTo>
                  <a:lnTo>
                    <a:pt x="626872" y="397675"/>
                  </a:lnTo>
                  <a:lnTo>
                    <a:pt x="692861" y="397675"/>
                  </a:lnTo>
                  <a:lnTo>
                    <a:pt x="692861" y="330365"/>
                  </a:lnTo>
                  <a:close/>
                </a:path>
                <a:path w="1089025" h="429895">
                  <a:moveTo>
                    <a:pt x="725868" y="298615"/>
                  </a:moveTo>
                  <a:lnTo>
                    <a:pt x="692861" y="298615"/>
                  </a:lnTo>
                  <a:lnTo>
                    <a:pt x="692861" y="330365"/>
                  </a:lnTo>
                  <a:lnTo>
                    <a:pt x="725868" y="330365"/>
                  </a:lnTo>
                  <a:lnTo>
                    <a:pt x="725868" y="298615"/>
                  </a:lnTo>
                  <a:close/>
                </a:path>
                <a:path w="1089025" h="429895">
                  <a:moveTo>
                    <a:pt x="725868" y="232410"/>
                  </a:moveTo>
                  <a:lnTo>
                    <a:pt x="692861" y="232410"/>
                  </a:lnTo>
                  <a:lnTo>
                    <a:pt x="692861" y="198120"/>
                  </a:lnTo>
                  <a:lnTo>
                    <a:pt x="692861" y="165100"/>
                  </a:lnTo>
                  <a:lnTo>
                    <a:pt x="626872" y="165100"/>
                  </a:lnTo>
                  <a:lnTo>
                    <a:pt x="626872" y="198120"/>
                  </a:lnTo>
                  <a:lnTo>
                    <a:pt x="659866" y="198120"/>
                  </a:lnTo>
                  <a:lnTo>
                    <a:pt x="659866" y="232410"/>
                  </a:lnTo>
                  <a:lnTo>
                    <a:pt x="659866" y="264160"/>
                  </a:lnTo>
                  <a:lnTo>
                    <a:pt x="659866" y="298450"/>
                  </a:lnTo>
                  <a:lnTo>
                    <a:pt x="692861" y="298450"/>
                  </a:lnTo>
                  <a:lnTo>
                    <a:pt x="692861" y="264160"/>
                  </a:lnTo>
                  <a:lnTo>
                    <a:pt x="725868" y="264160"/>
                  </a:lnTo>
                  <a:lnTo>
                    <a:pt x="725868" y="232410"/>
                  </a:lnTo>
                  <a:close/>
                </a:path>
                <a:path w="1089025" h="429895">
                  <a:moveTo>
                    <a:pt x="758837" y="133515"/>
                  </a:moveTo>
                  <a:lnTo>
                    <a:pt x="725868" y="133515"/>
                  </a:lnTo>
                  <a:lnTo>
                    <a:pt x="725868" y="198285"/>
                  </a:lnTo>
                  <a:lnTo>
                    <a:pt x="758837" y="198285"/>
                  </a:lnTo>
                  <a:lnTo>
                    <a:pt x="758837" y="133515"/>
                  </a:lnTo>
                  <a:close/>
                </a:path>
                <a:path w="1089025" h="429895">
                  <a:moveTo>
                    <a:pt x="890816" y="363385"/>
                  </a:moveTo>
                  <a:lnTo>
                    <a:pt x="857821" y="363385"/>
                  </a:lnTo>
                  <a:lnTo>
                    <a:pt x="857821" y="330365"/>
                  </a:lnTo>
                  <a:lnTo>
                    <a:pt x="725868" y="330365"/>
                  </a:lnTo>
                  <a:lnTo>
                    <a:pt x="725868" y="363385"/>
                  </a:lnTo>
                  <a:lnTo>
                    <a:pt x="758850" y="363385"/>
                  </a:lnTo>
                  <a:lnTo>
                    <a:pt x="758850" y="397675"/>
                  </a:lnTo>
                  <a:lnTo>
                    <a:pt x="890816" y="397675"/>
                  </a:lnTo>
                  <a:lnTo>
                    <a:pt x="890816" y="363385"/>
                  </a:lnTo>
                  <a:close/>
                </a:path>
                <a:path w="1089025" h="429895">
                  <a:moveTo>
                    <a:pt x="890816" y="33020"/>
                  </a:moveTo>
                  <a:lnTo>
                    <a:pt x="824852" y="33020"/>
                  </a:lnTo>
                  <a:lnTo>
                    <a:pt x="824852" y="0"/>
                  </a:lnTo>
                  <a:lnTo>
                    <a:pt x="791845" y="0"/>
                  </a:lnTo>
                  <a:lnTo>
                    <a:pt x="791845" y="198120"/>
                  </a:lnTo>
                  <a:lnTo>
                    <a:pt x="824852" y="198120"/>
                  </a:lnTo>
                  <a:lnTo>
                    <a:pt x="824852" y="165100"/>
                  </a:lnTo>
                  <a:lnTo>
                    <a:pt x="857821" y="165100"/>
                  </a:lnTo>
                  <a:lnTo>
                    <a:pt x="857821" y="133350"/>
                  </a:lnTo>
                  <a:lnTo>
                    <a:pt x="824852" y="133350"/>
                  </a:lnTo>
                  <a:lnTo>
                    <a:pt x="824852" y="99060"/>
                  </a:lnTo>
                  <a:lnTo>
                    <a:pt x="857821" y="99060"/>
                  </a:lnTo>
                  <a:lnTo>
                    <a:pt x="857821" y="67310"/>
                  </a:lnTo>
                  <a:lnTo>
                    <a:pt x="890816" y="67310"/>
                  </a:lnTo>
                  <a:lnTo>
                    <a:pt x="890816" y="33020"/>
                  </a:lnTo>
                  <a:close/>
                </a:path>
                <a:path w="1089025" h="429895">
                  <a:moveTo>
                    <a:pt x="989799" y="397675"/>
                  </a:moveTo>
                  <a:lnTo>
                    <a:pt x="956805" y="397675"/>
                  </a:lnTo>
                  <a:lnTo>
                    <a:pt x="956805" y="429425"/>
                  </a:lnTo>
                  <a:lnTo>
                    <a:pt x="989799" y="429425"/>
                  </a:lnTo>
                  <a:lnTo>
                    <a:pt x="989799" y="397675"/>
                  </a:lnTo>
                  <a:close/>
                </a:path>
                <a:path w="1089025" h="429895">
                  <a:moveTo>
                    <a:pt x="989799" y="298615"/>
                  </a:moveTo>
                  <a:lnTo>
                    <a:pt x="956805" y="298615"/>
                  </a:lnTo>
                  <a:lnTo>
                    <a:pt x="956805" y="330200"/>
                  </a:lnTo>
                  <a:lnTo>
                    <a:pt x="890816" y="330200"/>
                  </a:lnTo>
                  <a:lnTo>
                    <a:pt x="890816" y="363220"/>
                  </a:lnTo>
                  <a:lnTo>
                    <a:pt x="923810" y="363220"/>
                  </a:lnTo>
                  <a:lnTo>
                    <a:pt x="923810" y="397510"/>
                  </a:lnTo>
                  <a:lnTo>
                    <a:pt x="956805" y="397510"/>
                  </a:lnTo>
                  <a:lnTo>
                    <a:pt x="956805" y="363220"/>
                  </a:lnTo>
                  <a:lnTo>
                    <a:pt x="956805" y="330365"/>
                  </a:lnTo>
                  <a:lnTo>
                    <a:pt x="989799" y="330365"/>
                  </a:lnTo>
                  <a:lnTo>
                    <a:pt x="989799" y="298615"/>
                  </a:lnTo>
                  <a:close/>
                </a:path>
                <a:path w="1089025" h="429895">
                  <a:moveTo>
                    <a:pt x="1055789" y="198285"/>
                  </a:moveTo>
                  <a:lnTo>
                    <a:pt x="989799" y="198285"/>
                  </a:lnTo>
                  <a:lnTo>
                    <a:pt x="989799" y="232575"/>
                  </a:lnTo>
                  <a:lnTo>
                    <a:pt x="956805" y="232575"/>
                  </a:lnTo>
                  <a:lnTo>
                    <a:pt x="956805" y="198285"/>
                  </a:lnTo>
                  <a:lnTo>
                    <a:pt x="923810" y="198285"/>
                  </a:lnTo>
                  <a:lnTo>
                    <a:pt x="923810" y="232575"/>
                  </a:lnTo>
                  <a:lnTo>
                    <a:pt x="890816" y="232575"/>
                  </a:lnTo>
                  <a:lnTo>
                    <a:pt x="890816" y="198285"/>
                  </a:lnTo>
                  <a:lnTo>
                    <a:pt x="824852" y="198285"/>
                  </a:lnTo>
                  <a:lnTo>
                    <a:pt x="824852" y="232410"/>
                  </a:lnTo>
                  <a:lnTo>
                    <a:pt x="758850" y="232410"/>
                  </a:lnTo>
                  <a:lnTo>
                    <a:pt x="758850" y="264160"/>
                  </a:lnTo>
                  <a:lnTo>
                    <a:pt x="791845" y="264160"/>
                  </a:lnTo>
                  <a:lnTo>
                    <a:pt x="791845" y="330200"/>
                  </a:lnTo>
                  <a:lnTo>
                    <a:pt x="824852" y="330200"/>
                  </a:lnTo>
                  <a:lnTo>
                    <a:pt x="824852" y="264160"/>
                  </a:lnTo>
                  <a:lnTo>
                    <a:pt x="824852" y="232575"/>
                  </a:lnTo>
                  <a:lnTo>
                    <a:pt x="857821" y="232575"/>
                  </a:lnTo>
                  <a:lnTo>
                    <a:pt x="857821" y="264325"/>
                  </a:lnTo>
                  <a:lnTo>
                    <a:pt x="890816" y="264325"/>
                  </a:lnTo>
                  <a:lnTo>
                    <a:pt x="890816" y="298615"/>
                  </a:lnTo>
                  <a:lnTo>
                    <a:pt x="956805" y="298615"/>
                  </a:lnTo>
                  <a:lnTo>
                    <a:pt x="956805" y="264325"/>
                  </a:lnTo>
                  <a:lnTo>
                    <a:pt x="1022794" y="264325"/>
                  </a:lnTo>
                  <a:lnTo>
                    <a:pt x="1022794" y="232575"/>
                  </a:lnTo>
                  <a:lnTo>
                    <a:pt x="1055789" y="232575"/>
                  </a:lnTo>
                  <a:lnTo>
                    <a:pt x="1055789" y="198285"/>
                  </a:lnTo>
                  <a:close/>
                </a:path>
                <a:path w="1089025" h="429895">
                  <a:moveTo>
                    <a:pt x="1055789" y="33020"/>
                  </a:moveTo>
                  <a:lnTo>
                    <a:pt x="1022794" y="33020"/>
                  </a:lnTo>
                  <a:lnTo>
                    <a:pt x="1022794" y="67310"/>
                  </a:lnTo>
                  <a:lnTo>
                    <a:pt x="890816" y="67310"/>
                  </a:lnTo>
                  <a:lnTo>
                    <a:pt x="890816" y="99060"/>
                  </a:lnTo>
                  <a:lnTo>
                    <a:pt x="989799" y="99060"/>
                  </a:lnTo>
                  <a:lnTo>
                    <a:pt x="989799" y="133350"/>
                  </a:lnTo>
                  <a:lnTo>
                    <a:pt x="956805" y="133350"/>
                  </a:lnTo>
                  <a:lnTo>
                    <a:pt x="956805" y="165100"/>
                  </a:lnTo>
                  <a:lnTo>
                    <a:pt x="956805" y="198120"/>
                  </a:lnTo>
                  <a:lnTo>
                    <a:pt x="989799" y="198120"/>
                  </a:lnTo>
                  <a:lnTo>
                    <a:pt x="989799" y="165100"/>
                  </a:lnTo>
                  <a:lnTo>
                    <a:pt x="1055789" y="165100"/>
                  </a:lnTo>
                  <a:lnTo>
                    <a:pt x="1055789" y="133350"/>
                  </a:lnTo>
                  <a:lnTo>
                    <a:pt x="1055789" y="99060"/>
                  </a:lnTo>
                  <a:lnTo>
                    <a:pt x="1055789" y="67310"/>
                  </a:lnTo>
                  <a:lnTo>
                    <a:pt x="1055789" y="33020"/>
                  </a:lnTo>
                  <a:close/>
                </a:path>
                <a:path w="1089025" h="429895">
                  <a:moveTo>
                    <a:pt x="1088783" y="232575"/>
                  </a:moveTo>
                  <a:lnTo>
                    <a:pt x="1055789" y="232575"/>
                  </a:lnTo>
                  <a:lnTo>
                    <a:pt x="1055789" y="264325"/>
                  </a:lnTo>
                  <a:lnTo>
                    <a:pt x="1088783" y="264325"/>
                  </a:lnTo>
                  <a:lnTo>
                    <a:pt x="1088783" y="23257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044402" y="2841955"/>
              <a:ext cx="1056005" cy="428625"/>
            </a:xfrm>
            <a:custGeom>
              <a:avLst/>
              <a:gdLst/>
              <a:ahLst/>
              <a:cxnLst/>
              <a:rect l="l" t="t" r="r" b="b"/>
              <a:pathLst>
                <a:path w="1056004" h="428625">
                  <a:moveTo>
                    <a:pt x="32981" y="263055"/>
                  </a:moveTo>
                  <a:lnTo>
                    <a:pt x="0" y="263055"/>
                  </a:lnTo>
                  <a:lnTo>
                    <a:pt x="0" y="296075"/>
                  </a:lnTo>
                  <a:lnTo>
                    <a:pt x="32981" y="296075"/>
                  </a:lnTo>
                  <a:lnTo>
                    <a:pt x="32981" y="263055"/>
                  </a:lnTo>
                  <a:close/>
                </a:path>
                <a:path w="1056004" h="428625">
                  <a:moveTo>
                    <a:pt x="65989" y="296075"/>
                  </a:moveTo>
                  <a:lnTo>
                    <a:pt x="32981" y="296075"/>
                  </a:lnTo>
                  <a:lnTo>
                    <a:pt x="32981" y="330365"/>
                  </a:lnTo>
                  <a:lnTo>
                    <a:pt x="65989" y="330365"/>
                  </a:lnTo>
                  <a:lnTo>
                    <a:pt x="65989" y="296075"/>
                  </a:lnTo>
                  <a:close/>
                </a:path>
                <a:path w="1056004" h="428625">
                  <a:moveTo>
                    <a:pt x="98983" y="165265"/>
                  </a:moveTo>
                  <a:lnTo>
                    <a:pt x="65989" y="165265"/>
                  </a:lnTo>
                  <a:lnTo>
                    <a:pt x="65989" y="197015"/>
                  </a:lnTo>
                  <a:lnTo>
                    <a:pt x="98983" y="197015"/>
                  </a:lnTo>
                  <a:lnTo>
                    <a:pt x="98983" y="165265"/>
                  </a:lnTo>
                  <a:close/>
                </a:path>
                <a:path w="1056004" h="428625">
                  <a:moveTo>
                    <a:pt x="164960" y="231305"/>
                  </a:moveTo>
                  <a:lnTo>
                    <a:pt x="98983" y="231305"/>
                  </a:lnTo>
                  <a:lnTo>
                    <a:pt x="98983" y="263055"/>
                  </a:lnTo>
                  <a:lnTo>
                    <a:pt x="65989" y="263055"/>
                  </a:lnTo>
                  <a:lnTo>
                    <a:pt x="65989" y="296075"/>
                  </a:lnTo>
                  <a:lnTo>
                    <a:pt x="131978" y="296075"/>
                  </a:lnTo>
                  <a:lnTo>
                    <a:pt x="131978" y="263055"/>
                  </a:lnTo>
                  <a:lnTo>
                    <a:pt x="164960" y="263055"/>
                  </a:lnTo>
                  <a:lnTo>
                    <a:pt x="164960" y="231305"/>
                  </a:lnTo>
                  <a:close/>
                </a:path>
                <a:path w="1056004" h="428625">
                  <a:moveTo>
                    <a:pt x="230949" y="231305"/>
                  </a:moveTo>
                  <a:lnTo>
                    <a:pt x="197954" y="231305"/>
                  </a:lnTo>
                  <a:lnTo>
                    <a:pt x="197954" y="263055"/>
                  </a:lnTo>
                  <a:lnTo>
                    <a:pt x="230949" y="263055"/>
                  </a:lnTo>
                  <a:lnTo>
                    <a:pt x="230949" y="231305"/>
                  </a:lnTo>
                  <a:close/>
                </a:path>
                <a:path w="1056004" h="428625">
                  <a:moveTo>
                    <a:pt x="230949" y="165100"/>
                  </a:moveTo>
                  <a:lnTo>
                    <a:pt x="131978" y="165100"/>
                  </a:lnTo>
                  <a:lnTo>
                    <a:pt x="131978" y="196850"/>
                  </a:lnTo>
                  <a:lnTo>
                    <a:pt x="131978" y="231140"/>
                  </a:lnTo>
                  <a:lnTo>
                    <a:pt x="197954" y="231140"/>
                  </a:lnTo>
                  <a:lnTo>
                    <a:pt x="197954" y="196850"/>
                  </a:lnTo>
                  <a:lnTo>
                    <a:pt x="230949" y="196850"/>
                  </a:lnTo>
                  <a:lnTo>
                    <a:pt x="230949" y="165100"/>
                  </a:lnTo>
                  <a:close/>
                </a:path>
                <a:path w="1056004" h="428625">
                  <a:moveTo>
                    <a:pt x="263944" y="330365"/>
                  </a:moveTo>
                  <a:lnTo>
                    <a:pt x="230949" y="330365"/>
                  </a:lnTo>
                  <a:lnTo>
                    <a:pt x="230949" y="361950"/>
                  </a:lnTo>
                  <a:lnTo>
                    <a:pt x="197954" y="361950"/>
                  </a:lnTo>
                  <a:lnTo>
                    <a:pt x="197954" y="330365"/>
                  </a:lnTo>
                  <a:lnTo>
                    <a:pt x="230949" y="330365"/>
                  </a:lnTo>
                  <a:lnTo>
                    <a:pt x="230949" y="296075"/>
                  </a:lnTo>
                  <a:lnTo>
                    <a:pt x="197954" y="296075"/>
                  </a:lnTo>
                  <a:lnTo>
                    <a:pt x="197954" y="330200"/>
                  </a:lnTo>
                  <a:lnTo>
                    <a:pt x="164960" y="330200"/>
                  </a:lnTo>
                  <a:lnTo>
                    <a:pt x="164960" y="296075"/>
                  </a:lnTo>
                  <a:lnTo>
                    <a:pt x="131978" y="296075"/>
                  </a:lnTo>
                  <a:lnTo>
                    <a:pt x="131978" y="330365"/>
                  </a:lnTo>
                  <a:lnTo>
                    <a:pt x="164960" y="330365"/>
                  </a:lnTo>
                  <a:lnTo>
                    <a:pt x="164960" y="361950"/>
                  </a:lnTo>
                  <a:lnTo>
                    <a:pt x="164960" y="396240"/>
                  </a:lnTo>
                  <a:lnTo>
                    <a:pt x="230949" y="396240"/>
                  </a:lnTo>
                  <a:lnTo>
                    <a:pt x="230949" y="362115"/>
                  </a:lnTo>
                  <a:lnTo>
                    <a:pt x="263944" y="362115"/>
                  </a:lnTo>
                  <a:lnTo>
                    <a:pt x="263944" y="330365"/>
                  </a:lnTo>
                  <a:close/>
                </a:path>
                <a:path w="1056004" h="428625">
                  <a:moveTo>
                    <a:pt x="296938" y="231305"/>
                  </a:moveTo>
                  <a:lnTo>
                    <a:pt x="263944" y="231305"/>
                  </a:lnTo>
                  <a:lnTo>
                    <a:pt x="263944" y="296075"/>
                  </a:lnTo>
                  <a:lnTo>
                    <a:pt x="296938" y="296075"/>
                  </a:lnTo>
                  <a:lnTo>
                    <a:pt x="296938" y="231305"/>
                  </a:lnTo>
                  <a:close/>
                </a:path>
                <a:path w="1056004" h="428625">
                  <a:moveTo>
                    <a:pt x="329933" y="396405"/>
                  </a:moveTo>
                  <a:lnTo>
                    <a:pt x="296938" y="396405"/>
                  </a:lnTo>
                  <a:lnTo>
                    <a:pt x="296938" y="428155"/>
                  </a:lnTo>
                  <a:lnTo>
                    <a:pt x="329933" y="428155"/>
                  </a:lnTo>
                  <a:lnTo>
                    <a:pt x="329933" y="396405"/>
                  </a:lnTo>
                  <a:close/>
                </a:path>
                <a:path w="1056004" h="428625">
                  <a:moveTo>
                    <a:pt x="362902" y="330365"/>
                  </a:moveTo>
                  <a:lnTo>
                    <a:pt x="329933" y="330365"/>
                  </a:lnTo>
                  <a:lnTo>
                    <a:pt x="329933" y="362115"/>
                  </a:lnTo>
                  <a:lnTo>
                    <a:pt x="362902" y="362115"/>
                  </a:lnTo>
                  <a:lnTo>
                    <a:pt x="362902" y="330365"/>
                  </a:lnTo>
                  <a:close/>
                </a:path>
                <a:path w="1056004" h="428625">
                  <a:moveTo>
                    <a:pt x="362902" y="263055"/>
                  </a:moveTo>
                  <a:lnTo>
                    <a:pt x="329933" y="263055"/>
                  </a:lnTo>
                  <a:lnTo>
                    <a:pt x="329933" y="296075"/>
                  </a:lnTo>
                  <a:lnTo>
                    <a:pt x="362902" y="296075"/>
                  </a:lnTo>
                  <a:lnTo>
                    <a:pt x="362902" y="263055"/>
                  </a:lnTo>
                  <a:close/>
                </a:path>
                <a:path w="1056004" h="428625">
                  <a:moveTo>
                    <a:pt x="461911" y="31750"/>
                  </a:moveTo>
                  <a:lnTo>
                    <a:pt x="395922" y="31750"/>
                  </a:lnTo>
                  <a:lnTo>
                    <a:pt x="395922" y="66040"/>
                  </a:lnTo>
                  <a:lnTo>
                    <a:pt x="395922" y="130810"/>
                  </a:lnTo>
                  <a:lnTo>
                    <a:pt x="362927" y="130810"/>
                  </a:lnTo>
                  <a:lnTo>
                    <a:pt x="362927" y="97955"/>
                  </a:lnTo>
                  <a:lnTo>
                    <a:pt x="329933" y="97955"/>
                  </a:lnTo>
                  <a:lnTo>
                    <a:pt x="329933" y="130810"/>
                  </a:lnTo>
                  <a:lnTo>
                    <a:pt x="296938" y="130810"/>
                  </a:lnTo>
                  <a:lnTo>
                    <a:pt x="296938" y="97955"/>
                  </a:lnTo>
                  <a:lnTo>
                    <a:pt x="263944" y="97955"/>
                  </a:lnTo>
                  <a:lnTo>
                    <a:pt x="263944" y="130975"/>
                  </a:lnTo>
                  <a:lnTo>
                    <a:pt x="296938" y="130975"/>
                  </a:lnTo>
                  <a:lnTo>
                    <a:pt x="296938" y="165100"/>
                  </a:lnTo>
                  <a:lnTo>
                    <a:pt x="428917" y="165100"/>
                  </a:lnTo>
                  <a:lnTo>
                    <a:pt x="428917" y="130810"/>
                  </a:lnTo>
                  <a:lnTo>
                    <a:pt x="428917" y="66040"/>
                  </a:lnTo>
                  <a:lnTo>
                    <a:pt x="461911" y="66040"/>
                  </a:lnTo>
                  <a:lnTo>
                    <a:pt x="461911" y="31750"/>
                  </a:lnTo>
                  <a:close/>
                </a:path>
                <a:path w="1056004" h="428625">
                  <a:moveTo>
                    <a:pt x="494906" y="396405"/>
                  </a:moveTo>
                  <a:lnTo>
                    <a:pt x="461911" y="396405"/>
                  </a:lnTo>
                  <a:lnTo>
                    <a:pt x="461911" y="362115"/>
                  </a:lnTo>
                  <a:lnTo>
                    <a:pt x="362927" y="362115"/>
                  </a:lnTo>
                  <a:lnTo>
                    <a:pt x="362927" y="396405"/>
                  </a:lnTo>
                  <a:lnTo>
                    <a:pt x="395922" y="396405"/>
                  </a:lnTo>
                  <a:lnTo>
                    <a:pt x="395922" y="428155"/>
                  </a:lnTo>
                  <a:lnTo>
                    <a:pt x="494906" y="428155"/>
                  </a:lnTo>
                  <a:lnTo>
                    <a:pt x="494906" y="396405"/>
                  </a:lnTo>
                  <a:close/>
                </a:path>
                <a:path w="1056004" h="428625">
                  <a:moveTo>
                    <a:pt x="494906" y="295910"/>
                  </a:moveTo>
                  <a:lnTo>
                    <a:pt x="461911" y="295910"/>
                  </a:lnTo>
                  <a:lnTo>
                    <a:pt x="461911" y="262890"/>
                  </a:lnTo>
                  <a:lnTo>
                    <a:pt x="428917" y="262890"/>
                  </a:lnTo>
                  <a:lnTo>
                    <a:pt x="428917" y="231140"/>
                  </a:lnTo>
                  <a:lnTo>
                    <a:pt x="428917" y="196850"/>
                  </a:lnTo>
                  <a:lnTo>
                    <a:pt x="395922" y="196850"/>
                  </a:lnTo>
                  <a:lnTo>
                    <a:pt x="395922" y="165265"/>
                  </a:lnTo>
                  <a:lnTo>
                    <a:pt x="362927" y="165265"/>
                  </a:lnTo>
                  <a:lnTo>
                    <a:pt x="362927" y="196850"/>
                  </a:lnTo>
                  <a:lnTo>
                    <a:pt x="296938" y="196850"/>
                  </a:lnTo>
                  <a:lnTo>
                    <a:pt x="296938" y="165265"/>
                  </a:lnTo>
                  <a:lnTo>
                    <a:pt x="263944" y="165265"/>
                  </a:lnTo>
                  <a:lnTo>
                    <a:pt x="263944" y="197015"/>
                  </a:lnTo>
                  <a:lnTo>
                    <a:pt x="296938" y="197015"/>
                  </a:lnTo>
                  <a:lnTo>
                    <a:pt x="296938" y="231140"/>
                  </a:lnTo>
                  <a:lnTo>
                    <a:pt x="395922" y="231140"/>
                  </a:lnTo>
                  <a:lnTo>
                    <a:pt x="395922" y="262890"/>
                  </a:lnTo>
                  <a:lnTo>
                    <a:pt x="395922" y="295910"/>
                  </a:lnTo>
                  <a:lnTo>
                    <a:pt x="428917" y="295910"/>
                  </a:lnTo>
                  <a:lnTo>
                    <a:pt x="428917" y="330200"/>
                  </a:lnTo>
                  <a:lnTo>
                    <a:pt x="395922" y="330200"/>
                  </a:lnTo>
                  <a:lnTo>
                    <a:pt x="395922" y="361950"/>
                  </a:lnTo>
                  <a:lnTo>
                    <a:pt x="494906" y="361950"/>
                  </a:lnTo>
                  <a:lnTo>
                    <a:pt x="494906" y="330200"/>
                  </a:lnTo>
                  <a:lnTo>
                    <a:pt x="494906" y="295910"/>
                  </a:lnTo>
                  <a:close/>
                </a:path>
                <a:path w="1056004" h="428625">
                  <a:moveTo>
                    <a:pt x="494906" y="197015"/>
                  </a:moveTo>
                  <a:lnTo>
                    <a:pt x="461911" y="197015"/>
                  </a:lnTo>
                  <a:lnTo>
                    <a:pt x="461911" y="231305"/>
                  </a:lnTo>
                  <a:lnTo>
                    <a:pt x="494906" y="231305"/>
                  </a:lnTo>
                  <a:lnTo>
                    <a:pt x="494906" y="197015"/>
                  </a:lnTo>
                  <a:close/>
                </a:path>
                <a:path w="1056004" h="428625">
                  <a:moveTo>
                    <a:pt x="593877" y="66205"/>
                  </a:moveTo>
                  <a:lnTo>
                    <a:pt x="527888" y="66205"/>
                  </a:lnTo>
                  <a:lnTo>
                    <a:pt x="527888" y="97955"/>
                  </a:lnTo>
                  <a:lnTo>
                    <a:pt x="527888" y="130810"/>
                  </a:lnTo>
                  <a:lnTo>
                    <a:pt x="494906" y="130810"/>
                  </a:lnTo>
                  <a:lnTo>
                    <a:pt x="494906" y="97955"/>
                  </a:lnTo>
                  <a:lnTo>
                    <a:pt x="527888" y="97955"/>
                  </a:lnTo>
                  <a:lnTo>
                    <a:pt x="527888" y="66205"/>
                  </a:lnTo>
                  <a:lnTo>
                    <a:pt x="494906" y="66205"/>
                  </a:lnTo>
                  <a:lnTo>
                    <a:pt x="494906" y="97790"/>
                  </a:lnTo>
                  <a:lnTo>
                    <a:pt x="461911" y="97790"/>
                  </a:lnTo>
                  <a:lnTo>
                    <a:pt x="461911" y="130810"/>
                  </a:lnTo>
                  <a:lnTo>
                    <a:pt x="461911" y="165100"/>
                  </a:lnTo>
                  <a:lnTo>
                    <a:pt x="428917" y="165100"/>
                  </a:lnTo>
                  <a:lnTo>
                    <a:pt x="428917" y="196850"/>
                  </a:lnTo>
                  <a:lnTo>
                    <a:pt x="527888" y="196850"/>
                  </a:lnTo>
                  <a:lnTo>
                    <a:pt x="527888" y="165100"/>
                  </a:lnTo>
                  <a:lnTo>
                    <a:pt x="527888" y="130975"/>
                  </a:lnTo>
                  <a:lnTo>
                    <a:pt x="560882" y="130975"/>
                  </a:lnTo>
                  <a:lnTo>
                    <a:pt x="560882" y="97955"/>
                  </a:lnTo>
                  <a:lnTo>
                    <a:pt x="593877" y="97955"/>
                  </a:lnTo>
                  <a:lnTo>
                    <a:pt x="593877" y="66205"/>
                  </a:lnTo>
                  <a:close/>
                </a:path>
                <a:path w="1056004" h="428625">
                  <a:moveTo>
                    <a:pt x="626872" y="197015"/>
                  </a:moveTo>
                  <a:lnTo>
                    <a:pt x="593877" y="197015"/>
                  </a:lnTo>
                  <a:lnTo>
                    <a:pt x="593877" y="165265"/>
                  </a:lnTo>
                  <a:lnTo>
                    <a:pt x="560882" y="165265"/>
                  </a:lnTo>
                  <a:lnTo>
                    <a:pt x="560882" y="197015"/>
                  </a:lnTo>
                  <a:lnTo>
                    <a:pt x="527888" y="197015"/>
                  </a:lnTo>
                  <a:lnTo>
                    <a:pt x="527888" y="231305"/>
                  </a:lnTo>
                  <a:lnTo>
                    <a:pt x="626872" y="231305"/>
                  </a:lnTo>
                  <a:lnTo>
                    <a:pt x="626872" y="197015"/>
                  </a:lnTo>
                  <a:close/>
                </a:path>
                <a:path w="1056004" h="428625">
                  <a:moveTo>
                    <a:pt x="626872" y="97955"/>
                  </a:moveTo>
                  <a:lnTo>
                    <a:pt x="593877" y="97955"/>
                  </a:lnTo>
                  <a:lnTo>
                    <a:pt x="593877" y="165265"/>
                  </a:lnTo>
                  <a:lnTo>
                    <a:pt x="626872" y="165265"/>
                  </a:lnTo>
                  <a:lnTo>
                    <a:pt x="626872" y="97955"/>
                  </a:lnTo>
                  <a:close/>
                </a:path>
                <a:path w="1056004" h="428625">
                  <a:moveTo>
                    <a:pt x="659866" y="31750"/>
                  </a:moveTo>
                  <a:lnTo>
                    <a:pt x="626872" y="31750"/>
                  </a:lnTo>
                  <a:lnTo>
                    <a:pt x="626872" y="0"/>
                  </a:lnTo>
                  <a:lnTo>
                    <a:pt x="593877" y="0"/>
                  </a:lnTo>
                  <a:lnTo>
                    <a:pt x="593877" y="31750"/>
                  </a:lnTo>
                  <a:lnTo>
                    <a:pt x="593877" y="66040"/>
                  </a:lnTo>
                  <a:lnTo>
                    <a:pt x="626872" y="66040"/>
                  </a:lnTo>
                  <a:lnTo>
                    <a:pt x="626872" y="97790"/>
                  </a:lnTo>
                  <a:lnTo>
                    <a:pt x="659866" y="97790"/>
                  </a:lnTo>
                  <a:lnTo>
                    <a:pt x="659866" y="66040"/>
                  </a:lnTo>
                  <a:lnTo>
                    <a:pt x="659866" y="31750"/>
                  </a:lnTo>
                  <a:close/>
                </a:path>
                <a:path w="1056004" h="428625">
                  <a:moveTo>
                    <a:pt x="725868" y="396240"/>
                  </a:moveTo>
                  <a:lnTo>
                    <a:pt x="692861" y="396240"/>
                  </a:lnTo>
                  <a:lnTo>
                    <a:pt x="692861" y="361950"/>
                  </a:lnTo>
                  <a:lnTo>
                    <a:pt x="692861" y="330365"/>
                  </a:lnTo>
                  <a:lnTo>
                    <a:pt x="725855" y="330365"/>
                  </a:lnTo>
                  <a:lnTo>
                    <a:pt x="725855" y="296075"/>
                  </a:lnTo>
                  <a:lnTo>
                    <a:pt x="692861" y="296075"/>
                  </a:lnTo>
                  <a:lnTo>
                    <a:pt x="692861" y="330200"/>
                  </a:lnTo>
                  <a:lnTo>
                    <a:pt x="659866" y="330200"/>
                  </a:lnTo>
                  <a:lnTo>
                    <a:pt x="659866" y="296075"/>
                  </a:lnTo>
                  <a:lnTo>
                    <a:pt x="692861" y="296075"/>
                  </a:lnTo>
                  <a:lnTo>
                    <a:pt x="692861" y="263055"/>
                  </a:lnTo>
                  <a:lnTo>
                    <a:pt x="593877" y="263055"/>
                  </a:lnTo>
                  <a:lnTo>
                    <a:pt x="593877" y="295910"/>
                  </a:lnTo>
                  <a:lnTo>
                    <a:pt x="560882" y="295910"/>
                  </a:lnTo>
                  <a:lnTo>
                    <a:pt x="560882" y="262890"/>
                  </a:lnTo>
                  <a:lnTo>
                    <a:pt x="527888" y="262890"/>
                  </a:lnTo>
                  <a:lnTo>
                    <a:pt x="527888" y="231305"/>
                  </a:lnTo>
                  <a:lnTo>
                    <a:pt x="494906" y="231305"/>
                  </a:lnTo>
                  <a:lnTo>
                    <a:pt x="494906" y="263055"/>
                  </a:lnTo>
                  <a:lnTo>
                    <a:pt x="527888" y="263055"/>
                  </a:lnTo>
                  <a:lnTo>
                    <a:pt x="527888" y="295910"/>
                  </a:lnTo>
                  <a:lnTo>
                    <a:pt x="527888" y="330200"/>
                  </a:lnTo>
                  <a:lnTo>
                    <a:pt x="593877" y="330200"/>
                  </a:lnTo>
                  <a:lnTo>
                    <a:pt x="593877" y="296075"/>
                  </a:lnTo>
                  <a:lnTo>
                    <a:pt x="626872" y="296075"/>
                  </a:lnTo>
                  <a:lnTo>
                    <a:pt x="626872" y="330200"/>
                  </a:lnTo>
                  <a:lnTo>
                    <a:pt x="593877" y="330200"/>
                  </a:lnTo>
                  <a:lnTo>
                    <a:pt x="593877" y="361950"/>
                  </a:lnTo>
                  <a:lnTo>
                    <a:pt x="659866" y="361950"/>
                  </a:lnTo>
                  <a:lnTo>
                    <a:pt x="659866" y="396240"/>
                  </a:lnTo>
                  <a:lnTo>
                    <a:pt x="659866" y="427990"/>
                  </a:lnTo>
                  <a:lnTo>
                    <a:pt x="725868" y="427990"/>
                  </a:lnTo>
                  <a:lnTo>
                    <a:pt x="725868" y="396240"/>
                  </a:lnTo>
                  <a:close/>
                </a:path>
                <a:path w="1056004" h="428625">
                  <a:moveTo>
                    <a:pt x="758837" y="330365"/>
                  </a:moveTo>
                  <a:lnTo>
                    <a:pt x="725868" y="330365"/>
                  </a:lnTo>
                  <a:lnTo>
                    <a:pt x="725868" y="362115"/>
                  </a:lnTo>
                  <a:lnTo>
                    <a:pt x="758837" y="362115"/>
                  </a:lnTo>
                  <a:lnTo>
                    <a:pt x="758837" y="330365"/>
                  </a:lnTo>
                  <a:close/>
                </a:path>
                <a:path w="1056004" h="428625">
                  <a:moveTo>
                    <a:pt x="791845" y="231305"/>
                  </a:moveTo>
                  <a:lnTo>
                    <a:pt x="758850" y="231305"/>
                  </a:lnTo>
                  <a:lnTo>
                    <a:pt x="758850" y="263055"/>
                  </a:lnTo>
                  <a:lnTo>
                    <a:pt x="791845" y="263055"/>
                  </a:lnTo>
                  <a:lnTo>
                    <a:pt x="791845" y="231305"/>
                  </a:lnTo>
                  <a:close/>
                </a:path>
                <a:path w="1056004" h="428625">
                  <a:moveTo>
                    <a:pt x="824852" y="66040"/>
                  </a:moveTo>
                  <a:lnTo>
                    <a:pt x="758850" y="66040"/>
                  </a:lnTo>
                  <a:lnTo>
                    <a:pt x="758850" y="97790"/>
                  </a:lnTo>
                  <a:lnTo>
                    <a:pt x="791845" y="97790"/>
                  </a:lnTo>
                  <a:lnTo>
                    <a:pt x="791845" y="130810"/>
                  </a:lnTo>
                  <a:lnTo>
                    <a:pt x="758850" y="130810"/>
                  </a:lnTo>
                  <a:lnTo>
                    <a:pt x="758850" y="97790"/>
                  </a:lnTo>
                  <a:lnTo>
                    <a:pt x="725868" y="97790"/>
                  </a:lnTo>
                  <a:lnTo>
                    <a:pt x="725868" y="130810"/>
                  </a:lnTo>
                  <a:lnTo>
                    <a:pt x="725868" y="165100"/>
                  </a:lnTo>
                  <a:lnTo>
                    <a:pt x="824852" y="165100"/>
                  </a:lnTo>
                  <a:lnTo>
                    <a:pt x="824852" y="130810"/>
                  </a:lnTo>
                  <a:lnTo>
                    <a:pt x="824852" y="97790"/>
                  </a:lnTo>
                  <a:lnTo>
                    <a:pt x="824852" y="66040"/>
                  </a:lnTo>
                  <a:close/>
                </a:path>
                <a:path w="1056004" h="428625">
                  <a:moveTo>
                    <a:pt x="923810" y="362115"/>
                  </a:moveTo>
                  <a:lnTo>
                    <a:pt x="857821" y="362115"/>
                  </a:lnTo>
                  <a:lnTo>
                    <a:pt x="857821" y="428155"/>
                  </a:lnTo>
                  <a:lnTo>
                    <a:pt x="923810" y="428155"/>
                  </a:lnTo>
                  <a:lnTo>
                    <a:pt x="923810" y="362115"/>
                  </a:lnTo>
                  <a:close/>
                </a:path>
                <a:path w="1056004" h="428625">
                  <a:moveTo>
                    <a:pt x="923810" y="262890"/>
                  </a:moveTo>
                  <a:lnTo>
                    <a:pt x="890816" y="262890"/>
                  </a:lnTo>
                  <a:lnTo>
                    <a:pt x="890816" y="196850"/>
                  </a:lnTo>
                  <a:lnTo>
                    <a:pt x="857821" y="196850"/>
                  </a:lnTo>
                  <a:lnTo>
                    <a:pt x="857821" y="165265"/>
                  </a:lnTo>
                  <a:lnTo>
                    <a:pt x="692861" y="165265"/>
                  </a:lnTo>
                  <a:lnTo>
                    <a:pt x="692861" y="97955"/>
                  </a:lnTo>
                  <a:lnTo>
                    <a:pt x="659866" y="97955"/>
                  </a:lnTo>
                  <a:lnTo>
                    <a:pt x="659866" y="165265"/>
                  </a:lnTo>
                  <a:lnTo>
                    <a:pt x="626872" y="165265"/>
                  </a:lnTo>
                  <a:lnTo>
                    <a:pt x="626872" y="197015"/>
                  </a:lnTo>
                  <a:lnTo>
                    <a:pt x="692861" y="197015"/>
                  </a:lnTo>
                  <a:lnTo>
                    <a:pt x="692861" y="231140"/>
                  </a:lnTo>
                  <a:lnTo>
                    <a:pt x="659866" y="231140"/>
                  </a:lnTo>
                  <a:lnTo>
                    <a:pt x="659866" y="262890"/>
                  </a:lnTo>
                  <a:lnTo>
                    <a:pt x="725868" y="262890"/>
                  </a:lnTo>
                  <a:lnTo>
                    <a:pt x="725868" y="231140"/>
                  </a:lnTo>
                  <a:lnTo>
                    <a:pt x="725868" y="197015"/>
                  </a:lnTo>
                  <a:lnTo>
                    <a:pt x="791845" y="197015"/>
                  </a:lnTo>
                  <a:lnTo>
                    <a:pt x="791845" y="231305"/>
                  </a:lnTo>
                  <a:lnTo>
                    <a:pt x="824852" y="231305"/>
                  </a:lnTo>
                  <a:lnTo>
                    <a:pt x="824852" y="197015"/>
                  </a:lnTo>
                  <a:lnTo>
                    <a:pt x="857821" y="197015"/>
                  </a:lnTo>
                  <a:lnTo>
                    <a:pt x="857821" y="262890"/>
                  </a:lnTo>
                  <a:lnTo>
                    <a:pt x="857821" y="295910"/>
                  </a:lnTo>
                  <a:lnTo>
                    <a:pt x="923810" y="295910"/>
                  </a:lnTo>
                  <a:lnTo>
                    <a:pt x="923810" y="262890"/>
                  </a:lnTo>
                  <a:close/>
                </a:path>
                <a:path w="1056004" h="428625">
                  <a:moveTo>
                    <a:pt x="989799" y="263055"/>
                  </a:moveTo>
                  <a:lnTo>
                    <a:pt x="956805" y="263055"/>
                  </a:lnTo>
                  <a:lnTo>
                    <a:pt x="956805" y="296075"/>
                  </a:lnTo>
                  <a:lnTo>
                    <a:pt x="989799" y="296075"/>
                  </a:lnTo>
                  <a:lnTo>
                    <a:pt x="989799" y="263055"/>
                  </a:lnTo>
                  <a:close/>
                </a:path>
                <a:path w="1056004" h="428625">
                  <a:moveTo>
                    <a:pt x="1055789" y="165265"/>
                  </a:moveTo>
                  <a:lnTo>
                    <a:pt x="1022794" y="165265"/>
                  </a:lnTo>
                  <a:lnTo>
                    <a:pt x="1022794" y="196850"/>
                  </a:lnTo>
                  <a:lnTo>
                    <a:pt x="956805" y="196850"/>
                  </a:lnTo>
                  <a:lnTo>
                    <a:pt x="956805" y="165265"/>
                  </a:lnTo>
                  <a:lnTo>
                    <a:pt x="923810" y="165265"/>
                  </a:lnTo>
                  <a:lnTo>
                    <a:pt x="923810" y="197015"/>
                  </a:lnTo>
                  <a:lnTo>
                    <a:pt x="956805" y="197015"/>
                  </a:lnTo>
                  <a:lnTo>
                    <a:pt x="956805" y="231140"/>
                  </a:lnTo>
                  <a:lnTo>
                    <a:pt x="989799" y="231140"/>
                  </a:lnTo>
                  <a:lnTo>
                    <a:pt x="989799" y="262890"/>
                  </a:lnTo>
                  <a:lnTo>
                    <a:pt x="1022794" y="262890"/>
                  </a:lnTo>
                  <a:lnTo>
                    <a:pt x="1022794" y="231140"/>
                  </a:lnTo>
                  <a:lnTo>
                    <a:pt x="1022794" y="197015"/>
                  </a:lnTo>
                  <a:lnTo>
                    <a:pt x="1055789" y="197015"/>
                  </a:lnTo>
                  <a:lnTo>
                    <a:pt x="1055789" y="165265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5044402" y="2741396"/>
              <a:ext cx="1089025" cy="1089025"/>
            </a:xfrm>
            <a:custGeom>
              <a:avLst/>
              <a:gdLst/>
              <a:ahLst/>
              <a:cxnLst/>
              <a:rect l="l" t="t" r="r" b="b"/>
              <a:pathLst>
                <a:path w="1089025" h="1089025">
                  <a:moveTo>
                    <a:pt x="164960" y="973315"/>
                  </a:moveTo>
                  <a:lnTo>
                    <a:pt x="161074" y="954062"/>
                  </a:lnTo>
                  <a:lnTo>
                    <a:pt x="150469" y="938326"/>
                  </a:lnTo>
                  <a:lnTo>
                    <a:pt x="134747" y="927722"/>
                  </a:lnTo>
                  <a:lnTo>
                    <a:pt x="115481" y="923823"/>
                  </a:lnTo>
                  <a:lnTo>
                    <a:pt x="96202" y="927722"/>
                  </a:lnTo>
                  <a:lnTo>
                    <a:pt x="80479" y="938326"/>
                  </a:lnTo>
                  <a:lnTo>
                    <a:pt x="69875" y="954062"/>
                  </a:lnTo>
                  <a:lnTo>
                    <a:pt x="65989" y="973315"/>
                  </a:lnTo>
                  <a:lnTo>
                    <a:pt x="69875" y="992581"/>
                  </a:lnTo>
                  <a:lnTo>
                    <a:pt x="80479" y="1008316"/>
                  </a:lnTo>
                  <a:lnTo>
                    <a:pt x="96202" y="1018921"/>
                  </a:lnTo>
                  <a:lnTo>
                    <a:pt x="115481" y="1022807"/>
                  </a:lnTo>
                  <a:lnTo>
                    <a:pt x="134747" y="1018921"/>
                  </a:lnTo>
                  <a:lnTo>
                    <a:pt x="150469" y="1008316"/>
                  </a:lnTo>
                  <a:lnTo>
                    <a:pt x="161074" y="992581"/>
                  </a:lnTo>
                  <a:lnTo>
                    <a:pt x="164960" y="973315"/>
                  </a:lnTo>
                  <a:close/>
                </a:path>
                <a:path w="1089025" h="1089025">
                  <a:moveTo>
                    <a:pt x="164960" y="115468"/>
                  </a:moveTo>
                  <a:lnTo>
                    <a:pt x="161074" y="96215"/>
                  </a:lnTo>
                  <a:lnTo>
                    <a:pt x="150469" y="80479"/>
                  </a:lnTo>
                  <a:lnTo>
                    <a:pt x="134747" y="69875"/>
                  </a:lnTo>
                  <a:lnTo>
                    <a:pt x="115481" y="65976"/>
                  </a:lnTo>
                  <a:lnTo>
                    <a:pt x="96202" y="69875"/>
                  </a:lnTo>
                  <a:lnTo>
                    <a:pt x="80479" y="80479"/>
                  </a:lnTo>
                  <a:lnTo>
                    <a:pt x="69875" y="96215"/>
                  </a:lnTo>
                  <a:lnTo>
                    <a:pt x="65989" y="115468"/>
                  </a:lnTo>
                  <a:lnTo>
                    <a:pt x="69875" y="134747"/>
                  </a:lnTo>
                  <a:lnTo>
                    <a:pt x="80479" y="150469"/>
                  </a:lnTo>
                  <a:lnTo>
                    <a:pt x="96202" y="161074"/>
                  </a:lnTo>
                  <a:lnTo>
                    <a:pt x="115481" y="164960"/>
                  </a:lnTo>
                  <a:lnTo>
                    <a:pt x="134747" y="161074"/>
                  </a:lnTo>
                  <a:lnTo>
                    <a:pt x="150469" y="150469"/>
                  </a:lnTo>
                  <a:lnTo>
                    <a:pt x="161074" y="134747"/>
                  </a:lnTo>
                  <a:lnTo>
                    <a:pt x="164960" y="115468"/>
                  </a:lnTo>
                  <a:close/>
                </a:path>
                <a:path w="1089025" h="1089025">
                  <a:moveTo>
                    <a:pt x="230720" y="973074"/>
                  </a:moveTo>
                  <a:lnTo>
                    <a:pt x="221665" y="928230"/>
                  </a:lnTo>
                  <a:lnTo>
                    <a:pt x="197726" y="892670"/>
                  </a:lnTo>
                  <a:lnTo>
                    <a:pt x="197726" y="973543"/>
                  </a:lnTo>
                  <a:lnTo>
                    <a:pt x="191262" y="1005522"/>
                  </a:lnTo>
                  <a:lnTo>
                    <a:pt x="173672" y="1031671"/>
                  </a:lnTo>
                  <a:lnTo>
                    <a:pt x="147586" y="1049324"/>
                  </a:lnTo>
                  <a:lnTo>
                    <a:pt x="115671" y="1055789"/>
                  </a:lnTo>
                  <a:lnTo>
                    <a:pt x="115239" y="1055789"/>
                  </a:lnTo>
                  <a:lnTo>
                    <a:pt x="83248" y="1049324"/>
                  </a:lnTo>
                  <a:lnTo>
                    <a:pt x="57099" y="1031671"/>
                  </a:lnTo>
                  <a:lnTo>
                    <a:pt x="39458" y="1005522"/>
                  </a:lnTo>
                  <a:lnTo>
                    <a:pt x="32981" y="973543"/>
                  </a:lnTo>
                  <a:lnTo>
                    <a:pt x="33020" y="973074"/>
                  </a:lnTo>
                  <a:lnTo>
                    <a:pt x="57162" y="915047"/>
                  </a:lnTo>
                  <a:lnTo>
                    <a:pt x="115481" y="891057"/>
                  </a:lnTo>
                  <a:lnTo>
                    <a:pt x="147548" y="897559"/>
                  </a:lnTo>
                  <a:lnTo>
                    <a:pt x="173736" y="915250"/>
                  </a:lnTo>
                  <a:lnTo>
                    <a:pt x="191363" y="941463"/>
                  </a:lnTo>
                  <a:lnTo>
                    <a:pt x="197624" y="973074"/>
                  </a:lnTo>
                  <a:lnTo>
                    <a:pt x="197726" y="973543"/>
                  </a:lnTo>
                  <a:lnTo>
                    <a:pt x="197726" y="892670"/>
                  </a:lnTo>
                  <a:lnTo>
                    <a:pt x="197002" y="891590"/>
                  </a:lnTo>
                  <a:lnTo>
                    <a:pt x="196240" y="891057"/>
                  </a:lnTo>
                  <a:lnTo>
                    <a:pt x="160426" y="866902"/>
                  </a:lnTo>
                  <a:lnTo>
                    <a:pt x="115684" y="857834"/>
                  </a:lnTo>
                  <a:lnTo>
                    <a:pt x="115239" y="857834"/>
                  </a:lnTo>
                  <a:lnTo>
                    <a:pt x="70383" y="866902"/>
                  </a:lnTo>
                  <a:lnTo>
                    <a:pt x="33743" y="891590"/>
                  </a:lnTo>
                  <a:lnTo>
                    <a:pt x="9055" y="928230"/>
                  </a:lnTo>
                  <a:lnTo>
                    <a:pt x="0" y="973074"/>
                  </a:lnTo>
                  <a:lnTo>
                    <a:pt x="0" y="973543"/>
                  </a:lnTo>
                  <a:lnTo>
                    <a:pt x="9017" y="1017968"/>
                  </a:lnTo>
                  <a:lnTo>
                    <a:pt x="33870" y="1054976"/>
                  </a:lnTo>
                  <a:lnTo>
                    <a:pt x="70586" y="1079627"/>
                  </a:lnTo>
                  <a:lnTo>
                    <a:pt x="115481" y="1088555"/>
                  </a:lnTo>
                  <a:lnTo>
                    <a:pt x="160451" y="1079461"/>
                  </a:lnTo>
                  <a:lnTo>
                    <a:pt x="195478" y="1055789"/>
                  </a:lnTo>
                  <a:lnTo>
                    <a:pt x="197129" y="1054684"/>
                  </a:lnTo>
                  <a:lnTo>
                    <a:pt x="221780" y="1017968"/>
                  </a:lnTo>
                  <a:lnTo>
                    <a:pt x="230619" y="973543"/>
                  </a:lnTo>
                  <a:lnTo>
                    <a:pt x="230720" y="973074"/>
                  </a:lnTo>
                  <a:close/>
                </a:path>
                <a:path w="1089025" h="1089025">
                  <a:moveTo>
                    <a:pt x="230949" y="115239"/>
                  </a:moveTo>
                  <a:lnTo>
                    <a:pt x="221919" y="70586"/>
                  </a:lnTo>
                  <a:lnTo>
                    <a:pt x="221881" y="70396"/>
                  </a:lnTo>
                  <a:lnTo>
                    <a:pt x="197726" y="34582"/>
                  </a:lnTo>
                  <a:lnTo>
                    <a:pt x="197726" y="115468"/>
                  </a:lnTo>
                  <a:lnTo>
                    <a:pt x="191300" y="147320"/>
                  </a:lnTo>
                  <a:lnTo>
                    <a:pt x="191262" y="147459"/>
                  </a:lnTo>
                  <a:lnTo>
                    <a:pt x="173672" y="173609"/>
                  </a:lnTo>
                  <a:lnTo>
                    <a:pt x="147586" y="191262"/>
                  </a:lnTo>
                  <a:lnTo>
                    <a:pt x="115671" y="197726"/>
                  </a:lnTo>
                  <a:lnTo>
                    <a:pt x="115239" y="197726"/>
                  </a:lnTo>
                  <a:lnTo>
                    <a:pt x="57048" y="173609"/>
                  </a:lnTo>
                  <a:lnTo>
                    <a:pt x="33020" y="115468"/>
                  </a:lnTo>
                  <a:lnTo>
                    <a:pt x="32981" y="115239"/>
                  </a:lnTo>
                  <a:lnTo>
                    <a:pt x="39420" y="83400"/>
                  </a:lnTo>
                  <a:lnTo>
                    <a:pt x="39458" y="83197"/>
                  </a:lnTo>
                  <a:lnTo>
                    <a:pt x="57048" y="57175"/>
                  </a:lnTo>
                  <a:lnTo>
                    <a:pt x="83235" y="39484"/>
                  </a:lnTo>
                  <a:lnTo>
                    <a:pt x="83096" y="39484"/>
                  </a:lnTo>
                  <a:lnTo>
                    <a:pt x="115239" y="32981"/>
                  </a:lnTo>
                  <a:lnTo>
                    <a:pt x="115481" y="32981"/>
                  </a:lnTo>
                  <a:lnTo>
                    <a:pt x="147548" y="39484"/>
                  </a:lnTo>
                  <a:lnTo>
                    <a:pt x="173736" y="57175"/>
                  </a:lnTo>
                  <a:lnTo>
                    <a:pt x="191363" y="83400"/>
                  </a:lnTo>
                  <a:lnTo>
                    <a:pt x="197675" y="115239"/>
                  </a:lnTo>
                  <a:lnTo>
                    <a:pt x="197726" y="115468"/>
                  </a:lnTo>
                  <a:lnTo>
                    <a:pt x="197726" y="34582"/>
                  </a:lnTo>
                  <a:lnTo>
                    <a:pt x="197256" y="33883"/>
                  </a:lnTo>
                  <a:lnTo>
                    <a:pt x="196024" y="32981"/>
                  </a:lnTo>
                  <a:lnTo>
                    <a:pt x="160604" y="9105"/>
                  </a:lnTo>
                  <a:lnTo>
                    <a:pt x="115697" y="0"/>
                  </a:lnTo>
                  <a:lnTo>
                    <a:pt x="115481" y="0"/>
                  </a:lnTo>
                  <a:lnTo>
                    <a:pt x="70485" y="9105"/>
                  </a:lnTo>
                  <a:lnTo>
                    <a:pt x="33807" y="33883"/>
                  </a:lnTo>
                  <a:lnTo>
                    <a:pt x="9156" y="70586"/>
                  </a:lnTo>
                  <a:lnTo>
                    <a:pt x="266" y="115239"/>
                  </a:lnTo>
                  <a:lnTo>
                    <a:pt x="228" y="115468"/>
                  </a:lnTo>
                  <a:lnTo>
                    <a:pt x="9245" y="160134"/>
                  </a:lnTo>
                  <a:lnTo>
                    <a:pt x="9321" y="160464"/>
                  </a:lnTo>
                  <a:lnTo>
                    <a:pt x="34099" y="197142"/>
                  </a:lnTo>
                  <a:lnTo>
                    <a:pt x="70802" y="221792"/>
                  </a:lnTo>
                  <a:lnTo>
                    <a:pt x="115697" y="230720"/>
                  </a:lnTo>
                  <a:lnTo>
                    <a:pt x="160680" y="221627"/>
                  </a:lnTo>
                  <a:lnTo>
                    <a:pt x="196049" y="197726"/>
                  </a:lnTo>
                  <a:lnTo>
                    <a:pt x="197358" y="196850"/>
                  </a:lnTo>
                  <a:lnTo>
                    <a:pt x="222008" y="160134"/>
                  </a:lnTo>
                  <a:lnTo>
                    <a:pt x="230949" y="115468"/>
                  </a:lnTo>
                  <a:lnTo>
                    <a:pt x="230949" y="115239"/>
                  </a:lnTo>
                  <a:close/>
                </a:path>
                <a:path w="1089025" h="1089025">
                  <a:moveTo>
                    <a:pt x="296938" y="132473"/>
                  </a:moveTo>
                  <a:lnTo>
                    <a:pt x="263944" y="132473"/>
                  </a:lnTo>
                  <a:lnTo>
                    <a:pt x="263944" y="166763"/>
                  </a:lnTo>
                  <a:lnTo>
                    <a:pt x="296938" y="166763"/>
                  </a:lnTo>
                  <a:lnTo>
                    <a:pt x="296938" y="132473"/>
                  </a:lnTo>
                  <a:close/>
                </a:path>
                <a:path w="1089025" h="1089025">
                  <a:moveTo>
                    <a:pt x="296938" y="33413"/>
                  </a:moveTo>
                  <a:lnTo>
                    <a:pt x="263944" y="33413"/>
                  </a:lnTo>
                  <a:lnTo>
                    <a:pt x="263944" y="66433"/>
                  </a:lnTo>
                  <a:lnTo>
                    <a:pt x="296938" y="66433"/>
                  </a:lnTo>
                  <a:lnTo>
                    <a:pt x="296938" y="33413"/>
                  </a:lnTo>
                  <a:close/>
                </a:path>
                <a:path w="1089025" h="1089025">
                  <a:moveTo>
                    <a:pt x="329933" y="1663"/>
                  </a:moveTo>
                  <a:lnTo>
                    <a:pt x="296938" y="1663"/>
                  </a:lnTo>
                  <a:lnTo>
                    <a:pt x="296938" y="33413"/>
                  </a:lnTo>
                  <a:lnTo>
                    <a:pt x="329933" y="33413"/>
                  </a:lnTo>
                  <a:lnTo>
                    <a:pt x="329933" y="1663"/>
                  </a:lnTo>
                  <a:close/>
                </a:path>
                <a:path w="1089025" h="1089025">
                  <a:moveTo>
                    <a:pt x="560882" y="1663"/>
                  </a:moveTo>
                  <a:lnTo>
                    <a:pt x="494906" y="1663"/>
                  </a:lnTo>
                  <a:lnTo>
                    <a:pt x="494906" y="33413"/>
                  </a:lnTo>
                  <a:lnTo>
                    <a:pt x="560882" y="33413"/>
                  </a:lnTo>
                  <a:lnTo>
                    <a:pt x="560882" y="1663"/>
                  </a:lnTo>
                  <a:close/>
                </a:path>
                <a:path w="1089025" h="1089025">
                  <a:moveTo>
                    <a:pt x="659866" y="66433"/>
                  </a:moveTo>
                  <a:lnTo>
                    <a:pt x="527888" y="66433"/>
                  </a:lnTo>
                  <a:lnTo>
                    <a:pt x="527888" y="100558"/>
                  </a:lnTo>
                  <a:lnTo>
                    <a:pt x="494906" y="100558"/>
                  </a:lnTo>
                  <a:lnTo>
                    <a:pt x="494906" y="66268"/>
                  </a:lnTo>
                  <a:lnTo>
                    <a:pt x="428917" y="66268"/>
                  </a:lnTo>
                  <a:lnTo>
                    <a:pt x="428917" y="33413"/>
                  </a:lnTo>
                  <a:lnTo>
                    <a:pt x="461911" y="33413"/>
                  </a:lnTo>
                  <a:lnTo>
                    <a:pt x="461911" y="1663"/>
                  </a:lnTo>
                  <a:lnTo>
                    <a:pt x="362927" y="1663"/>
                  </a:lnTo>
                  <a:lnTo>
                    <a:pt x="362927" y="33413"/>
                  </a:lnTo>
                  <a:lnTo>
                    <a:pt x="329933" y="33413"/>
                  </a:lnTo>
                  <a:lnTo>
                    <a:pt x="329933" y="66433"/>
                  </a:lnTo>
                  <a:lnTo>
                    <a:pt x="296938" y="66433"/>
                  </a:lnTo>
                  <a:lnTo>
                    <a:pt x="296938" y="132473"/>
                  </a:lnTo>
                  <a:lnTo>
                    <a:pt x="362927" y="132473"/>
                  </a:lnTo>
                  <a:lnTo>
                    <a:pt x="362927" y="66433"/>
                  </a:lnTo>
                  <a:lnTo>
                    <a:pt x="428917" y="66433"/>
                  </a:lnTo>
                  <a:lnTo>
                    <a:pt x="428917" y="100558"/>
                  </a:lnTo>
                  <a:lnTo>
                    <a:pt x="428917" y="132308"/>
                  </a:lnTo>
                  <a:lnTo>
                    <a:pt x="527888" y="132308"/>
                  </a:lnTo>
                  <a:lnTo>
                    <a:pt x="527888" y="100723"/>
                  </a:lnTo>
                  <a:lnTo>
                    <a:pt x="593877" y="100723"/>
                  </a:lnTo>
                  <a:lnTo>
                    <a:pt x="593877" y="132308"/>
                  </a:lnTo>
                  <a:lnTo>
                    <a:pt x="626872" y="132308"/>
                  </a:lnTo>
                  <a:lnTo>
                    <a:pt x="626872" y="100723"/>
                  </a:lnTo>
                  <a:lnTo>
                    <a:pt x="659866" y="100723"/>
                  </a:lnTo>
                  <a:lnTo>
                    <a:pt x="659866" y="66433"/>
                  </a:lnTo>
                  <a:close/>
                </a:path>
                <a:path w="1089025" h="1089025">
                  <a:moveTo>
                    <a:pt x="725868" y="1498"/>
                  </a:moveTo>
                  <a:lnTo>
                    <a:pt x="659866" y="1498"/>
                  </a:lnTo>
                  <a:lnTo>
                    <a:pt x="659866" y="33248"/>
                  </a:lnTo>
                  <a:lnTo>
                    <a:pt x="626872" y="33248"/>
                  </a:lnTo>
                  <a:lnTo>
                    <a:pt x="626872" y="66268"/>
                  </a:lnTo>
                  <a:lnTo>
                    <a:pt x="725868" y="66268"/>
                  </a:lnTo>
                  <a:lnTo>
                    <a:pt x="725868" y="33248"/>
                  </a:lnTo>
                  <a:lnTo>
                    <a:pt x="725868" y="1498"/>
                  </a:lnTo>
                  <a:close/>
                </a:path>
                <a:path w="1089025" h="1089025">
                  <a:moveTo>
                    <a:pt x="791845" y="132473"/>
                  </a:moveTo>
                  <a:lnTo>
                    <a:pt x="725868" y="132473"/>
                  </a:lnTo>
                  <a:lnTo>
                    <a:pt x="725868" y="166763"/>
                  </a:lnTo>
                  <a:lnTo>
                    <a:pt x="791845" y="166763"/>
                  </a:lnTo>
                  <a:lnTo>
                    <a:pt x="791845" y="132473"/>
                  </a:lnTo>
                  <a:close/>
                </a:path>
                <a:path w="1089025" h="1089025">
                  <a:moveTo>
                    <a:pt x="791845" y="66433"/>
                  </a:moveTo>
                  <a:lnTo>
                    <a:pt x="758850" y="66433"/>
                  </a:lnTo>
                  <a:lnTo>
                    <a:pt x="692861" y="66433"/>
                  </a:lnTo>
                  <a:lnTo>
                    <a:pt x="692861" y="100723"/>
                  </a:lnTo>
                  <a:lnTo>
                    <a:pt x="659866" y="100723"/>
                  </a:lnTo>
                  <a:lnTo>
                    <a:pt x="659866" y="132473"/>
                  </a:lnTo>
                  <a:lnTo>
                    <a:pt x="725868" y="132473"/>
                  </a:lnTo>
                  <a:lnTo>
                    <a:pt x="725868" y="100723"/>
                  </a:lnTo>
                  <a:lnTo>
                    <a:pt x="758850" y="100723"/>
                  </a:lnTo>
                  <a:lnTo>
                    <a:pt x="791845" y="100723"/>
                  </a:lnTo>
                  <a:lnTo>
                    <a:pt x="791845" y="66433"/>
                  </a:lnTo>
                  <a:close/>
                </a:path>
                <a:path w="1089025" h="1089025">
                  <a:moveTo>
                    <a:pt x="824852" y="1663"/>
                  </a:moveTo>
                  <a:lnTo>
                    <a:pt x="791845" y="1663"/>
                  </a:lnTo>
                  <a:lnTo>
                    <a:pt x="791845" y="66433"/>
                  </a:lnTo>
                  <a:lnTo>
                    <a:pt x="824852" y="66433"/>
                  </a:lnTo>
                  <a:lnTo>
                    <a:pt x="824852" y="1663"/>
                  </a:lnTo>
                  <a:close/>
                </a:path>
                <a:path w="1089025" h="1089025">
                  <a:moveTo>
                    <a:pt x="1022794" y="115468"/>
                  </a:moveTo>
                  <a:lnTo>
                    <a:pt x="1018895" y="96215"/>
                  </a:lnTo>
                  <a:lnTo>
                    <a:pt x="1008291" y="80479"/>
                  </a:lnTo>
                  <a:lnTo>
                    <a:pt x="992555" y="69875"/>
                  </a:lnTo>
                  <a:lnTo>
                    <a:pt x="973302" y="65976"/>
                  </a:lnTo>
                  <a:lnTo>
                    <a:pt x="954036" y="69875"/>
                  </a:lnTo>
                  <a:lnTo>
                    <a:pt x="938301" y="80479"/>
                  </a:lnTo>
                  <a:lnTo>
                    <a:pt x="927696" y="96215"/>
                  </a:lnTo>
                  <a:lnTo>
                    <a:pt x="923810" y="115468"/>
                  </a:lnTo>
                  <a:lnTo>
                    <a:pt x="927696" y="134747"/>
                  </a:lnTo>
                  <a:lnTo>
                    <a:pt x="938301" y="150469"/>
                  </a:lnTo>
                  <a:lnTo>
                    <a:pt x="954036" y="161074"/>
                  </a:lnTo>
                  <a:lnTo>
                    <a:pt x="973302" y="164960"/>
                  </a:lnTo>
                  <a:lnTo>
                    <a:pt x="992555" y="161074"/>
                  </a:lnTo>
                  <a:lnTo>
                    <a:pt x="1008291" y="150469"/>
                  </a:lnTo>
                  <a:lnTo>
                    <a:pt x="1018895" y="134747"/>
                  </a:lnTo>
                  <a:lnTo>
                    <a:pt x="1022794" y="115468"/>
                  </a:lnTo>
                  <a:close/>
                </a:path>
                <a:path w="1089025" h="1089025">
                  <a:moveTo>
                    <a:pt x="1088783" y="115239"/>
                  </a:moveTo>
                  <a:lnTo>
                    <a:pt x="1079766" y="70827"/>
                  </a:lnTo>
                  <a:lnTo>
                    <a:pt x="1079715" y="70599"/>
                  </a:lnTo>
                  <a:lnTo>
                    <a:pt x="1055789" y="35077"/>
                  </a:lnTo>
                  <a:lnTo>
                    <a:pt x="1055789" y="115239"/>
                  </a:lnTo>
                  <a:lnTo>
                    <a:pt x="1055738" y="115709"/>
                  </a:lnTo>
                  <a:lnTo>
                    <a:pt x="1031735" y="173609"/>
                  </a:lnTo>
                  <a:lnTo>
                    <a:pt x="973734" y="197726"/>
                  </a:lnTo>
                  <a:lnTo>
                    <a:pt x="973302" y="197726"/>
                  </a:lnTo>
                  <a:lnTo>
                    <a:pt x="915123" y="173609"/>
                  </a:lnTo>
                  <a:lnTo>
                    <a:pt x="891146" y="115709"/>
                  </a:lnTo>
                  <a:lnTo>
                    <a:pt x="891057" y="115239"/>
                  </a:lnTo>
                  <a:lnTo>
                    <a:pt x="897521" y="83299"/>
                  </a:lnTo>
                  <a:lnTo>
                    <a:pt x="897547" y="83172"/>
                  </a:lnTo>
                  <a:lnTo>
                    <a:pt x="915123" y="57150"/>
                  </a:lnTo>
                  <a:lnTo>
                    <a:pt x="915238" y="56972"/>
                  </a:lnTo>
                  <a:lnTo>
                    <a:pt x="941273" y="39471"/>
                  </a:lnTo>
                  <a:lnTo>
                    <a:pt x="940828" y="39471"/>
                  </a:lnTo>
                  <a:lnTo>
                    <a:pt x="973543" y="32981"/>
                  </a:lnTo>
                  <a:lnTo>
                    <a:pt x="1005573" y="39471"/>
                  </a:lnTo>
                  <a:lnTo>
                    <a:pt x="1031709" y="57150"/>
                  </a:lnTo>
                  <a:lnTo>
                    <a:pt x="1049235" y="83172"/>
                  </a:lnTo>
                  <a:lnTo>
                    <a:pt x="1049324" y="83299"/>
                  </a:lnTo>
                  <a:lnTo>
                    <a:pt x="1055789" y="115239"/>
                  </a:lnTo>
                  <a:lnTo>
                    <a:pt x="1055789" y="35077"/>
                  </a:lnTo>
                  <a:lnTo>
                    <a:pt x="1055141" y="34112"/>
                  </a:lnTo>
                  <a:lnTo>
                    <a:pt x="1055039" y="33959"/>
                  </a:lnTo>
                  <a:lnTo>
                    <a:pt x="1053592" y="32981"/>
                  </a:lnTo>
                  <a:lnTo>
                    <a:pt x="1018527" y="9334"/>
                  </a:lnTo>
                  <a:lnTo>
                    <a:pt x="1018692" y="9334"/>
                  </a:lnTo>
                  <a:lnTo>
                    <a:pt x="973721" y="228"/>
                  </a:lnTo>
                  <a:lnTo>
                    <a:pt x="973302" y="228"/>
                  </a:lnTo>
                  <a:lnTo>
                    <a:pt x="928319" y="9334"/>
                  </a:lnTo>
                  <a:lnTo>
                    <a:pt x="891641" y="34112"/>
                  </a:lnTo>
                  <a:lnTo>
                    <a:pt x="866978" y="70827"/>
                  </a:lnTo>
                  <a:lnTo>
                    <a:pt x="858151" y="115239"/>
                  </a:lnTo>
                  <a:lnTo>
                    <a:pt x="858062" y="115709"/>
                  </a:lnTo>
                  <a:lnTo>
                    <a:pt x="867156" y="160693"/>
                  </a:lnTo>
                  <a:lnTo>
                    <a:pt x="891933" y="197396"/>
                  </a:lnTo>
                  <a:lnTo>
                    <a:pt x="928649" y="222135"/>
                  </a:lnTo>
                  <a:lnTo>
                    <a:pt x="972337" y="230949"/>
                  </a:lnTo>
                  <a:lnTo>
                    <a:pt x="974737" y="230949"/>
                  </a:lnTo>
                  <a:lnTo>
                    <a:pt x="1018387" y="222135"/>
                  </a:lnTo>
                  <a:lnTo>
                    <a:pt x="1054531" y="197726"/>
                  </a:lnTo>
                  <a:lnTo>
                    <a:pt x="1079715" y="160693"/>
                  </a:lnTo>
                  <a:lnTo>
                    <a:pt x="1088783" y="115709"/>
                  </a:lnTo>
                  <a:lnTo>
                    <a:pt x="1088783" y="115239"/>
                  </a:lnTo>
                  <a:close/>
                </a:path>
              </a:pathLst>
            </a:custGeom>
            <a:solidFill>
              <a:srgbClr val="1E427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5932450" y="1977172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30">
                  <a:moveTo>
                    <a:pt x="341998" y="0"/>
                  </a:moveTo>
                  <a:lnTo>
                    <a:pt x="295589" y="3121"/>
                  </a:lnTo>
                  <a:lnTo>
                    <a:pt x="251079" y="12216"/>
                  </a:lnTo>
                  <a:lnTo>
                    <a:pt x="208874" y="26874"/>
                  </a:lnTo>
                  <a:lnTo>
                    <a:pt x="169382" y="46691"/>
                  </a:lnTo>
                  <a:lnTo>
                    <a:pt x="133010" y="71257"/>
                  </a:lnTo>
                  <a:lnTo>
                    <a:pt x="100166" y="100166"/>
                  </a:lnTo>
                  <a:lnTo>
                    <a:pt x="71257" y="133010"/>
                  </a:lnTo>
                  <a:lnTo>
                    <a:pt x="46691" y="169382"/>
                  </a:lnTo>
                  <a:lnTo>
                    <a:pt x="26874" y="208874"/>
                  </a:lnTo>
                  <a:lnTo>
                    <a:pt x="12216" y="251079"/>
                  </a:lnTo>
                  <a:lnTo>
                    <a:pt x="3121" y="295589"/>
                  </a:lnTo>
                  <a:lnTo>
                    <a:pt x="0" y="341998"/>
                  </a:lnTo>
                  <a:lnTo>
                    <a:pt x="3121" y="388404"/>
                  </a:lnTo>
                  <a:lnTo>
                    <a:pt x="12216" y="432912"/>
                  </a:lnTo>
                  <a:lnTo>
                    <a:pt x="26874" y="475116"/>
                  </a:lnTo>
                  <a:lnTo>
                    <a:pt x="46691" y="514608"/>
                  </a:lnTo>
                  <a:lnTo>
                    <a:pt x="71257" y="550980"/>
                  </a:lnTo>
                  <a:lnTo>
                    <a:pt x="100166" y="583825"/>
                  </a:lnTo>
                  <a:lnTo>
                    <a:pt x="133010" y="612735"/>
                  </a:lnTo>
                  <a:lnTo>
                    <a:pt x="169382" y="637302"/>
                  </a:lnTo>
                  <a:lnTo>
                    <a:pt x="208874" y="657119"/>
                  </a:lnTo>
                  <a:lnTo>
                    <a:pt x="251079" y="671779"/>
                  </a:lnTo>
                  <a:lnTo>
                    <a:pt x="295589" y="680874"/>
                  </a:lnTo>
                  <a:lnTo>
                    <a:pt x="341998" y="683996"/>
                  </a:lnTo>
                  <a:lnTo>
                    <a:pt x="388404" y="680874"/>
                  </a:lnTo>
                  <a:lnTo>
                    <a:pt x="432912" y="671779"/>
                  </a:lnTo>
                  <a:lnTo>
                    <a:pt x="475116" y="657119"/>
                  </a:lnTo>
                  <a:lnTo>
                    <a:pt x="514608" y="637302"/>
                  </a:lnTo>
                  <a:lnTo>
                    <a:pt x="550980" y="612735"/>
                  </a:lnTo>
                  <a:lnTo>
                    <a:pt x="583825" y="583825"/>
                  </a:lnTo>
                  <a:lnTo>
                    <a:pt x="612735" y="550980"/>
                  </a:lnTo>
                  <a:lnTo>
                    <a:pt x="637302" y="514608"/>
                  </a:lnTo>
                  <a:lnTo>
                    <a:pt x="657119" y="475116"/>
                  </a:lnTo>
                  <a:lnTo>
                    <a:pt x="671779" y="432912"/>
                  </a:lnTo>
                  <a:lnTo>
                    <a:pt x="680874" y="388404"/>
                  </a:lnTo>
                  <a:lnTo>
                    <a:pt x="683996" y="341998"/>
                  </a:lnTo>
                  <a:lnTo>
                    <a:pt x="680874" y="295589"/>
                  </a:lnTo>
                  <a:lnTo>
                    <a:pt x="671779" y="251079"/>
                  </a:lnTo>
                  <a:lnTo>
                    <a:pt x="657119" y="208874"/>
                  </a:lnTo>
                  <a:lnTo>
                    <a:pt x="637302" y="169382"/>
                  </a:lnTo>
                  <a:lnTo>
                    <a:pt x="612735" y="133010"/>
                  </a:lnTo>
                  <a:lnTo>
                    <a:pt x="583825" y="100166"/>
                  </a:lnTo>
                  <a:lnTo>
                    <a:pt x="550980" y="71257"/>
                  </a:lnTo>
                  <a:lnTo>
                    <a:pt x="514608" y="46691"/>
                  </a:lnTo>
                  <a:lnTo>
                    <a:pt x="475116" y="26874"/>
                  </a:lnTo>
                  <a:lnTo>
                    <a:pt x="432912" y="12216"/>
                  </a:lnTo>
                  <a:lnTo>
                    <a:pt x="388404" y="3121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F9A12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127355" y="2153588"/>
              <a:ext cx="53975" cy="34925"/>
            </a:xfrm>
            <a:custGeom>
              <a:avLst/>
              <a:gdLst/>
              <a:ahLst/>
              <a:cxnLst/>
              <a:rect l="l" t="t" r="r" b="b"/>
              <a:pathLst>
                <a:path w="53975" h="34925">
                  <a:moveTo>
                    <a:pt x="46027" y="0"/>
                  </a:moveTo>
                  <a:lnTo>
                    <a:pt x="46027" y="3035"/>
                  </a:lnTo>
                  <a:lnTo>
                    <a:pt x="3660" y="3035"/>
                  </a:lnTo>
                  <a:lnTo>
                    <a:pt x="637" y="9080"/>
                  </a:lnTo>
                  <a:lnTo>
                    <a:pt x="163" y="20440"/>
                  </a:lnTo>
                  <a:lnTo>
                    <a:pt x="70" y="22518"/>
                  </a:lnTo>
                  <a:lnTo>
                    <a:pt x="0" y="30159"/>
                  </a:lnTo>
                  <a:lnTo>
                    <a:pt x="637" y="34823"/>
                  </a:lnTo>
                  <a:lnTo>
                    <a:pt x="53596" y="34823"/>
                  </a:lnTo>
                  <a:lnTo>
                    <a:pt x="53115" y="22518"/>
                  </a:lnTo>
                  <a:lnTo>
                    <a:pt x="53029" y="20440"/>
                  </a:lnTo>
                  <a:lnTo>
                    <a:pt x="52959" y="11831"/>
                  </a:lnTo>
                  <a:lnTo>
                    <a:pt x="53596" y="6057"/>
                  </a:lnTo>
                  <a:lnTo>
                    <a:pt x="50573" y="6057"/>
                  </a:lnTo>
                  <a:lnTo>
                    <a:pt x="49062" y="3035"/>
                  </a:lnTo>
                  <a:lnTo>
                    <a:pt x="46027" y="0"/>
                  </a:lnTo>
                  <a:close/>
                </a:path>
              </a:pathLst>
            </a:custGeom>
            <a:solidFill>
              <a:srgbClr val="118A7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203641" y="2158135"/>
              <a:ext cx="163830" cy="33655"/>
            </a:xfrm>
            <a:custGeom>
              <a:avLst/>
              <a:gdLst/>
              <a:ahLst/>
              <a:cxnLst/>
              <a:rect l="l" t="t" r="r" b="b"/>
              <a:pathLst>
                <a:path w="163829" h="33655">
                  <a:moveTo>
                    <a:pt x="163454" y="30304"/>
                  </a:moveTo>
                  <a:lnTo>
                    <a:pt x="162050" y="30304"/>
                  </a:lnTo>
                  <a:lnTo>
                    <a:pt x="163454" y="33286"/>
                  </a:lnTo>
                  <a:lnTo>
                    <a:pt x="163454" y="30304"/>
                  </a:lnTo>
                  <a:close/>
                </a:path>
                <a:path w="163829" h="33655">
                  <a:moveTo>
                    <a:pt x="137724" y="0"/>
                  </a:moveTo>
                  <a:lnTo>
                    <a:pt x="24224" y="0"/>
                  </a:lnTo>
                  <a:lnTo>
                    <a:pt x="22713" y="3022"/>
                  </a:lnTo>
                  <a:lnTo>
                    <a:pt x="19703" y="6057"/>
                  </a:lnTo>
                  <a:lnTo>
                    <a:pt x="15341" y="10902"/>
                  </a:lnTo>
                  <a:lnTo>
                    <a:pt x="8717" y="18729"/>
                  </a:lnTo>
                  <a:lnTo>
                    <a:pt x="2665" y="26274"/>
                  </a:lnTo>
                  <a:lnTo>
                    <a:pt x="0" y="30304"/>
                  </a:lnTo>
                  <a:lnTo>
                    <a:pt x="369" y="30304"/>
                  </a:lnTo>
                  <a:lnTo>
                    <a:pt x="24488" y="32184"/>
                  </a:lnTo>
                  <a:lnTo>
                    <a:pt x="76626" y="31972"/>
                  </a:lnTo>
                  <a:lnTo>
                    <a:pt x="162050" y="30304"/>
                  </a:lnTo>
                  <a:lnTo>
                    <a:pt x="159007" y="23836"/>
                  </a:lnTo>
                  <a:lnTo>
                    <a:pt x="153994" y="14381"/>
                  </a:lnTo>
                  <a:lnTo>
                    <a:pt x="147280" y="6057"/>
                  </a:lnTo>
                  <a:lnTo>
                    <a:pt x="137724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089920" y="2186888"/>
              <a:ext cx="387985" cy="294005"/>
            </a:xfrm>
            <a:custGeom>
              <a:avLst/>
              <a:gdLst/>
              <a:ahLst/>
              <a:cxnLst/>
              <a:rect l="l" t="t" r="r" b="b"/>
              <a:pathLst>
                <a:path w="387985" h="294005">
                  <a:moveTo>
                    <a:pt x="275650" y="0"/>
                  </a:moveTo>
                  <a:lnTo>
                    <a:pt x="113738" y="0"/>
                  </a:lnTo>
                  <a:lnTo>
                    <a:pt x="113738" y="3035"/>
                  </a:lnTo>
                  <a:lnTo>
                    <a:pt x="38071" y="3035"/>
                  </a:lnTo>
                  <a:lnTo>
                    <a:pt x="2156" y="28557"/>
                  </a:lnTo>
                  <a:lnTo>
                    <a:pt x="0" y="60528"/>
                  </a:lnTo>
                  <a:lnTo>
                    <a:pt x="238" y="71119"/>
                  </a:lnTo>
                  <a:lnTo>
                    <a:pt x="238" y="293585"/>
                  </a:lnTo>
                  <a:lnTo>
                    <a:pt x="346783" y="293585"/>
                  </a:lnTo>
                  <a:lnTo>
                    <a:pt x="350803" y="284263"/>
                  </a:lnTo>
                  <a:lnTo>
                    <a:pt x="368493" y="265055"/>
                  </a:lnTo>
                  <a:lnTo>
                    <a:pt x="372513" y="255739"/>
                  </a:lnTo>
                  <a:lnTo>
                    <a:pt x="372323" y="255006"/>
                  </a:lnTo>
                  <a:lnTo>
                    <a:pt x="380076" y="253279"/>
                  </a:lnTo>
                  <a:lnTo>
                    <a:pt x="387829" y="251271"/>
                  </a:lnTo>
                  <a:lnTo>
                    <a:pt x="387710" y="57499"/>
                  </a:lnTo>
                  <a:lnTo>
                    <a:pt x="387922" y="48520"/>
                  </a:lnTo>
                  <a:lnTo>
                    <a:pt x="372847" y="9214"/>
                  </a:lnTo>
                  <a:lnTo>
                    <a:pt x="352841" y="4533"/>
                  </a:lnTo>
                  <a:lnTo>
                    <a:pt x="278673" y="4533"/>
                  </a:lnTo>
                  <a:lnTo>
                    <a:pt x="275650" y="1523"/>
                  </a:lnTo>
                  <a:lnTo>
                    <a:pt x="275650" y="0"/>
                  </a:lnTo>
                  <a:close/>
                </a:path>
              </a:pathLst>
            </a:custGeom>
            <a:solidFill>
              <a:srgbClr val="9ECA9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093194" y="2270123"/>
              <a:ext cx="382854" cy="213372"/>
            </a:xfrm>
            <a:prstGeom prst="rect">
              <a:avLst/>
            </a:prstGeom>
          </p:spPr>
        </p:pic>
        <p:sp>
          <p:nvSpPr>
            <p:cNvPr id="60" name="object 60" descr=""/>
            <p:cNvSpPr/>
            <p:nvPr/>
          </p:nvSpPr>
          <p:spPr>
            <a:xfrm>
              <a:off x="6089972" y="2188412"/>
              <a:ext cx="386715" cy="144145"/>
            </a:xfrm>
            <a:custGeom>
              <a:avLst/>
              <a:gdLst/>
              <a:ahLst/>
              <a:cxnLst/>
              <a:rect l="l" t="t" r="r" b="b"/>
              <a:pathLst>
                <a:path w="386714" h="144144">
                  <a:moveTo>
                    <a:pt x="386219" y="54457"/>
                  </a:moveTo>
                  <a:lnTo>
                    <a:pt x="190865" y="54457"/>
                  </a:lnTo>
                  <a:lnTo>
                    <a:pt x="212665" y="56941"/>
                  </a:lnTo>
                  <a:lnTo>
                    <a:pt x="235881" y="64109"/>
                  </a:lnTo>
                  <a:lnTo>
                    <a:pt x="278622" y="90792"/>
                  </a:lnTo>
                  <a:lnTo>
                    <a:pt x="303741" y="129304"/>
                  </a:lnTo>
                  <a:lnTo>
                    <a:pt x="308898" y="143751"/>
                  </a:lnTo>
                  <a:lnTo>
                    <a:pt x="386076" y="143751"/>
                  </a:lnTo>
                  <a:lnTo>
                    <a:pt x="386183" y="55975"/>
                  </a:lnTo>
                  <a:lnTo>
                    <a:pt x="386219" y="54457"/>
                  </a:lnTo>
                  <a:close/>
                </a:path>
                <a:path w="386714" h="144144">
                  <a:moveTo>
                    <a:pt x="274100" y="0"/>
                  </a:moveTo>
                  <a:lnTo>
                    <a:pt x="113687" y="0"/>
                  </a:lnTo>
                  <a:lnTo>
                    <a:pt x="113687" y="1511"/>
                  </a:lnTo>
                  <a:lnTo>
                    <a:pt x="38020" y="1511"/>
                  </a:lnTo>
                  <a:lnTo>
                    <a:pt x="2105" y="27033"/>
                  </a:lnTo>
                  <a:lnTo>
                    <a:pt x="0" y="41221"/>
                  </a:lnTo>
                  <a:lnTo>
                    <a:pt x="63" y="64109"/>
                  </a:lnTo>
                  <a:lnTo>
                    <a:pt x="187" y="89281"/>
                  </a:lnTo>
                  <a:lnTo>
                    <a:pt x="106118" y="89281"/>
                  </a:lnTo>
                  <a:lnTo>
                    <a:pt x="113687" y="81711"/>
                  </a:lnTo>
                  <a:lnTo>
                    <a:pt x="118233" y="80187"/>
                  </a:lnTo>
                  <a:lnTo>
                    <a:pt x="134683" y="69143"/>
                  </a:lnTo>
                  <a:lnTo>
                    <a:pt x="152273" y="61079"/>
                  </a:lnTo>
                  <a:lnTo>
                    <a:pt x="171001" y="56136"/>
                  </a:lnTo>
                  <a:lnTo>
                    <a:pt x="190865" y="54457"/>
                  </a:lnTo>
                  <a:lnTo>
                    <a:pt x="386219" y="54457"/>
                  </a:lnTo>
                  <a:lnTo>
                    <a:pt x="386359" y="48507"/>
                  </a:lnTo>
                  <a:lnTo>
                    <a:pt x="386194" y="41221"/>
                  </a:lnTo>
                  <a:lnTo>
                    <a:pt x="386073" y="35929"/>
                  </a:lnTo>
                  <a:lnTo>
                    <a:pt x="383515" y="23916"/>
                  </a:lnTo>
                  <a:lnTo>
                    <a:pt x="351266" y="4521"/>
                  </a:lnTo>
                  <a:lnTo>
                    <a:pt x="277123" y="4521"/>
                  </a:lnTo>
                  <a:lnTo>
                    <a:pt x="274100" y="1511"/>
                  </a:lnTo>
                  <a:lnTo>
                    <a:pt x="274100" y="0"/>
                  </a:lnTo>
                  <a:close/>
                </a:path>
              </a:pathLst>
            </a:custGeom>
            <a:solidFill>
              <a:srgbClr val="23B0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6370130" y="2280715"/>
              <a:ext cx="107950" cy="53340"/>
            </a:xfrm>
            <a:custGeom>
              <a:avLst/>
              <a:gdLst/>
              <a:ahLst/>
              <a:cxnLst/>
              <a:rect l="l" t="t" r="r" b="b"/>
              <a:pathLst>
                <a:path w="107950" h="53339">
                  <a:moveTo>
                    <a:pt x="107429" y="0"/>
                  </a:moveTo>
                  <a:lnTo>
                    <a:pt x="0" y="0"/>
                  </a:lnTo>
                  <a:lnTo>
                    <a:pt x="10252" y="11889"/>
                  </a:lnTo>
                  <a:lnTo>
                    <a:pt x="18526" y="24774"/>
                  </a:lnTo>
                  <a:lnTo>
                    <a:pt x="25099" y="38511"/>
                  </a:lnTo>
                  <a:lnTo>
                    <a:pt x="30251" y="52959"/>
                  </a:lnTo>
                  <a:lnTo>
                    <a:pt x="107429" y="52959"/>
                  </a:lnTo>
                  <a:lnTo>
                    <a:pt x="107429" y="0"/>
                  </a:lnTo>
                  <a:close/>
                </a:path>
              </a:pathLst>
            </a:custGeom>
            <a:solidFill>
              <a:srgbClr val="74BC7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2" name="object 62" descr=""/>
          <p:cNvSpPr txBox="1"/>
          <p:nvPr/>
        </p:nvSpPr>
        <p:spPr>
          <a:xfrm>
            <a:off x="3613494" y="2304312"/>
            <a:ext cx="1153160" cy="1553845"/>
          </a:xfrm>
          <a:prstGeom prst="rect">
            <a:avLst/>
          </a:prstGeom>
        </p:spPr>
        <p:txBody>
          <a:bodyPr wrap="square" lIns="0" tIns="1771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9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">
              <a:lnSpc>
                <a:spcPts val="1400"/>
              </a:lnSpc>
              <a:spcBef>
                <a:spcPts val="860"/>
              </a:spcBef>
            </a:pPr>
            <a:r>
              <a:rPr dirty="0" sz="1200">
                <a:latin typeface="Podkova"/>
                <a:cs typeface="Podkova"/>
              </a:rPr>
              <a:t>“Zdrave šume </a:t>
            </a:r>
            <a:r>
              <a:rPr dirty="0" sz="1200" spc="-25">
                <a:latin typeface="Podkova"/>
                <a:cs typeface="Podkova"/>
              </a:rPr>
              <a:t>za </a:t>
            </a:r>
            <a:r>
              <a:rPr dirty="0" sz="1200">
                <a:latin typeface="Podkova"/>
                <a:cs typeface="Podkova"/>
              </a:rPr>
              <a:t>zdrave </a:t>
            </a:r>
            <a:r>
              <a:rPr dirty="0" sz="1200" spc="-10">
                <a:latin typeface="Podkova"/>
                <a:cs typeface="Podkova"/>
              </a:rPr>
              <a:t>ljude”</a:t>
            </a:r>
            <a:endParaRPr sz="1200">
              <a:latin typeface="Podkova"/>
              <a:cs typeface="Podkova"/>
            </a:endParaRPr>
          </a:p>
          <a:p>
            <a:pPr marL="12700" marR="15875">
              <a:lnSpc>
                <a:spcPct val="100000"/>
              </a:lnSpc>
              <a:spcBef>
                <a:spcPts val="509"/>
              </a:spcBef>
            </a:pPr>
            <a:r>
              <a:rPr dirty="0" sz="1000">
                <a:latin typeface="Podkova"/>
                <a:cs typeface="Podkova"/>
              </a:rPr>
              <a:t>(Healthy Forests </a:t>
            </a:r>
            <a:r>
              <a:rPr dirty="0" sz="1000" spc="-25">
                <a:latin typeface="Podkova"/>
                <a:cs typeface="Podkova"/>
              </a:rPr>
              <a:t>for </a:t>
            </a:r>
            <a:r>
              <a:rPr dirty="0" sz="1000">
                <a:latin typeface="Podkova"/>
                <a:cs typeface="Podkova"/>
              </a:rPr>
              <a:t>Healthy </a:t>
            </a:r>
            <a:r>
              <a:rPr dirty="0" sz="1000" spc="-10">
                <a:latin typeface="Podkova"/>
                <a:cs typeface="Podkova"/>
              </a:rPr>
              <a:t>People)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1000">
                <a:latin typeface="Podkova"/>
                <a:cs typeface="Podkova"/>
              </a:rPr>
              <a:t>01:00</a:t>
            </a:r>
            <a:r>
              <a:rPr dirty="0" sz="1000" spc="-5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6865875" y="1335403"/>
            <a:ext cx="1772285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Ove su blagodati od </a:t>
            </a:r>
            <a:r>
              <a:rPr dirty="0" sz="1200" spc="-20">
                <a:latin typeface="Podkova"/>
                <a:cs typeface="Podkova"/>
              </a:rPr>
              <a:t>šuma </a:t>
            </a:r>
            <a:r>
              <a:rPr dirty="0" sz="1200">
                <a:latin typeface="Podkova"/>
                <a:cs typeface="Podkova"/>
              </a:rPr>
              <a:t>ključne za </a:t>
            </a:r>
            <a:r>
              <a:rPr dirty="0" sz="1200" spc="-10">
                <a:latin typeface="Podkova"/>
                <a:cs typeface="Podkova"/>
              </a:rPr>
              <a:t>kvalitetu </a:t>
            </a:r>
            <a:r>
              <a:rPr dirty="0" sz="1200">
                <a:latin typeface="Podkova"/>
                <a:cs typeface="Podkova"/>
              </a:rPr>
              <a:t>života, </a:t>
            </a:r>
            <a:r>
              <a:rPr dirty="0" sz="1200" spc="-10">
                <a:latin typeface="Podkova"/>
                <a:cs typeface="Podkova"/>
              </a:rPr>
              <a:t>očuvanje </a:t>
            </a:r>
            <a:r>
              <a:rPr dirty="0" sz="1200">
                <a:latin typeface="Podkova"/>
                <a:cs typeface="Podkova"/>
              </a:rPr>
              <a:t>identiteta zajednica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održivi </a:t>
            </a:r>
            <a:r>
              <a:rPr dirty="0" sz="1200" spc="-10">
                <a:latin typeface="Podkova"/>
                <a:cs typeface="Podkova"/>
              </a:rPr>
              <a:t>razvoj.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4" name="object 64"/>
          <p:cNvSpPr txBox="1">
            <a:spLocks noGrp="1"/>
          </p:cNvSpPr>
          <p:nvPr>
            <p:ph type="title"/>
          </p:nvPr>
        </p:nvSpPr>
        <p:spPr>
          <a:xfrm>
            <a:off x="3950717" y="447536"/>
            <a:ext cx="55873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844165" algn="l"/>
              </a:tabLst>
            </a:pPr>
            <a:r>
              <a:rPr dirty="0" sz="4800" spc="-10">
                <a:solidFill>
                  <a:srgbClr val="508786"/>
                </a:solidFill>
              </a:rPr>
              <a:t>Socijalne</a:t>
            </a:r>
            <a:r>
              <a:rPr dirty="0" sz="4800">
                <a:solidFill>
                  <a:srgbClr val="508786"/>
                </a:solidFill>
              </a:rPr>
              <a:t>	</a:t>
            </a:r>
            <a:r>
              <a:rPr dirty="0" sz="4800" spc="-10">
                <a:solidFill>
                  <a:srgbClr val="508786"/>
                </a:solidFill>
              </a:rPr>
              <a:t>dobrobiti</a:t>
            </a:r>
            <a:endParaRPr sz="4800"/>
          </a:p>
        </p:txBody>
      </p:sp>
      <p:sp>
        <p:nvSpPr>
          <p:cNvPr id="65" name="object 65" descr=""/>
          <p:cNvSpPr txBox="1"/>
          <p:nvPr/>
        </p:nvSpPr>
        <p:spPr>
          <a:xfrm>
            <a:off x="6849783" y="4457142"/>
            <a:ext cx="3408045" cy="165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smjeru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razvila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šumska</a:t>
            </a:r>
            <a:r>
              <a:rPr dirty="0" sz="1200" spc="-10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kupka</a:t>
            </a:r>
            <a:r>
              <a:rPr dirty="0" sz="1200" spc="10" b="1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(na </a:t>
            </a:r>
            <a:r>
              <a:rPr dirty="0" sz="1200">
                <a:latin typeface="Podkova"/>
                <a:cs typeface="Podkova"/>
              </a:rPr>
              <a:t>japanskom Shinrin-yoku, što znači "kupanje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šumi"). To je praksa povezivanja s prirodom </a:t>
            </a:r>
            <a:r>
              <a:rPr dirty="0" sz="1200" spc="-20">
                <a:latin typeface="Podkova"/>
                <a:cs typeface="Podkova"/>
              </a:rPr>
              <a:t>kroz </a:t>
            </a:r>
            <a:r>
              <a:rPr dirty="0" sz="1200">
                <a:latin typeface="Podkova"/>
                <a:cs typeface="Podkova"/>
              </a:rPr>
              <a:t>svjesno i sporo uranjanje u atmosferu šume. </a:t>
            </a:r>
            <a:r>
              <a:rPr dirty="0" sz="1200" spc="-20">
                <a:latin typeface="Podkova"/>
                <a:cs typeface="Podkova"/>
              </a:rPr>
              <a:t>Nije </a:t>
            </a:r>
            <a:r>
              <a:rPr dirty="0" sz="1200">
                <a:latin typeface="Podkova"/>
                <a:cs typeface="Podkova"/>
              </a:rPr>
              <a:t>riječ o doslovnom kupanju, već o boravku u </a:t>
            </a:r>
            <a:r>
              <a:rPr dirty="0" sz="1200" spc="-10">
                <a:latin typeface="Podkova"/>
                <a:cs typeface="Podkova"/>
              </a:rPr>
              <a:t>šumi, </a:t>
            </a:r>
            <a:r>
              <a:rPr dirty="0" sz="1200">
                <a:latin typeface="Podkova"/>
                <a:cs typeface="Podkova"/>
              </a:rPr>
              <a:t>gdje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osoba koristi sva svoja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osjetila da bi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opustila, smirila i obnovila svoje fizičko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mentalno</a:t>
            </a:r>
            <a:r>
              <a:rPr dirty="0" sz="1200" spc="-5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zdravlje.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849783" y="6285622"/>
            <a:ext cx="340741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Šumske kupke se prakticiraju diljem svijeta, </a:t>
            </a:r>
            <a:r>
              <a:rPr dirty="0" sz="1200" spc="-50">
                <a:latin typeface="Podkova"/>
                <a:cs typeface="Podkova"/>
              </a:rPr>
              <a:t>a </a:t>
            </a:r>
            <a:r>
              <a:rPr dirty="0" sz="1200">
                <a:latin typeface="Podkova"/>
                <a:cs typeface="Podkova"/>
              </a:rPr>
              <a:t>brojne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studije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potvrđuju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njihove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pozitivne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učinke </a:t>
            </a:r>
            <a:r>
              <a:rPr dirty="0" sz="1200">
                <a:latin typeface="Podkova"/>
                <a:cs typeface="Podkova"/>
              </a:rPr>
              <a:t>na </a:t>
            </a:r>
            <a:r>
              <a:rPr dirty="0" sz="1200" spc="-10">
                <a:latin typeface="Podkova"/>
                <a:cs typeface="Podkova"/>
              </a:rPr>
              <a:t>zdravlje.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7" name="object 67" descr=""/>
          <p:cNvSpPr/>
          <p:nvPr/>
        </p:nvSpPr>
        <p:spPr>
          <a:xfrm>
            <a:off x="6740055" y="2705441"/>
            <a:ext cx="3887470" cy="227329"/>
          </a:xfrm>
          <a:custGeom>
            <a:avLst/>
            <a:gdLst/>
            <a:ahLst/>
            <a:cxnLst/>
            <a:rect l="l" t="t" r="r" b="b"/>
            <a:pathLst>
              <a:path w="3887470" h="227330">
                <a:moveTo>
                  <a:pt x="3775329" y="0"/>
                </a:moveTo>
                <a:lnTo>
                  <a:pt x="111912" y="0"/>
                </a:lnTo>
                <a:lnTo>
                  <a:pt x="68354" y="8794"/>
                </a:lnTo>
                <a:lnTo>
                  <a:pt x="32781" y="32777"/>
                </a:lnTo>
                <a:lnTo>
                  <a:pt x="8795" y="68349"/>
                </a:lnTo>
                <a:lnTo>
                  <a:pt x="0" y="111912"/>
                </a:lnTo>
                <a:lnTo>
                  <a:pt x="0" y="115138"/>
                </a:lnTo>
                <a:lnTo>
                  <a:pt x="8795" y="158702"/>
                </a:lnTo>
                <a:lnTo>
                  <a:pt x="32781" y="194279"/>
                </a:lnTo>
                <a:lnTo>
                  <a:pt x="68354" y="218267"/>
                </a:lnTo>
                <a:lnTo>
                  <a:pt x="111912" y="227063"/>
                </a:lnTo>
                <a:lnTo>
                  <a:pt x="3775329" y="227063"/>
                </a:lnTo>
                <a:lnTo>
                  <a:pt x="3818886" y="218267"/>
                </a:lnTo>
                <a:lnTo>
                  <a:pt x="3854459" y="194279"/>
                </a:lnTo>
                <a:lnTo>
                  <a:pt x="3878445" y="158702"/>
                </a:lnTo>
                <a:lnTo>
                  <a:pt x="3887241" y="115138"/>
                </a:lnTo>
                <a:lnTo>
                  <a:pt x="3887241" y="111912"/>
                </a:lnTo>
                <a:lnTo>
                  <a:pt x="3878445" y="68349"/>
                </a:lnTo>
                <a:lnTo>
                  <a:pt x="3854459" y="32777"/>
                </a:lnTo>
                <a:lnTo>
                  <a:pt x="3818886" y="8794"/>
                </a:lnTo>
                <a:lnTo>
                  <a:pt x="3775329" y="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 descr=""/>
          <p:cNvSpPr txBox="1"/>
          <p:nvPr/>
        </p:nvSpPr>
        <p:spPr>
          <a:xfrm>
            <a:off x="6849783" y="2683890"/>
            <a:ext cx="3415029" cy="15957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5461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Rekreacija</a:t>
            </a:r>
            <a:r>
              <a:rPr dirty="0" sz="1400" spc="-4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i</a:t>
            </a:r>
            <a:r>
              <a:rPr dirty="0" sz="1400" spc="-3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zdravlje</a:t>
            </a:r>
            <a:endParaRPr sz="14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  <a:spcBef>
                <a:spcPts val="1085"/>
              </a:spcBef>
            </a:pPr>
            <a:r>
              <a:rPr dirty="0" sz="1200">
                <a:latin typeface="Podkova"/>
                <a:cs typeface="Podkova"/>
              </a:rPr>
              <a:t>Šume pružaju prostor za rekreaciju, kao što </a:t>
            </a:r>
            <a:r>
              <a:rPr dirty="0" sz="1200" spc="-25">
                <a:latin typeface="Podkova"/>
                <a:cs typeface="Podkova"/>
              </a:rPr>
              <a:t>su </a:t>
            </a:r>
            <a:r>
              <a:rPr dirty="0" sz="1200">
                <a:latin typeface="Podkova"/>
                <a:cs typeface="Podkova"/>
              </a:rPr>
              <a:t>planinarenje, kampiranje, bicikliranje, </a:t>
            </a:r>
            <a:r>
              <a:rPr dirty="0" sz="1200" spc="-10">
                <a:latin typeface="Podkova"/>
                <a:cs typeface="Podkova"/>
              </a:rPr>
              <a:t>slobodno </a:t>
            </a:r>
            <a:r>
              <a:rPr dirty="0" sz="1200">
                <a:latin typeface="Podkova"/>
                <a:cs typeface="Podkova"/>
              </a:rPr>
              <a:t>penjanje i istraživanje prirode. Aktivan boravak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šumi pridonosi cjelokupnom zdravlju </a:t>
            </a:r>
            <a:r>
              <a:rPr dirty="0" sz="1200" spc="-10">
                <a:latin typeface="Podkova"/>
                <a:cs typeface="Podkova"/>
              </a:rPr>
              <a:t>pojedinca </a:t>
            </a:r>
            <a:r>
              <a:rPr dirty="0" sz="1200">
                <a:latin typeface="Podkova"/>
                <a:cs typeface="Podkova"/>
              </a:rPr>
              <a:t>jer šuma nudi stimulativno okruženje koje </a:t>
            </a:r>
            <a:r>
              <a:rPr dirty="0" sz="1200" spc="-25">
                <a:latin typeface="Podkova"/>
                <a:cs typeface="Podkova"/>
              </a:rPr>
              <a:t>nas </a:t>
            </a:r>
            <a:r>
              <a:rPr dirty="0" sz="1200">
                <a:latin typeface="Podkova"/>
                <a:cs typeface="Podkova"/>
              </a:rPr>
              <a:t>opušta i povezuje s </a:t>
            </a:r>
            <a:r>
              <a:rPr dirty="0" sz="1200" spc="-10">
                <a:latin typeface="Podkova"/>
                <a:cs typeface="Podkova"/>
              </a:rPr>
              <a:t>prirodom.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8733564" y="1336341"/>
            <a:ext cx="1958975" cy="1009650"/>
            <a:chOff x="8733564" y="1336341"/>
            <a:chExt cx="1958975" cy="1009650"/>
          </a:xfrm>
        </p:grpSpPr>
        <p:pic>
          <p:nvPicPr>
            <p:cNvPr id="70" name="object 7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9379624" y="1610617"/>
              <a:ext cx="746778" cy="735083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9757588" y="2143925"/>
              <a:ext cx="320586" cy="156832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9606027" y="2268040"/>
              <a:ext cx="161925" cy="38735"/>
            </a:xfrm>
            <a:custGeom>
              <a:avLst/>
              <a:gdLst/>
              <a:ahLst/>
              <a:cxnLst/>
              <a:rect l="l" t="t" r="r" b="b"/>
              <a:pathLst>
                <a:path w="161925" h="38735">
                  <a:moveTo>
                    <a:pt x="151561" y="0"/>
                  </a:moveTo>
                  <a:lnTo>
                    <a:pt x="107877" y="16491"/>
                  </a:lnTo>
                  <a:lnTo>
                    <a:pt x="69528" y="25858"/>
                  </a:lnTo>
                  <a:lnTo>
                    <a:pt x="50249" y="28149"/>
                  </a:lnTo>
                  <a:lnTo>
                    <a:pt x="30791" y="27516"/>
                  </a:lnTo>
                  <a:lnTo>
                    <a:pt x="6857" y="24015"/>
                  </a:lnTo>
                  <a:lnTo>
                    <a:pt x="0" y="30873"/>
                  </a:lnTo>
                  <a:lnTo>
                    <a:pt x="1938" y="31950"/>
                  </a:lnTo>
                  <a:lnTo>
                    <a:pt x="1447" y="33375"/>
                  </a:lnTo>
                  <a:lnTo>
                    <a:pt x="7329" y="35267"/>
                  </a:lnTo>
                  <a:lnTo>
                    <a:pt x="28384" y="37744"/>
                  </a:lnTo>
                  <a:lnTo>
                    <a:pt x="61825" y="38549"/>
                  </a:lnTo>
                  <a:lnTo>
                    <a:pt x="97107" y="35090"/>
                  </a:lnTo>
                  <a:lnTo>
                    <a:pt x="131393" y="26953"/>
                  </a:lnTo>
                  <a:lnTo>
                    <a:pt x="161848" y="13728"/>
                  </a:lnTo>
                  <a:lnTo>
                    <a:pt x="155308" y="4368"/>
                  </a:lnTo>
                  <a:lnTo>
                    <a:pt x="151561" y="0"/>
                  </a:lnTo>
                  <a:close/>
                </a:path>
              </a:pathLst>
            </a:custGeom>
            <a:solidFill>
              <a:srgbClr val="FAB9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9911018" y="2305038"/>
              <a:ext cx="154305" cy="25400"/>
            </a:xfrm>
            <a:custGeom>
              <a:avLst/>
              <a:gdLst/>
              <a:ahLst/>
              <a:cxnLst/>
              <a:rect l="l" t="t" r="r" b="b"/>
              <a:pathLst>
                <a:path w="154304" h="25400">
                  <a:moveTo>
                    <a:pt x="131838" y="0"/>
                  </a:moveTo>
                  <a:lnTo>
                    <a:pt x="93637" y="228"/>
                  </a:lnTo>
                  <a:lnTo>
                    <a:pt x="52978" y="3910"/>
                  </a:lnTo>
                  <a:lnTo>
                    <a:pt x="25882" y="4175"/>
                  </a:lnTo>
                  <a:lnTo>
                    <a:pt x="19427" y="6458"/>
                  </a:lnTo>
                  <a:lnTo>
                    <a:pt x="6283" y="10438"/>
                  </a:lnTo>
                  <a:lnTo>
                    <a:pt x="0" y="12900"/>
                  </a:lnTo>
                  <a:lnTo>
                    <a:pt x="28181" y="11527"/>
                  </a:lnTo>
                  <a:lnTo>
                    <a:pt x="68729" y="10796"/>
                  </a:lnTo>
                  <a:lnTo>
                    <a:pt x="108281" y="11587"/>
                  </a:lnTo>
                  <a:lnTo>
                    <a:pt x="133476" y="14780"/>
                  </a:lnTo>
                  <a:lnTo>
                    <a:pt x="138150" y="16329"/>
                  </a:lnTo>
                  <a:lnTo>
                    <a:pt x="143141" y="23187"/>
                  </a:lnTo>
                  <a:lnTo>
                    <a:pt x="148132" y="25067"/>
                  </a:lnTo>
                  <a:lnTo>
                    <a:pt x="148132" y="24749"/>
                  </a:lnTo>
                  <a:lnTo>
                    <a:pt x="150031" y="24040"/>
                  </a:lnTo>
                  <a:lnTo>
                    <a:pt x="152776" y="24674"/>
                  </a:lnTo>
                  <a:lnTo>
                    <a:pt x="154056" y="21683"/>
                  </a:lnTo>
                  <a:lnTo>
                    <a:pt x="151561" y="10093"/>
                  </a:lnTo>
                  <a:lnTo>
                    <a:pt x="131838" y="0"/>
                  </a:lnTo>
                  <a:close/>
                </a:path>
              </a:pathLst>
            </a:custGeom>
            <a:solidFill>
              <a:srgbClr val="A4596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264548" y="2276462"/>
              <a:ext cx="341477" cy="57072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050729" y="2277706"/>
              <a:ext cx="211124" cy="2305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733564" y="1339266"/>
              <a:ext cx="942949" cy="992706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776918" y="1336341"/>
              <a:ext cx="915085" cy="993252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9748840" y="1818664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12330" y="0"/>
                  </a:moveTo>
                  <a:lnTo>
                    <a:pt x="8266" y="4673"/>
                  </a:lnTo>
                  <a:lnTo>
                    <a:pt x="5154" y="8115"/>
                  </a:lnTo>
                  <a:lnTo>
                    <a:pt x="163" y="1879"/>
                  </a:lnTo>
                  <a:lnTo>
                    <a:pt x="0" y="9344"/>
                  </a:lnTo>
                  <a:lnTo>
                    <a:pt x="5189" y="12512"/>
                  </a:lnTo>
                  <a:lnTo>
                    <a:pt x="10907" y="9894"/>
                  </a:lnTo>
                  <a:lnTo>
                    <a:pt x="12330" y="0"/>
                  </a:lnTo>
                  <a:close/>
                </a:path>
              </a:pathLst>
            </a:custGeom>
            <a:solidFill>
              <a:srgbClr val="E1788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9" name="object 79" descr="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2621081" y="6402703"/>
            <a:ext cx="697564" cy="696544"/>
          </a:xfrm>
          <a:prstGeom prst="rect">
            <a:avLst/>
          </a:prstGeom>
        </p:spPr>
      </p:pic>
      <p:sp>
        <p:nvSpPr>
          <p:cNvPr id="80" name="object 80" descr=""/>
          <p:cNvSpPr txBox="1"/>
          <p:nvPr/>
        </p:nvSpPr>
        <p:spPr>
          <a:xfrm>
            <a:off x="192242" y="2505836"/>
            <a:ext cx="161798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Ostale</a:t>
            </a:r>
            <a:r>
              <a:rPr dirty="0" sz="1400" spc="-4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općekorisne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funkcije</a:t>
            </a:r>
            <a:r>
              <a:rPr dirty="0" sz="1400" spc="-5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20" b="1">
                <a:solidFill>
                  <a:srgbClr val="FFFFFF"/>
                </a:solidFill>
                <a:latin typeface="Podkova"/>
                <a:cs typeface="Podkova"/>
              </a:rPr>
              <a:t>šuma</a:t>
            </a:r>
            <a:endParaRPr sz="1400">
              <a:latin typeface="Podkova"/>
              <a:cs typeface="Podkova"/>
            </a:endParaRPr>
          </a:p>
        </p:txBody>
      </p:sp>
      <p:grpSp>
        <p:nvGrpSpPr>
          <p:cNvPr id="81" name="object 81" descr=""/>
          <p:cNvGrpSpPr/>
          <p:nvPr/>
        </p:nvGrpSpPr>
        <p:grpSpPr>
          <a:xfrm>
            <a:off x="35345" y="3270934"/>
            <a:ext cx="1517650" cy="401320"/>
            <a:chOff x="35345" y="3270934"/>
            <a:chExt cx="1517650" cy="401320"/>
          </a:xfrm>
        </p:grpSpPr>
        <p:sp>
          <p:nvSpPr>
            <p:cNvPr id="82" name="object 82" descr=""/>
            <p:cNvSpPr/>
            <p:nvPr/>
          </p:nvSpPr>
          <p:spPr>
            <a:xfrm>
              <a:off x="35345" y="3270934"/>
              <a:ext cx="1517650" cy="401320"/>
            </a:xfrm>
            <a:custGeom>
              <a:avLst/>
              <a:gdLst/>
              <a:ahLst/>
              <a:cxnLst/>
              <a:rect l="l" t="t" r="r" b="b"/>
              <a:pathLst>
                <a:path w="1517650" h="401320">
                  <a:moveTo>
                    <a:pt x="1316545" y="0"/>
                  </a:moveTo>
                  <a:lnTo>
                    <a:pt x="200647" y="0"/>
                  </a:lnTo>
                  <a:lnTo>
                    <a:pt x="154642" y="5299"/>
                  </a:lnTo>
                  <a:lnTo>
                    <a:pt x="112410" y="20395"/>
                  </a:lnTo>
                  <a:lnTo>
                    <a:pt x="75155" y="44082"/>
                  </a:lnTo>
                  <a:lnTo>
                    <a:pt x="44082" y="75155"/>
                  </a:lnTo>
                  <a:lnTo>
                    <a:pt x="20395" y="112410"/>
                  </a:lnTo>
                  <a:lnTo>
                    <a:pt x="5299" y="154642"/>
                  </a:lnTo>
                  <a:lnTo>
                    <a:pt x="0" y="200647"/>
                  </a:lnTo>
                  <a:lnTo>
                    <a:pt x="5299" y="246655"/>
                  </a:lnTo>
                  <a:lnTo>
                    <a:pt x="20395" y="288889"/>
                  </a:lnTo>
                  <a:lnTo>
                    <a:pt x="44082" y="326144"/>
                  </a:lnTo>
                  <a:lnTo>
                    <a:pt x="75155" y="357216"/>
                  </a:lnTo>
                  <a:lnTo>
                    <a:pt x="112410" y="380901"/>
                  </a:lnTo>
                  <a:lnTo>
                    <a:pt x="154642" y="395995"/>
                  </a:lnTo>
                  <a:lnTo>
                    <a:pt x="200647" y="401294"/>
                  </a:lnTo>
                  <a:lnTo>
                    <a:pt x="1316545" y="401294"/>
                  </a:lnTo>
                  <a:lnTo>
                    <a:pt x="1362549" y="395995"/>
                  </a:lnTo>
                  <a:lnTo>
                    <a:pt x="1404779" y="380901"/>
                  </a:lnTo>
                  <a:lnTo>
                    <a:pt x="1442032" y="357216"/>
                  </a:lnTo>
                  <a:lnTo>
                    <a:pt x="1473102" y="326144"/>
                  </a:lnTo>
                  <a:lnTo>
                    <a:pt x="1496787" y="288889"/>
                  </a:lnTo>
                  <a:lnTo>
                    <a:pt x="1511881" y="246655"/>
                  </a:lnTo>
                  <a:lnTo>
                    <a:pt x="1517180" y="200647"/>
                  </a:lnTo>
                  <a:lnTo>
                    <a:pt x="1511881" y="154642"/>
                  </a:lnTo>
                  <a:lnTo>
                    <a:pt x="1496787" y="112410"/>
                  </a:lnTo>
                  <a:lnTo>
                    <a:pt x="1473102" y="75155"/>
                  </a:lnTo>
                  <a:lnTo>
                    <a:pt x="1442032" y="44082"/>
                  </a:lnTo>
                  <a:lnTo>
                    <a:pt x="1404779" y="20395"/>
                  </a:lnTo>
                  <a:lnTo>
                    <a:pt x="1362549" y="5299"/>
                  </a:lnTo>
                  <a:lnTo>
                    <a:pt x="1316545" y="0"/>
                  </a:lnTo>
                  <a:close/>
                </a:path>
              </a:pathLst>
            </a:custGeom>
            <a:solidFill>
              <a:srgbClr val="5087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215671" y="3316692"/>
              <a:ext cx="167005" cy="290830"/>
            </a:xfrm>
            <a:custGeom>
              <a:avLst/>
              <a:gdLst/>
              <a:ahLst/>
              <a:cxnLst/>
              <a:rect l="l" t="t" r="r" b="b"/>
              <a:pathLst>
                <a:path w="167004" h="290829">
                  <a:moveTo>
                    <a:pt x="35521" y="0"/>
                  </a:moveTo>
                  <a:lnTo>
                    <a:pt x="23914" y="17576"/>
                  </a:lnTo>
                  <a:lnTo>
                    <a:pt x="82969" y="58000"/>
                  </a:lnTo>
                  <a:lnTo>
                    <a:pt x="128091" y="26365"/>
                  </a:lnTo>
                  <a:lnTo>
                    <a:pt x="83324" y="26365"/>
                  </a:lnTo>
                  <a:lnTo>
                    <a:pt x="35521" y="0"/>
                  </a:lnTo>
                  <a:close/>
                </a:path>
                <a:path w="167004" h="290829">
                  <a:moveTo>
                    <a:pt x="128320" y="0"/>
                  </a:moveTo>
                  <a:lnTo>
                    <a:pt x="83324" y="26365"/>
                  </a:lnTo>
                  <a:lnTo>
                    <a:pt x="128091" y="26365"/>
                  </a:lnTo>
                  <a:lnTo>
                    <a:pt x="140627" y="17576"/>
                  </a:lnTo>
                  <a:lnTo>
                    <a:pt x="128320" y="0"/>
                  </a:lnTo>
                  <a:close/>
                </a:path>
                <a:path w="167004" h="290829">
                  <a:moveTo>
                    <a:pt x="33045" y="225348"/>
                  </a:moveTo>
                  <a:lnTo>
                    <a:pt x="0" y="229222"/>
                  </a:lnTo>
                  <a:lnTo>
                    <a:pt x="6243" y="276669"/>
                  </a:lnTo>
                  <a:lnTo>
                    <a:pt x="6337" y="277380"/>
                  </a:lnTo>
                  <a:lnTo>
                    <a:pt x="48702" y="288471"/>
                  </a:lnTo>
                  <a:lnTo>
                    <a:pt x="71952" y="290554"/>
                  </a:lnTo>
                  <a:lnTo>
                    <a:pt x="73816" y="290554"/>
                  </a:lnTo>
                  <a:lnTo>
                    <a:pt x="83667" y="290753"/>
                  </a:lnTo>
                  <a:lnTo>
                    <a:pt x="126306" y="283267"/>
                  </a:lnTo>
                  <a:lnTo>
                    <a:pt x="157503" y="258051"/>
                  </a:lnTo>
                  <a:lnTo>
                    <a:pt x="72898" y="258051"/>
                  </a:lnTo>
                  <a:lnTo>
                    <a:pt x="65265" y="257467"/>
                  </a:lnTo>
                  <a:lnTo>
                    <a:pt x="50749" y="255117"/>
                  </a:lnTo>
                  <a:lnTo>
                    <a:pt x="43713" y="253365"/>
                  </a:lnTo>
                  <a:lnTo>
                    <a:pt x="36931" y="251015"/>
                  </a:lnTo>
                  <a:lnTo>
                    <a:pt x="33045" y="225348"/>
                  </a:lnTo>
                  <a:close/>
                </a:path>
                <a:path w="167004" h="290829">
                  <a:moveTo>
                    <a:pt x="93865" y="69608"/>
                  </a:moveTo>
                  <a:lnTo>
                    <a:pt x="86144" y="69608"/>
                  </a:lnTo>
                  <a:lnTo>
                    <a:pt x="73736" y="70078"/>
                  </a:lnTo>
                  <a:lnTo>
                    <a:pt x="74481" y="70078"/>
                  </a:lnTo>
                  <a:lnTo>
                    <a:pt x="64079" y="71323"/>
                  </a:lnTo>
                  <a:lnTo>
                    <a:pt x="27601" y="85032"/>
                  </a:lnTo>
                  <a:lnTo>
                    <a:pt x="4543" y="121154"/>
                  </a:lnTo>
                  <a:lnTo>
                    <a:pt x="3860" y="130771"/>
                  </a:lnTo>
                  <a:lnTo>
                    <a:pt x="4917" y="142665"/>
                  </a:lnTo>
                  <a:lnTo>
                    <a:pt x="8020" y="153152"/>
                  </a:lnTo>
                  <a:lnTo>
                    <a:pt x="8085" y="153371"/>
                  </a:lnTo>
                  <a:lnTo>
                    <a:pt x="41316" y="184218"/>
                  </a:lnTo>
                  <a:lnTo>
                    <a:pt x="94576" y="196519"/>
                  </a:lnTo>
                  <a:lnTo>
                    <a:pt x="104545" y="198572"/>
                  </a:lnTo>
                  <a:lnTo>
                    <a:pt x="130086" y="219849"/>
                  </a:lnTo>
                  <a:lnTo>
                    <a:pt x="130086" y="234137"/>
                  </a:lnTo>
                  <a:lnTo>
                    <a:pt x="97967" y="256933"/>
                  </a:lnTo>
                  <a:lnTo>
                    <a:pt x="89763" y="258051"/>
                  </a:lnTo>
                  <a:lnTo>
                    <a:pt x="157503" y="258051"/>
                  </a:lnTo>
                  <a:lnTo>
                    <a:pt x="166662" y="221843"/>
                  </a:lnTo>
                  <a:lnTo>
                    <a:pt x="165759" y="210263"/>
                  </a:lnTo>
                  <a:lnTo>
                    <a:pt x="143795" y="175271"/>
                  </a:lnTo>
                  <a:lnTo>
                    <a:pt x="103720" y="161709"/>
                  </a:lnTo>
                  <a:lnTo>
                    <a:pt x="77355" y="157505"/>
                  </a:lnTo>
                  <a:lnTo>
                    <a:pt x="68199" y="155536"/>
                  </a:lnTo>
                  <a:lnTo>
                    <a:pt x="40436" y="136169"/>
                  </a:lnTo>
                  <a:lnTo>
                    <a:pt x="40436" y="119773"/>
                  </a:lnTo>
                  <a:lnTo>
                    <a:pt x="74808" y="101714"/>
                  </a:lnTo>
                  <a:lnTo>
                    <a:pt x="74535" y="101714"/>
                  </a:lnTo>
                  <a:lnTo>
                    <a:pt x="84734" y="101244"/>
                  </a:lnTo>
                  <a:lnTo>
                    <a:pt x="154293" y="101244"/>
                  </a:lnTo>
                  <a:lnTo>
                    <a:pt x="151879" y="82600"/>
                  </a:lnTo>
                  <a:lnTo>
                    <a:pt x="144856" y="79565"/>
                  </a:lnTo>
                  <a:lnTo>
                    <a:pt x="137820" y="77114"/>
                  </a:lnTo>
                  <a:lnTo>
                    <a:pt x="124180" y="73466"/>
                  </a:lnTo>
                  <a:lnTo>
                    <a:pt x="124334" y="73466"/>
                  </a:lnTo>
                  <a:lnTo>
                    <a:pt x="116497" y="71945"/>
                  </a:lnTo>
                  <a:lnTo>
                    <a:pt x="101485" y="70078"/>
                  </a:lnTo>
                  <a:lnTo>
                    <a:pt x="93865" y="69608"/>
                  </a:lnTo>
                  <a:close/>
                </a:path>
                <a:path w="167004" h="290829">
                  <a:moveTo>
                    <a:pt x="154293" y="101244"/>
                  </a:moveTo>
                  <a:lnTo>
                    <a:pt x="91059" y="101244"/>
                  </a:lnTo>
                  <a:lnTo>
                    <a:pt x="97104" y="101714"/>
                  </a:lnTo>
                  <a:lnTo>
                    <a:pt x="108585" y="103606"/>
                  </a:lnTo>
                  <a:lnTo>
                    <a:pt x="113804" y="104889"/>
                  </a:lnTo>
                  <a:lnTo>
                    <a:pt x="118491" y="106514"/>
                  </a:lnTo>
                  <a:lnTo>
                    <a:pt x="123050" y="138163"/>
                  </a:lnTo>
                  <a:lnTo>
                    <a:pt x="158572" y="134289"/>
                  </a:lnTo>
                  <a:lnTo>
                    <a:pt x="154354" y="101714"/>
                  </a:lnTo>
                  <a:lnTo>
                    <a:pt x="154293" y="101244"/>
                  </a:lnTo>
                  <a:close/>
                </a:path>
              </a:pathLst>
            </a:custGeom>
            <a:solidFill>
              <a:srgbClr val="D9E8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05173" y="3443248"/>
              <a:ext cx="207772" cy="164541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631935" y="3436567"/>
              <a:ext cx="304165" cy="164465"/>
            </a:xfrm>
            <a:custGeom>
              <a:avLst/>
              <a:gdLst/>
              <a:ahLst/>
              <a:cxnLst/>
              <a:rect l="l" t="t" r="r" b="b"/>
              <a:pathLst>
                <a:path w="304165" h="164464">
                  <a:moveTo>
                    <a:pt x="211645" y="0"/>
                  </a:moveTo>
                  <a:lnTo>
                    <a:pt x="170543" y="11960"/>
                  </a:lnTo>
                  <a:lnTo>
                    <a:pt x="159245" y="19685"/>
                  </a:lnTo>
                  <a:lnTo>
                    <a:pt x="154101" y="13131"/>
                  </a:lnTo>
                  <a:lnTo>
                    <a:pt x="112141" y="0"/>
                  </a:lnTo>
                  <a:lnTo>
                    <a:pt x="105294" y="295"/>
                  </a:lnTo>
                  <a:lnTo>
                    <a:pt x="66066" y="14345"/>
                  </a:lnTo>
                  <a:lnTo>
                    <a:pt x="60452" y="18643"/>
                  </a:lnTo>
                  <a:lnTo>
                    <a:pt x="10528" y="2476"/>
                  </a:lnTo>
                  <a:lnTo>
                    <a:pt x="0" y="34810"/>
                  </a:lnTo>
                  <a:lnTo>
                    <a:pt x="33388" y="45351"/>
                  </a:lnTo>
                  <a:lnTo>
                    <a:pt x="33388" y="131838"/>
                  </a:lnTo>
                  <a:lnTo>
                    <a:pt x="4216" y="131838"/>
                  </a:lnTo>
                  <a:lnTo>
                    <a:pt x="4216" y="163842"/>
                  </a:lnTo>
                  <a:lnTo>
                    <a:pt x="87884" y="163842"/>
                  </a:lnTo>
                  <a:lnTo>
                    <a:pt x="87884" y="131838"/>
                  </a:lnTo>
                  <a:lnTo>
                    <a:pt x="73469" y="131838"/>
                  </a:lnTo>
                  <a:lnTo>
                    <a:pt x="73469" y="46062"/>
                  </a:lnTo>
                  <a:lnTo>
                    <a:pt x="77685" y="42773"/>
                  </a:lnTo>
                  <a:lnTo>
                    <a:pt x="82791" y="40030"/>
                  </a:lnTo>
                  <a:lnTo>
                    <a:pt x="94729" y="35572"/>
                  </a:lnTo>
                  <a:lnTo>
                    <a:pt x="100418" y="34455"/>
                  </a:lnTo>
                  <a:lnTo>
                    <a:pt x="116128" y="34455"/>
                  </a:lnTo>
                  <a:lnTo>
                    <a:pt x="133946" y="70675"/>
                  </a:lnTo>
                  <a:lnTo>
                    <a:pt x="133946" y="131838"/>
                  </a:lnTo>
                  <a:lnTo>
                    <a:pt x="119888" y="131838"/>
                  </a:lnTo>
                  <a:lnTo>
                    <a:pt x="119888" y="163842"/>
                  </a:lnTo>
                  <a:lnTo>
                    <a:pt x="187731" y="163842"/>
                  </a:lnTo>
                  <a:lnTo>
                    <a:pt x="187731" y="131838"/>
                  </a:lnTo>
                  <a:lnTo>
                    <a:pt x="174015" y="131838"/>
                  </a:lnTo>
                  <a:lnTo>
                    <a:pt x="174015" y="46062"/>
                  </a:lnTo>
                  <a:lnTo>
                    <a:pt x="177990" y="42773"/>
                  </a:lnTo>
                  <a:lnTo>
                    <a:pt x="182994" y="40030"/>
                  </a:lnTo>
                  <a:lnTo>
                    <a:pt x="194932" y="35572"/>
                  </a:lnTo>
                  <a:lnTo>
                    <a:pt x="200621" y="34455"/>
                  </a:lnTo>
                  <a:lnTo>
                    <a:pt x="216331" y="34455"/>
                  </a:lnTo>
                  <a:lnTo>
                    <a:pt x="234149" y="70675"/>
                  </a:lnTo>
                  <a:lnTo>
                    <a:pt x="234149" y="131838"/>
                  </a:lnTo>
                  <a:lnTo>
                    <a:pt x="220433" y="131838"/>
                  </a:lnTo>
                  <a:lnTo>
                    <a:pt x="220433" y="163842"/>
                  </a:lnTo>
                  <a:lnTo>
                    <a:pt x="304101" y="163842"/>
                  </a:lnTo>
                  <a:lnTo>
                    <a:pt x="304101" y="131838"/>
                  </a:lnTo>
                  <a:lnTo>
                    <a:pt x="274205" y="131838"/>
                  </a:lnTo>
                  <a:lnTo>
                    <a:pt x="274205" y="68567"/>
                  </a:lnTo>
                  <a:lnTo>
                    <a:pt x="265911" y="25049"/>
                  </a:lnTo>
                  <a:lnTo>
                    <a:pt x="227022" y="990"/>
                  </a:lnTo>
                  <a:lnTo>
                    <a:pt x="211645" y="0"/>
                  </a:lnTo>
                  <a:close/>
                </a:path>
              </a:pathLst>
            </a:custGeom>
            <a:solidFill>
              <a:srgbClr val="D9E8B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57134" y="3436567"/>
              <a:ext cx="161366" cy="170510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1143812" y="3551186"/>
              <a:ext cx="232410" cy="56515"/>
            </a:xfrm>
            <a:custGeom>
              <a:avLst/>
              <a:gdLst/>
              <a:ahLst/>
              <a:cxnLst/>
              <a:rect l="l" t="t" r="r" b="b"/>
              <a:pathLst>
                <a:path w="232409" h="56514">
                  <a:moveTo>
                    <a:pt x="56248" y="20739"/>
                  </a:moveTo>
                  <a:lnTo>
                    <a:pt x="53441" y="14058"/>
                  </a:lnTo>
                  <a:lnTo>
                    <a:pt x="42189" y="2819"/>
                  </a:lnTo>
                  <a:lnTo>
                    <a:pt x="35623" y="0"/>
                  </a:lnTo>
                  <a:lnTo>
                    <a:pt x="28117" y="0"/>
                  </a:lnTo>
                  <a:lnTo>
                    <a:pt x="20383" y="0"/>
                  </a:lnTo>
                  <a:lnTo>
                    <a:pt x="13766" y="2819"/>
                  </a:lnTo>
                  <a:lnTo>
                    <a:pt x="2755" y="14058"/>
                  </a:lnTo>
                  <a:lnTo>
                    <a:pt x="0" y="20739"/>
                  </a:lnTo>
                  <a:lnTo>
                    <a:pt x="0" y="35750"/>
                  </a:lnTo>
                  <a:lnTo>
                    <a:pt x="2755" y="42176"/>
                  </a:lnTo>
                  <a:lnTo>
                    <a:pt x="13766" y="53441"/>
                  </a:lnTo>
                  <a:lnTo>
                    <a:pt x="20383" y="56261"/>
                  </a:lnTo>
                  <a:lnTo>
                    <a:pt x="35623" y="56261"/>
                  </a:lnTo>
                  <a:lnTo>
                    <a:pt x="42189" y="53441"/>
                  </a:lnTo>
                  <a:lnTo>
                    <a:pt x="53441" y="42176"/>
                  </a:lnTo>
                  <a:lnTo>
                    <a:pt x="56248" y="35750"/>
                  </a:lnTo>
                  <a:lnTo>
                    <a:pt x="56248" y="20739"/>
                  </a:lnTo>
                  <a:close/>
                </a:path>
                <a:path w="232409" h="56514">
                  <a:moveTo>
                    <a:pt x="144132" y="20739"/>
                  </a:moveTo>
                  <a:lnTo>
                    <a:pt x="141338" y="14058"/>
                  </a:lnTo>
                  <a:lnTo>
                    <a:pt x="130073" y="2819"/>
                  </a:lnTo>
                  <a:lnTo>
                    <a:pt x="123520" y="0"/>
                  </a:lnTo>
                  <a:lnTo>
                    <a:pt x="116014" y="0"/>
                  </a:lnTo>
                  <a:lnTo>
                    <a:pt x="108280" y="0"/>
                  </a:lnTo>
                  <a:lnTo>
                    <a:pt x="101663" y="2819"/>
                  </a:lnTo>
                  <a:lnTo>
                    <a:pt x="90639" y="14058"/>
                  </a:lnTo>
                  <a:lnTo>
                    <a:pt x="87896" y="20739"/>
                  </a:lnTo>
                  <a:lnTo>
                    <a:pt x="87896" y="35750"/>
                  </a:lnTo>
                  <a:lnTo>
                    <a:pt x="90639" y="42176"/>
                  </a:lnTo>
                  <a:lnTo>
                    <a:pt x="101663" y="53441"/>
                  </a:lnTo>
                  <a:lnTo>
                    <a:pt x="108280" y="56261"/>
                  </a:lnTo>
                  <a:lnTo>
                    <a:pt x="123520" y="56261"/>
                  </a:lnTo>
                  <a:lnTo>
                    <a:pt x="130073" y="53441"/>
                  </a:lnTo>
                  <a:lnTo>
                    <a:pt x="141338" y="42176"/>
                  </a:lnTo>
                  <a:lnTo>
                    <a:pt x="144132" y="35750"/>
                  </a:lnTo>
                  <a:lnTo>
                    <a:pt x="144132" y="20739"/>
                  </a:lnTo>
                  <a:close/>
                </a:path>
                <a:path w="232409" h="56514">
                  <a:moveTo>
                    <a:pt x="232029" y="20739"/>
                  </a:moveTo>
                  <a:lnTo>
                    <a:pt x="229235" y="14058"/>
                  </a:lnTo>
                  <a:lnTo>
                    <a:pt x="217970" y="2819"/>
                  </a:lnTo>
                  <a:lnTo>
                    <a:pt x="211416" y="0"/>
                  </a:lnTo>
                  <a:lnTo>
                    <a:pt x="203911" y="0"/>
                  </a:lnTo>
                  <a:lnTo>
                    <a:pt x="196164" y="0"/>
                  </a:lnTo>
                  <a:lnTo>
                    <a:pt x="189560" y="2819"/>
                  </a:lnTo>
                  <a:lnTo>
                    <a:pt x="178536" y="14058"/>
                  </a:lnTo>
                  <a:lnTo>
                    <a:pt x="175793" y="20739"/>
                  </a:lnTo>
                  <a:lnTo>
                    <a:pt x="175793" y="35750"/>
                  </a:lnTo>
                  <a:lnTo>
                    <a:pt x="178536" y="42176"/>
                  </a:lnTo>
                  <a:lnTo>
                    <a:pt x="189560" y="53441"/>
                  </a:lnTo>
                  <a:lnTo>
                    <a:pt x="196164" y="56261"/>
                  </a:lnTo>
                  <a:lnTo>
                    <a:pt x="211416" y="56261"/>
                  </a:lnTo>
                  <a:lnTo>
                    <a:pt x="217970" y="53441"/>
                  </a:lnTo>
                  <a:lnTo>
                    <a:pt x="229235" y="42176"/>
                  </a:lnTo>
                  <a:lnTo>
                    <a:pt x="232029" y="35750"/>
                  </a:lnTo>
                  <a:lnTo>
                    <a:pt x="232029" y="20739"/>
                  </a:lnTo>
                  <a:close/>
                </a:path>
              </a:pathLst>
            </a:custGeom>
            <a:solidFill>
              <a:srgbClr val="D9E8B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8" name="object 88" descr=""/>
          <p:cNvGrpSpPr/>
          <p:nvPr/>
        </p:nvGrpSpPr>
        <p:grpSpPr>
          <a:xfrm>
            <a:off x="3506877" y="4524068"/>
            <a:ext cx="3138170" cy="2630805"/>
            <a:chOff x="3506877" y="4524068"/>
            <a:chExt cx="3138170" cy="2630805"/>
          </a:xfrm>
        </p:grpSpPr>
        <p:sp>
          <p:nvSpPr>
            <p:cNvPr id="89" name="object 89" descr=""/>
            <p:cNvSpPr/>
            <p:nvPr/>
          </p:nvSpPr>
          <p:spPr>
            <a:xfrm>
              <a:off x="3506877" y="4857494"/>
              <a:ext cx="3132455" cy="2297430"/>
            </a:xfrm>
            <a:custGeom>
              <a:avLst/>
              <a:gdLst/>
              <a:ahLst/>
              <a:cxnLst/>
              <a:rect l="l" t="t" r="r" b="b"/>
              <a:pathLst>
                <a:path w="3132454" h="2297429">
                  <a:moveTo>
                    <a:pt x="3047771" y="0"/>
                  </a:moveTo>
                  <a:lnTo>
                    <a:pt x="84188" y="0"/>
                  </a:lnTo>
                  <a:lnTo>
                    <a:pt x="51418" y="3693"/>
                  </a:lnTo>
                  <a:lnTo>
                    <a:pt x="24658" y="13766"/>
                  </a:lnTo>
                  <a:lnTo>
                    <a:pt x="6616" y="28707"/>
                  </a:lnTo>
                  <a:lnTo>
                    <a:pt x="0" y="47002"/>
                  </a:lnTo>
                  <a:lnTo>
                    <a:pt x="0" y="2250097"/>
                  </a:lnTo>
                  <a:lnTo>
                    <a:pt x="6616" y="2268392"/>
                  </a:lnTo>
                  <a:lnTo>
                    <a:pt x="24658" y="2283333"/>
                  </a:lnTo>
                  <a:lnTo>
                    <a:pt x="51418" y="2293406"/>
                  </a:lnTo>
                  <a:lnTo>
                    <a:pt x="84188" y="2297099"/>
                  </a:lnTo>
                  <a:lnTo>
                    <a:pt x="3047771" y="2297099"/>
                  </a:lnTo>
                  <a:lnTo>
                    <a:pt x="3080548" y="2293406"/>
                  </a:lnTo>
                  <a:lnTo>
                    <a:pt x="3107312" y="2283333"/>
                  </a:lnTo>
                  <a:lnTo>
                    <a:pt x="3125356" y="2268392"/>
                  </a:lnTo>
                  <a:lnTo>
                    <a:pt x="3131972" y="2250097"/>
                  </a:lnTo>
                  <a:lnTo>
                    <a:pt x="3131972" y="47002"/>
                  </a:lnTo>
                  <a:lnTo>
                    <a:pt x="3125356" y="28707"/>
                  </a:lnTo>
                  <a:lnTo>
                    <a:pt x="3107312" y="13766"/>
                  </a:lnTo>
                  <a:lnTo>
                    <a:pt x="3080548" y="3693"/>
                  </a:lnTo>
                  <a:lnTo>
                    <a:pt x="3047771" y="0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5960593" y="4524068"/>
              <a:ext cx="684530" cy="684530"/>
            </a:xfrm>
            <a:custGeom>
              <a:avLst/>
              <a:gdLst/>
              <a:ahLst/>
              <a:cxnLst/>
              <a:rect l="l" t="t" r="r" b="b"/>
              <a:pathLst>
                <a:path w="684529" h="684529">
                  <a:moveTo>
                    <a:pt x="341998" y="0"/>
                  </a:moveTo>
                  <a:lnTo>
                    <a:pt x="295592" y="3122"/>
                  </a:lnTo>
                  <a:lnTo>
                    <a:pt x="251083" y="12216"/>
                  </a:lnTo>
                  <a:lnTo>
                    <a:pt x="208879" y="26876"/>
                  </a:lnTo>
                  <a:lnTo>
                    <a:pt x="169387" y="46694"/>
                  </a:lnTo>
                  <a:lnTo>
                    <a:pt x="133015" y="71262"/>
                  </a:lnTo>
                  <a:lnTo>
                    <a:pt x="100171" y="100172"/>
                  </a:lnTo>
                  <a:lnTo>
                    <a:pt x="71261" y="133018"/>
                  </a:lnTo>
                  <a:lnTo>
                    <a:pt x="46694" y="169391"/>
                  </a:lnTo>
                  <a:lnTo>
                    <a:pt x="26876" y="208885"/>
                  </a:lnTo>
                  <a:lnTo>
                    <a:pt x="12216" y="251091"/>
                  </a:lnTo>
                  <a:lnTo>
                    <a:pt x="3122" y="295602"/>
                  </a:lnTo>
                  <a:lnTo>
                    <a:pt x="0" y="342011"/>
                  </a:lnTo>
                  <a:lnTo>
                    <a:pt x="3122" y="388416"/>
                  </a:lnTo>
                  <a:lnTo>
                    <a:pt x="12216" y="432925"/>
                  </a:lnTo>
                  <a:lnTo>
                    <a:pt x="26876" y="475129"/>
                  </a:lnTo>
                  <a:lnTo>
                    <a:pt x="46694" y="514621"/>
                  </a:lnTo>
                  <a:lnTo>
                    <a:pt x="71261" y="550993"/>
                  </a:lnTo>
                  <a:lnTo>
                    <a:pt x="100171" y="583838"/>
                  </a:lnTo>
                  <a:lnTo>
                    <a:pt x="133015" y="612747"/>
                  </a:lnTo>
                  <a:lnTo>
                    <a:pt x="169387" y="637315"/>
                  </a:lnTo>
                  <a:lnTo>
                    <a:pt x="208879" y="657132"/>
                  </a:lnTo>
                  <a:lnTo>
                    <a:pt x="251083" y="671792"/>
                  </a:lnTo>
                  <a:lnTo>
                    <a:pt x="295592" y="680887"/>
                  </a:lnTo>
                  <a:lnTo>
                    <a:pt x="341998" y="684009"/>
                  </a:lnTo>
                  <a:lnTo>
                    <a:pt x="388406" y="680887"/>
                  </a:lnTo>
                  <a:lnTo>
                    <a:pt x="432917" y="671792"/>
                  </a:lnTo>
                  <a:lnTo>
                    <a:pt x="475122" y="657132"/>
                  </a:lnTo>
                  <a:lnTo>
                    <a:pt x="514614" y="637315"/>
                  </a:lnTo>
                  <a:lnTo>
                    <a:pt x="550986" y="612747"/>
                  </a:lnTo>
                  <a:lnTo>
                    <a:pt x="583830" y="583838"/>
                  </a:lnTo>
                  <a:lnTo>
                    <a:pt x="612738" y="550993"/>
                  </a:lnTo>
                  <a:lnTo>
                    <a:pt x="637305" y="514621"/>
                  </a:lnTo>
                  <a:lnTo>
                    <a:pt x="657121" y="475129"/>
                  </a:lnTo>
                  <a:lnTo>
                    <a:pt x="671780" y="432925"/>
                  </a:lnTo>
                  <a:lnTo>
                    <a:pt x="680874" y="388416"/>
                  </a:lnTo>
                  <a:lnTo>
                    <a:pt x="683996" y="342011"/>
                  </a:lnTo>
                  <a:lnTo>
                    <a:pt x="680874" y="295602"/>
                  </a:lnTo>
                  <a:lnTo>
                    <a:pt x="671780" y="251091"/>
                  </a:lnTo>
                  <a:lnTo>
                    <a:pt x="657121" y="208885"/>
                  </a:lnTo>
                  <a:lnTo>
                    <a:pt x="637305" y="169391"/>
                  </a:lnTo>
                  <a:lnTo>
                    <a:pt x="612738" y="133018"/>
                  </a:lnTo>
                  <a:lnTo>
                    <a:pt x="583830" y="100172"/>
                  </a:lnTo>
                  <a:lnTo>
                    <a:pt x="550986" y="71262"/>
                  </a:lnTo>
                  <a:lnTo>
                    <a:pt x="514614" y="46694"/>
                  </a:lnTo>
                  <a:lnTo>
                    <a:pt x="475122" y="26876"/>
                  </a:lnTo>
                  <a:lnTo>
                    <a:pt x="432917" y="12216"/>
                  </a:lnTo>
                  <a:lnTo>
                    <a:pt x="388406" y="3122"/>
                  </a:lnTo>
                  <a:lnTo>
                    <a:pt x="341998" y="0"/>
                  </a:lnTo>
                  <a:close/>
                </a:path>
              </a:pathLst>
            </a:custGeom>
            <a:solidFill>
              <a:srgbClr val="1B3B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228894" y="4714124"/>
              <a:ext cx="161925" cy="280035"/>
            </a:xfrm>
            <a:custGeom>
              <a:avLst/>
              <a:gdLst/>
              <a:ahLst/>
              <a:cxnLst/>
              <a:rect l="l" t="t" r="r" b="b"/>
              <a:pathLst>
                <a:path w="161925" h="280035">
                  <a:moveTo>
                    <a:pt x="87782" y="223964"/>
                  </a:moveTo>
                  <a:lnTo>
                    <a:pt x="72643" y="223964"/>
                  </a:lnTo>
                  <a:lnTo>
                    <a:pt x="66598" y="226987"/>
                  </a:lnTo>
                  <a:lnTo>
                    <a:pt x="60540" y="233045"/>
                  </a:lnTo>
                  <a:lnTo>
                    <a:pt x="54482" y="237578"/>
                  </a:lnTo>
                  <a:lnTo>
                    <a:pt x="52971" y="245148"/>
                  </a:lnTo>
                  <a:lnTo>
                    <a:pt x="52971" y="260273"/>
                  </a:lnTo>
                  <a:lnTo>
                    <a:pt x="55994" y="266331"/>
                  </a:lnTo>
                  <a:lnTo>
                    <a:pt x="62052" y="272376"/>
                  </a:lnTo>
                  <a:lnTo>
                    <a:pt x="68110" y="276923"/>
                  </a:lnTo>
                  <a:lnTo>
                    <a:pt x="74167" y="279946"/>
                  </a:lnTo>
                  <a:lnTo>
                    <a:pt x="89293" y="279946"/>
                  </a:lnTo>
                  <a:lnTo>
                    <a:pt x="96862" y="276923"/>
                  </a:lnTo>
                  <a:lnTo>
                    <a:pt x="101409" y="270865"/>
                  </a:lnTo>
                  <a:lnTo>
                    <a:pt x="107454" y="264820"/>
                  </a:lnTo>
                  <a:lnTo>
                    <a:pt x="108965" y="258775"/>
                  </a:lnTo>
                  <a:lnTo>
                    <a:pt x="108965" y="243636"/>
                  </a:lnTo>
                  <a:lnTo>
                    <a:pt x="105930" y="236067"/>
                  </a:lnTo>
                  <a:lnTo>
                    <a:pt x="93840" y="226987"/>
                  </a:lnTo>
                  <a:lnTo>
                    <a:pt x="87782" y="223964"/>
                  </a:lnTo>
                  <a:close/>
                </a:path>
                <a:path w="161925" h="280035">
                  <a:moveTo>
                    <a:pt x="150860" y="28440"/>
                  </a:moveTo>
                  <a:lnTo>
                    <a:pt x="83430" y="28440"/>
                  </a:lnTo>
                  <a:lnTo>
                    <a:pt x="93081" y="29692"/>
                  </a:lnTo>
                  <a:lnTo>
                    <a:pt x="101594" y="32363"/>
                  </a:lnTo>
                  <a:lnTo>
                    <a:pt x="124104" y="57505"/>
                  </a:lnTo>
                  <a:lnTo>
                    <a:pt x="124104" y="63550"/>
                  </a:lnTo>
                  <a:lnTo>
                    <a:pt x="99885" y="93445"/>
                  </a:lnTo>
                  <a:lnTo>
                    <a:pt x="77359" y="107413"/>
                  </a:lnTo>
                  <a:lnTo>
                    <a:pt x="70950" y="111783"/>
                  </a:lnTo>
                  <a:lnTo>
                    <a:pt x="65391" y="115875"/>
                  </a:lnTo>
                  <a:lnTo>
                    <a:pt x="60540" y="119545"/>
                  </a:lnTo>
                  <a:lnTo>
                    <a:pt x="49961" y="130136"/>
                  </a:lnTo>
                  <a:lnTo>
                    <a:pt x="43903" y="142240"/>
                  </a:lnTo>
                  <a:lnTo>
                    <a:pt x="43903" y="155854"/>
                  </a:lnTo>
                  <a:lnTo>
                    <a:pt x="45415" y="161912"/>
                  </a:lnTo>
                  <a:lnTo>
                    <a:pt x="46926" y="169481"/>
                  </a:lnTo>
                  <a:lnTo>
                    <a:pt x="81724" y="201269"/>
                  </a:lnTo>
                  <a:lnTo>
                    <a:pt x="98386" y="177050"/>
                  </a:lnTo>
                  <a:lnTo>
                    <a:pt x="92328" y="174015"/>
                  </a:lnTo>
                  <a:lnTo>
                    <a:pt x="86271" y="169481"/>
                  </a:lnTo>
                  <a:lnTo>
                    <a:pt x="80213" y="163423"/>
                  </a:lnTo>
                  <a:lnTo>
                    <a:pt x="78701" y="160401"/>
                  </a:lnTo>
                  <a:lnTo>
                    <a:pt x="78701" y="152844"/>
                  </a:lnTo>
                  <a:lnTo>
                    <a:pt x="83248" y="143764"/>
                  </a:lnTo>
                  <a:lnTo>
                    <a:pt x="87782" y="139217"/>
                  </a:lnTo>
                  <a:lnTo>
                    <a:pt x="92328" y="136194"/>
                  </a:lnTo>
                  <a:lnTo>
                    <a:pt x="96862" y="131648"/>
                  </a:lnTo>
                  <a:lnTo>
                    <a:pt x="104419" y="127114"/>
                  </a:lnTo>
                  <a:lnTo>
                    <a:pt x="113499" y="122567"/>
                  </a:lnTo>
                  <a:lnTo>
                    <a:pt x="124286" y="114885"/>
                  </a:lnTo>
                  <a:lnTo>
                    <a:pt x="155549" y="86461"/>
                  </a:lnTo>
                  <a:lnTo>
                    <a:pt x="161924" y="59004"/>
                  </a:lnTo>
                  <a:lnTo>
                    <a:pt x="159632" y="45981"/>
                  </a:lnTo>
                  <a:lnTo>
                    <a:pt x="154927" y="34231"/>
                  </a:lnTo>
                  <a:lnTo>
                    <a:pt x="150860" y="28440"/>
                  </a:lnTo>
                  <a:close/>
                </a:path>
                <a:path w="161925" h="280035">
                  <a:moveTo>
                    <a:pt x="6057" y="18702"/>
                  </a:moveTo>
                  <a:lnTo>
                    <a:pt x="5818" y="18854"/>
                  </a:lnTo>
                  <a:lnTo>
                    <a:pt x="0" y="72631"/>
                  </a:lnTo>
                  <a:lnTo>
                    <a:pt x="28765" y="75653"/>
                  </a:lnTo>
                  <a:lnTo>
                    <a:pt x="33312" y="37833"/>
                  </a:lnTo>
                  <a:lnTo>
                    <a:pt x="39357" y="36309"/>
                  </a:lnTo>
                  <a:lnTo>
                    <a:pt x="45415" y="31775"/>
                  </a:lnTo>
                  <a:lnTo>
                    <a:pt x="51473" y="31775"/>
                  </a:lnTo>
                  <a:lnTo>
                    <a:pt x="57505" y="28752"/>
                  </a:lnTo>
                  <a:lnTo>
                    <a:pt x="72643" y="28752"/>
                  </a:lnTo>
                  <a:lnTo>
                    <a:pt x="83430" y="28440"/>
                  </a:lnTo>
                  <a:lnTo>
                    <a:pt x="150860" y="28440"/>
                  </a:lnTo>
                  <a:lnTo>
                    <a:pt x="147669" y="23898"/>
                  </a:lnTo>
                  <a:lnTo>
                    <a:pt x="142861" y="19659"/>
                  </a:lnTo>
                  <a:lnTo>
                    <a:pt x="6057" y="19659"/>
                  </a:lnTo>
                  <a:lnTo>
                    <a:pt x="6057" y="18702"/>
                  </a:lnTo>
                  <a:close/>
                </a:path>
                <a:path w="161925" h="280035">
                  <a:moveTo>
                    <a:pt x="5818" y="18854"/>
                  </a:moveTo>
                  <a:lnTo>
                    <a:pt x="4546" y="19659"/>
                  </a:lnTo>
                  <a:lnTo>
                    <a:pt x="5730" y="19659"/>
                  </a:lnTo>
                  <a:lnTo>
                    <a:pt x="5818" y="18854"/>
                  </a:lnTo>
                  <a:close/>
                </a:path>
                <a:path w="161925" h="280035">
                  <a:moveTo>
                    <a:pt x="77190" y="0"/>
                  </a:moveTo>
                  <a:lnTo>
                    <a:pt x="34823" y="6057"/>
                  </a:lnTo>
                  <a:lnTo>
                    <a:pt x="6057" y="18702"/>
                  </a:lnTo>
                  <a:lnTo>
                    <a:pt x="6057" y="19659"/>
                  </a:lnTo>
                  <a:lnTo>
                    <a:pt x="142861" y="19659"/>
                  </a:lnTo>
                  <a:lnTo>
                    <a:pt x="137718" y="15125"/>
                  </a:lnTo>
                  <a:lnTo>
                    <a:pt x="125280" y="8293"/>
                  </a:lnTo>
                  <a:lnTo>
                    <a:pt x="110859" y="3590"/>
                  </a:lnTo>
                  <a:lnTo>
                    <a:pt x="94736" y="873"/>
                  </a:lnTo>
                  <a:lnTo>
                    <a:pt x="77190" y="0"/>
                  </a:lnTo>
                  <a:close/>
                </a:path>
                <a:path w="161925" h="280035">
                  <a:moveTo>
                    <a:pt x="6057" y="16637"/>
                  </a:moveTo>
                  <a:lnTo>
                    <a:pt x="5834" y="18702"/>
                  </a:lnTo>
                  <a:lnTo>
                    <a:pt x="5818" y="18854"/>
                  </a:lnTo>
                  <a:lnTo>
                    <a:pt x="6057" y="18702"/>
                  </a:lnTo>
                  <a:lnTo>
                    <a:pt x="6057" y="16637"/>
                  </a:lnTo>
                  <a:close/>
                </a:path>
              </a:pathLst>
            </a:custGeom>
            <a:solidFill>
              <a:srgbClr val="FFCD6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380227" y="4827611"/>
              <a:ext cx="98247" cy="157378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6133568" y="4846764"/>
              <a:ext cx="118033" cy="154875"/>
            </a:xfrm>
            <a:prstGeom prst="rect">
              <a:avLst/>
            </a:prstGeom>
          </p:spPr>
        </p:pic>
      </p:grpSp>
      <p:sp>
        <p:nvSpPr>
          <p:cNvPr id="94" name="object 94" descr=""/>
          <p:cNvSpPr txBox="1"/>
          <p:nvPr/>
        </p:nvSpPr>
        <p:spPr>
          <a:xfrm>
            <a:off x="3630397" y="4826789"/>
            <a:ext cx="2715260" cy="2138680"/>
          </a:xfrm>
          <a:prstGeom prst="rect">
            <a:avLst/>
          </a:prstGeom>
        </p:spPr>
        <p:txBody>
          <a:bodyPr wrap="square" lIns="0" tIns="1612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7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21590">
              <a:lnSpc>
                <a:spcPct val="100000"/>
              </a:lnSpc>
              <a:spcBef>
                <a:spcPts val="700"/>
              </a:spcBef>
            </a:pPr>
            <a:r>
              <a:rPr dirty="0" sz="1200" b="1">
                <a:latin typeface="Podkova"/>
                <a:cs typeface="Podkova"/>
              </a:rPr>
              <a:t>Istarski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zvončić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b="1">
                <a:latin typeface="Podkova"/>
                <a:cs typeface="Podkova"/>
              </a:rPr>
              <a:t>(Campanula</a:t>
            </a:r>
            <a:r>
              <a:rPr dirty="0" sz="1200" spc="-15" b="1">
                <a:latin typeface="Podkova"/>
                <a:cs typeface="Podkova"/>
              </a:rPr>
              <a:t> </a:t>
            </a:r>
            <a:r>
              <a:rPr dirty="0" sz="1200" spc="-10" b="1">
                <a:latin typeface="Podkova"/>
                <a:cs typeface="Podkova"/>
              </a:rPr>
              <a:t>istriaca)</a:t>
            </a:r>
            <a:endParaRPr sz="1200">
              <a:latin typeface="Podkova"/>
              <a:cs typeface="Podkova"/>
            </a:endParaRPr>
          </a:p>
          <a:p>
            <a:pPr marL="21590" marR="1073150">
              <a:lnSpc>
                <a:spcPct val="116700"/>
              </a:lnSpc>
              <a:spcBef>
                <a:spcPts val="1125"/>
              </a:spcBef>
            </a:pPr>
            <a:r>
              <a:rPr dirty="0" sz="1000">
                <a:latin typeface="Podkova"/>
                <a:cs typeface="Podkova"/>
              </a:rPr>
              <a:t>Endemska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je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vrsta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koja </a:t>
            </a:r>
            <a:r>
              <a:rPr dirty="0" sz="1000">
                <a:latin typeface="Podkova"/>
                <a:cs typeface="Podkova"/>
              </a:rPr>
              <a:t>nalazi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svoj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dom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Istri,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na </a:t>
            </a:r>
            <a:r>
              <a:rPr dirty="0" sz="1000" spc="-10">
                <a:latin typeface="Podkova"/>
                <a:cs typeface="Podkova"/>
              </a:rPr>
              <a:t>otocima.</a:t>
            </a:r>
            <a:endParaRPr sz="1000">
              <a:latin typeface="Podkova"/>
              <a:cs typeface="Podkova"/>
            </a:endParaRPr>
          </a:p>
          <a:p>
            <a:pPr marL="21590" marR="1074420">
              <a:lnSpc>
                <a:spcPct val="116700"/>
              </a:lnSpc>
            </a:pPr>
            <a:r>
              <a:rPr dirty="0" sz="1000">
                <a:latin typeface="Podkova"/>
                <a:cs typeface="Podkova"/>
              </a:rPr>
              <a:t>Ova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biljka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smjestila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među </a:t>
            </a:r>
            <a:r>
              <a:rPr dirty="0" sz="1000">
                <a:latin typeface="Podkova"/>
                <a:cs typeface="Podkova"/>
              </a:rPr>
              <a:t>pukotine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obalnih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stijena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i</a:t>
            </a:r>
            <a:r>
              <a:rPr dirty="0" sz="1000">
                <a:latin typeface="Podkova"/>
                <a:cs typeface="Podkova"/>
              </a:rPr>
              <a:t> jedna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je od </a:t>
            </a:r>
            <a:r>
              <a:rPr dirty="0" sz="1000" spc="-10">
                <a:latin typeface="Podkova"/>
                <a:cs typeface="Podkova"/>
              </a:rPr>
              <a:t>najljepših </a:t>
            </a:r>
            <a:r>
              <a:rPr dirty="0" sz="1000">
                <a:latin typeface="Podkova"/>
                <a:cs typeface="Podkova"/>
              </a:rPr>
              <a:t>trajnica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Jadranu.</a:t>
            </a:r>
            <a:endParaRPr sz="1000">
              <a:latin typeface="Podkova"/>
              <a:cs typeface="Podkova"/>
            </a:endParaRPr>
          </a:p>
        </p:txBody>
      </p:sp>
      <p:pic>
        <p:nvPicPr>
          <p:cNvPr id="95" name="object 95" descr="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5472900" y="5769940"/>
            <a:ext cx="1028255" cy="128563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9187791" y="5147029"/>
            <a:ext cx="704850" cy="133985"/>
          </a:xfrm>
          <a:custGeom>
            <a:avLst/>
            <a:gdLst/>
            <a:ahLst/>
            <a:cxnLst/>
            <a:rect l="l" t="t" r="r" b="b"/>
            <a:pathLst>
              <a:path w="704850" h="133985">
                <a:moveTo>
                  <a:pt x="646023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646023" y="133502"/>
                </a:lnTo>
                <a:lnTo>
                  <a:pt x="668739" y="128916"/>
                </a:lnTo>
                <a:lnTo>
                  <a:pt x="687289" y="116411"/>
                </a:lnTo>
                <a:lnTo>
                  <a:pt x="699794" y="97862"/>
                </a:lnTo>
                <a:lnTo>
                  <a:pt x="704380" y="75145"/>
                </a:lnTo>
                <a:lnTo>
                  <a:pt x="704380" y="58356"/>
                </a:lnTo>
                <a:lnTo>
                  <a:pt x="699794" y="35640"/>
                </a:lnTo>
                <a:lnTo>
                  <a:pt x="687289" y="17091"/>
                </a:lnTo>
                <a:lnTo>
                  <a:pt x="668739" y="4585"/>
                </a:lnTo>
                <a:lnTo>
                  <a:pt x="646023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8984388" y="6162356"/>
            <a:ext cx="1003300" cy="133985"/>
          </a:xfrm>
          <a:custGeom>
            <a:avLst/>
            <a:gdLst/>
            <a:ahLst/>
            <a:cxnLst/>
            <a:rect l="l" t="t" r="r" b="b"/>
            <a:pathLst>
              <a:path w="1003300" h="133985">
                <a:moveTo>
                  <a:pt x="944727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91" y="116412"/>
                </a:lnTo>
                <a:lnTo>
                  <a:pt x="35640" y="128917"/>
                </a:lnTo>
                <a:lnTo>
                  <a:pt x="58356" y="133502"/>
                </a:lnTo>
                <a:lnTo>
                  <a:pt x="944727" y="133502"/>
                </a:lnTo>
                <a:lnTo>
                  <a:pt x="967436" y="128917"/>
                </a:lnTo>
                <a:lnTo>
                  <a:pt x="985981" y="116412"/>
                </a:lnTo>
                <a:lnTo>
                  <a:pt x="998486" y="97867"/>
                </a:lnTo>
                <a:lnTo>
                  <a:pt x="1003071" y="75158"/>
                </a:lnTo>
                <a:lnTo>
                  <a:pt x="1003071" y="58356"/>
                </a:lnTo>
                <a:lnTo>
                  <a:pt x="998486" y="35640"/>
                </a:lnTo>
                <a:lnTo>
                  <a:pt x="985981" y="17091"/>
                </a:lnTo>
                <a:lnTo>
                  <a:pt x="967436" y="4585"/>
                </a:lnTo>
                <a:lnTo>
                  <a:pt x="944727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72834" y="6369950"/>
            <a:ext cx="1084580" cy="133985"/>
          </a:xfrm>
          <a:custGeom>
            <a:avLst/>
            <a:gdLst/>
            <a:ahLst/>
            <a:cxnLst/>
            <a:rect l="l" t="t" r="r" b="b"/>
            <a:pathLst>
              <a:path w="1084579" h="133984">
                <a:moveTo>
                  <a:pt x="1025956" y="0"/>
                </a:moveTo>
                <a:lnTo>
                  <a:pt x="58343" y="0"/>
                </a:lnTo>
                <a:lnTo>
                  <a:pt x="35634" y="4587"/>
                </a:lnTo>
                <a:lnTo>
                  <a:pt x="17089" y="17095"/>
                </a:lnTo>
                <a:lnTo>
                  <a:pt x="4585" y="35645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9"/>
                </a:lnTo>
                <a:lnTo>
                  <a:pt x="17089" y="116419"/>
                </a:lnTo>
                <a:lnTo>
                  <a:pt x="35634" y="128927"/>
                </a:lnTo>
                <a:lnTo>
                  <a:pt x="58343" y="133515"/>
                </a:lnTo>
                <a:lnTo>
                  <a:pt x="1025956" y="133515"/>
                </a:lnTo>
                <a:lnTo>
                  <a:pt x="1048673" y="128927"/>
                </a:lnTo>
                <a:lnTo>
                  <a:pt x="1067222" y="116419"/>
                </a:lnTo>
                <a:lnTo>
                  <a:pt x="1079727" y="97869"/>
                </a:lnTo>
                <a:lnTo>
                  <a:pt x="1084313" y="75158"/>
                </a:lnTo>
                <a:lnTo>
                  <a:pt x="1084313" y="58356"/>
                </a:lnTo>
                <a:lnTo>
                  <a:pt x="1079727" y="35645"/>
                </a:lnTo>
                <a:lnTo>
                  <a:pt x="1067222" y="17095"/>
                </a:lnTo>
                <a:lnTo>
                  <a:pt x="1048673" y="4587"/>
                </a:lnTo>
                <a:lnTo>
                  <a:pt x="1025956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993345" y="5345263"/>
            <a:ext cx="970915" cy="133985"/>
          </a:xfrm>
          <a:custGeom>
            <a:avLst/>
            <a:gdLst/>
            <a:ahLst/>
            <a:cxnLst/>
            <a:rect l="l" t="t" r="r" b="b"/>
            <a:pathLst>
              <a:path w="970915" h="133985">
                <a:moveTo>
                  <a:pt x="912444" y="0"/>
                </a:moveTo>
                <a:lnTo>
                  <a:pt x="58343" y="0"/>
                </a:lnTo>
                <a:lnTo>
                  <a:pt x="35634" y="4585"/>
                </a:lnTo>
                <a:lnTo>
                  <a:pt x="17089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58"/>
                </a:lnTo>
                <a:lnTo>
                  <a:pt x="4585" y="97867"/>
                </a:lnTo>
                <a:lnTo>
                  <a:pt x="17089" y="116412"/>
                </a:lnTo>
                <a:lnTo>
                  <a:pt x="35634" y="128917"/>
                </a:lnTo>
                <a:lnTo>
                  <a:pt x="58343" y="133502"/>
                </a:lnTo>
                <a:lnTo>
                  <a:pt x="912444" y="133502"/>
                </a:lnTo>
                <a:lnTo>
                  <a:pt x="935155" y="128917"/>
                </a:lnTo>
                <a:lnTo>
                  <a:pt x="953704" y="116412"/>
                </a:lnTo>
                <a:lnTo>
                  <a:pt x="966213" y="97867"/>
                </a:lnTo>
                <a:lnTo>
                  <a:pt x="970800" y="75158"/>
                </a:lnTo>
                <a:lnTo>
                  <a:pt x="970800" y="58356"/>
                </a:lnTo>
                <a:lnTo>
                  <a:pt x="966213" y="35640"/>
                </a:lnTo>
                <a:lnTo>
                  <a:pt x="953704" y="17091"/>
                </a:lnTo>
                <a:lnTo>
                  <a:pt x="935155" y="4585"/>
                </a:lnTo>
                <a:lnTo>
                  <a:pt x="912444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714915" y="505856"/>
            <a:ext cx="2829560" cy="1041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Danas se ljudi u bijegu od užurbanosti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gradskog načina života sve više </a:t>
            </a:r>
            <a:r>
              <a:rPr dirty="0" sz="1200" spc="-10">
                <a:latin typeface="Podkova"/>
                <a:cs typeface="Podkova"/>
              </a:rPr>
              <a:t>vraćaju </a:t>
            </a:r>
            <a:r>
              <a:rPr dirty="0" sz="1200">
                <a:latin typeface="Podkova"/>
                <a:cs typeface="Podkova"/>
              </a:rPr>
              <a:t>šumi, svjesni svih njezinih blagodati </a:t>
            </a:r>
            <a:r>
              <a:rPr dirty="0" sz="1200" spc="-20">
                <a:latin typeface="Podkova"/>
                <a:cs typeface="Podkova"/>
              </a:rPr>
              <a:t>koje </a:t>
            </a:r>
            <a:r>
              <a:rPr dirty="0" sz="1200">
                <a:latin typeface="Podkova"/>
                <a:cs typeface="Podkova"/>
              </a:rPr>
              <a:t>će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im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uljepšati svakodnevicu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poboljšati zdravlje.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106921" y="1209089"/>
            <a:ext cx="2982595" cy="1244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zajednice,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osobito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one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autohtone, </a:t>
            </a: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dio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njihovih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običaja,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vjerovanja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tradicija. Šume se često pojavljuju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folkloru i mitologiji kroz priče, pjesme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legende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taj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način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pridonose</a:t>
            </a:r>
            <a:r>
              <a:rPr dirty="0" sz="1200" spc="-10">
                <a:latin typeface="Podkova"/>
                <a:cs typeface="Podkova"/>
              </a:rPr>
              <a:t> očuvanju </a:t>
            </a:r>
            <a:r>
              <a:rPr dirty="0" sz="1200">
                <a:latin typeface="Podkova"/>
                <a:cs typeface="Podkova"/>
              </a:rPr>
              <a:t>lokalnog</a:t>
            </a:r>
            <a:r>
              <a:rPr dirty="0" sz="1200">
                <a:latin typeface="Podkova"/>
                <a:cs typeface="Podkova"/>
              </a:rPr>
              <a:t> identiteta i kulturnog </a:t>
            </a:r>
            <a:r>
              <a:rPr dirty="0" sz="1200" spc="-10">
                <a:latin typeface="Podkova"/>
                <a:cs typeface="Podkova"/>
              </a:rPr>
              <a:t>nasljeđa.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106921" y="2631286"/>
            <a:ext cx="3006725" cy="144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 pružaju mir i tišinu, pa su u </a:t>
            </a:r>
            <a:r>
              <a:rPr dirty="0" sz="1200" spc="-10">
                <a:latin typeface="Podkova"/>
                <a:cs typeface="Podkova"/>
              </a:rPr>
              <a:t>nekim </a:t>
            </a:r>
            <a:r>
              <a:rPr dirty="0" sz="1200">
                <a:latin typeface="Podkova"/>
                <a:cs typeface="Podkova"/>
              </a:rPr>
              <a:t>kulturama proglašene “svetim” mjestima </a:t>
            </a:r>
            <a:r>
              <a:rPr dirty="0" sz="1200" spc="-25">
                <a:latin typeface="Podkova"/>
                <a:cs typeface="Podkova"/>
              </a:rPr>
              <a:t>ili </a:t>
            </a:r>
            <a:r>
              <a:rPr dirty="0" sz="1200">
                <a:latin typeface="Podkova"/>
                <a:cs typeface="Podkova"/>
              </a:rPr>
              <a:t>prostorom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za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duhovnu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refleksiju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opuštanje.</a:t>
            </a:r>
            <a:endParaRPr sz="1200">
              <a:latin typeface="Podkova"/>
              <a:cs typeface="Podkova"/>
            </a:endParaRPr>
          </a:p>
          <a:p>
            <a:pPr marL="12700" marR="7937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Prirodna ljepota šuma inspirira </a:t>
            </a:r>
            <a:r>
              <a:rPr dirty="0" sz="1200" spc="-10">
                <a:latin typeface="Podkova"/>
                <a:cs typeface="Podkova"/>
              </a:rPr>
              <a:t>umjetnike, </a:t>
            </a:r>
            <a:r>
              <a:rPr dirty="0" sz="1200">
                <a:latin typeface="Podkova"/>
                <a:cs typeface="Podkova"/>
              </a:rPr>
              <a:t>pisce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fotografe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stvaranju</a:t>
            </a:r>
            <a:r>
              <a:rPr dirty="0" sz="1200" spc="-10">
                <a:latin typeface="Podkova"/>
                <a:cs typeface="Podkova"/>
              </a:rPr>
              <a:t> umjetničkih djela.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106921" y="4256632"/>
            <a:ext cx="2858135" cy="26663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 su i prave “učionice” na </a:t>
            </a:r>
            <a:r>
              <a:rPr dirty="0" sz="1200" spc="-10">
                <a:latin typeface="Podkova"/>
                <a:cs typeface="Podkova"/>
              </a:rPr>
              <a:t>otvorenom </a:t>
            </a:r>
            <a:r>
              <a:rPr dirty="0" sz="1200">
                <a:latin typeface="Podkova"/>
                <a:cs typeface="Podkova"/>
              </a:rPr>
              <a:t>za djecu i odrasle, gdje je moguće učiti</a:t>
            </a:r>
            <a:r>
              <a:rPr dirty="0" sz="1200" spc="300">
                <a:latin typeface="Podkova"/>
                <a:cs typeface="Podkova"/>
              </a:rPr>
              <a:t> </a:t>
            </a:r>
            <a:r>
              <a:rPr dirty="0" sz="1200" spc="-50">
                <a:latin typeface="Podkova"/>
                <a:cs typeface="Podkova"/>
              </a:rPr>
              <a:t>o </a:t>
            </a:r>
            <a:r>
              <a:rPr dirty="0" sz="1200">
                <a:latin typeface="Podkova"/>
                <a:cs typeface="Podkova"/>
              </a:rPr>
              <a:t>bioraznolikosti, ekosustavu</a:t>
            </a:r>
            <a:r>
              <a:rPr dirty="0" sz="1200" spc="30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 </a:t>
            </a:r>
            <a:r>
              <a:rPr dirty="0" sz="1200" spc="-10">
                <a:latin typeface="Podkova"/>
                <a:cs typeface="Podkova"/>
              </a:rPr>
              <a:t>održivom </a:t>
            </a:r>
            <a:r>
              <a:rPr dirty="0" sz="1200">
                <a:latin typeface="Podkova"/>
                <a:cs typeface="Podkova"/>
              </a:rPr>
              <a:t>razvoju. Praksa koja se bavi edukacijom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>
                <a:latin typeface="Podkova"/>
                <a:cs typeface="Podkova"/>
              </a:rPr>
              <a:t>šumskom okruženju naziva se </a:t>
            </a:r>
            <a:r>
              <a:rPr dirty="0" sz="1200" spc="-10" b="1">
                <a:latin typeface="Podkova"/>
                <a:cs typeface="Podkova"/>
              </a:rPr>
              <a:t>šumska </a:t>
            </a:r>
            <a:r>
              <a:rPr dirty="0" sz="1200" b="1">
                <a:latin typeface="Podkova"/>
                <a:cs typeface="Podkova"/>
              </a:rPr>
              <a:t>pedagogija.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Kroz aktivnosti </a:t>
            </a:r>
            <a:r>
              <a:rPr dirty="0" sz="1200" spc="-10">
                <a:latin typeface="Podkova"/>
                <a:cs typeface="Podkova"/>
              </a:rPr>
              <a:t>šumske </a:t>
            </a:r>
            <a:r>
              <a:rPr dirty="0" sz="1200">
                <a:latin typeface="Podkova"/>
                <a:cs typeface="Podkova"/>
              </a:rPr>
              <a:t>pedagogije djeca uče o šumi </a:t>
            </a:r>
            <a:r>
              <a:rPr dirty="0" sz="1200" spc="-10">
                <a:latin typeface="Podkova"/>
                <a:cs typeface="Podkova"/>
              </a:rPr>
              <a:t>putem </a:t>
            </a:r>
            <a:r>
              <a:rPr dirty="0" sz="1200">
                <a:latin typeface="Podkova"/>
                <a:cs typeface="Podkova"/>
              </a:rPr>
              <a:t>direktnog iskustva i igre, koristeći </a:t>
            </a:r>
            <a:r>
              <a:rPr dirty="0" sz="1200" spc="-25">
                <a:latin typeface="Podkova"/>
                <a:cs typeface="Podkova"/>
              </a:rPr>
              <a:t>sva </a:t>
            </a:r>
            <a:r>
              <a:rPr dirty="0" sz="1200">
                <a:latin typeface="Podkova"/>
                <a:cs typeface="Podkova"/>
              </a:rPr>
              <a:t>svoja </a:t>
            </a:r>
            <a:r>
              <a:rPr dirty="0" sz="1200" spc="-10">
                <a:latin typeface="Podkova"/>
                <a:cs typeface="Podkova"/>
              </a:rPr>
              <a:t>osjetila.</a:t>
            </a:r>
            <a:endParaRPr sz="1200">
              <a:latin typeface="Podkova"/>
              <a:cs typeface="Podkova"/>
            </a:endParaRPr>
          </a:p>
          <a:p>
            <a:pPr marL="12700" marR="67945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Šumska pedagogija kao dio </a:t>
            </a:r>
            <a:r>
              <a:rPr dirty="0" sz="1200" b="1">
                <a:latin typeface="Podkova"/>
                <a:cs typeface="Podkova"/>
              </a:rPr>
              <a:t>edukacije </a:t>
            </a:r>
            <a:r>
              <a:rPr dirty="0" sz="1200" spc="-25" b="1">
                <a:latin typeface="Podkova"/>
                <a:cs typeface="Podkova"/>
              </a:rPr>
              <a:t>za </a:t>
            </a:r>
            <a:r>
              <a:rPr dirty="0" sz="1200" b="1">
                <a:latin typeface="Podkova"/>
                <a:cs typeface="Podkova"/>
              </a:rPr>
              <a:t>održivi razvoj</a:t>
            </a:r>
            <a:r>
              <a:rPr dirty="0" sz="1200" spc="15" b="1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pomaže u </a:t>
            </a:r>
            <a:r>
              <a:rPr dirty="0" sz="1200" spc="-10">
                <a:latin typeface="Podkova"/>
                <a:cs typeface="Podkova"/>
              </a:rPr>
              <a:t>razvijanju </a:t>
            </a:r>
            <a:r>
              <a:rPr dirty="0" sz="1200">
                <a:latin typeface="Podkova"/>
                <a:cs typeface="Podkova"/>
              </a:rPr>
              <a:t>ekološke svijesti i odgovornosti </a:t>
            </a:r>
            <a:r>
              <a:rPr dirty="0" sz="1200" spc="-10">
                <a:latin typeface="Podkova"/>
                <a:cs typeface="Podkova"/>
              </a:rPr>
              <a:t>prema prirodi.</a:t>
            </a:r>
            <a:endParaRPr sz="1200">
              <a:latin typeface="Podkova"/>
              <a:cs typeface="Podkova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2012" y="4437912"/>
            <a:ext cx="3104073" cy="749071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630547" y="4633512"/>
            <a:ext cx="2484755" cy="4203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229"/>
              </a:spcBef>
              <a:buChar char="&gt;"/>
              <a:tabLst>
                <a:tab pos="143510" algn="l"/>
              </a:tabLst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10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minuta</a:t>
            </a:r>
            <a:endParaRPr sz="1400">
              <a:latin typeface="Podkova"/>
              <a:cs typeface="Podkova"/>
            </a:endParaRPr>
          </a:p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krvni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tlak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se snižava,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a puls</a:t>
            </a:r>
            <a:r>
              <a:rPr dirty="0" sz="1000" spc="-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se 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stabilizira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2" name="object 12" descr=""/>
          <p:cNvSpPr/>
          <p:nvPr/>
        </p:nvSpPr>
        <p:spPr>
          <a:xfrm>
            <a:off x="362000" y="5282209"/>
            <a:ext cx="3065145" cy="594995"/>
          </a:xfrm>
          <a:custGeom>
            <a:avLst/>
            <a:gdLst/>
            <a:ahLst/>
            <a:cxnLst/>
            <a:rect l="l" t="t" r="r" b="b"/>
            <a:pathLst>
              <a:path w="3065145" h="594995">
                <a:moveTo>
                  <a:pt x="3065119" y="126695"/>
                </a:moveTo>
                <a:lnTo>
                  <a:pt x="3055150" y="77431"/>
                </a:lnTo>
                <a:lnTo>
                  <a:pt x="3027972" y="37160"/>
                </a:lnTo>
                <a:lnTo>
                  <a:pt x="2987687" y="9982"/>
                </a:lnTo>
                <a:lnTo>
                  <a:pt x="2938411" y="0"/>
                </a:lnTo>
                <a:lnTo>
                  <a:pt x="126707" y="0"/>
                </a:lnTo>
                <a:lnTo>
                  <a:pt x="77444" y="9982"/>
                </a:lnTo>
                <a:lnTo>
                  <a:pt x="37160" y="37160"/>
                </a:lnTo>
                <a:lnTo>
                  <a:pt x="9982" y="77431"/>
                </a:lnTo>
                <a:lnTo>
                  <a:pt x="0" y="126695"/>
                </a:lnTo>
                <a:lnTo>
                  <a:pt x="0" y="467918"/>
                </a:lnTo>
                <a:lnTo>
                  <a:pt x="9982" y="517194"/>
                </a:lnTo>
                <a:lnTo>
                  <a:pt x="37160" y="557466"/>
                </a:lnTo>
                <a:lnTo>
                  <a:pt x="77444" y="584644"/>
                </a:lnTo>
                <a:lnTo>
                  <a:pt x="126707" y="594614"/>
                </a:lnTo>
                <a:lnTo>
                  <a:pt x="2938411" y="594614"/>
                </a:lnTo>
                <a:lnTo>
                  <a:pt x="2987687" y="584644"/>
                </a:lnTo>
                <a:lnTo>
                  <a:pt x="3027972" y="557466"/>
                </a:lnTo>
                <a:lnTo>
                  <a:pt x="3045752" y="531114"/>
                </a:lnTo>
                <a:lnTo>
                  <a:pt x="3055150" y="517194"/>
                </a:lnTo>
                <a:lnTo>
                  <a:pt x="3065119" y="467918"/>
                </a:lnTo>
                <a:lnTo>
                  <a:pt x="3065119" y="126695"/>
                </a:lnTo>
                <a:close/>
              </a:path>
            </a:pathLst>
          </a:custGeom>
          <a:solidFill>
            <a:srgbClr val="3B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630547" y="5323351"/>
            <a:ext cx="1644650" cy="4203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229"/>
              </a:spcBef>
              <a:buChar char="&gt;"/>
              <a:tabLst>
                <a:tab pos="143510" algn="l"/>
              </a:tabLst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20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minuta</a:t>
            </a:r>
            <a:endParaRPr sz="1400">
              <a:latin typeface="Podkova"/>
              <a:cs typeface="Podkova"/>
            </a:endParaRPr>
          </a:p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raspoloženje se 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poboljšava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62000" y="5972035"/>
            <a:ext cx="3065145" cy="594995"/>
          </a:xfrm>
          <a:custGeom>
            <a:avLst/>
            <a:gdLst/>
            <a:ahLst/>
            <a:cxnLst/>
            <a:rect l="l" t="t" r="r" b="b"/>
            <a:pathLst>
              <a:path w="3065145" h="594995">
                <a:moveTo>
                  <a:pt x="3065119" y="126707"/>
                </a:moveTo>
                <a:lnTo>
                  <a:pt x="3055150" y="77444"/>
                </a:lnTo>
                <a:lnTo>
                  <a:pt x="3027972" y="37160"/>
                </a:lnTo>
                <a:lnTo>
                  <a:pt x="2987687" y="9982"/>
                </a:lnTo>
                <a:lnTo>
                  <a:pt x="2938411" y="0"/>
                </a:lnTo>
                <a:lnTo>
                  <a:pt x="126707" y="0"/>
                </a:lnTo>
                <a:lnTo>
                  <a:pt x="77444" y="9982"/>
                </a:lnTo>
                <a:lnTo>
                  <a:pt x="37160" y="37160"/>
                </a:lnTo>
                <a:lnTo>
                  <a:pt x="9982" y="77444"/>
                </a:lnTo>
                <a:lnTo>
                  <a:pt x="0" y="126707"/>
                </a:lnTo>
                <a:lnTo>
                  <a:pt x="0" y="467931"/>
                </a:lnTo>
                <a:lnTo>
                  <a:pt x="9982" y="517207"/>
                </a:lnTo>
                <a:lnTo>
                  <a:pt x="37160" y="557479"/>
                </a:lnTo>
                <a:lnTo>
                  <a:pt x="77444" y="584657"/>
                </a:lnTo>
                <a:lnTo>
                  <a:pt x="126707" y="594626"/>
                </a:lnTo>
                <a:lnTo>
                  <a:pt x="2938411" y="594626"/>
                </a:lnTo>
                <a:lnTo>
                  <a:pt x="2987687" y="584657"/>
                </a:lnTo>
                <a:lnTo>
                  <a:pt x="3027972" y="557479"/>
                </a:lnTo>
                <a:lnTo>
                  <a:pt x="3045752" y="531126"/>
                </a:lnTo>
                <a:lnTo>
                  <a:pt x="3055150" y="517207"/>
                </a:lnTo>
                <a:lnTo>
                  <a:pt x="3065119" y="467931"/>
                </a:lnTo>
                <a:lnTo>
                  <a:pt x="3065119" y="126707"/>
                </a:lnTo>
                <a:close/>
              </a:path>
            </a:pathLst>
          </a:custGeom>
          <a:solidFill>
            <a:srgbClr val="3B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630547" y="6013189"/>
            <a:ext cx="1712595" cy="4203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229"/>
              </a:spcBef>
              <a:buChar char="&gt;"/>
              <a:tabLst>
                <a:tab pos="143510" algn="l"/>
              </a:tabLst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1 </a:t>
            </a:r>
            <a:r>
              <a:rPr dirty="0" sz="1400" spc="-25" b="1">
                <a:solidFill>
                  <a:srgbClr val="FFFFFF"/>
                </a:solidFill>
                <a:latin typeface="Podkova"/>
                <a:cs typeface="Podkova"/>
              </a:rPr>
              <a:t>sat</a:t>
            </a:r>
            <a:endParaRPr sz="1400">
              <a:latin typeface="Podkova"/>
              <a:cs typeface="Podkova"/>
            </a:endParaRPr>
          </a:p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poboljšava se 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koncentracija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362000" y="6661873"/>
            <a:ext cx="3065145" cy="594995"/>
          </a:xfrm>
          <a:custGeom>
            <a:avLst/>
            <a:gdLst/>
            <a:ahLst/>
            <a:cxnLst/>
            <a:rect l="l" t="t" r="r" b="b"/>
            <a:pathLst>
              <a:path w="3065145" h="594995">
                <a:moveTo>
                  <a:pt x="3065119" y="126707"/>
                </a:moveTo>
                <a:lnTo>
                  <a:pt x="3055150" y="77444"/>
                </a:lnTo>
                <a:lnTo>
                  <a:pt x="3027972" y="37160"/>
                </a:lnTo>
                <a:lnTo>
                  <a:pt x="2987687" y="9982"/>
                </a:lnTo>
                <a:lnTo>
                  <a:pt x="2938411" y="0"/>
                </a:lnTo>
                <a:lnTo>
                  <a:pt x="126707" y="0"/>
                </a:lnTo>
                <a:lnTo>
                  <a:pt x="77444" y="9982"/>
                </a:lnTo>
                <a:lnTo>
                  <a:pt x="37160" y="37160"/>
                </a:lnTo>
                <a:lnTo>
                  <a:pt x="9982" y="77444"/>
                </a:lnTo>
                <a:lnTo>
                  <a:pt x="0" y="126707"/>
                </a:lnTo>
                <a:lnTo>
                  <a:pt x="0" y="467918"/>
                </a:lnTo>
                <a:lnTo>
                  <a:pt x="9982" y="517194"/>
                </a:lnTo>
                <a:lnTo>
                  <a:pt x="37160" y="557479"/>
                </a:lnTo>
                <a:lnTo>
                  <a:pt x="77444" y="584657"/>
                </a:lnTo>
                <a:lnTo>
                  <a:pt x="126707" y="594626"/>
                </a:lnTo>
                <a:lnTo>
                  <a:pt x="2938411" y="594626"/>
                </a:lnTo>
                <a:lnTo>
                  <a:pt x="2987687" y="584657"/>
                </a:lnTo>
                <a:lnTo>
                  <a:pt x="3027972" y="557479"/>
                </a:lnTo>
                <a:lnTo>
                  <a:pt x="3055150" y="517194"/>
                </a:lnTo>
                <a:lnTo>
                  <a:pt x="3065119" y="467918"/>
                </a:lnTo>
                <a:lnTo>
                  <a:pt x="3065119" y="126707"/>
                </a:lnTo>
                <a:close/>
              </a:path>
            </a:pathLst>
          </a:custGeom>
          <a:solidFill>
            <a:srgbClr val="3B5D5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630547" y="6703028"/>
            <a:ext cx="2323465" cy="42037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43510" indent="-130810">
              <a:lnSpc>
                <a:spcPct val="100000"/>
              </a:lnSpc>
              <a:spcBef>
                <a:spcPts val="229"/>
              </a:spcBef>
              <a:buChar char="&gt;"/>
              <a:tabLst>
                <a:tab pos="143510" algn="l"/>
              </a:tabLst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2 </a:t>
            </a:r>
            <a:r>
              <a:rPr dirty="0" sz="1400" spc="-20" b="1">
                <a:solidFill>
                  <a:srgbClr val="FFFFFF"/>
                </a:solidFill>
                <a:latin typeface="Podkova"/>
                <a:cs typeface="Podkova"/>
              </a:rPr>
              <a:t>sata</a:t>
            </a:r>
            <a:endParaRPr sz="1400">
              <a:latin typeface="Podkova"/>
              <a:cs typeface="Podkova"/>
            </a:endParaRPr>
          </a:p>
          <a:p>
            <a:pPr marL="135255">
              <a:lnSpc>
                <a:spcPct val="100000"/>
              </a:lnSpc>
              <a:spcBef>
                <a:spcPts val="95"/>
              </a:spcBef>
            </a:pP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imunološki</a:t>
            </a:r>
            <a:r>
              <a:rPr dirty="0" sz="1000" spc="-3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sustav</a:t>
            </a:r>
            <a:r>
              <a:rPr dirty="0" sz="1000" spc="-25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>
                <a:solidFill>
                  <a:srgbClr val="FFFFFF"/>
                </a:solidFill>
                <a:latin typeface="Podkova"/>
                <a:cs typeface="Podkova"/>
              </a:rPr>
              <a:t>postaje</a:t>
            </a:r>
            <a:r>
              <a:rPr dirty="0" sz="1000" spc="-30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000" spc="-10">
                <a:solidFill>
                  <a:srgbClr val="FFFFFF"/>
                </a:solidFill>
                <a:latin typeface="Podkova"/>
                <a:cs typeface="Podkova"/>
              </a:rPr>
              <a:t>učinkovitiji</a:t>
            </a:r>
            <a:endParaRPr sz="10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1694105" y="3646627"/>
            <a:ext cx="1755139" cy="1129030"/>
            <a:chOff x="1694105" y="3646627"/>
            <a:chExt cx="1755139" cy="1129030"/>
          </a:xfrm>
        </p:grpSpPr>
        <p:sp>
          <p:nvSpPr>
            <p:cNvPr id="19" name="object 19" descr=""/>
            <p:cNvSpPr/>
            <p:nvPr/>
          </p:nvSpPr>
          <p:spPr>
            <a:xfrm>
              <a:off x="1900226" y="4299901"/>
              <a:ext cx="34290" cy="31750"/>
            </a:xfrm>
            <a:custGeom>
              <a:avLst/>
              <a:gdLst/>
              <a:ahLst/>
              <a:cxnLst/>
              <a:rect l="l" t="t" r="r" b="b"/>
              <a:pathLst>
                <a:path w="34289" h="31750">
                  <a:moveTo>
                    <a:pt x="21590" y="0"/>
                  </a:moveTo>
                  <a:lnTo>
                    <a:pt x="17626" y="5542"/>
                  </a:lnTo>
                  <a:lnTo>
                    <a:pt x="10642" y="13106"/>
                  </a:lnTo>
                  <a:lnTo>
                    <a:pt x="3887" y="20041"/>
                  </a:lnTo>
                  <a:lnTo>
                    <a:pt x="609" y="23698"/>
                  </a:lnTo>
                  <a:lnTo>
                    <a:pt x="0" y="25222"/>
                  </a:lnTo>
                  <a:lnTo>
                    <a:pt x="1828" y="26441"/>
                  </a:lnTo>
                  <a:lnTo>
                    <a:pt x="2438" y="27965"/>
                  </a:lnTo>
                  <a:lnTo>
                    <a:pt x="11430" y="27518"/>
                  </a:lnTo>
                  <a:lnTo>
                    <a:pt x="19394" y="25563"/>
                  </a:lnTo>
                  <a:lnTo>
                    <a:pt x="25875" y="25263"/>
                  </a:lnTo>
                  <a:lnTo>
                    <a:pt x="30708" y="30086"/>
                  </a:lnTo>
                  <a:lnTo>
                    <a:pt x="33464" y="31610"/>
                  </a:lnTo>
                  <a:lnTo>
                    <a:pt x="34061" y="31610"/>
                  </a:lnTo>
                  <a:lnTo>
                    <a:pt x="32232" y="24917"/>
                  </a:lnTo>
                  <a:lnTo>
                    <a:pt x="28892" y="17932"/>
                  </a:lnTo>
                  <a:lnTo>
                    <a:pt x="28892" y="10629"/>
                  </a:lnTo>
                  <a:lnTo>
                    <a:pt x="28295" y="10629"/>
                  </a:lnTo>
                  <a:lnTo>
                    <a:pt x="23513" y="14172"/>
                  </a:lnTo>
                  <a:lnTo>
                    <a:pt x="18824" y="19107"/>
                  </a:lnTo>
                  <a:lnTo>
                    <a:pt x="13625" y="23070"/>
                  </a:lnTo>
                  <a:lnTo>
                    <a:pt x="7315" y="23698"/>
                  </a:lnTo>
                  <a:lnTo>
                    <a:pt x="10140" y="20906"/>
                  </a:lnTo>
                  <a:lnTo>
                    <a:pt x="16700" y="15689"/>
                  </a:lnTo>
                  <a:lnTo>
                    <a:pt x="23431" y="10069"/>
                  </a:lnTo>
                  <a:lnTo>
                    <a:pt x="26771" y="6070"/>
                  </a:lnTo>
                  <a:lnTo>
                    <a:pt x="27076" y="4254"/>
                  </a:lnTo>
                  <a:lnTo>
                    <a:pt x="21590" y="292"/>
                  </a:lnTo>
                  <a:lnTo>
                    <a:pt x="21590" y="0"/>
                  </a:lnTo>
                  <a:close/>
                </a:path>
              </a:pathLst>
            </a:custGeom>
            <a:solidFill>
              <a:srgbClr val="1C3F2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08568" y="3652391"/>
              <a:ext cx="409132" cy="465112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95398" y="3652391"/>
              <a:ext cx="507760" cy="71255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98851" y="3812935"/>
              <a:ext cx="105078" cy="84782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856484" y="4399902"/>
              <a:ext cx="444512" cy="360759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00211" y="4150638"/>
              <a:ext cx="648855" cy="58700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2861946" y="4747677"/>
              <a:ext cx="12065" cy="8890"/>
            </a:xfrm>
            <a:custGeom>
              <a:avLst/>
              <a:gdLst/>
              <a:ahLst/>
              <a:cxnLst/>
              <a:rect l="l" t="t" r="r" b="b"/>
              <a:pathLst>
                <a:path w="12064" h="8889">
                  <a:moveTo>
                    <a:pt x="0" y="0"/>
                  </a:moveTo>
                  <a:lnTo>
                    <a:pt x="0" y="5168"/>
                  </a:lnTo>
                  <a:lnTo>
                    <a:pt x="2743" y="6388"/>
                  </a:lnTo>
                  <a:lnTo>
                    <a:pt x="6070" y="8204"/>
                  </a:lnTo>
                  <a:lnTo>
                    <a:pt x="8813" y="8813"/>
                  </a:lnTo>
                  <a:lnTo>
                    <a:pt x="11505" y="4316"/>
                  </a:lnTo>
                  <a:lnTo>
                    <a:pt x="9769" y="2239"/>
                  </a:lnTo>
                  <a:lnTo>
                    <a:pt x="5352" y="12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A27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982645" y="4294733"/>
              <a:ext cx="80921" cy="217652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2921534" y="4519382"/>
              <a:ext cx="57785" cy="68580"/>
            </a:xfrm>
            <a:custGeom>
              <a:avLst/>
              <a:gdLst/>
              <a:ahLst/>
              <a:cxnLst/>
              <a:rect l="l" t="t" r="r" b="b"/>
              <a:pathLst>
                <a:path w="57785" h="68579">
                  <a:moveTo>
                    <a:pt x="56261" y="0"/>
                  </a:moveTo>
                  <a:lnTo>
                    <a:pt x="53517" y="3644"/>
                  </a:lnTo>
                  <a:lnTo>
                    <a:pt x="40132" y="11849"/>
                  </a:lnTo>
                  <a:lnTo>
                    <a:pt x="38608" y="13982"/>
                  </a:lnTo>
                  <a:lnTo>
                    <a:pt x="38838" y="13873"/>
                  </a:lnTo>
                  <a:lnTo>
                    <a:pt x="39916" y="12684"/>
                  </a:lnTo>
                  <a:lnTo>
                    <a:pt x="33451" y="20967"/>
                  </a:lnTo>
                  <a:lnTo>
                    <a:pt x="24803" y="32526"/>
                  </a:lnTo>
                  <a:lnTo>
                    <a:pt x="8305" y="56666"/>
                  </a:lnTo>
                  <a:lnTo>
                    <a:pt x="0" y="68389"/>
                  </a:lnTo>
                  <a:lnTo>
                    <a:pt x="14948" y="55559"/>
                  </a:lnTo>
                  <a:lnTo>
                    <a:pt x="28816" y="42327"/>
                  </a:lnTo>
                  <a:lnTo>
                    <a:pt x="42341" y="28979"/>
                  </a:lnTo>
                  <a:lnTo>
                    <a:pt x="56261" y="15798"/>
                  </a:lnTo>
                  <a:lnTo>
                    <a:pt x="48031" y="15798"/>
                  </a:lnTo>
                  <a:lnTo>
                    <a:pt x="57480" y="5460"/>
                  </a:lnTo>
                  <a:lnTo>
                    <a:pt x="56261" y="0"/>
                  </a:lnTo>
                  <a:close/>
                </a:path>
              </a:pathLst>
            </a:custGeom>
            <a:solidFill>
              <a:srgbClr val="699E4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3095460" y="4306887"/>
              <a:ext cx="205104" cy="146050"/>
            </a:xfrm>
            <a:custGeom>
              <a:avLst/>
              <a:gdLst/>
              <a:ahLst/>
              <a:cxnLst/>
              <a:rect l="l" t="t" r="r" b="b"/>
              <a:pathLst>
                <a:path w="205104" h="146050">
                  <a:moveTo>
                    <a:pt x="75526" y="66636"/>
                  </a:moveTo>
                  <a:lnTo>
                    <a:pt x="75158" y="66636"/>
                  </a:lnTo>
                  <a:lnTo>
                    <a:pt x="75412" y="66878"/>
                  </a:lnTo>
                  <a:lnTo>
                    <a:pt x="75526" y="66636"/>
                  </a:lnTo>
                  <a:close/>
                </a:path>
                <a:path w="205104" h="146050">
                  <a:moveTo>
                    <a:pt x="153847" y="132537"/>
                  </a:moveTo>
                  <a:lnTo>
                    <a:pt x="148666" y="127063"/>
                  </a:lnTo>
                  <a:lnTo>
                    <a:pt x="152019" y="124942"/>
                  </a:lnTo>
                  <a:lnTo>
                    <a:pt x="22809" y="114300"/>
                  </a:lnTo>
                  <a:lnTo>
                    <a:pt x="6032" y="129273"/>
                  </a:lnTo>
                  <a:lnTo>
                    <a:pt x="0" y="135280"/>
                  </a:lnTo>
                  <a:lnTo>
                    <a:pt x="22987" y="139890"/>
                  </a:lnTo>
                  <a:lnTo>
                    <a:pt x="45910" y="143675"/>
                  </a:lnTo>
                  <a:lnTo>
                    <a:pt x="69049" y="145923"/>
                  </a:lnTo>
                  <a:lnTo>
                    <a:pt x="92430" y="145910"/>
                  </a:lnTo>
                  <a:lnTo>
                    <a:pt x="104559" y="144411"/>
                  </a:lnTo>
                  <a:lnTo>
                    <a:pt x="123139" y="141097"/>
                  </a:lnTo>
                  <a:lnTo>
                    <a:pt x="141249" y="137160"/>
                  </a:lnTo>
                  <a:lnTo>
                    <a:pt x="152019" y="133756"/>
                  </a:lnTo>
                  <a:lnTo>
                    <a:pt x="153847" y="132537"/>
                  </a:lnTo>
                  <a:close/>
                </a:path>
                <a:path w="205104" h="146050">
                  <a:moveTo>
                    <a:pt x="169951" y="65659"/>
                  </a:moveTo>
                  <a:lnTo>
                    <a:pt x="165709" y="63233"/>
                  </a:lnTo>
                  <a:lnTo>
                    <a:pt x="153403" y="62395"/>
                  </a:lnTo>
                  <a:lnTo>
                    <a:pt x="129590" y="62242"/>
                  </a:lnTo>
                  <a:lnTo>
                    <a:pt x="104292" y="60833"/>
                  </a:lnTo>
                  <a:lnTo>
                    <a:pt x="87553" y="56235"/>
                  </a:lnTo>
                  <a:lnTo>
                    <a:pt x="83616" y="59588"/>
                  </a:lnTo>
                  <a:lnTo>
                    <a:pt x="77825" y="62014"/>
                  </a:lnTo>
                  <a:lnTo>
                    <a:pt x="75526" y="66636"/>
                  </a:lnTo>
                  <a:lnTo>
                    <a:pt x="94983" y="69126"/>
                  </a:lnTo>
                  <a:lnTo>
                    <a:pt x="121996" y="71716"/>
                  </a:lnTo>
                  <a:lnTo>
                    <a:pt x="148209" y="72186"/>
                  </a:lnTo>
                  <a:lnTo>
                    <a:pt x="165709" y="68402"/>
                  </a:lnTo>
                  <a:lnTo>
                    <a:pt x="167208" y="67487"/>
                  </a:lnTo>
                  <a:lnTo>
                    <a:pt x="169951" y="65659"/>
                  </a:lnTo>
                  <a:close/>
                </a:path>
                <a:path w="205104" h="146050">
                  <a:moveTo>
                    <a:pt x="204622" y="0"/>
                  </a:moveTo>
                  <a:lnTo>
                    <a:pt x="194043" y="1752"/>
                  </a:lnTo>
                  <a:lnTo>
                    <a:pt x="183705" y="1257"/>
                  </a:lnTo>
                  <a:lnTo>
                    <a:pt x="173482" y="127"/>
                  </a:lnTo>
                  <a:lnTo>
                    <a:pt x="163271" y="0"/>
                  </a:lnTo>
                  <a:lnTo>
                    <a:pt x="163271" y="304"/>
                  </a:lnTo>
                  <a:lnTo>
                    <a:pt x="157734" y="1981"/>
                  </a:lnTo>
                  <a:lnTo>
                    <a:pt x="152095" y="5473"/>
                  </a:lnTo>
                  <a:lnTo>
                    <a:pt x="140462" y="14287"/>
                  </a:lnTo>
                  <a:lnTo>
                    <a:pt x="145135" y="16979"/>
                  </a:lnTo>
                  <a:lnTo>
                    <a:pt x="152552" y="18707"/>
                  </a:lnTo>
                  <a:lnTo>
                    <a:pt x="160299" y="19507"/>
                  </a:lnTo>
                  <a:lnTo>
                    <a:pt x="166014" y="19456"/>
                  </a:lnTo>
                  <a:lnTo>
                    <a:pt x="175412" y="17018"/>
                  </a:lnTo>
                  <a:lnTo>
                    <a:pt x="190436" y="11785"/>
                  </a:lnTo>
                  <a:lnTo>
                    <a:pt x="202895" y="5524"/>
                  </a:lnTo>
                  <a:lnTo>
                    <a:pt x="204622" y="0"/>
                  </a:lnTo>
                  <a:close/>
                </a:path>
              </a:pathLst>
            </a:custGeom>
            <a:solidFill>
              <a:srgbClr val="4B8F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2825167" y="4661648"/>
              <a:ext cx="82550" cy="67310"/>
            </a:xfrm>
            <a:custGeom>
              <a:avLst/>
              <a:gdLst/>
              <a:ahLst/>
              <a:cxnLst/>
              <a:rect l="l" t="t" r="r" b="b"/>
              <a:pathLst>
                <a:path w="82550" h="67310">
                  <a:moveTo>
                    <a:pt x="12166" y="0"/>
                  </a:moveTo>
                  <a:lnTo>
                    <a:pt x="12166" y="304"/>
                  </a:lnTo>
                  <a:lnTo>
                    <a:pt x="8508" y="2730"/>
                  </a:lnTo>
                  <a:lnTo>
                    <a:pt x="3936" y="4864"/>
                  </a:lnTo>
                  <a:lnTo>
                    <a:pt x="0" y="7289"/>
                  </a:lnTo>
                  <a:lnTo>
                    <a:pt x="19168" y="47648"/>
                  </a:lnTo>
                  <a:lnTo>
                    <a:pt x="22783" y="54711"/>
                  </a:lnTo>
                  <a:lnTo>
                    <a:pt x="34051" y="56998"/>
                  </a:lnTo>
                  <a:lnTo>
                    <a:pt x="56234" y="64419"/>
                  </a:lnTo>
                  <a:lnTo>
                    <a:pt x="67487" y="66878"/>
                  </a:lnTo>
                  <a:lnTo>
                    <a:pt x="70535" y="67182"/>
                  </a:lnTo>
                  <a:lnTo>
                    <a:pt x="80873" y="63233"/>
                  </a:lnTo>
                  <a:lnTo>
                    <a:pt x="82397" y="63233"/>
                  </a:lnTo>
                  <a:lnTo>
                    <a:pt x="69350" y="60505"/>
                  </a:lnTo>
                  <a:lnTo>
                    <a:pt x="49860" y="53306"/>
                  </a:lnTo>
                  <a:lnTo>
                    <a:pt x="31512" y="44457"/>
                  </a:lnTo>
                  <a:lnTo>
                    <a:pt x="21894" y="36779"/>
                  </a:lnTo>
                  <a:lnTo>
                    <a:pt x="23660" y="29623"/>
                  </a:lnTo>
                  <a:lnTo>
                    <a:pt x="28536" y="20785"/>
                  </a:lnTo>
                  <a:lnTo>
                    <a:pt x="27659" y="10749"/>
                  </a:lnTo>
                  <a:lnTo>
                    <a:pt x="12166" y="0"/>
                  </a:lnTo>
                  <a:close/>
                </a:path>
              </a:pathLst>
            </a:custGeom>
            <a:solidFill>
              <a:srgbClr val="1B31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2881097" y="4540350"/>
              <a:ext cx="74295" cy="74295"/>
            </a:xfrm>
            <a:custGeom>
              <a:avLst/>
              <a:gdLst/>
              <a:ahLst/>
              <a:cxnLst/>
              <a:rect l="l" t="t" r="r" b="b"/>
              <a:pathLst>
                <a:path w="74294" h="74295">
                  <a:moveTo>
                    <a:pt x="73888" y="0"/>
                  </a:moveTo>
                  <a:lnTo>
                    <a:pt x="61492" y="9541"/>
                  </a:lnTo>
                  <a:lnTo>
                    <a:pt x="37033" y="29073"/>
                  </a:lnTo>
                  <a:lnTo>
                    <a:pt x="24637" y="38608"/>
                  </a:lnTo>
                  <a:lnTo>
                    <a:pt x="12433" y="48679"/>
                  </a:lnTo>
                  <a:lnTo>
                    <a:pt x="6285" y="53613"/>
                  </a:lnTo>
                  <a:lnTo>
                    <a:pt x="0" y="58064"/>
                  </a:lnTo>
                  <a:lnTo>
                    <a:pt x="3657" y="73875"/>
                  </a:lnTo>
                  <a:lnTo>
                    <a:pt x="36194" y="51981"/>
                  </a:lnTo>
                  <a:lnTo>
                    <a:pt x="37998" y="49555"/>
                  </a:lnTo>
                  <a:lnTo>
                    <a:pt x="40436" y="47726"/>
                  </a:lnTo>
                  <a:lnTo>
                    <a:pt x="40436" y="47421"/>
                  </a:lnTo>
                  <a:lnTo>
                    <a:pt x="48742" y="35699"/>
                  </a:lnTo>
                  <a:lnTo>
                    <a:pt x="65239" y="11558"/>
                  </a:lnTo>
                  <a:lnTo>
                    <a:pt x="73888" y="0"/>
                  </a:lnTo>
                  <a:close/>
                </a:path>
              </a:pathLst>
            </a:custGeom>
            <a:solidFill>
              <a:srgbClr val="2256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2997252" y="4309019"/>
              <a:ext cx="47625" cy="45720"/>
            </a:xfrm>
            <a:custGeom>
              <a:avLst/>
              <a:gdLst/>
              <a:ahLst/>
              <a:cxnLst/>
              <a:rect l="l" t="t" r="r" b="b"/>
              <a:pathLst>
                <a:path w="47625" h="45720">
                  <a:moveTo>
                    <a:pt x="35255" y="7289"/>
                  </a:moveTo>
                  <a:lnTo>
                    <a:pt x="26441" y="13677"/>
                  </a:lnTo>
                  <a:lnTo>
                    <a:pt x="19831" y="18594"/>
                  </a:lnTo>
                  <a:lnTo>
                    <a:pt x="13220" y="23629"/>
                  </a:lnTo>
                  <a:lnTo>
                    <a:pt x="6610" y="28552"/>
                  </a:lnTo>
                  <a:lnTo>
                    <a:pt x="0" y="33134"/>
                  </a:lnTo>
                  <a:lnTo>
                    <a:pt x="6375" y="38608"/>
                  </a:lnTo>
                  <a:lnTo>
                    <a:pt x="1219" y="41643"/>
                  </a:lnTo>
                  <a:lnTo>
                    <a:pt x="1828" y="45288"/>
                  </a:lnTo>
                  <a:lnTo>
                    <a:pt x="7767" y="39456"/>
                  </a:lnTo>
                  <a:lnTo>
                    <a:pt x="13335" y="31230"/>
                  </a:lnTo>
                  <a:lnTo>
                    <a:pt x="19302" y="25626"/>
                  </a:lnTo>
                  <a:lnTo>
                    <a:pt x="28122" y="25626"/>
                  </a:lnTo>
                  <a:lnTo>
                    <a:pt x="31298" y="21785"/>
                  </a:lnTo>
                  <a:lnTo>
                    <a:pt x="36588" y="16028"/>
                  </a:lnTo>
                  <a:lnTo>
                    <a:pt x="44772" y="7594"/>
                  </a:lnTo>
                  <a:lnTo>
                    <a:pt x="37388" y="7594"/>
                  </a:lnTo>
                  <a:lnTo>
                    <a:pt x="35255" y="7289"/>
                  </a:lnTo>
                  <a:close/>
                </a:path>
                <a:path w="47625" h="45720">
                  <a:moveTo>
                    <a:pt x="28122" y="25626"/>
                  </a:moveTo>
                  <a:lnTo>
                    <a:pt x="19302" y="25626"/>
                  </a:lnTo>
                  <a:lnTo>
                    <a:pt x="26441" y="27660"/>
                  </a:lnTo>
                  <a:lnTo>
                    <a:pt x="28122" y="25626"/>
                  </a:lnTo>
                  <a:close/>
                </a:path>
                <a:path w="47625" h="45720">
                  <a:moveTo>
                    <a:pt x="40436" y="1511"/>
                  </a:moveTo>
                  <a:lnTo>
                    <a:pt x="37388" y="7594"/>
                  </a:lnTo>
                  <a:lnTo>
                    <a:pt x="44772" y="7594"/>
                  </a:lnTo>
                  <a:lnTo>
                    <a:pt x="47376" y="4911"/>
                  </a:lnTo>
                  <a:lnTo>
                    <a:pt x="46828" y="1816"/>
                  </a:lnTo>
                  <a:lnTo>
                    <a:pt x="41656" y="1816"/>
                  </a:lnTo>
                  <a:lnTo>
                    <a:pt x="40436" y="1511"/>
                  </a:lnTo>
                  <a:close/>
                </a:path>
                <a:path w="47625" h="45720">
                  <a:moveTo>
                    <a:pt x="46507" y="0"/>
                  </a:moveTo>
                  <a:lnTo>
                    <a:pt x="41656" y="1816"/>
                  </a:lnTo>
                  <a:lnTo>
                    <a:pt x="46828" y="1816"/>
                  </a:lnTo>
                  <a:lnTo>
                    <a:pt x="46507" y="0"/>
                  </a:lnTo>
                  <a:close/>
                </a:path>
              </a:pathLst>
            </a:custGeom>
            <a:solidFill>
              <a:srgbClr val="55804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974115" y="4349139"/>
              <a:ext cx="22225" cy="24765"/>
            </a:xfrm>
            <a:custGeom>
              <a:avLst/>
              <a:gdLst/>
              <a:ahLst/>
              <a:cxnLst/>
              <a:rect l="l" t="t" r="r" b="b"/>
              <a:pathLst>
                <a:path w="22225" h="24764">
                  <a:moveTo>
                    <a:pt x="12494" y="0"/>
                  </a:moveTo>
                  <a:lnTo>
                    <a:pt x="9141" y="2133"/>
                  </a:lnTo>
                  <a:lnTo>
                    <a:pt x="5179" y="4864"/>
                  </a:lnTo>
                  <a:lnTo>
                    <a:pt x="1851" y="6997"/>
                  </a:lnTo>
                  <a:lnTo>
                    <a:pt x="0" y="11418"/>
                  </a:lnTo>
                  <a:lnTo>
                    <a:pt x="2372" y="17292"/>
                  </a:lnTo>
                  <a:lnTo>
                    <a:pt x="6459" y="22426"/>
                  </a:lnTo>
                  <a:lnTo>
                    <a:pt x="9751" y="24625"/>
                  </a:lnTo>
                  <a:lnTo>
                    <a:pt x="10970" y="24625"/>
                  </a:lnTo>
                  <a:lnTo>
                    <a:pt x="21613" y="10337"/>
                  </a:lnTo>
                  <a:lnTo>
                    <a:pt x="21003" y="9118"/>
                  </a:lnTo>
                  <a:lnTo>
                    <a:pt x="9751" y="7302"/>
                  </a:lnTo>
                  <a:lnTo>
                    <a:pt x="12494" y="0"/>
                  </a:lnTo>
                  <a:close/>
                </a:path>
              </a:pathLst>
            </a:custGeom>
            <a:solidFill>
              <a:srgbClr val="1B31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997861" y="4334646"/>
              <a:ext cx="26034" cy="28575"/>
            </a:xfrm>
            <a:custGeom>
              <a:avLst/>
              <a:gdLst/>
              <a:ahLst/>
              <a:cxnLst/>
              <a:rect l="l" t="t" r="r" b="b"/>
              <a:pathLst>
                <a:path w="26035" h="28575">
                  <a:moveTo>
                    <a:pt x="18388" y="0"/>
                  </a:moveTo>
                  <a:lnTo>
                    <a:pt x="12420" y="5604"/>
                  </a:lnTo>
                  <a:lnTo>
                    <a:pt x="6853" y="13829"/>
                  </a:lnTo>
                  <a:lnTo>
                    <a:pt x="914" y="19661"/>
                  </a:lnTo>
                  <a:lnTo>
                    <a:pt x="1803" y="24830"/>
                  </a:lnTo>
                  <a:lnTo>
                    <a:pt x="0" y="28170"/>
                  </a:lnTo>
                  <a:lnTo>
                    <a:pt x="7899" y="28475"/>
                  </a:lnTo>
                  <a:lnTo>
                    <a:pt x="11503" y="21779"/>
                  </a:lnTo>
                  <a:lnTo>
                    <a:pt x="16027" y="14797"/>
                  </a:lnTo>
                  <a:lnTo>
                    <a:pt x="20893" y="8044"/>
                  </a:lnTo>
                  <a:lnTo>
                    <a:pt x="25526" y="2033"/>
                  </a:lnTo>
                  <a:lnTo>
                    <a:pt x="18388" y="0"/>
                  </a:lnTo>
                  <a:close/>
                </a:path>
              </a:pathLst>
            </a:custGeom>
            <a:solidFill>
              <a:srgbClr val="496F3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034031" y="4368595"/>
              <a:ext cx="6985" cy="45720"/>
            </a:xfrm>
            <a:custGeom>
              <a:avLst/>
              <a:gdLst/>
              <a:ahLst/>
              <a:cxnLst/>
              <a:rect l="l" t="t" r="r" b="b"/>
              <a:pathLst>
                <a:path w="6985" h="45720">
                  <a:moveTo>
                    <a:pt x="3657" y="0"/>
                  </a:moveTo>
                  <a:lnTo>
                    <a:pt x="1757" y="11488"/>
                  </a:lnTo>
                  <a:lnTo>
                    <a:pt x="1028" y="22120"/>
                  </a:lnTo>
                  <a:lnTo>
                    <a:pt x="700" y="33089"/>
                  </a:lnTo>
                  <a:lnTo>
                    <a:pt x="0" y="45593"/>
                  </a:lnTo>
                  <a:lnTo>
                    <a:pt x="4757" y="37447"/>
                  </a:lnTo>
                  <a:lnTo>
                    <a:pt x="6610" y="23939"/>
                  </a:lnTo>
                  <a:lnTo>
                    <a:pt x="6072" y="9859"/>
                  </a:lnTo>
                  <a:lnTo>
                    <a:pt x="3657" y="0"/>
                  </a:lnTo>
                  <a:close/>
                </a:path>
              </a:pathLst>
            </a:custGeom>
            <a:solidFill>
              <a:srgbClr val="55804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702004" y="3872787"/>
              <a:ext cx="476440" cy="583666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753082" y="4437913"/>
              <a:ext cx="525398" cy="290519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694105" y="3646627"/>
              <a:ext cx="1269390" cy="112871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2722994" y="3806825"/>
              <a:ext cx="203649" cy="168401"/>
            </a:xfrm>
            <a:prstGeom prst="rect">
              <a:avLst/>
            </a:prstGeom>
          </p:spPr>
        </p:pic>
        <p:sp>
          <p:nvSpPr>
            <p:cNvPr id="39" name="object 39" descr=""/>
            <p:cNvSpPr/>
            <p:nvPr/>
          </p:nvSpPr>
          <p:spPr>
            <a:xfrm>
              <a:off x="2896922" y="3851807"/>
              <a:ext cx="56515" cy="158750"/>
            </a:xfrm>
            <a:custGeom>
              <a:avLst/>
              <a:gdLst/>
              <a:ahLst/>
              <a:cxnLst/>
              <a:rect l="l" t="t" r="r" b="b"/>
              <a:pathLst>
                <a:path w="56514" h="158750">
                  <a:moveTo>
                    <a:pt x="8813" y="0"/>
                  </a:moveTo>
                  <a:lnTo>
                    <a:pt x="11139" y="10763"/>
                  </a:lnTo>
                  <a:lnTo>
                    <a:pt x="16255" y="21355"/>
                  </a:lnTo>
                  <a:lnTo>
                    <a:pt x="22058" y="32061"/>
                  </a:lnTo>
                  <a:lnTo>
                    <a:pt x="26441" y="43167"/>
                  </a:lnTo>
                  <a:lnTo>
                    <a:pt x="29875" y="67288"/>
                  </a:lnTo>
                  <a:lnTo>
                    <a:pt x="26784" y="87703"/>
                  </a:lnTo>
                  <a:lnTo>
                    <a:pt x="16911" y="105835"/>
                  </a:lnTo>
                  <a:lnTo>
                    <a:pt x="0" y="123113"/>
                  </a:lnTo>
                  <a:lnTo>
                    <a:pt x="10972" y="130562"/>
                  </a:lnTo>
                  <a:lnTo>
                    <a:pt x="21466" y="138468"/>
                  </a:lnTo>
                  <a:lnTo>
                    <a:pt x="31336" y="147059"/>
                  </a:lnTo>
                  <a:lnTo>
                    <a:pt x="40741" y="156857"/>
                  </a:lnTo>
                  <a:lnTo>
                    <a:pt x="44068" y="155651"/>
                  </a:lnTo>
                  <a:lnTo>
                    <a:pt x="44068" y="158381"/>
                  </a:lnTo>
                  <a:lnTo>
                    <a:pt x="52552" y="141130"/>
                  </a:lnTo>
                  <a:lnTo>
                    <a:pt x="55234" y="132219"/>
                  </a:lnTo>
                  <a:lnTo>
                    <a:pt x="56235" y="119468"/>
                  </a:lnTo>
                  <a:lnTo>
                    <a:pt x="54406" y="116738"/>
                  </a:lnTo>
                  <a:lnTo>
                    <a:pt x="54406" y="112788"/>
                  </a:lnTo>
                  <a:lnTo>
                    <a:pt x="50615" y="82549"/>
                  </a:lnTo>
                  <a:lnTo>
                    <a:pt x="42097" y="51336"/>
                  </a:lnTo>
                  <a:lnTo>
                    <a:pt x="28335" y="22576"/>
                  </a:lnTo>
                  <a:lnTo>
                    <a:pt x="8813" y="0"/>
                  </a:lnTo>
                  <a:close/>
                </a:path>
              </a:pathLst>
            </a:custGeom>
            <a:solidFill>
              <a:srgbClr val="256E6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2811159" y="3794352"/>
              <a:ext cx="91440" cy="62865"/>
            </a:xfrm>
            <a:custGeom>
              <a:avLst/>
              <a:gdLst/>
              <a:ahLst/>
              <a:cxnLst/>
              <a:rect l="l" t="t" r="r" b="b"/>
              <a:pathLst>
                <a:path w="91439" h="62864">
                  <a:moveTo>
                    <a:pt x="90750" y="59588"/>
                  </a:moveTo>
                  <a:lnTo>
                    <a:pt x="90055" y="60502"/>
                  </a:lnTo>
                  <a:lnTo>
                    <a:pt x="89943" y="60679"/>
                  </a:lnTo>
                  <a:lnTo>
                    <a:pt x="90919" y="62623"/>
                  </a:lnTo>
                  <a:lnTo>
                    <a:pt x="90801" y="60502"/>
                  </a:lnTo>
                  <a:lnTo>
                    <a:pt x="90750" y="59588"/>
                  </a:lnTo>
                  <a:close/>
                </a:path>
                <a:path w="91439" h="62864">
                  <a:moveTo>
                    <a:pt x="0" y="0"/>
                  </a:moveTo>
                  <a:lnTo>
                    <a:pt x="567" y="3352"/>
                  </a:lnTo>
                  <a:lnTo>
                    <a:pt x="601" y="3549"/>
                  </a:lnTo>
                  <a:lnTo>
                    <a:pt x="706" y="4169"/>
                  </a:lnTo>
                  <a:lnTo>
                    <a:pt x="927" y="5168"/>
                  </a:lnTo>
                  <a:lnTo>
                    <a:pt x="12179" y="12166"/>
                  </a:lnTo>
                  <a:lnTo>
                    <a:pt x="73404" y="52518"/>
                  </a:lnTo>
                  <a:lnTo>
                    <a:pt x="85153" y="59588"/>
                  </a:lnTo>
                  <a:lnTo>
                    <a:pt x="87871" y="60502"/>
                  </a:lnTo>
                  <a:lnTo>
                    <a:pt x="89090" y="62014"/>
                  </a:lnTo>
                  <a:lnTo>
                    <a:pt x="89943" y="60679"/>
                  </a:lnTo>
                  <a:lnTo>
                    <a:pt x="84239" y="49250"/>
                  </a:lnTo>
                  <a:lnTo>
                    <a:pt x="81800" y="48641"/>
                  </a:lnTo>
                  <a:lnTo>
                    <a:pt x="78752" y="43776"/>
                  </a:lnTo>
                  <a:lnTo>
                    <a:pt x="64116" y="33995"/>
                  </a:lnTo>
                  <a:lnTo>
                    <a:pt x="48282" y="22536"/>
                  </a:lnTo>
                  <a:lnTo>
                    <a:pt x="32329" y="11590"/>
                  </a:lnTo>
                  <a:lnTo>
                    <a:pt x="18821" y="4169"/>
                  </a:lnTo>
                  <a:lnTo>
                    <a:pt x="14922" y="2438"/>
                  </a:lnTo>
                  <a:lnTo>
                    <a:pt x="3975" y="1524"/>
                  </a:lnTo>
                  <a:lnTo>
                    <a:pt x="0" y="0"/>
                  </a:lnTo>
                  <a:close/>
                </a:path>
                <a:path w="91439" h="62864">
                  <a:moveTo>
                    <a:pt x="90614" y="57150"/>
                  </a:moveTo>
                  <a:lnTo>
                    <a:pt x="90741" y="59429"/>
                  </a:lnTo>
                  <a:lnTo>
                    <a:pt x="91224" y="58674"/>
                  </a:lnTo>
                  <a:lnTo>
                    <a:pt x="90614" y="5715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2791397" y="3927804"/>
              <a:ext cx="146050" cy="98425"/>
            </a:xfrm>
            <a:custGeom>
              <a:avLst/>
              <a:gdLst/>
              <a:ahLst/>
              <a:cxnLst/>
              <a:rect l="l" t="t" r="r" b="b"/>
              <a:pathLst>
                <a:path w="146050" h="98425">
                  <a:moveTo>
                    <a:pt x="14008" y="0"/>
                  </a:moveTo>
                  <a:lnTo>
                    <a:pt x="3730" y="23902"/>
                  </a:lnTo>
                  <a:lnTo>
                    <a:pt x="0" y="31622"/>
                  </a:lnTo>
                  <a:lnTo>
                    <a:pt x="21305" y="41454"/>
                  </a:lnTo>
                  <a:lnTo>
                    <a:pt x="43410" y="54421"/>
                  </a:lnTo>
                  <a:lnTo>
                    <a:pt x="63802" y="66932"/>
                  </a:lnTo>
                  <a:lnTo>
                    <a:pt x="79971" y="75399"/>
                  </a:lnTo>
                  <a:lnTo>
                    <a:pt x="91581" y="77847"/>
                  </a:lnTo>
                  <a:lnTo>
                    <a:pt x="100574" y="78587"/>
                  </a:lnTo>
                  <a:lnTo>
                    <a:pt x="107857" y="83433"/>
                  </a:lnTo>
                  <a:lnTo>
                    <a:pt x="114338" y="98196"/>
                  </a:lnTo>
                  <a:lnTo>
                    <a:pt x="117970" y="96367"/>
                  </a:lnTo>
                  <a:lnTo>
                    <a:pt x="120485" y="87725"/>
                  </a:lnTo>
                  <a:lnTo>
                    <a:pt x="124625" y="85807"/>
                  </a:lnTo>
                  <a:lnTo>
                    <a:pt x="129393" y="86966"/>
                  </a:lnTo>
                  <a:lnTo>
                    <a:pt x="133794" y="87553"/>
                  </a:lnTo>
                  <a:lnTo>
                    <a:pt x="138950" y="86334"/>
                  </a:lnTo>
                  <a:lnTo>
                    <a:pt x="145046" y="86639"/>
                  </a:lnTo>
                  <a:lnTo>
                    <a:pt x="116496" y="54394"/>
                  </a:lnTo>
                  <a:lnTo>
                    <a:pt x="105524" y="47116"/>
                  </a:lnTo>
                  <a:lnTo>
                    <a:pt x="105219" y="47421"/>
                  </a:lnTo>
                  <a:lnTo>
                    <a:pt x="83016" y="34584"/>
                  </a:lnTo>
                  <a:lnTo>
                    <a:pt x="60070" y="22915"/>
                  </a:lnTo>
                  <a:lnTo>
                    <a:pt x="36896" y="11644"/>
                  </a:lnTo>
                  <a:lnTo>
                    <a:pt x="14008" y="0"/>
                  </a:lnTo>
                  <a:close/>
                </a:path>
              </a:pathLst>
            </a:custGeom>
            <a:solidFill>
              <a:srgbClr val="1B31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2680729" y="3791926"/>
              <a:ext cx="142875" cy="92075"/>
            </a:xfrm>
            <a:custGeom>
              <a:avLst/>
              <a:gdLst/>
              <a:ahLst/>
              <a:cxnLst/>
              <a:rect l="l" t="t" r="r" b="b"/>
              <a:pathLst>
                <a:path w="142875" h="92075">
                  <a:moveTo>
                    <a:pt x="124675" y="0"/>
                  </a:moveTo>
                  <a:lnTo>
                    <a:pt x="86380" y="5956"/>
                  </a:lnTo>
                  <a:lnTo>
                    <a:pt x="56180" y="24622"/>
                  </a:lnTo>
                  <a:lnTo>
                    <a:pt x="29058" y="48988"/>
                  </a:lnTo>
                  <a:lnTo>
                    <a:pt x="0" y="72047"/>
                  </a:lnTo>
                  <a:lnTo>
                    <a:pt x="10583" y="77092"/>
                  </a:lnTo>
                  <a:lnTo>
                    <a:pt x="42265" y="91503"/>
                  </a:lnTo>
                  <a:lnTo>
                    <a:pt x="60162" y="62507"/>
                  </a:lnTo>
                  <a:lnTo>
                    <a:pt x="81449" y="38074"/>
                  </a:lnTo>
                  <a:lnTo>
                    <a:pt x="108154" y="21051"/>
                  </a:lnTo>
                  <a:lnTo>
                    <a:pt x="142303" y="14287"/>
                  </a:lnTo>
                  <a:lnTo>
                    <a:pt x="131051" y="7594"/>
                  </a:lnTo>
                  <a:lnTo>
                    <a:pt x="130136" y="2120"/>
                  </a:lnTo>
                  <a:lnTo>
                    <a:pt x="129832" y="1816"/>
                  </a:lnTo>
                  <a:lnTo>
                    <a:pt x="124675" y="0"/>
                  </a:lnTo>
                  <a:close/>
                </a:path>
              </a:pathLst>
            </a:custGeom>
            <a:solidFill>
              <a:srgbClr val="84CC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2641083" y="3843980"/>
              <a:ext cx="133350" cy="90805"/>
            </a:xfrm>
            <a:custGeom>
              <a:avLst/>
              <a:gdLst/>
              <a:ahLst/>
              <a:cxnLst/>
              <a:rect l="l" t="t" r="r" b="b"/>
              <a:pathLst>
                <a:path w="133350" h="90804">
                  <a:moveTo>
                    <a:pt x="657" y="0"/>
                  </a:moveTo>
                  <a:lnTo>
                    <a:pt x="54349" y="51909"/>
                  </a:lnTo>
                  <a:lnTo>
                    <a:pt x="93043" y="76029"/>
                  </a:lnTo>
                  <a:lnTo>
                    <a:pt x="118995" y="90516"/>
                  </a:lnTo>
                  <a:lnTo>
                    <a:pt x="126793" y="79684"/>
                  </a:lnTo>
                  <a:lnTo>
                    <a:pt x="130418" y="73972"/>
                  </a:lnTo>
                  <a:lnTo>
                    <a:pt x="132991" y="67719"/>
                  </a:lnTo>
                  <a:lnTo>
                    <a:pt x="119666" y="60742"/>
                  </a:lnTo>
                  <a:lnTo>
                    <a:pt x="93350" y="45873"/>
                  </a:lnTo>
                  <a:lnTo>
                    <a:pt x="81911" y="39754"/>
                  </a:lnTo>
                  <a:lnTo>
                    <a:pt x="71371" y="34701"/>
                  </a:lnTo>
                  <a:lnTo>
                    <a:pt x="35074" y="18164"/>
                  </a:lnTo>
                  <a:lnTo>
                    <a:pt x="25650" y="13300"/>
                  </a:lnTo>
                  <a:lnTo>
                    <a:pt x="25955" y="12995"/>
                  </a:lnTo>
                  <a:lnTo>
                    <a:pt x="3171" y="841"/>
                  </a:lnTo>
                  <a:lnTo>
                    <a:pt x="2114" y="961"/>
                  </a:lnTo>
                  <a:lnTo>
                    <a:pt x="657" y="0"/>
                  </a:lnTo>
                  <a:close/>
                </a:path>
              </a:pathLst>
            </a:custGeom>
            <a:solidFill>
              <a:srgbClr val="1B311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2667039" y="3787062"/>
              <a:ext cx="139065" cy="78105"/>
            </a:xfrm>
            <a:custGeom>
              <a:avLst/>
              <a:gdLst/>
              <a:ahLst/>
              <a:cxnLst/>
              <a:rect l="l" t="t" r="r" b="b"/>
              <a:pathLst>
                <a:path w="139064" h="78104">
                  <a:moveTo>
                    <a:pt x="121310" y="0"/>
                  </a:moveTo>
                  <a:lnTo>
                    <a:pt x="122224" y="5473"/>
                  </a:lnTo>
                  <a:lnTo>
                    <a:pt x="116763" y="3644"/>
                  </a:lnTo>
                  <a:lnTo>
                    <a:pt x="113411" y="3644"/>
                  </a:lnTo>
                  <a:lnTo>
                    <a:pt x="74745" y="7086"/>
                  </a:lnTo>
                  <a:lnTo>
                    <a:pt x="44856" y="17024"/>
                  </a:lnTo>
                  <a:lnTo>
                    <a:pt x="20892" y="36991"/>
                  </a:lnTo>
                  <a:lnTo>
                    <a:pt x="0" y="70523"/>
                  </a:lnTo>
                  <a:lnTo>
                    <a:pt x="4572" y="72961"/>
                  </a:lnTo>
                  <a:lnTo>
                    <a:pt x="13995" y="77520"/>
                  </a:lnTo>
                  <a:lnTo>
                    <a:pt x="43050" y="54331"/>
                  </a:lnTo>
                  <a:lnTo>
                    <a:pt x="70165" y="29976"/>
                  </a:lnTo>
                  <a:lnTo>
                    <a:pt x="100365" y="11382"/>
                  </a:lnTo>
                  <a:lnTo>
                    <a:pt x="138671" y="5473"/>
                  </a:lnTo>
                  <a:lnTo>
                    <a:pt x="138976" y="5168"/>
                  </a:lnTo>
                  <a:lnTo>
                    <a:pt x="131953" y="3035"/>
                  </a:lnTo>
                  <a:lnTo>
                    <a:pt x="129235" y="1523"/>
                  </a:lnTo>
                  <a:lnTo>
                    <a:pt x="121310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2643950" y="3781893"/>
              <a:ext cx="145415" cy="76200"/>
            </a:xfrm>
            <a:custGeom>
              <a:avLst/>
              <a:gdLst/>
              <a:ahLst/>
              <a:cxnLst/>
              <a:rect l="l" t="t" r="r" b="b"/>
              <a:pathLst>
                <a:path w="145414" h="76200">
                  <a:moveTo>
                    <a:pt x="123113" y="0"/>
                  </a:moveTo>
                  <a:lnTo>
                    <a:pt x="122834" y="304"/>
                  </a:lnTo>
                  <a:lnTo>
                    <a:pt x="89911" y="3727"/>
                  </a:lnTo>
                  <a:lnTo>
                    <a:pt x="51263" y="16529"/>
                  </a:lnTo>
                  <a:lnTo>
                    <a:pt x="17692" y="37027"/>
                  </a:lnTo>
                  <a:lnTo>
                    <a:pt x="0" y="63538"/>
                  </a:lnTo>
                  <a:lnTo>
                    <a:pt x="22783" y="75692"/>
                  </a:lnTo>
                  <a:lnTo>
                    <a:pt x="43718" y="42160"/>
                  </a:lnTo>
                  <a:lnTo>
                    <a:pt x="67754" y="22193"/>
                  </a:lnTo>
                  <a:lnTo>
                    <a:pt x="97657" y="12255"/>
                  </a:lnTo>
                  <a:lnTo>
                    <a:pt x="139547" y="8509"/>
                  </a:lnTo>
                  <a:lnTo>
                    <a:pt x="145008" y="10337"/>
                  </a:lnTo>
                  <a:lnTo>
                    <a:pt x="144094" y="5168"/>
                  </a:lnTo>
                  <a:lnTo>
                    <a:pt x="138023" y="3949"/>
                  </a:lnTo>
                  <a:lnTo>
                    <a:pt x="128600" y="304"/>
                  </a:lnTo>
                  <a:lnTo>
                    <a:pt x="123113" y="0"/>
                  </a:lnTo>
                  <a:close/>
                </a:path>
              </a:pathLst>
            </a:custGeom>
            <a:solidFill>
              <a:srgbClr val="84CCC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2210372" y="3987087"/>
              <a:ext cx="43815" cy="31115"/>
            </a:xfrm>
            <a:custGeom>
              <a:avLst/>
              <a:gdLst/>
              <a:ahLst/>
              <a:cxnLst/>
              <a:rect l="l" t="t" r="r" b="b"/>
              <a:pathLst>
                <a:path w="43814" h="31114">
                  <a:moveTo>
                    <a:pt x="43776" y="0"/>
                  </a:moveTo>
                  <a:lnTo>
                    <a:pt x="31084" y="5864"/>
                  </a:lnTo>
                  <a:lnTo>
                    <a:pt x="17445" y="12044"/>
                  </a:lnTo>
                  <a:lnTo>
                    <a:pt x="6027" y="19879"/>
                  </a:lnTo>
                  <a:lnTo>
                    <a:pt x="0" y="30708"/>
                  </a:lnTo>
                  <a:lnTo>
                    <a:pt x="4241" y="26441"/>
                  </a:lnTo>
                  <a:lnTo>
                    <a:pt x="8509" y="30099"/>
                  </a:lnTo>
                  <a:lnTo>
                    <a:pt x="17870" y="23477"/>
                  </a:lnTo>
                  <a:lnTo>
                    <a:pt x="27971" y="17025"/>
                  </a:lnTo>
                  <a:lnTo>
                    <a:pt x="37159" y="9662"/>
                  </a:lnTo>
                  <a:lnTo>
                    <a:pt x="43776" y="304"/>
                  </a:lnTo>
                  <a:lnTo>
                    <a:pt x="43776" y="0"/>
                  </a:lnTo>
                  <a:close/>
                </a:path>
              </a:pathLst>
            </a:custGeom>
            <a:solidFill>
              <a:srgbClr val="4898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2289125" y="3922330"/>
              <a:ext cx="35560" cy="51435"/>
            </a:xfrm>
            <a:custGeom>
              <a:avLst/>
              <a:gdLst/>
              <a:ahLst/>
              <a:cxnLst/>
              <a:rect l="l" t="t" r="r" b="b"/>
              <a:pathLst>
                <a:path w="35560" h="51435">
                  <a:moveTo>
                    <a:pt x="10029" y="611"/>
                  </a:moveTo>
                  <a:lnTo>
                    <a:pt x="6984" y="2133"/>
                  </a:lnTo>
                  <a:lnTo>
                    <a:pt x="3632" y="3657"/>
                  </a:lnTo>
                  <a:lnTo>
                    <a:pt x="0" y="5473"/>
                  </a:lnTo>
                  <a:lnTo>
                    <a:pt x="5561" y="12936"/>
                  </a:lnTo>
                  <a:lnTo>
                    <a:pt x="10358" y="21050"/>
                  </a:lnTo>
                  <a:lnTo>
                    <a:pt x="14751" y="29119"/>
                  </a:lnTo>
                  <a:lnTo>
                    <a:pt x="19456" y="37096"/>
                  </a:lnTo>
                  <a:lnTo>
                    <a:pt x="22199" y="41046"/>
                  </a:lnTo>
                  <a:lnTo>
                    <a:pt x="27050" y="45605"/>
                  </a:lnTo>
                  <a:lnTo>
                    <a:pt x="28270" y="51079"/>
                  </a:lnTo>
                  <a:lnTo>
                    <a:pt x="29184" y="50469"/>
                  </a:lnTo>
                  <a:lnTo>
                    <a:pt x="32537" y="49250"/>
                  </a:lnTo>
                  <a:lnTo>
                    <a:pt x="35255" y="47434"/>
                  </a:lnTo>
                  <a:lnTo>
                    <a:pt x="29516" y="38714"/>
                  </a:lnTo>
                  <a:lnTo>
                    <a:pt x="23520" y="29910"/>
                  </a:lnTo>
                  <a:lnTo>
                    <a:pt x="17695" y="21050"/>
                  </a:lnTo>
                  <a:lnTo>
                    <a:pt x="12471" y="12166"/>
                  </a:lnTo>
                  <a:lnTo>
                    <a:pt x="9118" y="5778"/>
                  </a:lnTo>
                  <a:lnTo>
                    <a:pt x="5765" y="4864"/>
                  </a:lnTo>
                  <a:lnTo>
                    <a:pt x="10029" y="611"/>
                  </a:lnTo>
                  <a:close/>
                </a:path>
                <a:path w="35560" h="51435">
                  <a:moveTo>
                    <a:pt x="10642" y="0"/>
                  </a:moveTo>
                  <a:lnTo>
                    <a:pt x="10029" y="611"/>
                  </a:lnTo>
                  <a:lnTo>
                    <a:pt x="10642" y="304"/>
                  </a:lnTo>
                  <a:lnTo>
                    <a:pt x="10642" y="0"/>
                  </a:lnTo>
                  <a:close/>
                </a:path>
              </a:pathLst>
            </a:custGeom>
            <a:solidFill>
              <a:srgbClr val="ADA08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2155635" y="3927499"/>
              <a:ext cx="153035" cy="111125"/>
            </a:xfrm>
            <a:custGeom>
              <a:avLst/>
              <a:gdLst/>
              <a:ahLst/>
              <a:cxnLst/>
              <a:rect l="l" t="t" r="r" b="b"/>
              <a:pathLst>
                <a:path w="153035" h="111125">
                  <a:moveTo>
                    <a:pt x="133489" y="0"/>
                  </a:moveTo>
                  <a:lnTo>
                    <a:pt x="85372" y="24969"/>
                  </a:lnTo>
                  <a:lnTo>
                    <a:pt x="30653" y="58682"/>
                  </a:lnTo>
                  <a:lnTo>
                    <a:pt x="0" y="86334"/>
                  </a:lnTo>
                  <a:lnTo>
                    <a:pt x="7289" y="90589"/>
                  </a:lnTo>
                  <a:lnTo>
                    <a:pt x="8204" y="84213"/>
                  </a:lnTo>
                  <a:lnTo>
                    <a:pt x="19151" y="86639"/>
                  </a:lnTo>
                  <a:lnTo>
                    <a:pt x="20066" y="83299"/>
                  </a:lnTo>
                  <a:lnTo>
                    <a:pt x="21894" y="84518"/>
                  </a:lnTo>
                  <a:lnTo>
                    <a:pt x="26136" y="91198"/>
                  </a:lnTo>
                  <a:lnTo>
                    <a:pt x="26136" y="91503"/>
                  </a:lnTo>
                  <a:lnTo>
                    <a:pt x="51689" y="80873"/>
                  </a:lnTo>
                  <a:lnTo>
                    <a:pt x="46507" y="110655"/>
                  </a:lnTo>
                  <a:lnTo>
                    <a:pt x="49508" y="104299"/>
                  </a:lnTo>
                  <a:lnTo>
                    <a:pt x="53390" y="99028"/>
                  </a:lnTo>
                  <a:lnTo>
                    <a:pt x="58015" y="94328"/>
                  </a:lnTo>
                  <a:lnTo>
                    <a:pt x="63246" y="89687"/>
                  </a:lnTo>
                  <a:lnTo>
                    <a:pt x="58978" y="86029"/>
                  </a:lnTo>
                  <a:lnTo>
                    <a:pt x="54737" y="90297"/>
                  </a:lnTo>
                  <a:lnTo>
                    <a:pt x="60334" y="79681"/>
                  </a:lnTo>
                  <a:lnTo>
                    <a:pt x="71034" y="72204"/>
                  </a:lnTo>
                  <a:lnTo>
                    <a:pt x="98513" y="59588"/>
                  </a:lnTo>
                  <a:lnTo>
                    <a:pt x="125501" y="45262"/>
                  </a:lnTo>
                  <a:lnTo>
                    <a:pt x="152946" y="31623"/>
                  </a:lnTo>
                  <a:lnTo>
                    <a:pt x="148241" y="23645"/>
                  </a:lnTo>
                  <a:lnTo>
                    <a:pt x="143789" y="15468"/>
                  </a:lnTo>
                  <a:lnTo>
                    <a:pt x="139051" y="7462"/>
                  </a:lnTo>
                  <a:lnTo>
                    <a:pt x="133489" y="0"/>
                  </a:lnTo>
                  <a:close/>
                </a:path>
              </a:pathLst>
            </a:custGeom>
            <a:solidFill>
              <a:srgbClr val="1B31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213216" y="3781894"/>
              <a:ext cx="245218" cy="179349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144993" y="3786757"/>
              <a:ext cx="782194" cy="91564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361184" y="4059440"/>
              <a:ext cx="444220" cy="237109"/>
            </a:xfrm>
            <a:prstGeom prst="rect">
              <a:avLst/>
            </a:prstGeom>
          </p:spPr>
        </p:pic>
        <p:sp>
          <p:nvSpPr>
            <p:cNvPr id="52" name="object 52" descr=""/>
            <p:cNvSpPr/>
            <p:nvPr/>
          </p:nvSpPr>
          <p:spPr>
            <a:xfrm>
              <a:off x="2264487" y="4439577"/>
              <a:ext cx="67310" cy="50800"/>
            </a:xfrm>
            <a:custGeom>
              <a:avLst/>
              <a:gdLst/>
              <a:ahLst/>
              <a:cxnLst/>
              <a:rect l="l" t="t" r="r" b="b"/>
              <a:pathLst>
                <a:path w="67310" h="50800">
                  <a:moveTo>
                    <a:pt x="58159" y="0"/>
                  </a:moveTo>
                  <a:lnTo>
                    <a:pt x="44722" y="1037"/>
                  </a:lnTo>
                  <a:lnTo>
                    <a:pt x="32537" y="8062"/>
                  </a:lnTo>
                  <a:lnTo>
                    <a:pt x="23418" y="16876"/>
                  </a:lnTo>
                  <a:lnTo>
                    <a:pt x="31927" y="18083"/>
                  </a:lnTo>
                  <a:lnTo>
                    <a:pt x="31318" y="24166"/>
                  </a:lnTo>
                  <a:lnTo>
                    <a:pt x="23418" y="24776"/>
                  </a:lnTo>
                  <a:lnTo>
                    <a:pt x="11861" y="33285"/>
                  </a:lnTo>
                  <a:lnTo>
                    <a:pt x="6705" y="37844"/>
                  </a:lnTo>
                  <a:lnTo>
                    <a:pt x="0" y="41197"/>
                  </a:lnTo>
                  <a:lnTo>
                    <a:pt x="1828" y="46366"/>
                  </a:lnTo>
                  <a:lnTo>
                    <a:pt x="3962" y="46670"/>
                  </a:lnTo>
                  <a:lnTo>
                    <a:pt x="4571" y="48487"/>
                  </a:lnTo>
                  <a:lnTo>
                    <a:pt x="5486" y="50011"/>
                  </a:lnTo>
                  <a:lnTo>
                    <a:pt x="5486" y="50315"/>
                  </a:lnTo>
                  <a:lnTo>
                    <a:pt x="12159" y="47173"/>
                  </a:lnTo>
                  <a:lnTo>
                    <a:pt x="30535" y="35303"/>
                  </a:lnTo>
                  <a:lnTo>
                    <a:pt x="36194" y="32675"/>
                  </a:lnTo>
                  <a:lnTo>
                    <a:pt x="40131" y="32675"/>
                  </a:lnTo>
                  <a:lnTo>
                    <a:pt x="43484" y="39673"/>
                  </a:lnTo>
                  <a:lnTo>
                    <a:pt x="45008" y="39673"/>
                  </a:lnTo>
                  <a:lnTo>
                    <a:pt x="47076" y="40451"/>
                  </a:lnTo>
                  <a:lnTo>
                    <a:pt x="51050" y="40203"/>
                  </a:lnTo>
                  <a:lnTo>
                    <a:pt x="57021" y="35054"/>
                  </a:lnTo>
                  <a:lnTo>
                    <a:pt x="65074" y="21131"/>
                  </a:lnTo>
                  <a:lnTo>
                    <a:pt x="66920" y="6260"/>
                  </a:lnTo>
                  <a:lnTo>
                    <a:pt x="58159" y="0"/>
                  </a:lnTo>
                  <a:close/>
                </a:path>
              </a:pathLst>
            </a:custGeom>
            <a:solidFill>
              <a:srgbClr val="1C0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2301596" y="4449151"/>
              <a:ext cx="20320" cy="17780"/>
            </a:xfrm>
            <a:custGeom>
              <a:avLst/>
              <a:gdLst/>
              <a:ahLst/>
              <a:cxnLst/>
              <a:rect l="l" t="t" r="r" b="b"/>
              <a:pathLst>
                <a:path w="20319" h="17779">
                  <a:moveTo>
                    <a:pt x="14884" y="0"/>
                  </a:moveTo>
                  <a:lnTo>
                    <a:pt x="13665" y="0"/>
                  </a:lnTo>
                  <a:lnTo>
                    <a:pt x="0" y="6388"/>
                  </a:lnTo>
                  <a:lnTo>
                    <a:pt x="0" y="7912"/>
                  </a:lnTo>
                  <a:lnTo>
                    <a:pt x="10337" y="9728"/>
                  </a:lnTo>
                  <a:lnTo>
                    <a:pt x="5156" y="15506"/>
                  </a:lnTo>
                  <a:lnTo>
                    <a:pt x="7899" y="17640"/>
                  </a:lnTo>
                  <a:lnTo>
                    <a:pt x="11644" y="15392"/>
                  </a:lnTo>
                  <a:lnTo>
                    <a:pt x="17325" y="9272"/>
                  </a:lnTo>
                  <a:lnTo>
                    <a:pt x="20040" y="2925"/>
                  </a:lnTo>
                  <a:lnTo>
                    <a:pt x="14884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2767759" y="4440337"/>
              <a:ext cx="66675" cy="47625"/>
            </a:xfrm>
            <a:custGeom>
              <a:avLst/>
              <a:gdLst/>
              <a:ahLst/>
              <a:cxnLst/>
              <a:rect l="l" t="t" r="r" b="b"/>
              <a:pathLst>
                <a:path w="66675" h="47625">
                  <a:moveTo>
                    <a:pt x="19396" y="0"/>
                  </a:moveTo>
                  <a:lnTo>
                    <a:pt x="7" y="3380"/>
                  </a:lnTo>
                  <a:lnTo>
                    <a:pt x="0" y="17251"/>
                  </a:lnTo>
                  <a:lnTo>
                    <a:pt x="10141" y="32148"/>
                  </a:lnTo>
                  <a:lnTo>
                    <a:pt x="21199" y="38607"/>
                  </a:lnTo>
                  <a:lnTo>
                    <a:pt x="23028" y="38607"/>
                  </a:lnTo>
                  <a:lnTo>
                    <a:pt x="25466" y="31622"/>
                  </a:lnTo>
                  <a:lnTo>
                    <a:pt x="31842" y="31622"/>
                  </a:lnTo>
                  <a:lnTo>
                    <a:pt x="37131" y="34086"/>
                  </a:lnTo>
                  <a:lnTo>
                    <a:pt x="45383" y="39289"/>
                  </a:lnTo>
                  <a:lnTo>
                    <a:pt x="54087" y="44608"/>
                  </a:lnTo>
                  <a:lnTo>
                    <a:pt x="60734" y="47421"/>
                  </a:lnTo>
                  <a:lnTo>
                    <a:pt x="62258" y="44386"/>
                  </a:lnTo>
                  <a:lnTo>
                    <a:pt x="63782" y="42557"/>
                  </a:lnTo>
                  <a:lnTo>
                    <a:pt x="65916" y="38607"/>
                  </a:lnTo>
                  <a:lnTo>
                    <a:pt x="66220" y="38607"/>
                  </a:lnTo>
                  <a:lnTo>
                    <a:pt x="60783" y="34769"/>
                  </a:lnTo>
                  <a:lnTo>
                    <a:pt x="44446" y="26977"/>
                  </a:lnTo>
                  <a:lnTo>
                    <a:pt x="38852" y="22796"/>
                  </a:lnTo>
                  <a:lnTo>
                    <a:pt x="39911" y="17743"/>
                  </a:lnTo>
                  <a:lnTo>
                    <a:pt x="43483" y="11745"/>
                  </a:lnTo>
                  <a:lnTo>
                    <a:pt x="39875" y="5574"/>
                  </a:lnTo>
                  <a:lnTo>
                    <a:pt x="19396" y="0"/>
                  </a:lnTo>
                  <a:close/>
                </a:path>
              </a:pathLst>
            </a:custGeom>
            <a:solidFill>
              <a:srgbClr val="1C0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2776093" y="4449151"/>
              <a:ext cx="20955" cy="17780"/>
            </a:xfrm>
            <a:custGeom>
              <a:avLst/>
              <a:gdLst/>
              <a:ahLst/>
              <a:cxnLst/>
              <a:rect l="l" t="t" r="r" b="b"/>
              <a:pathLst>
                <a:path w="20955" h="17779">
                  <a:moveTo>
                    <a:pt x="5880" y="0"/>
                  </a:moveTo>
                  <a:lnTo>
                    <a:pt x="2223" y="0"/>
                  </a:lnTo>
                  <a:lnTo>
                    <a:pt x="0" y="3783"/>
                  </a:lnTo>
                  <a:lnTo>
                    <a:pt x="2877" y="9958"/>
                  </a:lnTo>
                  <a:lnTo>
                    <a:pt x="8088" y="15564"/>
                  </a:lnTo>
                  <a:lnTo>
                    <a:pt x="12865" y="17640"/>
                  </a:lnTo>
                  <a:lnTo>
                    <a:pt x="17742" y="16725"/>
                  </a:lnTo>
                  <a:lnTo>
                    <a:pt x="13475" y="10337"/>
                  </a:lnTo>
                  <a:lnTo>
                    <a:pt x="14085" y="9118"/>
                  </a:lnTo>
                  <a:lnTo>
                    <a:pt x="20790" y="11557"/>
                  </a:lnTo>
                  <a:lnTo>
                    <a:pt x="20790" y="4254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2532902" y="4576747"/>
              <a:ext cx="31115" cy="71120"/>
            </a:xfrm>
            <a:custGeom>
              <a:avLst/>
              <a:gdLst/>
              <a:ahLst/>
              <a:cxnLst/>
              <a:rect l="l" t="t" r="r" b="b"/>
              <a:pathLst>
                <a:path w="31114" h="71120">
                  <a:moveTo>
                    <a:pt x="8535" y="0"/>
                  </a:moveTo>
                  <a:lnTo>
                    <a:pt x="380" y="15583"/>
                  </a:lnTo>
                  <a:lnTo>
                    <a:pt x="0" y="27443"/>
                  </a:lnTo>
                  <a:lnTo>
                    <a:pt x="2615" y="32688"/>
                  </a:lnTo>
                  <a:lnTo>
                    <a:pt x="6316" y="35084"/>
                  </a:lnTo>
                  <a:lnTo>
                    <a:pt x="9194" y="38392"/>
                  </a:lnTo>
                  <a:lnTo>
                    <a:pt x="9822" y="44939"/>
                  </a:lnTo>
                  <a:lnTo>
                    <a:pt x="9194" y="53397"/>
                  </a:lnTo>
                  <a:lnTo>
                    <a:pt x="9022" y="62027"/>
                  </a:lnTo>
                  <a:lnTo>
                    <a:pt x="11022" y="69088"/>
                  </a:lnTo>
                  <a:lnTo>
                    <a:pt x="11632" y="69088"/>
                  </a:lnTo>
                  <a:lnTo>
                    <a:pt x="8279" y="70917"/>
                  </a:lnTo>
                  <a:lnTo>
                    <a:pt x="19531" y="70917"/>
                  </a:lnTo>
                  <a:lnTo>
                    <a:pt x="21521" y="63565"/>
                  </a:lnTo>
                  <a:lnTo>
                    <a:pt x="21351" y="54078"/>
                  </a:lnTo>
                  <a:lnTo>
                    <a:pt x="20839" y="46523"/>
                  </a:lnTo>
                  <a:lnTo>
                    <a:pt x="20732" y="44939"/>
                  </a:lnTo>
                  <a:lnTo>
                    <a:pt x="21360" y="38392"/>
                  </a:lnTo>
                  <a:lnTo>
                    <a:pt x="27915" y="38392"/>
                  </a:lnTo>
                  <a:lnTo>
                    <a:pt x="30174" y="33223"/>
                  </a:lnTo>
                  <a:lnTo>
                    <a:pt x="30519" y="15583"/>
                  </a:lnTo>
                  <a:lnTo>
                    <a:pt x="30562" y="13410"/>
                  </a:lnTo>
                  <a:lnTo>
                    <a:pt x="20973" y="805"/>
                  </a:lnTo>
                  <a:lnTo>
                    <a:pt x="8535" y="0"/>
                  </a:lnTo>
                  <a:close/>
                </a:path>
                <a:path w="31114" h="71120">
                  <a:moveTo>
                    <a:pt x="27915" y="38392"/>
                  </a:moveTo>
                  <a:lnTo>
                    <a:pt x="21360" y="38392"/>
                  </a:lnTo>
                  <a:lnTo>
                    <a:pt x="21412" y="41431"/>
                  </a:lnTo>
                  <a:lnTo>
                    <a:pt x="21974" y="46257"/>
                  </a:lnTo>
                  <a:lnTo>
                    <a:pt x="22005" y="46523"/>
                  </a:lnTo>
                  <a:lnTo>
                    <a:pt x="24478" y="46257"/>
                  </a:lnTo>
                  <a:lnTo>
                    <a:pt x="27915" y="38392"/>
                  </a:lnTo>
                  <a:close/>
                </a:path>
              </a:pathLst>
            </a:custGeom>
            <a:solidFill>
              <a:srgbClr val="1C0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2541792" y="4586260"/>
              <a:ext cx="14604" cy="19685"/>
            </a:xfrm>
            <a:custGeom>
              <a:avLst/>
              <a:gdLst/>
              <a:ahLst/>
              <a:cxnLst/>
              <a:rect l="l" t="t" r="r" b="b"/>
              <a:pathLst>
                <a:path w="14605" h="19685">
                  <a:moveTo>
                    <a:pt x="11252" y="0"/>
                  </a:moveTo>
                  <a:lnTo>
                    <a:pt x="6680" y="0"/>
                  </a:lnTo>
                  <a:lnTo>
                    <a:pt x="6375" y="0"/>
                  </a:lnTo>
                  <a:lnTo>
                    <a:pt x="0" y="4559"/>
                  </a:lnTo>
                  <a:lnTo>
                    <a:pt x="2438" y="11239"/>
                  </a:lnTo>
                  <a:lnTo>
                    <a:pt x="2133" y="18542"/>
                  </a:lnTo>
                  <a:lnTo>
                    <a:pt x="5571" y="17059"/>
                  </a:lnTo>
                  <a:lnTo>
                    <a:pt x="6645" y="14893"/>
                  </a:lnTo>
                  <a:lnTo>
                    <a:pt x="7895" y="14780"/>
                  </a:lnTo>
                  <a:lnTo>
                    <a:pt x="11861" y="19456"/>
                  </a:lnTo>
                  <a:lnTo>
                    <a:pt x="14274" y="17932"/>
                  </a:lnTo>
                  <a:lnTo>
                    <a:pt x="11252" y="0"/>
                  </a:lnTo>
                  <a:close/>
                </a:path>
              </a:pathLst>
            </a:custGeom>
            <a:solidFill>
              <a:srgbClr val="F5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2382165" y="4535603"/>
              <a:ext cx="47625" cy="69850"/>
            </a:xfrm>
            <a:custGeom>
              <a:avLst/>
              <a:gdLst/>
              <a:ahLst/>
              <a:cxnLst/>
              <a:rect l="l" t="t" r="r" b="b"/>
              <a:pathLst>
                <a:path w="47625" h="69850">
                  <a:moveTo>
                    <a:pt x="37992" y="0"/>
                  </a:moveTo>
                  <a:lnTo>
                    <a:pt x="23333" y="5333"/>
                  </a:lnTo>
                  <a:lnTo>
                    <a:pt x="12141" y="19643"/>
                  </a:lnTo>
                  <a:lnTo>
                    <a:pt x="10923" y="26586"/>
                  </a:lnTo>
                  <a:lnTo>
                    <a:pt x="12379" y="30281"/>
                  </a:lnTo>
                  <a:lnTo>
                    <a:pt x="14630" y="33065"/>
                  </a:lnTo>
                  <a:lnTo>
                    <a:pt x="15798" y="37271"/>
                  </a:lnTo>
                  <a:lnTo>
                    <a:pt x="13669" y="42320"/>
                  </a:lnTo>
                  <a:lnTo>
                    <a:pt x="8804" y="50503"/>
                  </a:lnTo>
                  <a:lnTo>
                    <a:pt x="0" y="64639"/>
                  </a:lnTo>
                  <a:lnTo>
                    <a:pt x="4851" y="67370"/>
                  </a:lnTo>
                  <a:lnTo>
                    <a:pt x="6984" y="67979"/>
                  </a:lnTo>
                  <a:lnTo>
                    <a:pt x="10642" y="69808"/>
                  </a:lnTo>
                  <a:lnTo>
                    <a:pt x="10337" y="69503"/>
                  </a:lnTo>
                  <a:lnTo>
                    <a:pt x="13313" y="63793"/>
                  </a:lnTo>
                  <a:lnTo>
                    <a:pt x="16636" y="55516"/>
                  </a:lnTo>
                  <a:lnTo>
                    <a:pt x="20760" y="47013"/>
                  </a:lnTo>
                  <a:lnTo>
                    <a:pt x="26136" y="40624"/>
                  </a:lnTo>
                  <a:lnTo>
                    <a:pt x="29830" y="41843"/>
                  </a:lnTo>
                  <a:lnTo>
                    <a:pt x="31302" y="47423"/>
                  </a:lnTo>
                  <a:lnTo>
                    <a:pt x="34598" y="46562"/>
                  </a:lnTo>
                  <a:lnTo>
                    <a:pt x="43764" y="28457"/>
                  </a:lnTo>
                  <a:lnTo>
                    <a:pt x="47631" y="6692"/>
                  </a:lnTo>
                  <a:lnTo>
                    <a:pt x="37992" y="0"/>
                  </a:lnTo>
                  <a:close/>
                </a:path>
              </a:pathLst>
            </a:custGeom>
            <a:solidFill>
              <a:srgbClr val="1C0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2402536" y="4545824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3969" y="0"/>
                  </a:moveTo>
                  <a:lnTo>
                    <a:pt x="0" y="19456"/>
                  </a:lnTo>
                  <a:lnTo>
                    <a:pt x="8813" y="14287"/>
                  </a:lnTo>
                  <a:lnTo>
                    <a:pt x="8813" y="19456"/>
                  </a:lnTo>
                  <a:lnTo>
                    <a:pt x="12309" y="17230"/>
                  </a:lnTo>
                  <a:lnTo>
                    <a:pt x="15154" y="10756"/>
                  </a:lnTo>
                  <a:lnTo>
                    <a:pt x="16118" y="3768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2666734" y="4535123"/>
              <a:ext cx="47625" cy="70485"/>
            </a:xfrm>
            <a:custGeom>
              <a:avLst/>
              <a:gdLst/>
              <a:ahLst/>
              <a:cxnLst/>
              <a:rect l="l" t="t" r="r" b="b"/>
              <a:pathLst>
                <a:path w="47625" h="70485">
                  <a:moveTo>
                    <a:pt x="36410" y="31375"/>
                  </a:moveTo>
                  <a:lnTo>
                    <a:pt x="10642" y="31375"/>
                  </a:lnTo>
                  <a:lnTo>
                    <a:pt x="18262" y="38665"/>
                  </a:lnTo>
                  <a:lnTo>
                    <a:pt x="23635" y="45362"/>
                  </a:lnTo>
                  <a:lnTo>
                    <a:pt x="28438" y="53681"/>
                  </a:lnTo>
                  <a:lnTo>
                    <a:pt x="32789" y="62399"/>
                  </a:lnTo>
                  <a:lnTo>
                    <a:pt x="36804" y="70288"/>
                  </a:lnTo>
                  <a:lnTo>
                    <a:pt x="39827" y="68764"/>
                  </a:lnTo>
                  <a:lnTo>
                    <a:pt x="43484" y="67545"/>
                  </a:lnTo>
                  <a:lnTo>
                    <a:pt x="47447" y="65119"/>
                  </a:lnTo>
                  <a:lnTo>
                    <a:pt x="47447" y="64815"/>
                  </a:lnTo>
                  <a:lnTo>
                    <a:pt x="44203" y="58891"/>
                  </a:lnTo>
                  <a:lnTo>
                    <a:pt x="38849" y="50032"/>
                  </a:lnTo>
                  <a:lnTo>
                    <a:pt x="33838" y="41344"/>
                  </a:lnTo>
                  <a:lnTo>
                    <a:pt x="31622" y="35935"/>
                  </a:lnTo>
                  <a:lnTo>
                    <a:pt x="32346" y="35307"/>
                  </a:lnTo>
                  <a:lnTo>
                    <a:pt x="35775" y="35307"/>
                  </a:lnTo>
                  <a:lnTo>
                    <a:pt x="36410" y="31375"/>
                  </a:lnTo>
                  <a:close/>
                </a:path>
                <a:path w="47625" h="70485">
                  <a:moveTo>
                    <a:pt x="10712" y="0"/>
                  </a:moveTo>
                  <a:lnTo>
                    <a:pt x="0" y="6141"/>
                  </a:lnTo>
                  <a:lnTo>
                    <a:pt x="1361" y="15568"/>
                  </a:lnTo>
                  <a:lnTo>
                    <a:pt x="3578" y="24798"/>
                  </a:lnTo>
                  <a:lnTo>
                    <a:pt x="7275" y="33289"/>
                  </a:lnTo>
                  <a:lnTo>
                    <a:pt x="13080" y="40494"/>
                  </a:lnTo>
                  <a:lnTo>
                    <a:pt x="10642" y="31375"/>
                  </a:lnTo>
                  <a:lnTo>
                    <a:pt x="36410" y="31375"/>
                  </a:lnTo>
                  <a:lnTo>
                    <a:pt x="36804" y="28937"/>
                  </a:lnTo>
                  <a:lnTo>
                    <a:pt x="32936" y="16783"/>
                  </a:lnTo>
                  <a:lnTo>
                    <a:pt x="22964" y="5342"/>
                  </a:lnTo>
                  <a:lnTo>
                    <a:pt x="10712" y="0"/>
                  </a:lnTo>
                  <a:close/>
                </a:path>
                <a:path w="47625" h="70485">
                  <a:moveTo>
                    <a:pt x="35775" y="35307"/>
                  </a:moveTo>
                  <a:lnTo>
                    <a:pt x="32346" y="35307"/>
                  </a:lnTo>
                  <a:lnTo>
                    <a:pt x="33985" y="36422"/>
                  </a:lnTo>
                  <a:lnTo>
                    <a:pt x="35737" y="35544"/>
                  </a:lnTo>
                  <a:lnTo>
                    <a:pt x="35775" y="35307"/>
                  </a:lnTo>
                  <a:close/>
                </a:path>
              </a:pathLst>
            </a:custGeom>
            <a:solidFill>
              <a:srgbClr val="1C0F1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679138" y="4545824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5">
                  <a:moveTo>
                    <a:pt x="981" y="0"/>
                  </a:moveTo>
                  <a:lnTo>
                    <a:pt x="0" y="9876"/>
                  </a:lnTo>
                  <a:lnTo>
                    <a:pt x="2502" y="15424"/>
                  </a:lnTo>
                  <a:lnTo>
                    <a:pt x="7743" y="18123"/>
                  </a:lnTo>
                  <a:lnTo>
                    <a:pt x="14976" y="19456"/>
                  </a:lnTo>
                  <a:lnTo>
                    <a:pt x="15308" y="15350"/>
                  </a:lnTo>
                  <a:lnTo>
                    <a:pt x="10598" y="9390"/>
                  </a:lnTo>
                  <a:lnTo>
                    <a:pt x="4579" y="3599"/>
                  </a:lnTo>
                  <a:lnTo>
                    <a:pt x="981" y="0"/>
                  </a:lnTo>
                  <a:close/>
                </a:path>
              </a:pathLst>
            </a:custGeom>
            <a:solidFill>
              <a:srgbClr val="F8FCFD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20723" y="3988611"/>
              <a:ext cx="653389" cy="376643"/>
            </a:xfrm>
            <a:prstGeom prst="rect">
              <a:avLst/>
            </a:prstGeom>
          </p:spPr>
        </p:pic>
      </p:grpSp>
      <p:sp>
        <p:nvSpPr>
          <p:cNvPr id="63" name="object 63" descr=""/>
          <p:cNvSpPr txBox="1"/>
          <p:nvPr/>
        </p:nvSpPr>
        <p:spPr>
          <a:xfrm>
            <a:off x="369893" y="3642474"/>
            <a:ext cx="92583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B5D5D"/>
                </a:solidFill>
                <a:latin typeface="Podkova Regular ExtraBold"/>
                <a:cs typeface="Podkova Regular ExtraBold"/>
              </a:rPr>
              <a:t>Kada</a:t>
            </a:r>
            <a:r>
              <a:rPr dirty="0" sz="2000" spc="-50" b="1">
                <a:solidFill>
                  <a:srgbClr val="3B5D5D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25" b="1">
                <a:solidFill>
                  <a:srgbClr val="3B5D5D"/>
                </a:solidFill>
                <a:latin typeface="Podkova Regular ExtraBold"/>
                <a:cs typeface="Podkova Regular ExtraBold"/>
              </a:rPr>
              <a:t>si </a:t>
            </a:r>
            <a:r>
              <a:rPr dirty="0" sz="2000" b="1">
                <a:solidFill>
                  <a:srgbClr val="3B5D5D"/>
                </a:solidFill>
                <a:latin typeface="Podkova Regular ExtraBold"/>
                <a:cs typeface="Podkova Regular ExtraBold"/>
              </a:rPr>
              <a:t>u </a:t>
            </a:r>
            <a:r>
              <a:rPr dirty="0" sz="2000" spc="-10" b="1">
                <a:solidFill>
                  <a:srgbClr val="3B5D5D"/>
                </a:solidFill>
                <a:latin typeface="Podkova Regular ExtraBold"/>
                <a:cs typeface="Podkova Regular ExtraBold"/>
              </a:rPr>
              <a:t>šumi: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64" name="object 64" descr=""/>
          <p:cNvSpPr/>
          <p:nvPr/>
        </p:nvSpPr>
        <p:spPr>
          <a:xfrm>
            <a:off x="6998868" y="608494"/>
            <a:ext cx="3693160" cy="435609"/>
          </a:xfrm>
          <a:custGeom>
            <a:avLst/>
            <a:gdLst/>
            <a:ahLst/>
            <a:cxnLst/>
            <a:rect l="l" t="t" r="r" b="b"/>
            <a:pathLst>
              <a:path w="3693159" h="435609">
                <a:moveTo>
                  <a:pt x="3693134" y="5600"/>
                </a:moveTo>
                <a:lnTo>
                  <a:pt x="3665410" y="0"/>
                </a:lnTo>
                <a:lnTo>
                  <a:pt x="111912" y="0"/>
                </a:lnTo>
                <a:lnTo>
                  <a:pt x="68338" y="8788"/>
                </a:lnTo>
                <a:lnTo>
                  <a:pt x="32766" y="32778"/>
                </a:lnTo>
                <a:lnTo>
                  <a:pt x="8788" y="68351"/>
                </a:lnTo>
                <a:lnTo>
                  <a:pt x="0" y="111912"/>
                </a:lnTo>
                <a:lnTo>
                  <a:pt x="0" y="114274"/>
                </a:lnTo>
                <a:lnTo>
                  <a:pt x="8788" y="157835"/>
                </a:lnTo>
                <a:lnTo>
                  <a:pt x="32766" y="193408"/>
                </a:lnTo>
                <a:lnTo>
                  <a:pt x="68338" y="217398"/>
                </a:lnTo>
                <a:lnTo>
                  <a:pt x="70345" y="217805"/>
                </a:lnTo>
                <a:lnTo>
                  <a:pt x="68338" y="218211"/>
                </a:lnTo>
                <a:lnTo>
                  <a:pt x="32766" y="242189"/>
                </a:lnTo>
                <a:lnTo>
                  <a:pt x="8788" y="277761"/>
                </a:lnTo>
                <a:lnTo>
                  <a:pt x="0" y="321322"/>
                </a:lnTo>
                <a:lnTo>
                  <a:pt x="0" y="323684"/>
                </a:lnTo>
                <a:lnTo>
                  <a:pt x="8788" y="367258"/>
                </a:lnTo>
                <a:lnTo>
                  <a:pt x="32766" y="402831"/>
                </a:lnTo>
                <a:lnTo>
                  <a:pt x="68338" y="426808"/>
                </a:lnTo>
                <a:lnTo>
                  <a:pt x="111912" y="435597"/>
                </a:lnTo>
                <a:lnTo>
                  <a:pt x="3655288" y="435597"/>
                </a:lnTo>
                <a:lnTo>
                  <a:pt x="3693134" y="427964"/>
                </a:lnTo>
                <a:lnTo>
                  <a:pt x="3693134" y="220586"/>
                </a:lnTo>
                <a:lnTo>
                  <a:pt x="3693134" y="217055"/>
                </a:lnTo>
                <a:lnTo>
                  <a:pt x="3693134" y="5600"/>
                </a:lnTo>
                <a:close/>
              </a:path>
            </a:pathLst>
          </a:custGeom>
          <a:solidFill>
            <a:srgbClr val="5087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5" name="object 65" descr=""/>
          <p:cNvSpPr txBox="1"/>
          <p:nvPr/>
        </p:nvSpPr>
        <p:spPr>
          <a:xfrm>
            <a:off x="7092467" y="602647"/>
            <a:ext cx="2692400" cy="44259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ts val="1600"/>
              </a:lnSpc>
              <a:spcBef>
                <a:spcPts val="220"/>
              </a:spcBef>
            </a:pP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Šume</a:t>
            </a:r>
            <a:r>
              <a:rPr dirty="0" sz="1400" spc="-2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imaju</a:t>
            </a:r>
            <a:r>
              <a:rPr dirty="0" sz="14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kulturni,</a:t>
            </a:r>
            <a:r>
              <a:rPr dirty="0" sz="14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duhovni</a:t>
            </a:r>
            <a:r>
              <a:rPr dirty="0" sz="1400" spc="-15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50" b="1">
                <a:solidFill>
                  <a:srgbClr val="FFFFFF"/>
                </a:solidFill>
                <a:latin typeface="Podkova"/>
                <a:cs typeface="Podkova"/>
              </a:rPr>
              <a:t>i </a:t>
            </a:r>
            <a:r>
              <a:rPr dirty="0" sz="1400" b="1">
                <a:solidFill>
                  <a:srgbClr val="FFFFFF"/>
                </a:solidFill>
                <a:latin typeface="Podkova"/>
                <a:cs typeface="Podkova"/>
              </a:rPr>
              <a:t>obrazovni</a:t>
            </a:r>
            <a:r>
              <a:rPr dirty="0" sz="1400" spc="-70" b="1">
                <a:solidFill>
                  <a:srgbClr val="FFFFFF"/>
                </a:solidFill>
                <a:latin typeface="Podkova"/>
                <a:cs typeface="Podkova"/>
              </a:rPr>
              <a:t> </a:t>
            </a:r>
            <a:r>
              <a:rPr dirty="0" sz="1400" spc="-10" b="1">
                <a:solidFill>
                  <a:srgbClr val="FFFFFF"/>
                </a:solidFill>
                <a:latin typeface="Podkova"/>
                <a:cs typeface="Podkova"/>
              </a:rPr>
              <a:t>značaj</a:t>
            </a:r>
            <a:endParaRPr sz="1400">
              <a:latin typeface="Podkova"/>
              <a:cs typeface="Podkova"/>
            </a:endParaRPr>
          </a:p>
        </p:txBody>
      </p:sp>
      <p:pic>
        <p:nvPicPr>
          <p:cNvPr id="66" name="object 66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3690659" y="2101188"/>
            <a:ext cx="3137725" cy="5190324"/>
          </a:xfrm>
          <a:prstGeom prst="rect">
            <a:avLst/>
          </a:prstGeom>
        </p:spPr>
      </p:pic>
      <p:sp>
        <p:nvSpPr>
          <p:cNvPr id="67" name="object 67" descr=""/>
          <p:cNvSpPr txBox="1"/>
          <p:nvPr/>
        </p:nvSpPr>
        <p:spPr>
          <a:xfrm>
            <a:off x="3814179" y="3457408"/>
            <a:ext cx="2687955" cy="11334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Jeste</a:t>
            </a:r>
            <a:r>
              <a:rPr dirty="0" sz="2000" spc="-65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li</a:t>
            </a:r>
            <a:r>
              <a:rPr dirty="0" sz="2000" spc="-6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znali?!</a:t>
            </a:r>
            <a:endParaRPr sz="2000">
              <a:latin typeface="Podkova Regular ExtraBold"/>
              <a:cs typeface="Podkova Regular ExtraBold"/>
            </a:endParaRPr>
          </a:p>
          <a:p>
            <a:pPr marL="25400" marR="5080">
              <a:lnSpc>
                <a:spcPct val="116700"/>
              </a:lnSpc>
              <a:spcBef>
                <a:spcPts val="720"/>
              </a:spcBef>
            </a:pPr>
            <a:r>
              <a:rPr dirty="0" sz="1000">
                <a:latin typeface="Podkova"/>
                <a:cs typeface="Podkova"/>
              </a:rPr>
              <a:t>Zvukovi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koje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proizvode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biljke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drveće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mogu</a:t>
            </a:r>
            <a:r>
              <a:rPr dirty="0" sz="1000" spc="-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se </a:t>
            </a:r>
            <a:r>
              <a:rPr dirty="0" sz="1000">
                <a:latin typeface="Podkova"/>
                <a:cs typeface="Podkova"/>
              </a:rPr>
              <a:t>slušati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posebnim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uređajima</a:t>
            </a:r>
            <a:r>
              <a:rPr dirty="0" sz="1000" spc="-10">
                <a:latin typeface="Podkova"/>
                <a:cs typeface="Podkova"/>
              </a:rPr>
              <a:t> proizvedenima </a:t>
            </a:r>
            <a:r>
              <a:rPr dirty="0" sz="1000">
                <a:latin typeface="Podkova"/>
                <a:cs typeface="Podkova"/>
              </a:rPr>
              <a:t>za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namjenu.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Možemo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reći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biljke </a:t>
            </a:r>
            <a:r>
              <a:rPr dirty="0" sz="1000">
                <a:latin typeface="Podkova"/>
                <a:cs typeface="Podkova"/>
              </a:rPr>
              <a:t>produciraju vlastitu </a:t>
            </a:r>
            <a:r>
              <a:rPr dirty="0" sz="1000" spc="-10">
                <a:latin typeface="Podkova"/>
                <a:cs typeface="Podkova"/>
              </a:rPr>
              <a:t>muziku.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068101" y="4981319"/>
            <a:ext cx="614045" cy="8235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145" marR="21590">
              <a:lnSpc>
                <a:spcPct val="100000"/>
              </a:lnSpc>
              <a:spcBef>
                <a:spcPts val="100"/>
              </a:spcBef>
            </a:pPr>
            <a:r>
              <a:rPr dirty="0" sz="1200" spc="-10">
                <a:latin typeface="Podkova"/>
                <a:cs typeface="Podkova"/>
              </a:rPr>
              <a:t>“Biljke stvaraju glazbu”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dirty="0" sz="1000">
                <a:latin typeface="Podkova"/>
                <a:cs typeface="Podkova"/>
              </a:rPr>
              <a:t>03:21</a:t>
            </a:r>
            <a:r>
              <a:rPr dirty="0" sz="1000" spc="-50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059960" y="5978168"/>
            <a:ext cx="1530985" cy="113919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“Artist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Invents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Device </a:t>
            </a:r>
            <a:r>
              <a:rPr dirty="0" sz="1200">
                <a:latin typeface="Podkova"/>
                <a:cs typeface="Podkova"/>
              </a:rPr>
              <a:t>That Can Listen </a:t>
            </a:r>
            <a:r>
              <a:rPr dirty="0" sz="1200" spc="-25">
                <a:latin typeface="Podkova"/>
                <a:cs typeface="Podkova"/>
              </a:rPr>
              <a:t>To </a:t>
            </a:r>
            <a:r>
              <a:rPr dirty="0" sz="1200">
                <a:latin typeface="Podkova"/>
                <a:cs typeface="Podkova"/>
              </a:rPr>
              <a:t>Plant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Music”</a:t>
            </a:r>
            <a:endParaRPr sz="1200">
              <a:latin typeface="Podkova"/>
              <a:cs typeface="Podkova"/>
            </a:endParaRPr>
          </a:p>
          <a:p>
            <a:pPr marL="12700" marR="135890">
              <a:lnSpc>
                <a:spcPct val="100000"/>
              </a:lnSpc>
              <a:spcBef>
                <a:spcPts val="390"/>
              </a:spcBef>
            </a:pPr>
            <a:r>
              <a:rPr dirty="0" sz="1000">
                <a:latin typeface="Podkova"/>
                <a:cs typeface="Podkova"/>
              </a:rPr>
              <a:t>(Umjetnik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izumio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uređaj </a:t>
            </a:r>
            <a:r>
              <a:rPr dirty="0" sz="1000">
                <a:latin typeface="Podkova"/>
                <a:cs typeface="Podkova"/>
              </a:rPr>
              <a:t>koji sluša glazbu </a:t>
            </a:r>
            <a:r>
              <a:rPr dirty="0" sz="1000" spc="-10">
                <a:latin typeface="Podkova"/>
                <a:cs typeface="Podkova"/>
              </a:rPr>
              <a:t>biljaka)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latin typeface="Podkova"/>
                <a:cs typeface="Podkova"/>
              </a:rPr>
              <a:t>04:07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pic>
        <p:nvPicPr>
          <p:cNvPr id="70" name="object 7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325962" y="76488"/>
            <a:ext cx="3131893" cy="3431907"/>
          </a:xfrm>
          <a:prstGeom prst="rect">
            <a:avLst/>
          </a:prstGeom>
        </p:spPr>
      </p:pic>
      <p:sp>
        <p:nvSpPr>
          <p:cNvPr id="71" name="object 71" descr=""/>
          <p:cNvSpPr txBox="1"/>
          <p:nvPr/>
        </p:nvSpPr>
        <p:spPr>
          <a:xfrm>
            <a:off x="1646759" y="2836714"/>
            <a:ext cx="1075690" cy="488315"/>
          </a:xfrm>
          <a:prstGeom prst="rect">
            <a:avLst/>
          </a:prstGeom>
        </p:spPr>
        <p:txBody>
          <a:bodyPr wrap="square" lIns="0" tIns="819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200">
                <a:latin typeface="Podkova"/>
                <a:cs typeface="Podkova"/>
              </a:rPr>
              <a:t>“Shinrin-</a:t>
            </a:r>
            <a:r>
              <a:rPr dirty="0" sz="1200" spc="-10">
                <a:latin typeface="Podkova"/>
                <a:cs typeface="Podkova"/>
              </a:rPr>
              <a:t>Yoku”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000">
                <a:latin typeface="Podkova"/>
                <a:cs typeface="Podkova"/>
              </a:rPr>
              <a:t>02:23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72" name="object 7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Mediji</a:t>
            </a:r>
          </a:p>
        </p:txBody>
      </p:sp>
      <p:sp>
        <p:nvSpPr>
          <p:cNvPr id="73" name="object 73" descr=""/>
          <p:cNvSpPr txBox="1"/>
          <p:nvPr/>
        </p:nvSpPr>
        <p:spPr>
          <a:xfrm>
            <a:off x="1671105" y="1241703"/>
            <a:ext cx="1560195" cy="845819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299720">
              <a:lnSpc>
                <a:spcPts val="1400"/>
              </a:lnSpc>
              <a:spcBef>
                <a:spcPts val="180"/>
              </a:spcBef>
            </a:pPr>
            <a:r>
              <a:rPr dirty="0" sz="1200">
                <a:latin typeface="Podkova"/>
                <a:cs typeface="Podkova"/>
              </a:rPr>
              <a:t>“How Forests </a:t>
            </a:r>
            <a:r>
              <a:rPr dirty="0" sz="1200" spc="-20">
                <a:latin typeface="Podkova"/>
                <a:cs typeface="Podkova"/>
              </a:rPr>
              <a:t>Heal </a:t>
            </a:r>
            <a:r>
              <a:rPr dirty="0" sz="1200" spc="-10">
                <a:latin typeface="Podkova"/>
                <a:cs typeface="Podkova"/>
              </a:rPr>
              <a:t>People”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000">
                <a:latin typeface="Podkova"/>
                <a:cs typeface="Podkova"/>
              </a:rPr>
              <a:t>(Kako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šume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iscjeljuju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ljude)</a:t>
            </a:r>
            <a:endParaRPr sz="10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dirty="0" sz="1000">
                <a:latin typeface="Podkova"/>
                <a:cs typeface="Podkova"/>
              </a:rPr>
              <a:t>04:34</a:t>
            </a:r>
            <a:r>
              <a:rPr dirty="0" sz="1000" spc="-25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min.</a:t>
            </a:r>
            <a:endParaRPr sz="10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614085"/>
            <a:ext cx="84192" cy="422366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656464" y="2614446"/>
            <a:ext cx="870585" cy="133985"/>
          </a:xfrm>
          <a:custGeom>
            <a:avLst/>
            <a:gdLst/>
            <a:ahLst/>
            <a:cxnLst/>
            <a:rect l="l" t="t" r="r" b="b"/>
            <a:pathLst>
              <a:path w="870585" h="133985">
                <a:moveTo>
                  <a:pt x="811885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811885" y="133502"/>
                </a:lnTo>
                <a:lnTo>
                  <a:pt x="834601" y="128916"/>
                </a:lnTo>
                <a:lnTo>
                  <a:pt x="853151" y="116411"/>
                </a:lnTo>
                <a:lnTo>
                  <a:pt x="865656" y="97862"/>
                </a:lnTo>
                <a:lnTo>
                  <a:pt x="870242" y="75145"/>
                </a:lnTo>
                <a:lnTo>
                  <a:pt x="870242" y="58356"/>
                </a:lnTo>
                <a:lnTo>
                  <a:pt x="865656" y="35640"/>
                </a:lnTo>
                <a:lnTo>
                  <a:pt x="853151" y="17091"/>
                </a:lnTo>
                <a:lnTo>
                  <a:pt x="834601" y="4585"/>
                </a:lnTo>
                <a:lnTo>
                  <a:pt x="811885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659829" y="5457455"/>
            <a:ext cx="1551940" cy="133985"/>
          </a:xfrm>
          <a:custGeom>
            <a:avLst/>
            <a:gdLst/>
            <a:ahLst/>
            <a:cxnLst/>
            <a:rect l="l" t="t" r="r" b="b"/>
            <a:pathLst>
              <a:path w="1551939" h="133985">
                <a:moveTo>
                  <a:pt x="1493062" y="0"/>
                </a:moveTo>
                <a:lnTo>
                  <a:pt x="58356" y="0"/>
                </a:lnTo>
                <a:lnTo>
                  <a:pt x="35640" y="4585"/>
                </a:lnTo>
                <a:lnTo>
                  <a:pt x="17091" y="17091"/>
                </a:lnTo>
                <a:lnTo>
                  <a:pt x="4585" y="35640"/>
                </a:lnTo>
                <a:lnTo>
                  <a:pt x="0" y="58356"/>
                </a:lnTo>
                <a:lnTo>
                  <a:pt x="0" y="75145"/>
                </a:lnTo>
                <a:lnTo>
                  <a:pt x="4585" y="97862"/>
                </a:lnTo>
                <a:lnTo>
                  <a:pt x="17091" y="116411"/>
                </a:lnTo>
                <a:lnTo>
                  <a:pt x="35640" y="128916"/>
                </a:lnTo>
                <a:lnTo>
                  <a:pt x="58356" y="133502"/>
                </a:lnTo>
                <a:lnTo>
                  <a:pt x="1493062" y="133502"/>
                </a:lnTo>
                <a:lnTo>
                  <a:pt x="1515771" y="128916"/>
                </a:lnTo>
                <a:lnTo>
                  <a:pt x="1534317" y="116411"/>
                </a:lnTo>
                <a:lnTo>
                  <a:pt x="1546821" y="97862"/>
                </a:lnTo>
                <a:lnTo>
                  <a:pt x="1551406" y="75145"/>
                </a:lnTo>
                <a:lnTo>
                  <a:pt x="1551406" y="58356"/>
                </a:lnTo>
                <a:lnTo>
                  <a:pt x="1546821" y="35640"/>
                </a:lnTo>
                <a:lnTo>
                  <a:pt x="1534317" y="17091"/>
                </a:lnTo>
                <a:lnTo>
                  <a:pt x="1515771" y="4585"/>
                </a:lnTo>
                <a:lnTo>
                  <a:pt x="1493062" y="0"/>
                </a:lnTo>
                <a:close/>
              </a:path>
            </a:pathLst>
          </a:custGeom>
          <a:solidFill>
            <a:srgbClr val="D9E8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4120351" y="480578"/>
            <a:ext cx="2924175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O drvu i šumskim proizvodima saznaj </a:t>
            </a:r>
            <a:r>
              <a:rPr dirty="0" sz="1200" spc="-20">
                <a:latin typeface="Podkova"/>
                <a:cs typeface="Podkova"/>
              </a:rPr>
              <a:t>više </a:t>
            </a:r>
            <a:r>
              <a:rPr dirty="0" sz="1200">
                <a:latin typeface="Podkova"/>
                <a:cs typeface="Podkova"/>
              </a:rPr>
              <a:t>u Kutiji znanja </a:t>
            </a:r>
            <a:r>
              <a:rPr dirty="0" sz="1200" spc="-25">
                <a:latin typeface="Podkova"/>
                <a:cs typeface="Podkova"/>
              </a:rPr>
              <a:t>IV.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43234" y="1175142"/>
            <a:ext cx="5767705" cy="15906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2470" algn="l"/>
              </a:tabLst>
            </a:pPr>
            <a:r>
              <a:rPr dirty="0" sz="4400" spc="-10" b="1">
                <a:solidFill>
                  <a:srgbClr val="508786"/>
                </a:solidFill>
                <a:latin typeface="Podkova Regular ExtraBold"/>
                <a:cs typeface="Podkova Regular ExtraBold"/>
              </a:rPr>
              <a:t>Ekonomske</a:t>
            </a:r>
            <a:r>
              <a:rPr dirty="0" sz="4400" b="1">
                <a:solidFill>
                  <a:srgbClr val="508786"/>
                </a:solidFill>
                <a:latin typeface="Podkova Regular ExtraBold"/>
                <a:cs typeface="Podkova Regular ExtraBold"/>
              </a:rPr>
              <a:t>	</a:t>
            </a:r>
            <a:r>
              <a:rPr dirty="0" sz="4400" spc="-10" b="1">
                <a:solidFill>
                  <a:srgbClr val="508786"/>
                </a:solidFill>
                <a:latin typeface="Podkova Regular ExtraBold"/>
                <a:cs typeface="Podkova Regular ExtraBold"/>
              </a:rPr>
              <a:t>dobrobiti</a:t>
            </a:r>
            <a:endParaRPr sz="4400">
              <a:latin typeface="Podkova Regular ExtraBold"/>
              <a:cs typeface="Podkova Regular ExtraBold"/>
            </a:endParaRPr>
          </a:p>
          <a:p>
            <a:pPr marL="135890" marR="2625090">
              <a:lnSpc>
                <a:spcPct val="111100"/>
              </a:lnSpc>
              <a:spcBef>
                <a:spcPts val="2240"/>
              </a:spcBef>
            </a:pPr>
            <a:r>
              <a:rPr dirty="0" sz="1200">
                <a:latin typeface="Podkova"/>
                <a:cs typeface="Podkova"/>
              </a:rPr>
              <a:t>Najznačajnije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ekonomske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dobrobiti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šuma </a:t>
            </a:r>
            <a:r>
              <a:rPr dirty="0" sz="1200">
                <a:latin typeface="Podkova"/>
                <a:cs typeface="Podkova"/>
              </a:rPr>
              <a:t>jesu drvo i šumski proizvodi, ali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 spc="-10" b="1">
                <a:latin typeface="Podkova"/>
                <a:cs typeface="Podkova"/>
              </a:rPr>
              <a:t>ekoturizam</a:t>
            </a:r>
            <a:r>
              <a:rPr dirty="0" sz="1200" spc="-10">
                <a:latin typeface="Podkova"/>
                <a:cs typeface="Podkova"/>
              </a:rPr>
              <a:t>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6842" y="2943333"/>
            <a:ext cx="2979420" cy="2057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87325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Mnoge šume privlače turiste, </a:t>
            </a:r>
            <a:r>
              <a:rPr dirty="0" sz="1200" spc="-10">
                <a:latin typeface="Podkova"/>
                <a:cs typeface="Podkova"/>
              </a:rPr>
              <a:t>nudeći </a:t>
            </a:r>
            <a:r>
              <a:rPr dirty="0" sz="1200">
                <a:latin typeface="Podkova"/>
                <a:cs typeface="Podkova"/>
              </a:rPr>
              <a:t>mogućnosti za ekoturizam, što </a:t>
            </a:r>
            <a:r>
              <a:rPr dirty="0" sz="1200" spc="-10">
                <a:latin typeface="Podkova"/>
                <a:cs typeface="Podkova"/>
              </a:rPr>
              <a:t>pridonosi </a:t>
            </a:r>
            <a:r>
              <a:rPr dirty="0" sz="1200">
                <a:latin typeface="Podkova"/>
                <a:cs typeface="Podkova"/>
              </a:rPr>
              <a:t>lokalnoj i nacionalnoj ekonomiji </a:t>
            </a:r>
            <a:r>
              <a:rPr dirty="0" sz="1200" spc="-50">
                <a:latin typeface="Podkova"/>
                <a:cs typeface="Podkova"/>
              </a:rPr>
              <a:t>i </a:t>
            </a:r>
            <a:r>
              <a:rPr dirty="0" sz="1200">
                <a:latin typeface="Podkova"/>
                <a:cs typeface="Podkova"/>
              </a:rPr>
              <a:t>zapošljavanju u ruralnim </a:t>
            </a:r>
            <a:r>
              <a:rPr dirty="0" sz="1200" spc="-10">
                <a:latin typeface="Podkova"/>
                <a:cs typeface="Podkova"/>
              </a:rPr>
              <a:t>područjima.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Cilj ekoturizma je omogućiti turistima </a:t>
            </a:r>
            <a:r>
              <a:rPr dirty="0" sz="1200" spc="-25">
                <a:latin typeface="Podkova"/>
                <a:cs typeface="Podkova"/>
              </a:rPr>
              <a:t>da </a:t>
            </a:r>
            <a:r>
              <a:rPr dirty="0" sz="1200">
                <a:latin typeface="Podkova"/>
                <a:cs typeface="Podkova"/>
              </a:rPr>
              <a:t>uživaju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u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prirodnim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ljepotama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kulturnim </a:t>
            </a:r>
            <a:r>
              <a:rPr dirty="0" sz="1200">
                <a:latin typeface="Podkova"/>
                <a:cs typeface="Podkova"/>
              </a:rPr>
              <a:t>znamenitostima uz minimalan </a:t>
            </a:r>
            <a:r>
              <a:rPr dirty="0" sz="1200" spc="-10">
                <a:latin typeface="Podkova"/>
                <a:cs typeface="Podkova"/>
              </a:rPr>
              <a:t>negativan </a:t>
            </a:r>
            <a:r>
              <a:rPr dirty="0" sz="1200">
                <a:latin typeface="Podkova"/>
                <a:cs typeface="Podkova"/>
              </a:rPr>
              <a:t>utjecaj</a:t>
            </a:r>
            <a:r>
              <a:rPr dirty="0" sz="1200">
                <a:latin typeface="Podkova"/>
                <a:cs typeface="Podkova"/>
              </a:rPr>
              <a:t> na okoliš, istovremeno </a:t>
            </a:r>
            <a:r>
              <a:rPr dirty="0" sz="1200" spc="-10">
                <a:latin typeface="Podkova"/>
                <a:cs typeface="Podkova"/>
              </a:rPr>
              <a:t>podržavajući </a:t>
            </a:r>
            <a:r>
              <a:rPr dirty="0" sz="1200">
                <a:latin typeface="Podkova"/>
                <a:cs typeface="Podkova"/>
              </a:rPr>
              <a:t>lokalne zajednice i potičući </a:t>
            </a:r>
            <a:r>
              <a:rPr dirty="0" sz="1200" spc="-10">
                <a:latin typeface="Podkova"/>
                <a:cs typeface="Podkova"/>
              </a:rPr>
              <a:t>odgovoran </a:t>
            </a:r>
            <a:r>
              <a:rPr dirty="0" sz="1200">
                <a:latin typeface="Podkova"/>
                <a:cs typeface="Podkova"/>
              </a:rPr>
              <a:t>odnos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prema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prirodnim</a:t>
            </a:r>
            <a:r>
              <a:rPr dirty="0" sz="1200" spc="-3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resursima.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66842" y="5178109"/>
            <a:ext cx="2973070" cy="1854200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59"/>
              </a:spcBef>
            </a:pPr>
            <a:r>
              <a:rPr dirty="0" sz="1200">
                <a:latin typeface="Podkova"/>
                <a:cs typeface="Podkova"/>
              </a:rPr>
              <a:t>Jedan od oblika ekoturizma je </a:t>
            </a:r>
            <a:r>
              <a:rPr dirty="0" sz="1200" spc="-50">
                <a:latin typeface="Podkova"/>
                <a:cs typeface="Podkova"/>
              </a:rPr>
              <a:t>i</a:t>
            </a:r>
            <a:endParaRPr sz="1200">
              <a:latin typeface="Podkova"/>
              <a:cs typeface="Podkova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z="1200" b="1">
                <a:latin typeface="Podkova"/>
                <a:cs typeface="Podkova"/>
              </a:rPr>
              <a:t>robinzonski </a:t>
            </a:r>
            <a:r>
              <a:rPr dirty="0" sz="1200" spc="-10" b="1">
                <a:latin typeface="Podkova"/>
                <a:cs typeface="Podkova"/>
              </a:rPr>
              <a:t>turizam</a:t>
            </a:r>
            <a:r>
              <a:rPr dirty="0" sz="1200" spc="-10">
                <a:latin typeface="Podkova"/>
                <a:cs typeface="Podkova"/>
              </a:rPr>
              <a:t>.</a:t>
            </a:r>
            <a:endParaRPr sz="1200">
              <a:latin typeface="Podkova"/>
              <a:cs typeface="Podkova"/>
            </a:endParaRPr>
          </a:p>
          <a:p>
            <a:pPr marL="12700" marR="5080">
              <a:lnSpc>
                <a:spcPct val="111100"/>
              </a:lnSpc>
            </a:pP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specifičan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oblik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turizma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20">
                <a:latin typeface="Podkova"/>
                <a:cs typeface="Podkova"/>
              </a:rPr>
              <a:t>nudi </a:t>
            </a:r>
            <a:r>
              <a:rPr dirty="0" sz="1200">
                <a:latin typeface="Podkova"/>
                <a:cs typeface="Podkova"/>
              </a:rPr>
              <a:t>izolirano i jednostavno iskustvo, </a:t>
            </a:r>
            <a:r>
              <a:rPr dirty="0" sz="1200" spc="-10">
                <a:latin typeface="Podkova"/>
                <a:cs typeface="Podkova"/>
              </a:rPr>
              <a:t>slično </a:t>
            </a:r>
            <a:r>
              <a:rPr dirty="0" sz="1200">
                <a:latin typeface="Podkova"/>
                <a:cs typeface="Podkova"/>
              </a:rPr>
              <a:t>načinu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života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Robinsona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Crusoea,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koji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 spc="-25">
                <a:latin typeface="Podkova"/>
                <a:cs typeface="Podkova"/>
              </a:rPr>
              <a:t>se </a:t>
            </a:r>
            <a:r>
              <a:rPr dirty="0" sz="1200">
                <a:latin typeface="Podkova"/>
                <a:cs typeface="Podkova"/>
              </a:rPr>
              <a:t>temelji na boravku u netaknutoj </a:t>
            </a:r>
            <a:r>
              <a:rPr dirty="0" sz="1200" spc="-10">
                <a:latin typeface="Podkova"/>
                <a:cs typeface="Podkova"/>
              </a:rPr>
              <a:t>prirodi, </a:t>
            </a:r>
            <a:r>
              <a:rPr dirty="0" sz="1200">
                <a:latin typeface="Podkova"/>
                <a:cs typeface="Podkova"/>
              </a:rPr>
              <a:t>daleko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modernih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tehnologija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</a:t>
            </a:r>
            <a:r>
              <a:rPr dirty="0" sz="1200" spc="-10">
                <a:latin typeface="Podkova"/>
                <a:cs typeface="Podkova"/>
              </a:rPr>
              <a:t> urbane </a:t>
            </a:r>
            <a:r>
              <a:rPr dirty="0" sz="1200">
                <a:latin typeface="Podkova"/>
                <a:cs typeface="Podkova"/>
              </a:rPr>
              <a:t>infrastrukture, uz minimalnu povezanost </a:t>
            </a:r>
            <a:r>
              <a:rPr dirty="0" sz="1200" spc="-50">
                <a:latin typeface="Podkova"/>
                <a:cs typeface="Podkova"/>
              </a:rPr>
              <a:t>s </a:t>
            </a:r>
            <a:r>
              <a:rPr dirty="0" sz="1200">
                <a:latin typeface="Podkova"/>
                <a:cs typeface="Podkova"/>
              </a:rPr>
              <a:t>vanjskim </a:t>
            </a:r>
            <a:r>
              <a:rPr dirty="0" sz="1200" spc="-10">
                <a:latin typeface="Podkova"/>
                <a:cs typeface="Podkova"/>
              </a:rPr>
              <a:t>svijetom.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66842" y="375567"/>
            <a:ext cx="28276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Šume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dakle,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mnogo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više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prirodnog </a:t>
            </a:r>
            <a:r>
              <a:rPr dirty="0" sz="1200">
                <a:latin typeface="Podkova"/>
                <a:cs typeface="Podkova"/>
              </a:rPr>
              <a:t>resursa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–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one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ključni</a:t>
            </a:r>
            <a:r>
              <a:rPr dirty="0" sz="1200" spc="-1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element</a:t>
            </a:r>
            <a:r>
              <a:rPr dirty="0" sz="1200" spc="-10">
                <a:latin typeface="Podkova"/>
                <a:cs typeface="Podkova"/>
              </a:rPr>
              <a:t> kulture, </a:t>
            </a:r>
            <a:r>
              <a:rPr dirty="0" sz="1200">
                <a:latin typeface="Podkova"/>
                <a:cs typeface="Podkova"/>
              </a:rPr>
              <a:t>duhovnosti i ljudskog </a:t>
            </a:r>
            <a:r>
              <a:rPr dirty="0" sz="1200" spc="-10">
                <a:latin typeface="Podkova"/>
                <a:cs typeface="Podkova"/>
              </a:rPr>
              <a:t>zdravlja.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4012236" y="3397223"/>
            <a:ext cx="3121025" cy="3730625"/>
            <a:chOff x="4012236" y="3397223"/>
            <a:chExt cx="3121025" cy="3730625"/>
          </a:xfrm>
        </p:grpSpPr>
        <p:sp>
          <p:nvSpPr>
            <p:cNvPr id="11" name="object 11" descr=""/>
            <p:cNvSpPr/>
            <p:nvPr/>
          </p:nvSpPr>
          <p:spPr>
            <a:xfrm>
              <a:off x="4012236" y="3734598"/>
              <a:ext cx="3121025" cy="3392804"/>
            </a:xfrm>
            <a:custGeom>
              <a:avLst/>
              <a:gdLst/>
              <a:ahLst/>
              <a:cxnLst/>
              <a:rect l="l" t="t" r="r" b="b"/>
              <a:pathLst>
                <a:path w="3121025" h="3392804">
                  <a:moveTo>
                    <a:pt x="2943872" y="0"/>
                  </a:moveTo>
                  <a:lnTo>
                    <a:pt x="176707" y="0"/>
                  </a:lnTo>
                  <a:lnTo>
                    <a:pt x="107922" y="4991"/>
                  </a:lnTo>
                  <a:lnTo>
                    <a:pt x="51754" y="18603"/>
                  </a:lnTo>
                  <a:lnTo>
                    <a:pt x="13885" y="38795"/>
                  </a:lnTo>
                  <a:lnTo>
                    <a:pt x="0" y="63525"/>
                  </a:lnTo>
                  <a:lnTo>
                    <a:pt x="0" y="3329178"/>
                  </a:lnTo>
                  <a:lnTo>
                    <a:pt x="13885" y="3353909"/>
                  </a:lnTo>
                  <a:lnTo>
                    <a:pt x="51754" y="3374105"/>
                  </a:lnTo>
                  <a:lnTo>
                    <a:pt x="107922" y="3387722"/>
                  </a:lnTo>
                  <a:lnTo>
                    <a:pt x="176707" y="3392716"/>
                  </a:lnTo>
                  <a:lnTo>
                    <a:pt x="2943872" y="3392716"/>
                  </a:lnTo>
                  <a:lnTo>
                    <a:pt x="3012658" y="3387722"/>
                  </a:lnTo>
                  <a:lnTo>
                    <a:pt x="3068826" y="3374105"/>
                  </a:lnTo>
                  <a:lnTo>
                    <a:pt x="3106694" y="3353909"/>
                  </a:lnTo>
                  <a:lnTo>
                    <a:pt x="3120580" y="3329178"/>
                  </a:lnTo>
                  <a:lnTo>
                    <a:pt x="3120580" y="63525"/>
                  </a:lnTo>
                  <a:lnTo>
                    <a:pt x="3106694" y="38795"/>
                  </a:lnTo>
                  <a:lnTo>
                    <a:pt x="3068826" y="18603"/>
                  </a:lnTo>
                  <a:lnTo>
                    <a:pt x="3012658" y="4991"/>
                  </a:lnTo>
                  <a:lnTo>
                    <a:pt x="2943872" y="0"/>
                  </a:lnTo>
                  <a:close/>
                </a:path>
              </a:pathLst>
            </a:custGeom>
            <a:solidFill>
              <a:srgbClr val="BFE0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6453442" y="3397223"/>
              <a:ext cx="678180" cy="678180"/>
            </a:xfrm>
            <a:custGeom>
              <a:avLst/>
              <a:gdLst/>
              <a:ahLst/>
              <a:cxnLst/>
              <a:rect l="l" t="t" r="r" b="b"/>
              <a:pathLst>
                <a:path w="678179" h="678179">
                  <a:moveTo>
                    <a:pt x="339039" y="0"/>
                  </a:moveTo>
                  <a:lnTo>
                    <a:pt x="293033" y="3094"/>
                  </a:lnTo>
                  <a:lnTo>
                    <a:pt x="248908" y="12110"/>
                  </a:lnTo>
                  <a:lnTo>
                    <a:pt x="207068" y="26642"/>
                  </a:lnTo>
                  <a:lnTo>
                    <a:pt x="167918" y="46287"/>
                  </a:lnTo>
                  <a:lnTo>
                    <a:pt x="131861" y="70641"/>
                  </a:lnTo>
                  <a:lnTo>
                    <a:pt x="99301" y="99299"/>
                  </a:lnTo>
                  <a:lnTo>
                    <a:pt x="70642" y="131858"/>
                  </a:lnTo>
                  <a:lnTo>
                    <a:pt x="46288" y="167914"/>
                  </a:lnTo>
                  <a:lnTo>
                    <a:pt x="26643" y="207063"/>
                  </a:lnTo>
                  <a:lnTo>
                    <a:pt x="12110" y="248900"/>
                  </a:lnTo>
                  <a:lnTo>
                    <a:pt x="3094" y="293023"/>
                  </a:lnTo>
                  <a:lnTo>
                    <a:pt x="0" y="339026"/>
                  </a:lnTo>
                  <a:lnTo>
                    <a:pt x="3094" y="385029"/>
                  </a:lnTo>
                  <a:lnTo>
                    <a:pt x="12110" y="429152"/>
                  </a:lnTo>
                  <a:lnTo>
                    <a:pt x="26643" y="470989"/>
                  </a:lnTo>
                  <a:lnTo>
                    <a:pt x="46288" y="510138"/>
                  </a:lnTo>
                  <a:lnTo>
                    <a:pt x="70642" y="546194"/>
                  </a:lnTo>
                  <a:lnTo>
                    <a:pt x="99301" y="578753"/>
                  </a:lnTo>
                  <a:lnTo>
                    <a:pt x="131861" y="607411"/>
                  </a:lnTo>
                  <a:lnTo>
                    <a:pt x="167918" y="631765"/>
                  </a:lnTo>
                  <a:lnTo>
                    <a:pt x="207068" y="651410"/>
                  </a:lnTo>
                  <a:lnTo>
                    <a:pt x="248908" y="665942"/>
                  </a:lnTo>
                  <a:lnTo>
                    <a:pt x="293033" y="674958"/>
                  </a:lnTo>
                  <a:lnTo>
                    <a:pt x="339039" y="678052"/>
                  </a:lnTo>
                  <a:lnTo>
                    <a:pt x="385042" y="674958"/>
                  </a:lnTo>
                  <a:lnTo>
                    <a:pt x="429164" y="665942"/>
                  </a:lnTo>
                  <a:lnTo>
                    <a:pt x="471002" y="651410"/>
                  </a:lnTo>
                  <a:lnTo>
                    <a:pt x="510151" y="631765"/>
                  </a:lnTo>
                  <a:lnTo>
                    <a:pt x="546206" y="607411"/>
                  </a:lnTo>
                  <a:lnTo>
                    <a:pt x="578765" y="578753"/>
                  </a:lnTo>
                  <a:lnTo>
                    <a:pt x="607424" y="546194"/>
                  </a:lnTo>
                  <a:lnTo>
                    <a:pt x="631777" y="510138"/>
                  </a:lnTo>
                  <a:lnTo>
                    <a:pt x="651422" y="470989"/>
                  </a:lnTo>
                  <a:lnTo>
                    <a:pt x="665955" y="429152"/>
                  </a:lnTo>
                  <a:lnTo>
                    <a:pt x="674970" y="385029"/>
                  </a:lnTo>
                  <a:lnTo>
                    <a:pt x="678065" y="339026"/>
                  </a:lnTo>
                  <a:lnTo>
                    <a:pt x="674970" y="293023"/>
                  </a:lnTo>
                  <a:lnTo>
                    <a:pt x="665955" y="248900"/>
                  </a:lnTo>
                  <a:lnTo>
                    <a:pt x="651422" y="207063"/>
                  </a:lnTo>
                  <a:lnTo>
                    <a:pt x="631777" y="167914"/>
                  </a:lnTo>
                  <a:lnTo>
                    <a:pt x="607424" y="131858"/>
                  </a:lnTo>
                  <a:lnTo>
                    <a:pt x="578765" y="99299"/>
                  </a:lnTo>
                  <a:lnTo>
                    <a:pt x="546206" y="70641"/>
                  </a:lnTo>
                  <a:lnTo>
                    <a:pt x="510151" y="46287"/>
                  </a:lnTo>
                  <a:lnTo>
                    <a:pt x="471002" y="26642"/>
                  </a:lnTo>
                  <a:lnTo>
                    <a:pt x="429164" y="12110"/>
                  </a:lnTo>
                  <a:lnTo>
                    <a:pt x="385042" y="3094"/>
                  </a:lnTo>
                  <a:lnTo>
                    <a:pt x="339039" y="0"/>
                  </a:lnTo>
                  <a:close/>
                </a:path>
              </a:pathLst>
            </a:custGeom>
            <a:solidFill>
              <a:srgbClr val="36887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629898" y="3566373"/>
              <a:ext cx="342265" cy="387350"/>
            </a:xfrm>
            <a:custGeom>
              <a:avLst/>
              <a:gdLst/>
              <a:ahLst/>
              <a:cxnLst/>
              <a:rect l="l" t="t" r="r" b="b"/>
              <a:pathLst>
                <a:path w="342265" h="387350">
                  <a:moveTo>
                    <a:pt x="286416" y="179757"/>
                  </a:moveTo>
                  <a:lnTo>
                    <a:pt x="161834" y="179757"/>
                  </a:lnTo>
                  <a:lnTo>
                    <a:pt x="161834" y="307277"/>
                  </a:lnTo>
                  <a:lnTo>
                    <a:pt x="161413" y="324366"/>
                  </a:lnTo>
                  <a:lnTo>
                    <a:pt x="160710" y="341594"/>
                  </a:lnTo>
                  <a:lnTo>
                    <a:pt x="160570" y="358539"/>
                  </a:lnTo>
                  <a:lnTo>
                    <a:pt x="161717" y="373279"/>
                  </a:lnTo>
                  <a:lnTo>
                    <a:pt x="161834" y="374778"/>
                  </a:lnTo>
                  <a:lnTo>
                    <a:pt x="163333" y="377788"/>
                  </a:lnTo>
                  <a:lnTo>
                    <a:pt x="166343" y="382271"/>
                  </a:lnTo>
                  <a:lnTo>
                    <a:pt x="169327" y="386779"/>
                  </a:lnTo>
                  <a:lnTo>
                    <a:pt x="181329" y="386779"/>
                  </a:lnTo>
                  <a:lnTo>
                    <a:pt x="185837" y="382271"/>
                  </a:lnTo>
                  <a:lnTo>
                    <a:pt x="188822" y="377788"/>
                  </a:lnTo>
                  <a:lnTo>
                    <a:pt x="190346" y="373279"/>
                  </a:lnTo>
                  <a:lnTo>
                    <a:pt x="190346" y="289269"/>
                  </a:lnTo>
                  <a:lnTo>
                    <a:pt x="190972" y="270161"/>
                  </a:lnTo>
                  <a:lnTo>
                    <a:pt x="190903" y="251199"/>
                  </a:lnTo>
                  <a:lnTo>
                    <a:pt x="190554" y="232521"/>
                  </a:lnTo>
                  <a:lnTo>
                    <a:pt x="190346" y="214263"/>
                  </a:lnTo>
                  <a:lnTo>
                    <a:pt x="218937" y="211544"/>
                  </a:lnTo>
                  <a:lnTo>
                    <a:pt x="244714" y="204885"/>
                  </a:lnTo>
                  <a:lnTo>
                    <a:pt x="268805" y="193162"/>
                  </a:lnTo>
                  <a:lnTo>
                    <a:pt x="286416" y="179757"/>
                  </a:lnTo>
                  <a:close/>
                </a:path>
                <a:path w="342265" h="387350">
                  <a:moveTo>
                    <a:pt x="48474" y="0"/>
                  </a:moveTo>
                  <a:lnTo>
                    <a:pt x="14819" y="2744"/>
                  </a:lnTo>
                  <a:lnTo>
                    <a:pt x="10310" y="4243"/>
                  </a:lnTo>
                  <a:lnTo>
                    <a:pt x="5815" y="4243"/>
                  </a:lnTo>
                  <a:lnTo>
                    <a:pt x="2805" y="8751"/>
                  </a:lnTo>
                  <a:lnTo>
                    <a:pt x="67" y="18964"/>
                  </a:lnTo>
                  <a:lnTo>
                    <a:pt x="0" y="31992"/>
                  </a:lnTo>
                  <a:lnTo>
                    <a:pt x="1306" y="44743"/>
                  </a:lnTo>
                  <a:lnTo>
                    <a:pt x="11457" y="85996"/>
                  </a:lnTo>
                  <a:lnTo>
                    <a:pt x="45640" y="139624"/>
                  </a:lnTo>
                  <a:lnTo>
                    <a:pt x="90698" y="171342"/>
                  </a:lnTo>
                  <a:lnTo>
                    <a:pt x="135933" y="182829"/>
                  </a:lnTo>
                  <a:lnTo>
                    <a:pt x="158837" y="181255"/>
                  </a:lnTo>
                  <a:lnTo>
                    <a:pt x="158837" y="179757"/>
                  </a:lnTo>
                  <a:lnTo>
                    <a:pt x="286416" y="179757"/>
                  </a:lnTo>
                  <a:lnTo>
                    <a:pt x="292339" y="175248"/>
                  </a:lnTo>
                  <a:lnTo>
                    <a:pt x="295349" y="172251"/>
                  </a:lnTo>
                  <a:lnTo>
                    <a:pt x="296848" y="169266"/>
                  </a:lnTo>
                  <a:lnTo>
                    <a:pt x="298346" y="169266"/>
                  </a:lnTo>
                  <a:lnTo>
                    <a:pt x="301344" y="167755"/>
                  </a:lnTo>
                  <a:lnTo>
                    <a:pt x="302842" y="163259"/>
                  </a:lnTo>
                  <a:lnTo>
                    <a:pt x="304353" y="163259"/>
                  </a:lnTo>
                  <a:lnTo>
                    <a:pt x="305852" y="161761"/>
                  </a:lnTo>
                  <a:lnTo>
                    <a:pt x="307338" y="157252"/>
                  </a:lnTo>
                  <a:lnTo>
                    <a:pt x="308837" y="157252"/>
                  </a:lnTo>
                  <a:lnTo>
                    <a:pt x="310335" y="155754"/>
                  </a:lnTo>
                  <a:lnTo>
                    <a:pt x="311846" y="151245"/>
                  </a:lnTo>
                  <a:lnTo>
                    <a:pt x="313345" y="151245"/>
                  </a:lnTo>
                  <a:lnTo>
                    <a:pt x="314844" y="149747"/>
                  </a:lnTo>
                  <a:lnTo>
                    <a:pt x="317841" y="145263"/>
                  </a:lnTo>
                  <a:lnTo>
                    <a:pt x="319339" y="143752"/>
                  </a:lnTo>
                  <a:lnTo>
                    <a:pt x="322349" y="142254"/>
                  </a:lnTo>
                  <a:lnTo>
                    <a:pt x="322349" y="139256"/>
                  </a:lnTo>
                  <a:lnTo>
                    <a:pt x="323848" y="136246"/>
                  </a:lnTo>
                  <a:lnTo>
                    <a:pt x="326845" y="134748"/>
                  </a:lnTo>
                  <a:lnTo>
                    <a:pt x="326845" y="128741"/>
                  </a:lnTo>
                  <a:lnTo>
                    <a:pt x="329842" y="127242"/>
                  </a:lnTo>
                  <a:lnTo>
                    <a:pt x="329842" y="124258"/>
                  </a:lnTo>
                  <a:lnTo>
                    <a:pt x="331341" y="121260"/>
                  </a:lnTo>
                  <a:lnTo>
                    <a:pt x="332840" y="119749"/>
                  </a:lnTo>
                  <a:lnTo>
                    <a:pt x="332840" y="116752"/>
                  </a:lnTo>
                  <a:lnTo>
                    <a:pt x="334338" y="113755"/>
                  </a:lnTo>
                  <a:lnTo>
                    <a:pt x="335849" y="112243"/>
                  </a:lnTo>
                  <a:lnTo>
                    <a:pt x="335849" y="109246"/>
                  </a:lnTo>
                  <a:lnTo>
                    <a:pt x="337348" y="106249"/>
                  </a:lnTo>
                  <a:lnTo>
                    <a:pt x="338847" y="104750"/>
                  </a:lnTo>
                  <a:lnTo>
                    <a:pt x="338847" y="101741"/>
                  </a:lnTo>
                  <a:lnTo>
                    <a:pt x="340345" y="98756"/>
                  </a:lnTo>
                  <a:lnTo>
                    <a:pt x="340345" y="94248"/>
                  </a:lnTo>
                  <a:lnTo>
                    <a:pt x="341844" y="91250"/>
                  </a:lnTo>
                  <a:lnTo>
                    <a:pt x="341844" y="86742"/>
                  </a:lnTo>
                  <a:lnTo>
                    <a:pt x="187336" y="86742"/>
                  </a:lnTo>
                  <a:lnTo>
                    <a:pt x="179482" y="70457"/>
                  </a:lnTo>
                  <a:lnTo>
                    <a:pt x="143838" y="29744"/>
                  </a:lnTo>
                  <a:lnTo>
                    <a:pt x="82696" y="3304"/>
                  </a:lnTo>
                  <a:lnTo>
                    <a:pt x="48474" y="0"/>
                  </a:lnTo>
                  <a:close/>
                </a:path>
                <a:path w="342265" h="387350">
                  <a:moveTo>
                    <a:pt x="327647" y="40317"/>
                  </a:moveTo>
                  <a:lnTo>
                    <a:pt x="303474" y="40317"/>
                  </a:lnTo>
                  <a:lnTo>
                    <a:pt x="271510" y="42870"/>
                  </a:lnTo>
                  <a:lnTo>
                    <a:pt x="240777" y="51117"/>
                  </a:lnTo>
                  <a:lnTo>
                    <a:pt x="212578" y="65552"/>
                  </a:lnTo>
                  <a:lnTo>
                    <a:pt x="187336" y="86742"/>
                  </a:lnTo>
                  <a:lnTo>
                    <a:pt x="341844" y="86742"/>
                  </a:lnTo>
                  <a:lnTo>
                    <a:pt x="341844" y="47740"/>
                  </a:lnTo>
                  <a:lnTo>
                    <a:pt x="337348" y="44743"/>
                  </a:lnTo>
                  <a:lnTo>
                    <a:pt x="335986" y="42144"/>
                  </a:lnTo>
                  <a:lnTo>
                    <a:pt x="335472" y="40809"/>
                  </a:lnTo>
                  <a:lnTo>
                    <a:pt x="327647" y="40317"/>
                  </a:lnTo>
                  <a:close/>
                </a:path>
              </a:pathLst>
            </a:custGeom>
            <a:solidFill>
              <a:srgbClr val="7CC3A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737719" y="3648619"/>
              <a:ext cx="109855" cy="306070"/>
            </a:xfrm>
            <a:custGeom>
              <a:avLst/>
              <a:gdLst/>
              <a:ahLst/>
              <a:cxnLst/>
              <a:rect l="l" t="t" r="r" b="b"/>
              <a:pathLst>
                <a:path w="109854" h="306070">
                  <a:moveTo>
                    <a:pt x="10515" y="0"/>
                  </a:moveTo>
                  <a:lnTo>
                    <a:pt x="7505" y="0"/>
                  </a:lnTo>
                  <a:lnTo>
                    <a:pt x="4508" y="1498"/>
                  </a:lnTo>
                  <a:lnTo>
                    <a:pt x="3009" y="4495"/>
                  </a:lnTo>
                  <a:lnTo>
                    <a:pt x="0" y="7505"/>
                  </a:lnTo>
                  <a:lnTo>
                    <a:pt x="0" y="15011"/>
                  </a:lnTo>
                  <a:lnTo>
                    <a:pt x="3069" y="21218"/>
                  </a:lnTo>
                  <a:lnTo>
                    <a:pt x="8812" y="26444"/>
                  </a:lnTo>
                  <a:lnTo>
                    <a:pt x="21005" y="34505"/>
                  </a:lnTo>
                  <a:lnTo>
                    <a:pt x="33074" y="47747"/>
                  </a:lnTo>
                  <a:lnTo>
                    <a:pt x="42192" y="63942"/>
                  </a:lnTo>
                  <a:lnTo>
                    <a:pt x="48219" y="81545"/>
                  </a:lnTo>
                  <a:lnTo>
                    <a:pt x="51015" y="99009"/>
                  </a:lnTo>
                  <a:lnTo>
                    <a:pt x="48006" y="99009"/>
                  </a:lnTo>
                  <a:lnTo>
                    <a:pt x="48006" y="226529"/>
                  </a:lnTo>
                  <a:lnTo>
                    <a:pt x="47584" y="243618"/>
                  </a:lnTo>
                  <a:lnTo>
                    <a:pt x="46882" y="260846"/>
                  </a:lnTo>
                  <a:lnTo>
                    <a:pt x="46741" y="277791"/>
                  </a:lnTo>
                  <a:lnTo>
                    <a:pt x="47889" y="292531"/>
                  </a:lnTo>
                  <a:lnTo>
                    <a:pt x="48006" y="294030"/>
                  </a:lnTo>
                  <a:lnTo>
                    <a:pt x="49504" y="297040"/>
                  </a:lnTo>
                  <a:lnTo>
                    <a:pt x="55511" y="306031"/>
                  </a:lnTo>
                  <a:lnTo>
                    <a:pt x="67513" y="306031"/>
                  </a:lnTo>
                  <a:lnTo>
                    <a:pt x="72009" y="301523"/>
                  </a:lnTo>
                  <a:lnTo>
                    <a:pt x="75018" y="297040"/>
                  </a:lnTo>
                  <a:lnTo>
                    <a:pt x="76517" y="292531"/>
                  </a:lnTo>
                  <a:lnTo>
                    <a:pt x="76517" y="208521"/>
                  </a:lnTo>
                  <a:lnTo>
                    <a:pt x="75885" y="193822"/>
                  </a:lnTo>
                  <a:lnTo>
                    <a:pt x="75955" y="165204"/>
                  </a:lnTo>
                  <a:lnTo>
                    <a:pt x="76517" y="118516"/>
                  </a:lnTo>
                  <a:lnTo>
                    <a:pt x="97699" y="75193"/>
                  </a:lnTo>
                  <a:lnTo>
                    <a:pt x="103121" y="68999"/>
                  </a:lnTo>
                  <a:lnTo>
                    <a:pt x="72009" y="68999"/>
                  </a:lnTo>
                  <a:lnTo>
                    <a:pt x="65796" y="54916"/>
                  </a:lnTo>
                  <a:lnTo>
                    <a:pt x="58319" y="41817"/>
                  </a:lnTo>
                  <a:lnTo>
                    <a:pt x="32864" y="12028"/>
                  </a:lnTo>
                  <a:lnTo>
                    <a:pt x="18338" y="1758"/>
                  </a:lnTo>
                  <a:lnTo>
                    <a:pt x="10515" y="0"/>
                  </a:lnTo>
                  <a:close/>
                </a:path>
                <a:path w="109854" h="306070">
                  <a:moveTo>
                    <a:pt x="105016" y="46507"/>
                  </a:moveTo>
                  <a:lnTo>
                    <a:pt x="97510" y="46507"/>
                  </a:lnTo>
                  <a:lnTo>
                    <a:pt x="90572" y="49600"/>
                  </a:lnTo>
                  <a:lnTo>
                    <a:pt x="83635" y="55505"/>
                  </a:lnTo>
                  <a:lnTo>
                    <a:pt x="77261" y="62534"/>
                  </a:lnTo>
                  <a:lnTo>
                    <a:pt x="72009" y="68999"/>
                  </a:lnTo>
                  <a:lnTo>
                    <a:pt x="103121" y="68999"/>
                  </a:lnTo>
                  <a:lnTo>
                    <a:pt x="105925" y="65795"/>
                  </a:lnTo>
                  <a:lnTo>
                    <a:pt x="109512" y="58508"/>
                  </a:lnTo>
                  <a:lnTo>
                    <a:pt x="109512" y="49600"/>
                  </a:lnTo>
                  <a:lnTo>
                    <a:pt x="106575" y="49600"/>
                  </a:lnTo>
                  <a:lnTo>
                    <a:pt x="105016" y="46507"/>
                  </a:lnTo>
                  <a:close/>
                </a:path>
              </a:pathLst>
            </a:custGeom>
            <a:solidFill>
              <a:srgbClr val="46A48B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137305" y="3689369"/>
            <a:ext cx="2628265" cy="1547495"/>
          </a:xfrm>
          <a:prstGeom prst="rect">
            <a:avLst/>
          </a:prstGeom>
        </p:spPr>
        <p:txBody>
          <a:bodyPr wrap="square" lIns="0" tIns="1504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85"/>
              </a:spcBef>
            </a:pPr>
            <a:r>
              <a:rPr dirty="0" sz="20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Praksa!</a:t>
            </a:r>
            <a:endParaRPr sz="2000">
              <a:latin typeface="Podkova Regular ExtraBold"/>
              <a:cs typeface="Podkova Regular ExtraBold"/>
            </a:endParaRPr>
          </a:p>
          <a:p>
            <a:pPr marL="12700" marR="5080">
              <a:lnSpc>
                <a:spcPct val="111100"/>
              </a:lnSpc>
              <a:spcBef>
                <a:spcPts val="495"/>
              </a:spcBef>
            </a:pPr>
            <a:r>
              <a:rPr dirty="0" sz="1200">
                <a:latin typeface="Podkova"/>
                <a:cs typeface="Podkova"/>
              </a:rPr>
              <a:t>U razredu se grupirajte u manje </a:t>
            </a:r>
            <a:r>
              <a:rPr dirty="0" sz="1200" spc="-10">
                <a:latin typeface="Podkova"/>
                <a:cs typeface="Podkova"/>
              </a:rPr>
              <a:t>grupe </a:t>
            </a:r>
            <a:r>
              <a:rPr dirty="0" sz="1200">
                <a:latin typeface="Podkova"/>
                <a:cs typeface="Podkova"/>
              </a:rPr>
              <a:t>učenika.</a:t>
            </a:r>
            <a:r>
              <a:rPr dirty="0" sz="1200">
                <a:latin typeface="Podkova"/>
                <a:cs typeface="Podkova"/>
              </a:rPr>
              <a:t> Svaka grupa neka </a:t>
            </a:r>
            <a:r>
              <a:rPr dirty="0" sz="1200" spc="-10">
                <a:latin typeface="Podkova"/>
                <a:cs typeface="Podkova"/>
              </a:rPr>
              <a:t>odabere </a:t>
            </a:r>
            <a:r>
              <a:rPr dirty="0" sz="1200">
                <a:latin typeface="Podkova"/>
                <a:cs typeface="Podkova"/>
              </a:rPr>
              <a:t>jednu temu kojom će predstaviti </a:t>
            </a:r>
            <a:r>
              <a:rPr dirty="0" sz="1200" spc="-20">
                <a:latin typeface="Podkova"/>
                <a:cs typeface="Podkova"/>
              </a:rPr>
              <a:t>bilo </a:t>
            </a:r>
            <a:r>
              <a:rPr dirty="0" sz="1200">
                <a:latin typeface="Podkova"/>
                <a:cs typeface="Podkova"/>
              </a:rPr>
              <a:t>ekološke,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bilo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socijalne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ili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ekonomske </a:t>
            </a:r>
            <a:r>
              <a:rPr dirty="0" sz="1200">
                <a:latin typeface="Podkova"/>
                <a:cs typeface="Podkova"/>
              </a:rPr>
              <a:t>dobrobiti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šuma.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4137305" y="6007112"/>
            <a:ext cx="1877060" cy="914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Podkova"/>
                <a:cs typeface="Podkova"/>
              </a:rPr>
              <a:t>Slobodno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ga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režirajte,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njemu </a:t>
            </a:r>
            <a:r>
              <a:rPr dirty="0" sz="1000">
                <a:latin typeface="Podkova"/>
                <a:cs typeface="Podkova"/>
              </a:rPr>
              <a:t>glumite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učinite</a:t>
            </a:r>
            <a:r>
              <a:rPr dirty="0" sz="1000" spc="-10">
                <a:latin typeface="Podkova"/>
                <a:cs typeface="Podkova"/>
              </a:rPr>
              <a:t> potrebnu </a:t>
            </a:r>
            <a:r>
              <a:rPr dirty="0" sz="1000">
                <a:latin typeface="Podkova"/>
                <a:cs typeface="Podkova"/>
              </a:rPr>
              <a:t>montažu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te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zabavan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poučan </a:t>
            </a:r>
            <a:r>
              <a:rPr dirty="0" sz="1000">
                <a:latin typeface="Podkova"/>
                <a:cs typeface="Podkova"/>
              </a:rPr>
              <a:t>način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prikažite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koliko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su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20">
                <a:latin typeface="Podkova"/>
                <a:cs typeface="Podkova"/>
              </a:rPr>
              <a:t>šume </a:t>
            </a:r>
            <a:r>
              <a:rPr dirty="0" sz="1000">
                <a:latin typeface="Podkova"/>
                <a:cs typeface="Podkova"/>
              </a:rPr>
              <a:t>važne za </a:t>
            </a:r>
            <a:r>
              <a:rPr dirty="0" sz="1000" spc="-10">
                <a:latin typeface="Podkova"/>
                <a:cs typeface="Podkova"/>
              </a:rPr>
              <a:t>ljude.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137305" y="5437402"/>
            <a:ext cx="2194560" cy="431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1100"/>
              </a:lnSpc>
              <a:spcBef>
                <a:spcPts val="100"/>
              </a:spcBef>
            </a:pPr>
            <a:r>
              <a:rPr dirty="0" sz="1200">
                <a:latin typeface="Podkova"/>
                <a:cs typeface="Podkova"/>
              </a:rPr>
              <a:t>Snimite kratak video uradak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odabranu </a:t>
            </a:r>
            <a:r>
              <a:rPr dirty="0" sz="1200" spc="-10">
                <a:latin typeface="Podkova"/>
                <a:cs typeface="Podkova"/>
              </a:rPr>
              <a:t>temu.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8" name="object 18" descr=""/>
          <p:cNvGrpSpPr/>
          <p:nvPr/>
        </p:nvGrpSpPr>
        <p:grpSpPr>
          <a:xfrm>
            <a:off x="4437329" y="2536875"/>
            <a:ext cx="2526665" cy="4589780"/>
            <a:chOff x="4437329" y="2536875"/>
            <a:chExt cx="2526665" cy="4589780"/>
          </a:xfrm>
        </p:grpSpPr>
        <p:sp>
          <p:nvSpPr>
            <p:cNvPr id="19" name="object 19" descr=""/>
            <p:cNvSpPr/>
            <p:nvPr/>
          </p:nvSpPr>
          <p:spPr>
            <a:xfrm>
              <a:off x="6705075" y="6706221"/>
              <a:ext cx="233045" cy="420370"/>
            </a:xfrm>
            <a:custGeom>
              <a:avLst/>
              <a:gdLst/>
              <a:ahLst/>
              <a:cxnLst/>
              <a:rect l="l" t="t" r="r" b="b"/>
              <a:pathLst>
                <a:path w="233045" h="420370">
                  <a:moveTo>
                    <a:pt x="230142" y="0"/>
                  </a:moveTo>
                  <a:lnTo>
                    <a:pt x="229829" y="6313"/>
                  </a:lnTo>
                  <a:lnTo>
                    <a:pt x="227227" y="12995"/>
                  </a:lnTo>
                  <a:lnTo>
                    <a:pt x="220045" y="25247"/>
                  </a:lnTo>
                  <a:lnTo>
                    <a:pt x="224097" y="26599"/>
                  </a:lnTo>
                  <a:lnTo>
                    <a:pt x="187446" y="89995"/>
                  </a:lnTo>
                  <a:lnTo>
                    <a:pt x="152078" y="130129"/>
                  </a:lnTo>
                  <a:lnTo>
                    <a:pt x="111549" y="164207"/>
                  </a:lnTo>
                  <a:lnTo>
                    <a:pt x="65995" y="192486"/>
                  </a:lnTo>
                  <a:lnTo>
                    <a:pt x="15550" y="215226"/>
                  </a:lnTo>
                  <a:lnTo>
                    <a:pt x="11693" y="229055"/>
                  </a:lnTo>
                  <a:lnTo>
                    <a:pt x="7108" y="242776"/>
                  </a:lnTo>
                  <a:lnTo>
                    <a:pt x="2955" y="256607"/>
                  </a:lnTo>
                  <a:lnTo>
                    <a:pt x="399" y="270764"/>
                  </a:lnTo>
                  <a:lnTo>
                    <a:pt x="0" y="307927"/>
                  </a:lnTo>
                  <a:lnTo>
                    <a:pt x="3872" y="345651"/>
                  </a:lnTo>
                  <a:lnTo>
                    <a:pt x="9164" y="383329"/>
                  </a:lnTo>
                  <a:lnTo>
                    <a:pt x="13023" y="420357"/>
                  </a:lnTo>
                  <a:lnTo>
                    <a:pt x="37013" y="420357"/>
                  </a:lnTo>
                  <a:lnTo>
                    <a:pt x="22597" y="343750"/>
                  </a:lnTo>
                  <a:lnTo>
                    <a:pt x="20059" y="304274"/>
                  </a:lnTo>
                  <a:lnTo>
                    <a:pt x="28174" y="268249"/>
                  </a:lnTo>
                  <a:lnTo>
                    <a:pt x="54115" y="235741"/>
                  </a:lnTo>
                  <a:lnTo>
                    <a:pt x="92278" y="210097"/>
                  </a:lnTo>
                  <a:lnTo>
                    <a:pt x="134207" y="188437"/>
                  </a:lnTo>
                  <a:lnTo>
                    <a:pt x="171442" y="167881"/>
                  </a:lnTo>
                  <a:lnTo>
                    <a:pt x="210192" y="121746"/>
                  </a:lnTo>
                  <a:lnTo>
                    <a:pt x="226357" y="61849"/>
                  </a:lnTo>
                  <a:lnTo>
                    <a:pt x="226523" y="47377"/>
                  </a:lnTo>
                  <a:lnTo>
                    <a:pt x="229964" y="29629"/>
                  </a:lnTo>
                  <a:lnTo>
                    <a:pt x="232547" y="12528"/>
                  </a:lnTo>
                  <a:lnTo>
                    <a:pt x="230142" y="0"/>
                  </a:lnTo>
                  <a:close/>
                </a:path>
              </a:pathLst>
            </a:custGeom>
            <a:solidFill>
              <a:srgbClr val="F3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832969" y="6508024"/>
              <a:ext cx="131445" cy="260350"/>
            </a:xfrm>
            <a:custGeom>
              <a:avLst/>
              <a:gdLst/>
              <a:ahLst/>
              <a:cxnLst/>
              <a:rect l="l" t="t" r="r" b="b"/>
              <a:pathLst>
                <a:path w="131445" h="260350">
                  <a:moveTo>
                    <a:pt x="111721" y="0"/>
                  </a:moveTo>
                  <a:lnTo>
                    <a:pt x="104626" y="3626"/>
                  </a:lnTo>
                  <a:lnTo>
                    <a:pt x="99082" y="9782"/>
                  </a:lnTo>
                  <a:lnTo>
                    <a:pt x="95123" y="15780"/>
                  </a:lnTo>
                  <a:lnTo>
                    <a:pt x="92786" y="18935"/>
                  </a:lnTo>
                  <a:lnTo>
                    <a:pt x="90500" y="20193"/>
                  </a:lnTo>
                  <a:lnTo>
                    <a:pt x="82842" y="19558"/>
                  </a:lnTo>
                  <a:lnTo>
                    <a:pt x="72136" y="26885"/>
                  </a:lnTo>
                  <a:lnTo>
                    <a:pt x="54433" y="63555"/>
                  </a:lnTo>
                  <a:lnTo>
                    <a:pt x="38735" y="127868"/>
                  </a:lnTo>
                  <a:lnTo>
                    <a:pt x="30427" y="168943"/>
                  </a:lnTo>
                  <a:lnTo>
                    <a:pt x="18898" y="209019"/>
                  </a:lnTo>
                  <a:lnTo>
                    <a:pt x="0" y="247421"/>
                  </a:lnTo>
                  <a:lnTo>
                    <a:pt x="31075" y="216822"/>
                  </a:lnTo>
                  <a:lnTo>
                    <a:pt x="48493" y="200778"/>
                  </a:lnTo>
                  <a:lnTo>
                    <a:pt x="62484" y="190614"/>
                  </a:lnTo>
                  <a:lnTo>
                    <a:pt x="71475" y="186696"/>
                  </a:lnTo>
                  <a:lnTo>
                    <a:pt x="78409" y="185643"/>
                  </a:lnTo>
                  <a:lnTo>
                    <a:pt x="85115" y="187394"/>
                  </a:lnTo>
                  <a:lnTo>
                    <a:pt x="93421" y="191884"/>
                  </a:lnTo>
                  <a:lnTo>
                    <a:pt x="101295" y="196824"/>
                  </a:lnTo>
                  <a:lnTo>
                    <a:pt x="102247" y="198196"/>
                  </a:lnTo>
                  <a:lnTo>
                    <a:pt x="104653" y="210724"/>
                  </a:lnTo>
                  <a:lnTo>
                    <a:pt x="102069" y="227825"/>
                  </a:lnTo>
                  <a:lnTo>
                    <a:pt x="98629" y="245573"/>
                  </a:lnTo>
                  <a:lnTo>
                    <a:pt x="98463" y="260045"/>
                  </a:lnTo>
                  <a:lnTo>
                    <a:pt x="103128" y="239630"/>
                  </a:lnTo>
                  <a:lnTo>
                    <a:pt x="107310" y="219151"/>
                  </a:lnTo>
                  <a:lnTo>
                    <a:pt x="114871" y="177990"/>
                  </a:lnTo>
                  <a:lnTo>
                    <a:pt x="110451" y="176542"/>
                  </a:lnTo>
                  <a:lnTo>
                    <a:pt x="101955" y="187807"/>
                  </a:lnTo>
                  <a:lnTo>
                    <a:pt x="96570" y="188353"/>
                  </a:lnTo>
                  <a:lnTo>
                    <a:pt x="85979" y="181140"/>
                  </a:lnTo>
                  <a:lnTo>
                    <a:pt x="81419" y="180517"/>
                  </a:lnTo>
                  <a:lnTo>
                    <a:pt x="70612" y="180378"/>
                  </a:lnTo>
                  <a:lnTo>
                    <a:pt x="69164" y="180759"/>
                  </a:lnTo>
                  <a:lnTo>
                    <a:pt x="55232" y="192760"/>
                  </a:lnTo>
                  <a:lnTo>
                    <a:pt x="54279" y="186194"/>
                  </a:lnTo>
                  <a:lnTo>
                    <a:pt x="63119" y="142024"/>
                  </a:lnTo>
                  <a:lnTo>
                    <a:pt x="79478" y="87887"/>
                  </a:lnTo>
                  <a:lnTo>
                    <a:pt x="106667" y="41656"/>
                  </a:lnTo>
                  <a:lnTo>
                    <a:pt x="122008" y="33832"/>
                  </a:lnTo>
                  <a:lnTo>
                    <a:pt x="130022" y="34086"/>
                  </a:lnTo>
                  <a:lnTo>
                    <a:pt x="130826" y="22020"/>
                  </a:lnTo>
                  <a:lnTo>
                    <a:pt x="129925" y="9975"/>
                  </a:lnTo>
                  <a:lnTo>
                    <a:pt x="124498" y="1464"/>
                  </a:lnTo>
                  <a:lnTo>
                    <a:pt x="111721" y="0"/>
                  </a:lnTo>
                  <a:close/>
                </a:path>
              </a:pathLst>
            </a:custGeom>
            <a:solidFill>
              <a:srgbClr val="FACDAB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774905" y="6541857"/>
              <a:ext cx="188087" cy="259133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6585548" y="6629208"/>
              <a:ext cx="344170" cy="497840"/>
            </a:xfrm>
            <a:custGeom>
              <a:avLst/>
              <a:gdLst/>
              <a:ahLst/>
              <a:cxnLst/>
              <a:rect l="l" t="t" r="r" b="b"/>
              <a:pathLst>
                <a:path w="344170" h="497840">
                  <a:moveTo>
                    <a:pt x="273938" y="0"/>
                  </a:moveTo>
                  <a:lnTo>
                    <a:pt x="268318" y="4398"/>
                  </a:lnTo>
                  <a:lnTo>
                    <a:pt x="261886" y="8877"/>
                  </a:lnTo>
                  <a:lnTo>
                    <a:pt x="255797" y="13651"/>
                  </a:lnTo>
                  <a:lnTo>
                    <a:pt x="251205" y="18935"/>
                  </a:lnTo>
                  <a:lnTo>
                    <a:pt x="244278" y="35456"/>
                  </a:lnTo>
                  <a:lnTo>
                    <a:pt x="231800" y="80618"/>
                  </a:lnTo>
                  <a:lnTo>
                    <a:pt x="224701" y="100368"/>
                  </a:lnTo>
                  <a:lnTo>
                    <a:pt x="197468" y="136122"/>
                  </a:lnTo>
                  <a:lnTo>
                    <a:pt x="163955" y="152185"/>
                  </a:lnTo>
                  <a:lnTo>
                    <a:pt x="126258" y="161431"/>
                  </a:lnTo>
                  <a:lnTo>
                    <a:pt x="86474" y="176733"/>
                  </a:lnTo>
                  <a:lnTo>
                    <a:pt x="52342" y="202260"/>
                  </a:lnTo>
                  <a:lnTo>
                    <a:pt x="27170" y="234388"/>
                  </a:lnTo>
                  <a:lnTo>
                    <a:pt x="10663" y="271930"/>
                  </a:lnTo>
                  <a:lnTo>
                    <a:pt x="2527" y="313702"/>
                  </a:lnTo>
                  <a:lnTo>
                    <a:pt x="382" y="358761"/>
                  </a:lnTo>
                  <a:lnTo>
                    <a:pt x="720" y="404701"/>
                  </a:lnTo>
                  <a:lnTo>
                    <a:pt x="1330" y="450741"/>
                  </a:lnTo>
                  <a:lnTo>
                    <a:pt x="0" y="496100"/>
                  </a:lnTo>
                  <a:lnTo>
                    <a:pt x="33098" y="496294"/>
                  </a:lnTo>
                  <a:lnTo>
                    <a:pt x="99408" y="497203"/>
                  </a:lnTo>
                  <a:lnTo>
                    <a:pt x="132549" y="497370"/>
                  </a:lnTo>
                  <a:lnTo>
                    <a:pt x="128691" y="460342"/>
                  </a:lnTo>
                  <a:lnTo>
                    <a:pt x="123399" y="422663"/>
                  </a:lnTo>
                  <a:lnTo>
                    <a:pt x="119526" y="384939"/>
                  </a:lnTo>
                  <a:lnTo>
                    <a:pt x="119926" y="347776"/>
                  </a:lnTo>
                  <a:lnTo>
                    <a:pt x="122482" y="333619"/>
                  </a:lnTo>
                  <a:lnTo>
                    <a:pt x="126634" y="319789"/>
                  </a:lnTo>
                  <a:lnTo>
                    <a:pt x="131220" y="306068"/>
                  </a:lnTo>
                  <a:lnTo>
                    <a:pt x="135077" y="292239"/>
                  </a:lnTo>
                  <a:lnTo>
                    <a:pt x="185521" y="269499"/>
                  </a:lnTo>
                  <a:lnTo>
                    <a:pt x="231076" y="241219"/>
                  </a:lnTo>
                  <a:lnTo>
                    <a:pt x="271605" y="207141"/>
                  </a:lnTo>
                  <a:lnTo>
                    <a:pt x="306973" y="167008"/>
                  </a:lnTo>
                  <a:lnTo>
                    <a:pt x="337045" y="120561"/>
                  </a:lnTo>
                  <a:lnTo>
                    <a:pt x="343624" y="103612"/>
                  </a:lnTo>
                  <a:lnTo>
                    <a:pt x="339572" y="102260"/>
                  </a:lnTo>
                  <a:lnTo>
                    <a:pt x="335012" y="109850"/>
                  </a:lnTo>
                  <a:lnTo>
                    <a:pt x="328190" y="119891"/>
                  </a:lnTo>
                  <a:lnTo>
                    <a:pt x="320591" y="128374"/>
                  </a:lnTo>
                  <a:lnTo>
                    <a:pt x="313702" y="131292"/>
                  </a:lnTo>
                  <a:lnTo>
                    <a:pt x="312635" y="131076"/>
                  </a:lnTo>
                  <a:lnTo>
                    <a:pt x="297230" y="118948"/>
                  </a:lnTo>
                  <a:lnTo>
                    <a:pt x="296659" y="118033"/>
                  </a:lnTo>
                  <a:lnTo>
                    <a:pt x="296224" y="102674"/>
                  </a:lnTo>
                  <a:lnTo>
                    <a:pt x="307668" y="86694"/>
                  </a:lnTo>
                  <a:lnTo>
                    <a:pt x="324653" y="74551"/>
                  </a:lnTo>
                  <a:lnTo>
                    <a:pt x="340842" y="70700"/>
                  </a:lnTo>
                  <a:lnTo>
                    <a:pt x="332536" y="66210"/>
                  </a:lnTo>
                  <a:lnTo>
                    <a:pt x="325831" y="64460"/>
                  </a:lnTo>
                  <a:lnTo>
                    <a:pt x="318896" y="65512"/>
                  </a:lnTo>
                  <a:lnTo>
                    <a:pt x="309905" y="69430"/>
                  </a:lnTo>
                  <a:lnTo>
                    <a:pt x="278496" y="95638"/>
                  </a:lnTo>
                  <a:lnTo>
                    <a:pt x="247421" y="126238"/>
                  </a:lnTo>
                  <a:lnTo>
                    <a:pt x="230638" y="143762"/>
                  </a:lnTo>
                  <a:lnTo>
                    <a:pt x="222086" y="152460"/>
                  </a:lnTo>
                  <a:lnTo>
                    <a:pt x="212712" y="160324"/>
                  </a:lnTo>
                  <a:lnTo>
                    <a:pt x="208448" y="163183"/>
                  </a:lnTo>
                  <a:lnTo>
                    <a:pt x="200453" y="168081"/>
                  </a:lnTo>
                  <a:lnTo>
                    <a:pt x="192749" y="171783"/>
                  </a:lnTo>
                  <a:lnTo>
                    <a:pt x="189356" y="171056"/>
                  </a:lnTo>
                  <a:lnTo>
                    <a:pt x="223575" y="134882"/>
                  </a:lnTo>
                  <a:lnTo>
                    <a:pt x="247059" y="93772"/>
                  </a:lnTo>
                  <a:lnTo>
                    <a:pt x="262837" y="48539"/>
                  </a:lnTo>
                  <a:lnTo>
                    <a:pt x="273938" y="0"/>
                  </a:lnTo>
                  <a:close/>
                </a:path>
              </a:pathLst>
            </a:custGeom>
            <a:solidFill>
              <a:srgbClr val="FA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839915" y="6784479"/>
              <a:ext cx="27305" cy="28575"/>
            </a:xfrm>
            <a:custGeom>
              <a:avLst/>
              <a:gdLst/>
              <a:ahLst/>
              <a:cxnLst/>
              <a:rect l="l" t="t" r="r" b="b"/>
              <a:pathLst>
                <a:path w="27304" h="28575">
                  <a:moveTo>
                    <a:pt x="18300" y="28409"/>
                  </a:moveTo>
                  <a:lnTo>
                    <a:pt x="0" y="11366"/>
                  </a:lnTo>
                  <a:lnTo>
                    <a:pt x="2019" y="18757"/>
                  </a:lnTo>
                  <a:lnTo>
                    <a:pt x="11849" y="25323"/>
                  </a:lnTo>
                  <a:lnTo>
                    <a:pt x="18300" y="28409"/>
                  </a:lnTo>
                  <a:close/>
                </a:path>
                <a:path w="27304" h="28575">
                  <a:moveTo>
                    <a:pt x="27139" y="15786"/>
                  </a:moveTo>
                  <a:lnTo>
                    <a:pt x="22669" y="9309"/>
                  </a:lnTo>
                  <a:lnTo>
                    <a:pt x="16776" y="4140"/>
                  </a:lnTo>
                  <a:lnTo>
                    <a:pt x="10096" y="0"/>
                  </a:lnTo>
                  <a:lnTo>
                    <a:pt x="13081" y="5511"/>
                  </a:lnTo>
                  <a:lnTo>
                    <a:pt x="21094" y="13817"/>
                  </a:lnTo>
                  <a:lnTo>
                    <a:pt x="27139" y="15786"/>
                  </a:lnTo>
                  <a:close/>
                </a:path>
              </a:pathLst>
            </a:custGeom>
            <a:solidFill>
              <a:srgbClr val="F3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269965" y="6629208"/>
              <a:ext cx="274320" cy="497840"/>
            </a:xfrm>
            <a:custGeom>
              <a:avLst/>
              <a:gdLst/>
              <a:ahLst/>
              <a:cxnLst/>
              <a:rect l="l" t="t" r="r" b="b"/>
              <a:pathLst>
                <a:path w="274320" h="497840">
                  <a:moveTo>
                    <a:pt x="0" y="0"/>
                  </a:moveTo>
                  <a:lnTo>
                    <a:pt x="16967" y="64901"/>
                  </a:lnTo>
                  <a:lnTo>
                    <a:pt x="42926" y="125603"/>
                  </a:lnTo>
                  <a:lnTo>
                    <a:pt x="62766" y="145945"/>
                  </a:lnTo>
                  <a:lnTo>
                    <a:pt x="73451" y="156421"/>
                  </a:lnTo>
                  <a:lnTo>
                    <a:pt x="80797" y="166001"/>
                  </a:lnTo>
                  <a:lnTo>
                    <a:pt x="82638" y="169468"/>
                  </a:lnTo>
                  <a:lnTo>
                    <a:pt x="81051" y="168351"/>
                  </a:lnTo>
                  <a:lnTo>
                    <a:pt x="80797" y="171678"/>
                  </a:lnTo>
                  <a:lnTo>
                    <a:pt x="99687" y="177959"/>
                  </a:lnTo>
                  <a:lnTo>
                    <a:pt x="139243" y="186753"/>
                  </a:lnTo>
                  <a:lnTo>
                    <a:pt x="158419" y="193141"/>
                  </a:lnTo>
                  <a:lnTo>
                    <a:pt x="212728" y="233586"/>
                  </a:lnTo>
                  <a:lnTo>
                    <a:pt x="241109" y="294767"/>
                  </a:lnTo>
                  <a:lnTo>
                    <a:pt x="245822" y="343392"/>
                  </a:lnTo>
                  <a:lnTo>
                    <a:pt x="245449" y="394030"/>
                  </a:lnTo>
                  <a:lnTo>
                    <a:pt x="243538" y="444896"/>
                  </a:lnTo>
                  <a:lnTo>
                    <a:pt x="243636" y="494207"/>
                  </a:lnTo>
                  <a:lnTo>
                    <a:pt x="141389" y="497370"/>
                  </a:lnTo>
                  <a:lnTo>
                    <a:pt x="271411" y="497370"/>
                  </a:lnTo>
                  <a:lnTo>
                    <a:pt x="271279" y="454429"/>
                  </a:lnTo>
                  <a:lnTo>
                    <a:pt x="272896" y="409958"/>
                  </a:lnTo>
                  <a:lnTo>
                    <a:pt x="273953" y="365154"/>
                  </a:lnTo>
                  <a:lnTo>
                    <a:pt x="272138" y="321211"/>
                  </a:lnTo>
                  <a:lnTo>
                    <a:pt x="265144" y="279327"/>
                  </a:lnTo>
                  <a:lnTo>
                    <a:pt x="250659" y="240698"/>
                  </a:lnTo>
                  <a:lnTo>
                    <a:pt x="226374" y="206520"/>
                  </a:lnTo>
                  <a:lnTo>
                    <a:pt x="189979" y="177990"/>
                  </a:lnTo>
                  <a:lnTo>
                    <a:pt x="148594" y="161546"/>
                  </a:lnTo>
                  <a:lnTo>
                    <a:pt x="109696" y="151892"/>
                  </a:lnTo>
                  <a:lnTo>
                    <a:pt x="75436" y="134931"/>
                  </a:lnTo>
                  <a:lnTo>
                    <a:pt x="47967" y="96570"/>
                  </a:lnTo>
                  <a:lnTo>
                    <a:pt x="41046" y="77769"/>
                  </a:lnTo>
                  <a:lnTo>
                    <a:pt x="35359" y="58034"/>
                  </a:lnTo>
                  <a:lnTo>
                    <a:pt x="29983" y="38158"/>
                  </a:lnTo>
                  <a:lnTo>
                    <a:pt x="23990" y="18935"/>
                  </a:lnTo>
                  <a:lnTo>
                    <a:pt x="4971" y="43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181599" y="6684758"/>
              <a:ext cx="243840" cy="441959"/>
            </a:xfrm>
            <a:custGeom>
              <a:avLst/>
              <a:gdLst/>
              <a:ahLst/>
              <a:cxnLst/>
              <a:rect l="l" t="t" r="r" b="b"/>
              <a:pathLst>
                <a:path w="243839" h="441959">
                  <a:moveTo>
                    <a:pt x="0" y="0"/>
                  </a:moveTo>
                  <a:lnTo>
                    <a:pt x="7073" y="38332"/>
                  </a:lnTo>
                  <a:lnTo>
                    <a:pt x="17392" y="88058"/>
                  </a:lnTo>
                  <a:lnTo>
                    <a:pt x="30378" y="135884"/>
                  </a:lnTo>
                  <a:lnTo>
                    <a:pt x="69350" y="188383"/>
                  </a:lnTo>
                  <a:lnTo>
                    <a:pt x="104235" y="207810"/>
                  </a:lnTo>
                  <a:lnTo>
                    <a:pt x="141129" y="226369"/>
                  </a:lnTo>
                  <a:lnTo>
                    <a:pt x="171056" y="243636"/>
                  </a:lnTo>
                  <a:lnTo>
                    <a:pt x="206049" y="277690"/>
                  </a:lnTo>
                  <a:lnTo>
                    <a:pt x="221055" y="314160"/>
                  </a:lnTo>
                  <a:lnTo>
                    <a:pt x="221909" y="353420"/>
                  </a:lnTo>
                  <a:lnTo>
                    <a:pt x="214448" y="395848"/>
                  </a:lnTo>
                  <a:lnTo>
                    <a:pt x="204508" y="441820"/>
                  </a:lnTo>
                  <a:lnTo>
                    <a:pt x="228485" y="441820"/>
                  </a:lnTo>
                  <a:lnTo>
                    <a:pt x="233762" y="404762"/>
                  </a:lnTo>
                  <a:lnTo>
                    <a:pt x="239561" y="366480"/>
                  </a:lnTo>
                  <a:lnTo>
                    <a:pt x="243296" y="328156"/>
                  </a:lnTo>
                  <a:lnTo>
                    <a:pt x="242379" y="290969"/>
                  </a:lnTo>
                  <a:lnTo>
                    <a:pt x="239851" y="277577"/>
                  </a:lnTo>
                  <a:lnTo>
                    <a:pt x="232376" y="251311"/>
                  </a:lnTo>
                  <a:lnTo>
                    <a:pt x="229755" y="237947"/>
                  </a:lnTo>
                  <a:lnTo>
                    <a:pt x="219249" y="232030"/>
                  </a:lnTo>
                  <a:lnTo>
                    <a:pt x="197175" y="222030"/>
                  </a:lnTo>
                  <a:lnTo>
                    <a:pt x="173561" y="211626"/>
                  </a:lnTo>
                  <a:lnTo>
                    <a:pt x="158432" y="204495"/>
                  </a:lnTo>
                  <a:lnTo>
                    <a:pt x="110936" y="170484"/>
                  </a:lnTo>
                  <a:lnTo>
                    <a:pt x="69430" y="129387"/>
                  </a:lnTo>
                  <a:lnTo>
                    <a:pt x="41425" y="88680"/>
                  </a:lnTo>
                  <a:lnTo>
                    <a:pt x="17678" y="49860"/>
                  </a:lnTo>
                  <a:lnTo>
                    <a:pt x="16637" y="43916"/>
                  </a:lnTo>
                  <a:lnTo>
                    <a:pt x="18707" y="46659"/>
                  </a:lnTo>
                  <a:lnTo>
                    <a:pt x="21463" y="45440"/>
                  </a:lnTo>
                  <a:lnTo>
                    <a:pt x="16513" y="36984"/>
                  </a:lnTo>
                  <a:lnTo>
                    <a:pt x="13617" y="30700"/>
                  </a:lnTo>
                  <a:lnTo>
                    <a:pt x="14012" y="24843"/>
                  </a:lnTo>
                  <a:lnTo>
                    <a:pt x="18935" y="17665"/>
                  </a:lnTo>
                  <a:lnTo>
                    <a:pt x="20713" y="15709"/>
                  </a:lnTo>
                  <a:lnTo>
                    <a:pt x="22720" y="12484"/>
                  </a:lnTo>
                  <a:lnTo>
                    <a:pt x="25247" y="11366"/>
                  </a:lnTo>
                  <a:lnTo>
                    <a:pt x="22733" y="8839"/>
                  </a:lnTo>
                  <a:lnTo>
                    <a:pt x="15303" y="9149"/>
                  </a:lnTo>
                  <a:lnTo>
                    <a:pt x="10580" y="6967"/>
                  </a:lnTo>
                  <a:lnTo>
                    <a:pt x="6250" y="35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165532" y="6507594"/>
              <a:ext cx="132715" cy="248285"/>
            </a:xfrm>
            <a:custGeom>
              <a:avLst/>
              <a:gdLst/>
              <a:ahLst/>
              <a:cxnLst/>
              <a:rect l="l" t="t" r="r" b="b"/>
              <a:pathLst>
                <a:path w="132714" h="248284">
                  <a:moveTo>
                    <a:pt x="132207" y="247853"/>
                  </a:moveTo>
                  <a:lnTo>
                    <a:pt x="113779" y="211328"/>
                  </a:lnTo>
                  <a:lnTo>
                    <a:pt x="102184" y="172796"/>
                  </a:lnTo>
                  <a:lnTo>
                    <a:pt x="85496" y="93218"/>
                  </a:lnTo>
                  <a:lnTo>
                    <a:pt x="82003" y="80352"/>
                  </a:lnTo>
                  <a:lnTo>
                    <a:pt x="74091" y="54851"/>
                  </a:lnTo>
                  <a:lnTo>
                    <a:pt x="70345" y="42087"/>
                  </a:lnTo>
                  <a:lnTo>
                    <a:pt x="64554" y="35699"/>
                  </a:lnTo>
                  <a:lnTo>
                    <a:pt x="59715" y="29908"/>
                  </a:lnTo>
                  <a:lnTo>
                    <a:pt x="54343" y="24523"/>
                  </a:lnTo>
                  <a:lnTo>
                    <a:pt x="45885" y="18732"/>
                  </a:lnTo>
                  <a:lnTo>
                    <a:pt x="45796" y="71361"/>
                  </a:lnTo>
                  <a:lnTo>
                    <a:pt x="40233" y="60147"/>
                  </a:lnTo>
                  <a:lnTo>
                    <a:pt x="44069" y="67652"/>
                  </a:lnTo>
                  <a:lnTo>
                    <a:pt x="45796" y="71361"/>
                  </a:lnTo>
                  <a:lnTo>
                    <a:pt x="45796" y="18757"/>
                  </a:lnTo>
                  <a:lnTo>
                    <a:pt x="40741" y="20015"/>
                  </a:lnTo>
                  <a:lnTo>
                    <a:pt x="36461" y="17919"/>
                  </a:lnTo>
                  <a:lnTo>
                    <a:pt x="31813" y="7289"/>
                  </a:lnTo>
                  <a:lnTo>
                    <a:pt x="26797" y="4229"/>
                  </a:lnTo>
                  <a:lnTo>
                    <a:pt x="12039" y="0"/>
                  </a:lnTo>
                  <a:lnTo>
                    <a:pt x="3403" y="6553"/>
                  </a:lnTo>
                  <a:lnTo>
                    <a:pt x="0" y="19519"/>
                  </a:lnTo>
                  <a:lnTo>
                    <a:pt x="927" y="34518"/>
                  </a:lnTo>
                  <a:lnTo>
                    <a:pt x="1993" y="39560"/>
                  </a:lnTo>
                  <a:lnTo>
                    <a:pt x="2184" y="42087"/>
                  </a:lnTo>
                  <a:lnTo>
                    <a:pt x="4686" y="57023"/>
                  </a:lnTo>
                  <a:lnTo>
                    <a:pt x="3810" y="71539"/>
                  </a:lnTo>
                  <a:lnTo>
                    <a:pt x="1803" y="85534"/>
                  </a:lnTo>
                  <a:lnTo>
                    <a:pt x="927" y="98894"/>
                  </a:lnTo>
                  <a:lnTo>
                    <a:pt x="2997" y="116560"/>
                  </a:lnTo>
                  <a:lnTo>
                    <a:pt x="7213" y="137388"/>
                  </a:lnTo>
                  <a:lnTo>
                    <a:pt x="12065" y="158534"/>
                  </a:lnTo>
                  <a:lnTo>
                    <a:pt x="16065" y="177165"/>
                  </a:lnTo>
                  <a:lnTo>
                    <a:pt x="22313" y="180682"/>
                  </a:lnTo>
                  <a:lnTo>
                    <a:pt x="26644" y="184137"/>
                  </a:lnTo>
                  <a:lnTo>
                    <a:pt x="31369" y="186321"/>
                  </a:lnTo>
                  <a:lnTo>
                    <a:pt x="38798" y="186004"/>
                  </a:lnTo>
                  <a:lnTo>
                    <a:pt x="41313" y="188531"/>
                  </a:lnTo>
                  <a:lnTo>
                    <a:pt x="65303" y="189953"/>
                  </a:lnTo>
                  <a:lnTo>
                    <a:pt x="89560" y="207632"/>
                  </a:lnTo>
                  <a:lnTo>
                    <a:pt x="112420" y="230593"/>
                  </a:lnTo>
                  <a:lnTo>
                    <a:pt x="132207" y="247853"/>
                  </a:lnTo>
                  <a:close/>
                </a:path>
              </a:pathLst>
            </a:custGeom>
            <a:solidFill>
              <a:srgbClr val="FACDA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235879" y="6549682"/>
              <a:ext cx="116839" cy="251460"/>
            </a:xfrm>
            <a:custGeom>
              <a:avLst/>
              <a:gdLst/>
              <a:ahLst/>
              <a:cxnLst/>
              <a:rect l="l" t="t" r="r" b="b"/>
              <a:pathLst>
                <a:path w="116839" h="251459">
                  <a:moveTo>
                    <a:pt x="4483" y="126"/>
                  </a:moveTo>
                  <a:lnTo>
                    <a:pt x="215" y="215"/>
                  </a:lnTo>
                  <a:lnTo>
                    <a:pt x="0" y="0"/>
                  </a:lnTo>
                  <a:lnTo>
                    <a:pt x="3747" y="12761"/>
                  </a:lnTo>
                  <a:lnTo>
                    <a:pt x="11667" y="38254"/>
                  </a:lnTo>
                  <a:lnTo>
                    <a:pt x="15151" y="51130"/>
                  </a:lnTo>
                  <a:lnTo>
                    <a:pt x="31838" y="130705"/>
                  </a:lnTo>
                  <a:lnTo>
                    <a:pt x="43436" y="169234"/>
                  </a:lnTo>
                  <a:lnTo>
                    <a:pt x="61861" y="205765"/>
                  </a:lnTo>
                  <a:lnTo>
                    <a:pt x="101284" y="243257"/>
                  </a:lnTo>
                  <a:lnTo>
                    <a:pt x="114884" y="251205"/>
                  </a:lnTo>
                  <a:lnTo>
                    <a:pt x="115138" y="247878"/>
                  </a:lnTo>
                  <a:lnTo>
                    <a:pt x="116725" y="248996"/>
                  </a:lnTo>
                  <a:lnTo>
                    <a:pt x="114884" y="245529"/>
                  </a:lnTo>
                  <a:lnTo>
                    <a:pt x="107538" y="235948"/>
                  </a:lnTo>
                  <a:lnTo>
                    <a:pt x="96853" y="225472"/>
                  </a:lnTo>
                  <a:lnTo>
                    <a:pt x="85716" y="214925"/>
                  </a:lnTo>
                  <a:lnTo>
                    <a:pt x="77012" y="205130"/>
                  </a:lnTo>
                  <a:lnTo>
                    <a:pt x="62011" y="177044"/>
                  </a:lnTo>
                  <a:lnTo>
                    <a:pt x="51053" y="144429"/>
                  </a:lnTo>
                  <a:lnTo>
                    <a:pt x="34086" y="79527"/>
                  </a:lnTo>
                  <a:lnTo>
                    <a:pt x="32397" y="77800"/>
                  </a:lnTo>
                  <a:lnTo>
                    <a:pt x="29870" y="77508"/>
                  </a:lnTo>
                  <a:lnTo>
                    <a:pt x="30302" y="74485"/>
                  </a:lnTo>
                  <a:lnTo>
                    <a:pt x="30137" y="72936"/>
                  </a:lnTo>
                  <a:lnTo>
                    <a:pt x="31559" y="73215"/>
                  </a:lnTo>
                  <a:lnTo>
                    <a:pt x="31927" y="72504"/>
                  </a:lnTo>
                  <a:lnTo>
                    <a:pt x="31114" y="72377"/>
                  </a:lnTo>
                  <a:lnTo>
                    <a:pt x="32829" y="70700"/>
                  </a:lnTo>
                  <a:lnTo>
                    <a:pt x="29078" y="52262"/>
                  </a:lnTo>
                  <a:lnTo>
                    <a:pt x="24241" y="33537"/>
                  </a:lnTo>
                  <a:lnTo>
                    <a:pt x="16913" y="16036"/>
                  </a:lnTo>
                  <a:lnTo>
                    <a:pt x="5689" y="1269"/>
                  </a:lnTo>
                  <a:lnTo>
                    <a:pt x="4483" y="126"/>
                  </a:lnTo>
                  <a:close/>
                </a:path>
              </a:pathLst>
            </a:custGeom>
            <a:solidFill>
              <a:srgbClr val="F3AF8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195216" y="6702259"/>
              <a:ext cx="54610" cy="58419"/>
            </a:xfrm>
            <a:custGeom>
              <a:avLst/>
              <a:gdLst/>
              <a:ahLst/>
              <a:cxnLst/>
              <a:rect l="l" t="t" r="r" b="b"/>
              <a:pathLst>
                <a:path w="54610" h="58420">
                  <a:moveTo>
                    <a:pt x="21103" y="0"/>
                  </a:moveTo>
                  <a:lnTo>
                    <a:pt x="5318" y="164"/>
                  </a:lnTo>
                  <a:lnTo>
                    <a:pt x="394" y="7341"/>
                  </a:lnTo>
                  <a:lnTo>
                    <a:pt x="0" y="13199"/>
                  </a:lnTo>
                  <a:lnTo>
                    <a:pt x="2896" y="19482"/>
                  </a:lnTo>
                  <a:lnTo>
                    <a:pt x="27212" y="53944"/>
                  </a:lnTo>
                  <a:lnTo>
                    <a:pt x="32458" y="58241"/>
                  </a:lnTo>
                  <a:lnTo>
                    <a:pt x="37366" y="56158"/>
                  </a:lnTo>
                  <a:lnTo>
                    <a:pt x="44597" y="50753"/>
                  </a:lnTo>
                  <a:lnTo>
                    <a:pt x="51283" y="44516"/>
                  </a:lnTo>
                  <a:lnTo>
                    <a:pt x="54556" y="39940"/>
                  </a:lnTo>
                  <a:lnTo>
                    <a:pt x="50822" y="25574"/>
                  </a:lnTo>
                  <a:lnTo>
                    <a:pt x="37971" y="10365"/>
                  </a:lnTo>
                  <a:lnTo>
                    <a:pt x="21103" y="0"/>
                  </a:lnTo>
                  <a:close/>
                </a:path>
              </a:pathLst>
            </a:custGeom>
            <a:solidFill>
              <a:srgbClr val="FDFE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9" name="object 2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98559" y="6694030"/>
              <a:ext cx="317228" cy="432549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6264287" y="6789026"/>
              <a:ext cx="31750" cy="22860"/>
            </a:xfrm>
            <a:custGeom>
              <a:avLst/>
              <a:gdLst/>
              <a:ahLst/>
              <a:cxnLst/>
              <a:rect l="l" t="t" r="r" b="b"/>
              <a:pathLst>
                <a:path w="31750" h="22859">
                  <a:moveTo>
                    <a:pt x="11010" y="0"/>
                  </a:moveTo>
                  <a:lnTo>
                    <a:pt x="736" y="2870"/>
                  </a:lnTo>
                  <a:lnTo>
                    <a:pt x="0" y="11861"/>
                  </a:lnTo>
                  <a:lnTo>
                    <a:pt x="11010" y="0"/>
                  </a:lnTo>
                  <a:close/>
                </a:path>
                <a:path w="31750" h="22859">
                  <a:moveTo>
                    <a:pt x="31165" y="4660"/>
                  </a:moveTo>
                  <a:lnTo>
                    <a:pt x="27774" y="4292"/>
                  </a:lnTo>
                  <a:lnTo>
                    <a:pt x="6946" y="22593"/>
                  </a:lnTo>
                  <a:lnTo>
                    <a:pt x="10820" y="21793"/>
                  </a:lnTo>
                  <a:lnTo>
                    <a:pt x="17919" y="16713"/>
                  </a:lnTo>
                  <a:lnTo>
                    <a:pt x="24892" y="10782"/>
                  </a:lnTo>
                  <a:lnTo>
                    <a:pt x="28397" y="7454"/>
                  </a:lnTo>
                  <a:lnTo>
                    <a:pt x="29679" y="5765"/>
                  </a:lnTo>
                  <a:lnTo>
                    <a:pt x="31165" y="4660"/>
                  </a:lnTo>
                  <a:close/>
                </a:path>
              </a:pathLst>
            </a:custGeom>
            <a:solidFill>
              <a:srgbClr val="F3AF8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1" name="object 3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33438" y="6625424"/>
              <a:ext cx="429831" cy="254990"/>
            </a:xfrm>
            <a:prstGeom prst="rect">
              <a:avLst/>
            </a:prstGeom>
          </p:spPr>
        </p:pic>
        <p:sp>
          <p:nvSpPr>
            <p:cNvPr id="32" name="object 32" descr=""/>
            <p:cNvSpPr/>
            <p:nvPr/>
          </p:nvSpPr>
          <p:spPr>
            <a:xfrm>
              <a:off x="6265749" y="6624166"/>
              <a:ext cx="295275" cy="255270"/>
            </a:xfrm>
            <a:custGeom>
              <a:avLst/>
              <a:gdLst/>
              <a:ahLst/>
              <a:cxnLst/>
              <a:rect l="l" t="t" r="r" b="b"/>
              <a:pathLst>
                <a:path w="295275" h="255270">
                  <a:moveTo>
                    <a:pt x="431" y="0"/>
                  </a:moveTo>
                  <a:lnTo>
                    <a:pt x="0" y="3022"/>
                  </a:lnTo>
                  <a:lnTo>
                    <a:pt x="2527" y="3314"/>
                  </a:lnTo>
                  <a:lnTo>
                    <a:pt x="4216" y="5041"/>
                  </a:lnTo>
                  <a:lnTo>
                    <a:pt x="9188" y="9423"/>
                  </a:lnTo>
                  <a:lnTo>
                    <a:pt x="28206" y="23977"/>
                  </a:lnTo>
                  <a:lnTo>
                    <a:pt x="105026" y="89368"/>
                  </a:lnTo>
                  <a:lnTo>
                    <a:pt x="181365" y="155291"/>
                  </a:lnTo>
                  <a:lnTo>
                    <a:pt x="295186" y="254990"/>
                  </a:lnTo>
                  <a:lnTo>
                    <a:pt x="160121" y="26504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257AB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431598" y="6590079"/>
              <a:ext cx="265430" cy="58419"/>
            </a:xfrm>
            <a:custGeom>
              <a:avLst/>
              <a:gdLst/>
              <a:ahLst/>
              <a:cxnLst/>
              <a:rect l="l" t="t" r="r" b="b"/>
              <a:pathLst>
                <a:path w="265429" h="58420">
                  <a:moveTo>
                    <a:pt x="220230" y="0"/>
                  </a:moveTo>
                  <a:lnTo>
                    <a:pt x="43497" y="0"/>
                  </a:lnTo>
                  <a:lnTo>
                    <a:pt x="34166" y="12353"/>
                  </a:lnTo>
                  <a:lnTo>
                    <a:pt x="13770" y="37399"/>
                  </a:lnTo>
                  <a:lnTo>
                    <a:pt x="3810" y="51765"/>
                  </a:lnTo>
                  <a:lnTo>
                    <a:pt x="0" y="56299"/>
                  </a:lnTo>
                  <a:lnTo>
                    <a:pt x="3098" y="58064"/>
                  </a:lnTo>
                  <a:lnTo>
                    <a:pt x="265036" y="56172"/>
                  </a:lnTo>
                  <a:lnTo>
                    <a:pt x="220230" y="0"/>
                  </a:lnTo>
                  <a:close/>
                </a:path>
              </a:pathLst>
            </a:custGeom>
            <a:solidFill>
              <a:srgbClr val="A9DBE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266994" y="6576198"/>
              <a:ext cx="202425" cy="70688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658763" y="6576199"/>
              <a:ext cx="201345" cy="69430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6517387" y="6560906"/>
              <a:ext cx="271780" cy="25400"/>
            </a:xfrm>
            <a:custGeom>
              <a:avLst/>
              <a:gdLst/>
              <a:ahLst/>
              <a:cxnLst/>
              <a:rect l="l" t="t" r="r" b="b"/>
              <a:pathLst>
                <a:path w="271779" h="25400">
                  <a:moveTo>
                    <a:pt x="163273" y="0"/>
                  </a:moveTo>
                  <a:lnTo>
                    <a:pt x="114266" y="613"/>
                  </a:lnTo>
                  <a:lnTo>
                    <a:pt x="64933" y="1937"/>
                  </a:lnTo>
                  <a:lnTo>
                    <a:pt x="17678" y="2668"/>
                  </a:lnTo>
                  <a:lnTo>
                    <a:pt x="0" y="2668"/>
                  </a:lnTo>
                  <a:lnTo>
                    <a:pt x="1841" y="8256"/>
                  </a:lnTo>
                  <a:lnTo>
                    <a:pt x="14160" y="3633"/>
                  </a:lnTo>
                  <a:lnTo>
                    <a:pt x="19926" y="6744"/>
                  </a:lnTo>
                  <a:lnTo>
                    <a:pt x="18224" y="21197"/>
                  </a:lnTo>
                  <a:lnTo>
                    <a:pt x="20396" y="24359"/>
                  </a:lnTo>
                  <a:lnTo>
                    <a:pt x="28067" y="20384"/>
                  </a:lnTo>
                  <a:lnTo>
                    <a:pt x="27774" y="25388"/>
                  </a:lnTo>
                  <a:lnTo>
                    <a:pt x="76555" y="25339"/>
                  </a:lnTo>
                  <a:lnTo>
                    <a:pt x="124815" y="24209"/>
                  </a:lnTo>
                  <a:lnTo>
                    <a:pt x="172859" y="21967"/>
                  </a:lnTo>
                  <a:lnTo>
                    <a:pt x="220988" y="18582"/>
                  </a:lnTo>
                  <a:lnTo>
                    <a:pt x="269506" y="14021"/>
                  </a:lnTo>
                  <a:lnTo>
                    <a:pt x="271754" y="12002"/>
                  </a:lnTo>
                  <a:lnTo>
                    <a:pt x="266687" y="10516"/>
                  </a:lnTo>
                  <a:lnTo>
                    <a:pt x="254694" y="7938"/>
                  </a:lnTo>
                  <a:lnTo>
                    <a:pt x="237912" y="5151"/>
                  </a:lnTo>
                  <a:lnTo>
                    <a:pt x="220991" y="2697"/>
                  </a:lnTo>
                  <a:lnTo>
                    <a:pt x="209550" y="1398"/>
                  </a:lnTo>
                  <a:lnTo>
                    <a:pt x="163273" y="0"/>
                  </a:lnTo>
                  <a:close/>
                </a:path>
              </a:pathLst>
            </a:custGeom>
            <a:solidFill>
              <a:srgbClr val="A9DBE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339803" y="6562304"/>
              <a:ext cx="205740" cy="24130"/>
            </a:xfrm>
            <a:custGeom>
              <a:avLst/>
              <a:gdLst/>
              <a:ahLst/>
              <a:cxnLst/>
              <a:rect l="l" t="t" r="r" b="b"/>
              <a:pathLst>
                <a:path w="205740" h="24129">
                  <a:moveTo>
                    <a:pt x="67754" y="0"/>
                  </a:moveTo>
                  <a:lnTo>
                    <a:pt x="228" y="10109"/>
                  </a:lnTo>
                  <a:lnTo>
                    <a:pt x="0" y="15620"/>
                  </a:lnTo>
                  <a:lnTo>
                    <a:pt x="10337" y="11239"/>
                  </a:lnTo>
                  <a:lnTo>
                    <a:pt x="60835" y="16116"/>
                  </a:lnTo>
                  <a:lnTo>
                    <a:pt x="108151" y="19978"/>
                  </a:lnTo>
                  <a:lnTo>
                    <a:pt x="155627" y="22691"/>
                  </a:lnTo>
                  <a:lnTo>
                    <a:pt x="205359" y="23990"/>
                  </a:lnTo>
                  <a:lnTo>
                    <a:pt x="205651" y="18986"/>
                  </a:lnTo>
                  <a:lnTo>
                    <a:pt x="197980" y="22961"/>
                  </a:lnTo>
                  <a:lnTo>
                    <a:pt x="195808" y="19799"/>
                  </a:lnTo>
                  <a:lnTo>
                    <a:pt x="197510" y="5346"/>
                  </a:lnTo>
                  <a:lnTo>
                    <a:pt x="191744" y="2235"/>
                  </a:lnTo>
                  <a:lnTo>
                    <a:pt x="179425" y="6857"/>
                  </a:lnTo>
                  <a:lnTo>
                    <a:pt x="177584" y="1269"/>
                  </a:lnTo>
                  <a:lnTo>
                    <a:pt x="157391" y="1269"/>
                  </a:lnTo>
                  <a:lnTo>
                    <a:pt x="112544" y="1501"/>
                  </a:lnTo>
                  <a:lnTo>
                    <a:pt x="90118" y="1173"/>
                  </a:lnTo>
                  <a:lnTo>
                    <a:pt x="67754" y="0"/>
                  </a:lnTo>
                  <a:close/>
                </a:path>
              </a:pathLst>
            </a:custGeom>
            <a:solidFill>
              <a:srgbClr val="75C4E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489612" y="6500455"/>
              <a:ext cx="237490" cy="63500"/>
            </a:xfrm>
            <a:custGeom>
              <a:avLst/>
              <a:gdLst/>
              <a:ahLst/>
              <a:cxnLst/>
              <a:rect l="l" t="t" r="r" b="b"/>
              <a:pathLst>
                <a:path w="237490" h="63500">
                  <a:moveTo>
                    <a:pt x="30302" y="0"/>
                  </a:moveTo>
                  <a:lnTo>
                    <a:pt x="21336" y="3682"/>
                  </a:lnTo>
                  <a:lnTo>
                    <a:pt x="19405" y="3619"/>
                  </a:lnTo>
                  <a:lnTo>
                    <a:pt x="7721" y="13030"/>
                  </a:lnTo>
                  <a:lnTo>
                    <a:pt x="4622" y="17449"/>
                  </a:lnTo>
                  <a:lnTo>
                    <a:pt x="0" y="19570"/>
                  </a:lnTo>
                  <a:lnTo>
                    <a:pt x="2235" y="23368"/>
                  </a:lnTo>
                  <a:lnTo>
                    <a:pt x="11468" y="13296"/>
                  </a:lnTo>
                  <a:lnTo>
                    <a:pt x="15786" y="15151"/>
                  </a:lnTo>
                  <a:lnTo>
                    <a:pt x="21116" y="22260"/>
                  </a:lnTo>
                  <a:lnTo>
                    <a:pt x="30529" y="37277"/>
                  </a:lnTo>
                  <a:lnTo>
                    <a:pt x="39987" y="53223"/>
                  </a:lnTo>
                  <a:lnTo>
                    <a:pt x="45453" y="63119"/>
                  </a:lnTo>
                  <a:lnTo>
                    <a:pt x="92708" y="62388"/>
                  </a:lnTo>
                  <a:lnTo>
                    <a:pt x="142041" y="61064"/>
                  </a:lnTo>
                  <a:lnTo>
                    <a:pt x="191048" y="60450"/>
                  </a:lnTo>
                  <a:lnTo>
                    <a:pt x="237324" y="61849"/>
                  </a:lnTo>
                  <a:lnTo>
                    <a:pt x="226167" y="49580"/>
                  </a:lnTo>
                  <a:lnTo>
                    <a:pt x="219858" y="44829"/>
                  </a:lnTo>
                  <a:lnTo>
                    <a:pt x="212077" y="42913"/>
                  </a:lnTo>
                  <a:lnTo>
                    <a:pt x="210185" y="59334"/>
                  </a:lnTo>
                  <a:lnTo>
                    <a:pt x="196177" y="59363"/>
                  </a:lnTo>
                  <a:lnTo>
                    <a:pt x="193111" y="56483"/>
                  </a:lnTo>
                  <a:lnTo>
                    <a:pt x="194952" y="51554"/>
                  </a:lnTo>
                  <a:lnTo>
                    <a:pt x="195668" y="45440"/>
                  </a:lnTo>
                  <a:lnTo>
                    <a:pt x="194767" y="42341"/>
                  </a:lnTo>
                  <a:lnTo>
                    <a:pt x="187312" y="37655"/>
                  </a:lnTo>
                  <a:lnTo>
                    <a:pt x="185572" y="34086"/>
                  </a:lnTo>
                  <a:lnTo>
                    <a:pt x="173774" y="35636"/>
                  </a:lnTo>
                  <a:lnTo>
                    <a:pt x="174155" y="27927"/>
                  </a:lnTo>
                  <a:lnTo>
                    <a:pt x="162902" y="23215"/>
                  </a:lnTo>
                  <a:lnTo>
                    <a:pt x="160096" y="26174"/>
                  </a:lnTo>
                  <a:lnTo>
                    <a:pt x="157162" y="25247"/>
                  </a:lnTo>
                  <a:lnTo>
                    <a:pt x="154807" y="21960"/>
                  </a:lnTo>
                  <a:lnTo>
                    <a:pt x="151460" y="15244"/>
                  </a:lnTo>
                  <a:lnTo>
                    <a:pt x="147493" y="8165"/>
                  </a:lnTo>
                  <a:lnTo>
                    <a:pt x="143281" y="3784"/>
                  </a:lnTo>
                  <a:lnTo>
                    <a:pt x="137680" y="1117"/>
                  </a:lnTo>
                  <a:lnTo>
                    <a:pt x="128295" y="4178"/>
                  </a:lnTo>
                  <a:lnTo>
                    <a:pt x="122453" y="5054"/>
                  </a:lnTo>
                  <a:lnTo>
                    <a:pt x="123850" y="7378"/>
                  </a:lnTo>
                  <a:lnTo>
                    <a:pt x="124980" y="8839"/>
                  </a:lnTo>
                  <a:lnTo>
                    <a:pt x="131129" y="5160"/>
                  </a:lnTo>
                  <a:lnTo>
                    <a:pt x="139079" y="10829"/>
                  </a:lnTo>
                  <a:lnTo>
                    <a:pt x="145974" y="19447"/>
                  </a:lnTo>
                  <a:lnTo>
                    <a:pt x="148958" y="24612"/>
                  </a:lnTo>
                  <a:lnTo>
                    <a:pt x="149237" y="29197"/>
                  </a:lnTo>
                  <a:lnTo>
                    <a:pt x="138493" y="29083"/>
                  </a:lnTo>
                  <a:lnTo>
                    <a:pt x="136334" y="31559"/>
                  </a:lnTo>
                  <a:lnTo>
                    <a:pt x="139700" y="37617"/>
                  </a:lnTo>
                  <a:lnTo>
                    <a:pt x="144094" y="42989"/>
                  </a:lnTo>
                  <a:lnTo>
                    <a:pt x="147066" y="49225"/>
                  </a:lnTo>
                  <a:lnTo>
                    <a:pt x="62484" y="41656"/>
                  </a:lnTo>
                  <a:lnTo>
                    <a:pt x="55542" y="30441"/>
                  </a:lnTo>
                  <a:lnTo>
                    <a:pt x="47721" y="19842"/>
                  </a:lnTo>
                  <a:lnTo>
                    <a:pt x="39236" y="9735"/>
                  </a:lnTo>
                  <a:lnTo>
                    <a:pt x="30302" y="0"/>
                  </a:lnTo>
                  <a:close/>
                </a:path>
              </a:pathLst>
            </a:custGeom>
            <a:solidFill>
              <a:srgbClr val="4C55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519914" y="6490359"/>
              <a:ext cx="116839" cy="59690"/>
            </a:xfrm>
            <a:custGeom>
              <a:avLst/>
              <a:gdLst/>
              <a:ahLst/>
              <a:cxnLst/>
              <a:rect l="l" t="t" r="r" b="b"/>
              <a:pathLst>
                <a:path w="116840" h="59690">
                  <a:moveTo>
                    <a:pt x="42240" y="12"/>
                  </a:moveTo>
                  <a:lnTo>
                    <a:pt x="0" y="10096"/>
                  </a:lnTo>
                  <a:lnTo>
                    <a:pt x="8934" y="19832"/>
                  </a:lnTo>
                  <a:lnTo>
                    <a:pt x="17419" y="29938"/>
                  </a:lnTo>
                  <a:lnTo>
                    <a:pt x="25240" y="40537"/>
                  </a:lnTo>
                  <a:lnTo>
                    <a:pt x="32181" y="51752"/>
                  </a:lnTo>
                  <a:lnTo>
                    <a:pt x="116763" y="59321"/>
                  </a:lnTo>
                  <a:lnTo>
                    <a:pt x="113791" y="53086"/>
                  </a:lnTo>
                  <a:lnTo>
                    <a:pt x="109397" y="47713"/>
                  </a:lnTo>
                  <a:lnTo>
                    <a:pt x="103098" y="36372"/>
                  </a:lnTo>
                  <a:lnTo>
                    <a:pt x="97066" y="22047"/>
                  </a:lnTo>
                  <a:lnTo>
                    <a:pt x="93548" y="17475"/>
                  </a:lnTo>
                  <a:lnTo>
                    <a:pt x="92316" y="15303"/>
                  </a:lnTo>
                  <a:lnTo>
                    <a:pt x="84274" y="10306"/>
                  </a:lnTo>
                  <a:lnTo>
                    <a:pt x="73571" y="6610"/>
                  </a:lnTo>
                  <a:lnTo>
                    <a:pt x="62372" y="4028"/>
                  </a:lnTo>
                  <a:lnTo>
                    <a:pt x="49733" y="2108"/>
                  </a:lnTo>
                  <a:lnTo>
                    <a:pt x="42240" y="12"/>
                  </a:lnTo>
                  <a:close/>
                </a:path>
              </a:pathLst>
            </a:custGeom>
            <a:solidFill>
              <a:srgbClr val="6F7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6407556" y="6510553"/>
              <a:ext cx="127635" cy="53340"/>
            </a:xfrm>
            <a:custGeom>
              <a:avLst/>
              <a:gdLst/>
              <a:ahLst/>
              <a:cxnLst/>
              <a:rect l="l" t="t" r="r" b="b"/>
              <a:pathLst>
                <a:path w="127634" h="53340">
                  <a:moveTo>
                    <a:pt x="127508" y="53022"/>
                  </a:moveTo>
                  <a:lnTo>
                    <a:pt x="103162" y="12166"/>
                  </a:lnTo>
                  <a:lnTo>
                    <a:pt x="93522" y="3200"/>
                  </a:lnTo>
                  <a:lnTo>
                    <a:pt x="84289" y="13271"/>
                  </a:lnTo>
                  <a:lnTo>
                    <a:pt x="82054" y="9474"/>
                  </a:lnTo>
                  <a:lnTo>
                    <a:pt x="86677" y="7353"/>
                  </a:lnTo>
                  <a:lnTo>
                    <a:pt x="89776" y="2933"/>
                  </a:lnTo>
                  <a:lnTo>
                    <a:pt x="93421" y="0"/>
                  </a:lnTo>
                  <a:lnTo>
                    <a:pt x="86791" y="3454"/>
                  </a:lnTo>
                  <a:lnTo>
                    <a:pt x="72986" y="14363"/>
                  </a:lnTo>
                  <a:lnTo>
                    <a:pt x="66903" y="17678"/>
                  </a:lnTo>
                  <a:lnTo>
                    <a:pt x="68897" y="24117"/>
                  </a:lnTo>
                  <a:lnTo>
                    <a:pt x="78790" y="24130"/>
                  </a:lnTo>
                  <a:lnTo>
                    <a:pt x="84518" y="31623"/>
                  </a:lnTo>
                  <a:lnTo>
                    <a:pt x="85940" y="42494"/>
                  </a:lnTo>
                  <a:lnTo>
                    <a:pt x="87096" y="46710"/>
                  </a:lnTo>
                  <a:lnTo>
                    <a:pt x="76885" y="43573"/>
                  </a:lnTo>
                  <a:lnTo>
                    <a:pt x="61353" y="43408"/>
                  </a:lnTo>
                  <a:lnTo>
                    <a:pt x="46710" y="44107"/>
                  </a:lnTo>
                  <a:lnTo>
                    <a:pt x="39141" y="43548"/>
                  </a:lnTo>
                  <a:lnTo>
                    <a:pt x="36080" y="40627"/>
                  </a:lnTo>
                  <a:lnTo>
                    <a:pt x="33718" y="31470"/>
                  </a:lnTo>
                  <a:lnTo>
                    <a:pt x="35356" y="27139"/>
                  </a:lnTo>
                  <a:lnTo>
                    <a:pt x="39687" y="20256"/>
                  </a:lnTo>
                  <a:lnTo>
                    <a:pt x="45072" y="17894"/>
                  </a:lnTo>
                  <a:lnTo>
                    <a:pt x="58077" y="17678"/>
                  </a:lnTo>
                  <a:lnTo>
                    <a:pt x="40284" y="12877"/>
                  </a:lnTo>
                  <a:lnTo>
                    <a:pt x="25908" y="22555"/>
                  </a:lnTo>
                  <a:lnTo>
                    <a:pt x="13093" y="38303"/>
                  </a:lnTo>
                  <a:lnTo>
                    <a:pt x="0" y="51752"/>
                  </a:lnTo>
                  <a:lnTo>
                    <a:pt x="22364" y="52933"/>
                  </a:lnTo>
                  <a:lnTo>
                    <a:pt x="44780" y="53263"/>
                  </a:lnTo>
                  <a:lnTo>
                    <a:pt x="89636" y="53022"/>
                  </a:lnTo>
                  <a:lnTo>
                    <a:pt x="127508" y="53022"/>
                  </a:lnTo>
                  <a:close/>
                </a:path>
              </a:pathLst>
            </a:custGeom>
            <a:solidFill>
              <a:srgbClr val="353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6441276" y="6527900"/>
              <a:ext cx="53975" cy="29845"/>
            </a:xfrm>
            <a:custGeom>
              <a:avLst/>
              <a:gdLst/>
              <a:ahLst/>
              <a:cxnLst/>
              <a:rect l="l" t="t" r="r" b="b"/>
              <a:pathLst>
                <a:path w="53975" h="29845">
                  <a:moveTo>
                    <a:pt x="26974" y="0"/>
                  </a:moveTo>
                  <a:lnTo>
                    <a:pt x="24358" y="330"/>
                  </a:lnTo>
                  <a:lnTo>
                    <a:pt x="11364" y="536"/>
                  </a:lnTo>
                  <a:lnTo>
                    <a:pt x="5975" y="2898"/>
                  </a:lnTo>
                  <a:lnTo>
                    <a:pt x="1638" y="9791"/>
                  </a:lnTo>
                  <a:lnTo>
                    <a:pt x="0" y="14122"/>
                  </a:lnTo>
                  <a:lnTo>
                    <a:pt x="2362" y="23279"/>
                  </a:lnTo>
                  <a:lnTo>
                    <a:pt x="5422" y="26200"/>
                  </a:lnTo>
                  <a:lnTo>
                    <a:pt x="12994" y="26758"/>
                  </a:lnTo>
                  <a:lnTo>
                    <a:pt x="27639" y="26057"/>
                  </a:lnTo>
                  <a:lnTo>
                    <a:pt x="43168" y="26217"/>
                  </a:lnTo>
                  <a:lnTo>
                    <a:pt x="53390" y="29362"/>
                  </a:lnTo>
                  <a:lnTo>
                    <a:pt x="52222" y="25146"/>
                  </a:lnTo>
                  <a:lnTo>
                    <a:pt x="50800" y="14274"/>
                  </a:lnTo>
                  <a:lnTo>
                    <a:pt x="45072" y="6781"/>
                  </a:lnTo>
                  <a:lnTo>
                    <a:pt x="35179" y="6769"/>
                  </a:lnTo>
                  <a:lnTo>
                    <a:pt x="33185" y="330"/>
                  </a:lnTo>
                  <a:lnTo>
                    <a:pt x="31102" y="927"/>
                  </a:lnTo>
                  <a:lnTo>
                    <a:pt x="26974" y="0"/>
                  </a:lnTo>
                  <a:close/>
                </a:path>
              </a:pathLst>
            </a:custGeom>
            <a:solidFill>
              <a:srgbClr val="4C55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6682723" y="6543369"/>
              <a:ext cx="19050" cy="16510"/>
            </a:xfrm>
            <a:custGeom>
              <a:avLst/>
              <a:gdLst/>
              <a:ahLst/>
              <a:cxnLst/>
              <a:rect l="l" t="t" r="r" b="b"/>
              <a:pathLst>
                <a:path w="19050" h="16509">
                  <a:moveTo>
                    <a:pt x="18965" y="0"/>
                  </a:moveTo>
                  <a:lnTo>
                    <a:pt x="17810" y="0"/>
                  </a:lnTo>
                  <a:lnTo>
                    <a:pt x="12387" y="2133"/>
                  </a:lnTo>
                  <a:lnTo>
                    <a:pt x="6964" y="3086"/>
                  </a:lnTo>
                  <a:lnTo>
                    <a:pt x="6049" y="4013"/>
                  </a:lnTo>
                  <a:lnTo>
                    <a:pt x="2557" y="2527"/>
                  </a:lnTo>
                  <a:lnTo>
                    <a:pt x="1841" y="8641"/>
                  </a:lnTo>
                  <a:lnTo>
                    <a:pt x="0" y="13569"/>
                  </a:lnTo>
                  <a:lnTo>
                    <a:pt x="3066" y="16450"/>
                  </a:lnTo>
                  <a:lnTo>
                    <a:pt x="17073" y="16421"/>
                  </a:lnTo>
                  <a:lnTo>
                    <a:pt x="18965" y="0"/>
                  </a:lnTo>
                  <a:close/>
                </a:path>
              </a:pathLst>
            </a:custGeom>
            <a:solidFill>
              <a:srgbClr val="353B6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6675184" y="6528840"/>
              <a:ext cx="17780" cy="19050"/>
            </a:xfrm>
            <a:custGeom>
              <a:avLst/>
              <a:gdLst/>
              <a:ahLst/>
              <a:cxnLst/>
              <a:rect l="l" t="t" r="r" b="b"/>
              <a:pathLst>
                <a:path w="17779" h="19050">
                  <a:moveTo>
                    <a:pt x="9385" y="0"/>
                  </a:moveTo>
                  <a:lnTo>
                    <a:pt x="3365" y="5257"/>
                  </a:lnTo>
                  <a:lnTo>
                    <a:pt x="0" y="5702"/>
                  </a:lnTo>
                  <a:lnTo>
                    <a:pt x="1739" y="9271"/>
                  </a:lnTo>
                  <a:lnTo>
                    <a:pt x="9194" y="13957"/>
                  </a:lnTo>
                  <a:lnTo>
                    <a:pt x="10096" y="17056"/>
                  </a:lnTo>
                  <a:lnTo>
                    <a:pt x="13588" y="18542"/>
                  </a:lnTo>
                  <a:lnTo>
                    <a:pt x="14503" y="17614"/>
                  </a:lnTo>
                  <a:lnTo>
                    <a:pt x="17665" y="17056"/>
                  </a:lnTo>
                  <a:lnTo>
                    <a:pt x="14516" y="1917"/>
                  </a:lnTo>
                  <a:lnTo>
                    <a:pt x="9385" y="0"/>
                  </a:lnTo>
                  <a:close/>
                </a:path>
              </a:pathLst>
            </a:custGeom>
            <a:solidFill>
              <a:srgbClr val="6F799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6614593" y="6505617"/>
              <a:ext cx="24765" cy="26670"/>
            </a:xfrm>
            <a:custGeom>
              <a:avLst/>
              <a:gdLst/>
              <a:ahLst/>
              <a:cxnLst/>
              <a:rect l="l" t="t" r="r" b="b"/>
              <a:pathLst>
                <a:path w="24765" h="26670">
                  <a:moveTo>
                    <a:pt x="6148" y="0"/>
                  </a:moveTo>
                  <a:lnTo>
                    <a:pt x="0" y="3679"/>
                  </a:lnTo>
                  <a:lnTo>
                    <a:pt x="2387" y="6790"/>
                  </a:lnTo>
                  <a:lnTo>
                    <a:pt x="8420" y="21116"/>
                  </a:lnTo>
                  <a:lnTo>
                    <a:pt x="11353" y="26399"/>
                  </a:lnTo>
                  <a:lnTo>
                    <a:pt x="13512" y="23922"/>
                  </a:lnTo>
                  <a:lnTo>
                    <a:pt x="24257" y="24037"/>
                  </a:lnTo>
                  <a:lnTo>
                    <a:pt x="23977" y="19452"/>
                  </a:lnTo>
                  <a:lnTo>
                    <a:pt x="20993" y="14287"/>
                  </a:lnTo>
                  <a:lnTo>
                    <a:pt x="14098" y="5669"/>
                  </a:lnTo>
                  <a:lnTo>
                    <a:pt x="6148" y="0"/>
                  </a:lnTo>
                  <a:close/>
                </a:path>
              </a:pathLst>
            </a:custGeom>
            <a:solidFill>
              <a:srgbClr val="4C557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6519914" y="6249363"/>
              <a:ext cx="85090" cy="243840"/>
            </a:xfrm>
            <a:custGeom>
              <a:avLst/>
              <a:gdLst/>
              <a:ahLst/>
              <a:cxnLst/>
              <a:rect l="l" t="t" r="r" b="b"/>
              <a:pathLst>
                <a:path w="85090" h="243839">
                  <a:moveTo>
                    <a:pt x="64287" y="0"/>
                  </a:moveTo>
                  <a:lnTo>
                    <a:pt x="40644" y="41017"/>
                  </a:lnTo>
                  <a:lnTo>
                    <a:pt x="37871" y="56057"/>
                  </a:lnTo>
                  <a:lnTo>
                    <a:pt x="35270" y="55402"/>
                  </a:lnTo>
                  <a:lnTo>
                    <a:pt x="31854" y="49155"/>
                  </a:lnTo>
                  <a:lnTo>
                    <a:pt x="28605" y="41784"/>
                  </a:lnTo>
                  <a:lnTo>
                    <a:pt x="26504" y="37757"/>
                  </a:lnTo>
                  <a:lnTo>
                    <a:pt x="26276" y="37909"/>
                  </a:lnTo>
                  <a:lnTo>
                    <a:pt x="23812" y="37947"/>
                  </a:lnTo>
                  <a:lnTo>
                    <a:pt x="22720" y="39014"/>
                  </a:lnTo>
                  <a:lnTo>
                    <a:pt x="22948" y="39585"/>
                  </a:lnTo>
                  <a:lnTo>
                    <a:pt x="22491" y="40944"/>
                  </a:lnTo>
                  <a:lnTo>
                    <a:pt x="25319" y="46226"/>
                  </a:lnTo>
                  <a:lnTo>
                    <a:pt x="33237" y="58683"/>
                  </a:lnTo>
                  <a:lnTo>
                    <a:pt x="35344" y="63639"/>
                  </a:lnTo>
                  <a:lnTo>
                    <a:pt x="36065" y="75385"/>
                  </a:lnTo>
                  <a:lnTo>
                    <a:pt x="35079" y="106616"/>
                  </a:lnTo>
                  <a:lnTo>
                    <a:pt x="35344" y="120434"/>
                  </a:lnTo>
                  <a:lnTo>
                    <a:pt x="36417" y="129278"/>
                  </a:lnTo>
                  <a:lnTo>
                    <a:pt x="37990" y="138183"/>
                  </a:lnTo>
                  <a:lnTo>
                    <a:pt x="41656" y="155790"/>
                  </a:lnTo>
                  <a:lnTo>
                    <a:pt x="2527" y="123596"/>
                  </a:lnTo>
                  <a:lnTo>
                    <a:pt x="990" y="125628"/>
                  </a:lnTo>
                  <a:lnTo>
                    <a:pt x="0" y="127381"/>
                  </a:lnTo>
                  <a:lnTo>
                    <a:pt x="9894" y="137189"/>
                  </a:lnTo>
                  <a:lnTo>
                    <a:pt x="22742" y="148278"/>
                  </a:lnTo>
                  <a:lnTo>
                    <a:pt x="34632" y="159806"/>
                  </a:lnTo>
                  <a:lnTo>
                    <a:pt x="41656" y="170929"/>
                  </a:lnTo>
                  <a:lnTo>
                    <a:pt x="44011" y="187363"/>
                  </a:lnTo>
                  <a:lnTo>
                    <a:pt x="43308" y="205581"/>
                  </a:lnTo>
                  <a:lnTo>
                    <a:pt x="41779" y="223989"/>
                  </a:lnTo>
                  <a:lnTo>
                    <a:pt x="41656" y="240995"/>
                  </a:lnTo>
                  <a:lnTo>
                    <a:pt x="42240" y="241007"/>
                  </a:lnTo>
                  <a:lnTo>
                    <a:pt x="49733" y="243103"/>
                  </a:lnTo>
                  <a:lnTo>
                    <a:pt x="53009" y="243522"/>
                  </a:lnTo>
                  <a:lnTo>
                    <a:pt x="52325" y="223798"/>
                  </a:lnTo>
                  <a:lnTo>
                    <a:pt x="52972" y="184363"/>
                  </a:lnTo>
                  <a:lnTo>
                    <a:pt x="53009" y="164617"/>
                  </a:lnTo>
                  <a:lnTo>
                    <a:pt x="51658" y="149921"/>
                  </a:lnTo>
                  <a:lnTo>
                    <a:pt x="50620" y="141549"/>
                  </a:lnTo>
                  <a:lnTo>
                    <a:pt x="53304" y="133665"/>
                  </a:lnTo>
                  <a:lnTo>
                    <a:pt x="79129" y="104878"/>
                  </a:lnTo>
                  <a:lnTo>
                    <a:pt x="84569" y="102133"/>
                  </a:lnTo>
                  <a:lnTo>
                    <a:pt x="84175" y="101930"/>
                  </a:lnTo>
                  <a:lnTo>
                    <a:pt x="81140" y="96558"/>
                  </a:lnTo>
                  <a:lnTo>
                    <a:pt x="77000" y="97091"/>
                  </a:lnTo>
                  <a:lnTo>
                    <a:pt x="47332" y="129908"/>
                  </a:lnTo>
                  <a:lnTo>
                    <a:pt x="41756" y="101196"/>
                  </a:lnTo>
                  <a:lnTo>
                    <a:pt x="45625" y="46817"/>
                  </a:lnTo>
                  <a:lnTo>
                    <a:pt x="64262" y="6845"/>
                  </a:lnTo>
                  <a:lnTo>
                    <a:pt x="65633" y="2413"/>
                  </a:lnTo>
                  <a:lnTo>
                    <a:pt x="65951" y="1422"/>
                  </a:lnTo>
                  <a:lnTo>
                    <a:pt x="64160" y="977"/>
                  </a:lnTo>
                  <a:lnTo>
                    <a:pt x="64287" y="0"/>
                  </a:lnTo>
                  <a:close/>
                </a:path>
              </a:pathLst>
            </a:custGeom>
            <a:solidFill>
              <a:srgbClr val="5BA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6581328" y="6071259"/>
              <a:ext cx="26034" cy="83820"/>
            </a:xfrm>
            <a:custGeom>
              <a:avLst/>
              <a:gdLst/>
              <a:ahLst/>
              <a:cxnLst/>
              <a:rect l="l" t="t" r="r" b="b"/>
              <a:pathLst>
                <a:path w="26034" h="83820">
                  <a:moveTo>
                    <a:pt x="12436" y="0"/>
                  </a:moveTo>
                  <a:lnTo>
                    <a:pt x="4826" y="20627"/>
                  </a:lnTo>
                  <a:lnTo>
                    <a:pt x="0" y="42022"/>
                  </a:lnTo>
                  <a:lnTo>
                    <a:pt x="760" y="63234"/>
                  </a:lnTo>
                  <a:lnTo>
                    <a:pt x="9909" y="83312"/>
                  </a:lnTo>
                  <a:lnTo>
                    <a:pt x="21537" y="64020"/>
                  </a:lnTo>
                  <a:lnTo>
                    <a:pt x="25936" y="42175"/>
                  </a:lnTo>
                  <a:lnTo>
                    <a:pt x="22953" y="20070"/>
                  </a:lnTo>
                  <a:lnTo>
                    <a:pt x="12436" y="0"/>
                  </a:lnTo>
                  <a:close/>
                </a:path>
              </a:pathLst>
            </a:custGeom>
            <a:solidFill>
              <a:srgbClr val="CAE0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6357074" y="6117970"/>
              <a:ext cx="189865" cy="281940"/>
            </a:xfrm>
            <a:custGeom>
              <a:avLst/>
              <a:gdLst/>
              <a:ahLst/>
              <a:cxnLst/>
              <a:rect l="l" t="t" r="r" b="b"/>
              <a:pathLst>
                <a:path w="189865" h="281939">
                  <a:moveTo>
                    <a:pt x="165366" y="254990"/>
                  </a:moveTo>
                  <a:lnTo>
                    <a:pt x="157454" y="217525"/>
                  </a:lnTo>
                  <a:lnTo>
                    <a:pt x="122402" y="180898"/>
                  </a:lnTo>
                  <a:lnTo>
                    <a:pt x="82511" y="171081"/>
                  </a:lnTo>
                  <a:lnTo>
                    <a:pt x="39560" y="173240"/>
                  </a:lnTo>
                  <a:lnTo>
                    <a:pt x="0" y="182410"/>
                  </a:lnTo>
                  <a:lnTo>
                    <a:pt x="23380" y="222199"/>
                  </a:lnTo>
                  <a:lnTo>
                    <a:pt x="56235" y="259575"/>
                  </a:lnTo>
                  <a:lnTo>
                    <a:pt x="96469" y="281559"/>
                  </a:lnTo>
                  <a:lnTo>
                    <a:pt x="142011" y="275183"/>
                  </a:lnTo>
                  <a:lnTo>
                    <a:pt x="163830" y="257022"/>
                  </a:lnTo>
                  <a:lnTo>
                    <a:pt x="165366" y="254990"/>
                  </a:lnTo>
                  <a:close/>
                </a:path>
                <a:path w="189865" h="281939">
                  <a:moveTo>
                    <a:pt x="189826" y="35737"/>
                  </a:moveTo>
                  <a:lnTo>
                    <a:pt x="182372" y="17348"/>
                  </a:lnTo>
                  <a:lnTo>
                    <a:pt x="170192" y="2921"/>
                  </a:lnTo>
                  <a:lnTo>
                    <a:pt x="157149" y="0"/>
                  </a:lnTo>
                  <a:lnTo>
                    <a:pt x="155892" y="9690"/>
                  </a:lnTo>
                  <a:lnTo>
                    <a:pt x="164884" y="26314"/>
                  </a:lnTo>
                  <a:lnTo>
                    <a:pt x="177914" y="42405"/>
                  </a:lnTo>
                  <a:lnTo>
                    <a:pt x="188709" y="50495"/>
                  </a:lnTo>
                  <a:lnTo>
                    <a:pt x="189826" y="35737"/>
                  </a:lnTo>
                  <a:close/>
                </a:path>
              </a:pathLst>
            </a:custGeom>
            <a:solidFill>
              <a:srgbClr val="88BD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6365279" y="6302272"/>
              <a:ext cx="154940" cy="70485"/>
            </a:xfrm>
            <a:custGeom>
              <a:avLst/>
              <a:gdLst/>
              <a:ahLst/>
              <a:cxnLst/>
              <a:rect l="l" t="t" r="r" b="b"/>
              <a:pathLst>
                <a:path w="154940" h="70485">
                  <a:moveTo>
                    <a:pt x="0" y="0"/>
                  </a:moveTo>
                  <a:lnTo>
                    <a:pt x="40660" y="13233"/>
                  </a:lnTo>
                  <a:lnTo>
                    <a:pt x="80137" y="29011"/>
                  </a:lnTo>
                  <a:lnTo>
                    <a:pt x="118204" y="47797"/>
                  </a:lnTo>
                  <a:lnTo>
                    <a:pt x="154635" y="70053"/>
                  </a:lnTo>
                  <a:lnTo>
                    <a:pt x="124288" y="47166"/>
                  </a:lnTo>
                  <a:lnTo>
                    <a:pt x="90928" y="28551"/>
                  </a:lnTo>
                  <a:lnTo>
                    <a:pt x="55497" y="14119"/>
                  </a:lnTo>
                  <a:lnTo>
                    <a:pt x="17881" y="3543"/>
                  </a:lnTo>
                  <a:lnTo>
                    <a:pt x="18707" y="1485"/>
                  </a:lnTo>
                  <a:lnTo>
                    <a:pt x="14846" y="660"/>
                  </a:lnTo>
                  <a:lnTo>
                    <a:pt x="4254" y="207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E0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6596825" y="6241045"/>
              <a:ext cx="174625" cy="127635"/>
            </a:xfrm>
            <a:custGeom>
              <a:avLst/>
              <a:gdLst/>
              <a:ahLst/>
              <a:cxnLst/>
              <a:rect l="l" t="t" r="r" b="b"/>
              <a:pathLst>
                <a:path w="174625" h="127635">
                  <a:moveTo>
                    <a:pt x="174294" y="0"/>
                  </a:moveTo>
                  <a:lnTo>
                    <a:pt x="132019" y="17804"/>
                  </a:lnTo>
                  <a:lnTo>
                    <a:pt x="66746" y="53066"/>
                  </a:lnTo>
                  <a:lnTo>
                    <a:pt x="28255" y="80490"/>
                  </a:lnTo>
                  <a:lnTo>
                    <a:pt x="11257" y="96208"/>
                  </a:lnTo>
                  <a:lnTo>
                    <a:pt x="3403" y="101879"/>
                  </a:lnTo>
                  <a:lnTo>
                    <a:pt x="1282" y="101739"/>
                  </a:lnTo>
                  <a:lnTo>
                    <a:pt x="88" y="102882"/>
                  </a:lnTo>
                  <a:lnTo>
                    <a:pt x="266" y="103530"/>
                  </a:lnTo>
                  <a:lnTo>
                    <a:pt x="0" y="104597"/>
                  </a:lnTo>
                  <a:lnTo>
                    <a:pt x="88" y="105409"/>
                  </a:lnTo>
                  <a:lnTo>
                    <a:pt x="4229" y="104876"/>
                  </a:lnTo>
                  <a:lnTo>
                    <a:pt x="7264" y="110248"/>
                  </a:lnTo>
                  <a:lnTo>
                    <a:pt x="41777" y="124202"/>
                  </a:lnTo>
                  <a:lnTo>
                    <a:pt x="73594" y="127187"/>
                  </a:lnTo>
                  <a:lnTo>
                    <a:pt x="103057" y="117070"/>
                  </a:lnTo>
                  <a:lnTo>
                    <a:pt x="130111" y="91516"/>
                  </a:lnTo>
                  <a:lnTo>
                    <a:pt x="127584" y="90893"/>
                  </a:lnTo>
                  <a:lnTo>
                    <a:pt x="140113" y="74314"/>
                  </a:lnTo>
                  <a:lnTo>
                    <a:pt x="156373" y="45080"/>
                  </a:lnTo>
                  <a:lnTo>
                    <a:pt x="169916" y="16029"/>
                  </a:lnTo>
                  <a:lnTo>
                    <a:pt x="174294" y="0"/>
                  </a:lnTo>
                  <a:close/>
                </a:path>
              </a:pathLst>
            </a:custGeom>
            <a:solidFill>
              <a:srgbClr val="70AD5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6596914" y="6236316"/>
              <a:ext cx="178435" cy="107950"/>
            </a:xfrm>
            <a:custGeom>
              <a:avLst/>
              <a:gdLst/>
              <a:ahLst/>
              <a:cxnLst/>
              <a:rect l="l" t="t" r="r" b="b"/>
              <a:pathLst>
                <a:path w="178434" h="107950">
                  <a:moveTo>
                    <a:pt x="140536" y="0"/>
                  </a:moveTo>
                  <a:lnTo>
                    <a:pt x="62714" y="12141"/>
                  </a:lnTo>
                  <a:lnTo>
                    <a:pt x="25723" y="34124"/>
                  </a:lnTo>
                  <a:lnTo>
                    <a:pt x="1591" y="66341"/>
                  </a:lnTo>
                  <a:lnTo>
                    <a:pt x="0" y="107611"/>
                  </a:lnTo>
                  <a:lnTo>
                    <a:pt x="1193" y="106468"/>
                  </a:lnTo>
                  <a:lnTo>
                    <a:pt x="3314" y="106608"/>
                  </a:lnTo>
                  <a:lnTo>
                    <a:pt x="3784" y="106341"/>
                  </a:lnTo>
                  <a:lnTo>
                    <a:pt x="36984" y="74878"/>
                  </a:lnTo>
                  <a:lnTo>
                    <a:pt x="77970" y="45532"/>
                  </a:lnTo>
                  <a:lnTo>
                    <a:pt x="122258" y="21661"/>
                  </a:lnTo>
                  <a:lnTo>
                    <a:pt x="165366" y="6621"/>
                  </a:lnTo>
                  <a:lnTo>
                    <a:pt x="174205" y="4729"/>
                  </a:lnTo>
                  <a:lnTo>
                    <a:pt x="169827" y="20758"/>
                  </a:lnTo>
                  <a:lnTo>
                    <a:pt x="156284" y="49809"/>
                  </a:lnTo>
                  <a:lnTo>
                    <a:pt x="140024" y="79043"/>
                  </a:lnTo>
                  <a:lnTo>
                    <a:pt x="127495" y="95623"/>
                  </a:lnTo>
                  <a:lnTo>
                    <a:pt x="130022" y="96245"/>
                  </a:lnTo>
                  <a:lnTo>
                    <a:pt x="143087" y="79722"/>
                  </a:lnTo>
                  <a:lnTo>
                    <a:pt x="159735" y="49672"/>
                  </a:lnTo>
                  <a:lnTo>
                    <a:pt x="173519" y="19716"/>
                  </a:lnTo>
                  <a:lnTo>
                    <a:pt x="177990" y="3471"/>
                  </a:lnTo>
                  <a:lnTo>
                    <a:pt x="159663" y="1118"/>
                  </a:lnTo>
                  <a:lnTo>
                    <a:pt x="140536" y="0"/>
                  </a:lnTo>
                  <a:close/>
                </a:path>
              </a:pathLst>
            </a:custGeom>
            <a:solidFill>
              <a:srgbClr val="5BA05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6600699" y="6242937"/>
              <a:ext cx="161925" cy="100330"/>
            </a:xfrm>
            <a:custGeom>
              <a:avLst/>
              <a:gdLst/>
              <a:ahLst/>
              <a:cxnLst/>
              <a:rect l="l" t="t" r="r" b="b"/>
              <a:pathLst>
                <a:path w="161925" h="100329">
                  <a:moveTo>
                    <a:pt x="161582" y="0"/>
                  </a:moveTo>
                  <a:lnTo>
                    <a:pt x="118473" y="15040"/>
                  </a:lnTo>
                  <a:lnTo>
                    <a:pt x="74185" y="38911"/>
                  </a:lnTo>
                  <a:lnTo>
                    <a:pt x="33199" y="68256"/>
                  </a:lnTo>
                  <a:lnTo>
                    <a:pt x="0" y="99720"/>
                  </a:lnTo>
                  <a:lnTo>
                    <a:pt x="7384" y="94316"/>
                  </a:lnTo>
                  <a:lnTo>
                    <a:pt x="24381" y="78598"/>
                  </a:lnTo>
                  <a:lnTo>
                    <a:pt x="32194" y="71958"/>
                  </a:lnTo>
                  <a:lnTo>
                    <a:pt x="62873" y="51174"/>
                  </a:lnTo>
                  <a:lnTo>
                    <a:pt x="95049" y="32731"/>
                  </a:lnTo>
                  <a:lnTo>
                    <a:pt x="128145" y="15911"/>
                  </a:lnTo>
                  <a:lnTo>
                    <a:pt x="161582" y="0"/>
                  </a:lnTo>
                  <a:close/>
                </a:path>
              </a:pathLst>
            </a:custGeom>
            <a:solidFill>
              <a:srgbClr val="E5EB9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6622008" y="6253035"/>
              <a:ext cx="43180" cy="60960"/>
            </a:xfrm>
            <a:custGeom>
              <a:avLst/>
              <a:gdLst/>
              <a:ahLst/>
              <a:cxnLst/>
              <a:rect l="l" t="t" r="r" b="b"/>
              <a:pathLst>
                <a:path w="43179" h="60960">
                  <a:moveTo>
                    <a:pt x="5829" y="25247"/>
                  </a:moveTo>
                  <a:lnTo>
                    <a:pt x="2654" y="33756"/>
                  </a:lnTo>
                  <a:lnTo>
                    <a:pt x="660" y="42557"/>
                  </a:lnTo>
                  <a:lnTo>
                    <a:pt x="0" y="51536"/>
                  </a:lnTo>
                  <a:lnTo>
                    <a:pt x="787" y="60591"/>
                  </a:lnTo>
                  <a:lnTo>
                    <a:pt x="5829" y="25247"/>
                  </a:lnTo>
                  <a:close/>
                </a:path>
                <a:path w="43179" h="60960">
                  <a:moveTo>
                    <a:pt x="26225" y="36944"/>
                  </a:moveTo>
                  <a:lnTo>
                    <a:pt x="23507" y="34086"/>
                  </a:lnTo>
                  <a:lnTo>
                    <a:pt x="22491" y="38544"/>
                  </a:lnTo>
                  <a:lnTo>
                    <a:pt x="18961" y="43218"/>
                  </a:lnTo>
                  <a:lnTo>
                    <a:pt x="20980" y="47967"/>
                  </a:lnTo>
                  <a:lnTo>
                    <a:pt x="22021" y="44894"/>
                  </a:lnTo>
                  <a:lnTo>
                    <a:pt x="26225" y="36944"/>
                  </a:lnTo>
                  <a:close/>
                </a:path>
                <a:path w="43179" h="60960">
                  <a:moveTo>
                    <a:pt x="32969" y="13893"/>
                  </a:moveTo>
                  <a:lnTo>
                    <a:pt x="32258" y="15049"/>
                  </a:lnTo>
                  <a:lnTo>
                    <a:pt x="22542" y="29387"/>
                  </a:lnTo>
                  <a:lnTo>
                    <a:pt x="26035" y="30302"/>
                  </a:lnTo>
                  <a:lnTo>
                    <a:pt x="29679" y="25577"/>
                  </a:lnTo>
                  <a:lnTo>
                    <a:pt x="30746" y="19126"/>
                  </a:lnTo>
                  <a:lnTo>
                    <a:pt x="32969" y="13893"/>
                  </a:lnTo>
                  <a:close/>
                </a:path>
                <a:path w="43179" h="60960">
                  <a:moveTo>
                    <a:pt x="38201" y="10287"/>
                  </a:moveTo>
                  <a:lnTo>
                    <a:pt x="36131" y="7581"/>
                  </a:lnTo>
                  <a:lnTo>
                    <a:pt x="33743" y="9055"/>
                  </a:lnTo>
                  <a:lnTo>
                    <a:pt x="33807" y="11912"/>
                  </a:lnTo>
                  <a:lnTo>
                    <a:pt x="32969" y="13893"/>
                  </a:lnTo>
                  <a:lnTo>
                    <a:pt x="33489" y="13030"/>
                  </a:lnTo>
                  <a:lnTo>
                    <a:pt x="38201" y="10287"/>
                  </a:lnTo>
                  <a:close/>
                </a:path>
                <a:path w="43179" h="60960">
                  <a:moveTo>
                    <a:pt x="43053" y="457"/>
                  </a:moveTo>
                  <a:lnTo>
                    <a:pt x="41173" y="0"/>
                  </a:lnTo>
                  <a:lnTo>
                    <a:pt x="40436" y="711"/>
                  </a:lnTo>
                  <a:lnTo>
                    <a:pt x="34810" y="5511"/>
                  </a:lnTo>
                  <a:lnTo>
                    <a:pt x="37388" y="6311"/>
                  </a:lnTo>
                  <a:lnTo>
                    <a:pt x="38950" y="6604"/>
                  </a:lnTo>
                  <a:lnTo>
                    <a:pt x="43053" y="457"/>
                  </a:lnTo>
                  <a:close/>
                </a:path>
              </a:pathLst>
            </a:custGeom>
            <a:solidFill>
              <a:srgbClr val="88BD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6568854" y="6154571"/>
              <a:ext cx="96520" cy="96520"/>
            </a:xfrm>
            <a:custGeom>
              <a:avLst/>
              <a:gdLst/>
              <a:ahLst/>
              <a:cxnLst/>
              <a:rect l="l" t="t" r="r" b="b"/>
              <a:pathLst>
                <a:path w="96520" h="96520">
                  <a:moveTo>
                    <a:pt x="86125" y="0"/>
                  </a:moveTo>
                  <a:lnTo>
                    <a:pt x="48371" y="8628"/>
                  </a:lnTo>
                  <a:lnTo>
                    <a:pt x="15741" y="28708"/>
                  </a:lnTo>
                  <a:lnTo>
                    <a:pt x="0" y="58418"/>
                  </a:lnTo>
                  <a:lnTo>
                    <a:pt x="12909" y="95935"/>
                  </a:lnTo>
                  <a:lnTo>
                    <a:pt x="15347" y="94792"/>
                  </a:lnTo>
                  <a:lnTo>
                    <a:pt x="16249" y="93611"/>
                  </a:lnTo>
                  <a:lnTo>
                    <a:pt x="17684" y="90297"/>
                  </a:lnTo>
                  <a:lnTo>
                    <a:pt x="19221" y="88366"/>
                  </a:lnTo>
                  <a:lnTo>
                    <a:pt x="91179" y="12623"/>
                  </a:lnTo>
                  <a:lnTo>
                    <a:pt x="93872" y="8788"/>
                  </a:lnTo>
                  <a:lnTo>
                    <a:pt x="94659" y="7886"/>
                  </a:lnTo>
                  <a:lnTo>
                    <a:pt x="96221" y="3162"/>
                  </a:lnTo>
                  <a:lnTo>
                    <a:pt x="86125" y="0"/>
                  </a:lnTo>
                  <a:close/>
                </a:path>
              </a:pathLst>
            </a:custGeom>
            <a:solidFill>
              <a:srgbClr val="ABD07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6584075" y="6153377"/>
              <a:ext cx="88900" cy="98425"/>
            </a:xfrm>
            <a:custGeom>
              <a:avLst/>
              <a:gdLst/>
              <a:ahLst/>
              <a:cxnLst/>
              <a:rect l="l" t="t" r="r" b="b"/>
              <a:pathLst>
                <a:path w="88900" h="98425">
                  <a:moveTo>
                    <a:pt x="87541" y="0"/>
                  </a:moveTo>
                  <a:lnTo>
                    <a:pt x="70904" y="1193"/>
                  </a:lnTo>
                  <a:lnTo>
                    <a:pt x="81000" y="4356"/>
                  </a:lnTo>
                  <a:lnTo>
                    <a:pt x="79438" y="9080"/>
                  </a:lnTo>
                  <a:lnTo>
                    <a:pt x="78651" y="9982"/>
                  </a:lnTo>
                  <a:lnTo>
                    <a:pt x="75958" y="13817"/>
                  </a:lnTo>
                  <a:lnTo>
                    <a:pt x="60434" y="32244"/>
                  </a:lnTo>
                  <a:lnTo>
                    <a:pt x="41222" y="51217"/>
                  </a:lnTo>
                  <a:lnTo>
                    <a:pt x="21389" y="70426"/>
                  </a:lnTo>
                  <a:lnTo>
                    <a:pt x="4000" y="89560"/>
                  </a:lnTo>
                  <a:lnTo>
                    <a:pt x="2463" y="91490"/>
                  </a:lnTo>
                  <a:lnTo>
                    <a:pt x="1028" y="94805"/>
                  </a:lnTo>
                  <a:lnTo>
                    <a:pt x="215" y="95872"/>
                  </a:lnTo>
                  <a:lnTo>
                    <a:pt x="0" y="96964"/>
                  </a:lnTo>
                  <a:lnTo>
                    <a:pt x="1790" y="97409"/>
                  </a:lnTo>
                  <a:lnTo>
                    <a:pt x="1473" y="98399"/>
                  </a:lnTo>
                  <a:lnTo>
                    <a:pt x="39749" y="91039"/>
                  </a:lnTo>
                  <a:lnTo>
                    <a:pt x="64863" y="70707"/>
                  </a:lnTo>
                  <a:lnTo>
                    <a:pt x="80059" y="40392"/>
                  </a:lnTo>
                  <a:lnTo>
                    <a:pt x="88582" y="3086"/>
                  </a:lnTo>
                  <a:lnTo>
                    <a:pt x="87541" y="0"/>
                  </a:lnTo>
                  <a:close/>
                </a:path>
              </a:pathLst>
            </a:custGeom>
            <a:solidFill>
              <a:srgbClr val="88BD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6588075" y="6167195"/>
              <a:ext cx="72390" cy="76200"/>
            </a:xfrm>
            <a:custGeom>
              <a:avLst/>
              <a:gdLst/>
              <a:ahLst/>
              <a:cxnLst/>
              <a:rect l="l" t="t" r="r" b="b"/>
              <a:pathLst>
                <a:path w="72390" h="76200">
                  <a:moveTo>
                    <a:pt x="71958" y="0"/>
                  </a:moveTo>
                  <a:lnTo>
                    <a:pt x="0" y="75742"/>
                  </a:lnTo>
                  <a:lnTo>
                    <a:pt x="17388" y="56608"/>
                  </a:lnTo>
                  <a:lnTo>
                    <a:pt x="37222" y="37399"/>
                  </a:lnTo>
                  <a:lnTo>
                    <a:pt x="56433" y="18426"/>
                  </a:lnTo>
                  <a:lnTo>
                    <a:pt x="71958" y="0"/>
                  </a:lnTo>
                  <a:close/>
                </a:path>
              </a:pathLst>
            </a:custGeom>
            <a:solidFill>
              <a:srgbClr val="E3EDB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6470676" y="6207470"/>
              <a:ext cx="72390" cy="83820"/>
            </a:xfrm>
            <a:custGeom>
              <a:avLst/>
              <a:gdLst/>
              <a:ahLst/>
              <a:cxnLst/>
              <a:rect l="l" t="t" r="r" b="b"/>
              <a:pathLst>
                <a:path w="72390" h="83820">
                  <a:moveTo>
                    <a:pt x="4238" y="0"/>
                  </a:moveTo>
                  <a:lnTo>
                    <a:pt x="16805" y="63327"/>
                  </a:lnTo>
                  <a:lnTo>
                    <a:pt x="71958" y="83435"/>
                  </a:lnTo>
                  <a:lnTo>
                    <a:pt x="71729" y="82838"/>
                  </a:lnTo>
                  <a:lnTo>
                    <a:pt x="72186" y="81479"/>
                  </a:lnTo>
                  <a:lnTo>
                    <a:pt x="71247" y="79155"/>
                  </a:lnTo>
                  <a:lnTo>
                    <a:pt x="71742" y="75726"/>
                  </a:lnTo>
                  <a:lnTo>
                    <a:pt x="70700" y="73338"/>
                  </a:lnTo>
                  <a:lnTo>
                    <a:pt x="57820" y="55000"/>
                  </a:lnTo>
                  <a:lnTo>
                    <a:pt x="43905" y="37508"/>
                  </a:lnTo>
                  <a:lnTo>
                    <a:pt x="28554" y="21364"/>
                  </a:lnTo>
                  <a:lnTo>
                    <a:pt x="11366" y="7069"/>
                  </a:lnTo>
                  <a:lnTo>
                    <a:pt x="13424" y="5846"/>
                  </a:lnTo>
                  <a:lnTo>
                    <a:pt x="18632" y="9500"/>
                  </a:lnTo>
                  <a:lnTo>
                    <a:pt x="24309" y="13990"/>
                  </a:lnTo>
                  <a:lnTo>
                    <a:pt x="27774" y="15274"/>
                  </a:lnTo>
                  <a:lnTo>
                    <a:pt x="23672" y="7285"/>
                  </a:lnTo>
                  <a:lnTo>
                    <a:pt x="27774" y="5164"/>
                  </a:lnTo>
                  <a:lnTo>
                    <a:pt x="22143" y="3622"/>
                  </a:lnTo>
                  <a:lnTo>
                    <a:pt x="12958" y="1427"/>
                  </a:lnTo>
                  <a:lnTo>
                    <a:pt x="4238" y="0"/>
                  </a:lnTo>
                  <a:close/>
                </a:path>
              </a:pathLst>
            </a:custGeom>
            <a:solidFill>
              <a:srgbClr val="ACCA4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6494349" y="6212635"/>
              <a:ext cx="59690" cy="76200"/>
            </a:xfrm>
            <a:custGeom>
              <a:avLst/>
              <a:gdLst/>
              <a:ahLst/>
              <a:cxnLst/>
              <a:rect l="l" t="t" r="r" b="b"/>
              <a:pathLst>
                <a:path w="59690" h="76200">
                  <a:moveTo>
                    <a:pt x="4102" y="0"/>
                  </a:moveTo>
                  <a:lnTo>
                    <a:pt x="0" y="2120"/>
                  </a:lnTo>
                  <a:lnTo>
                    <a:pt x="2260" y="6705"/>
                  </a:lnTo>
                  <a:lnTo>
                    <a:pt x="4102" y="10109"/>
                  </a:lnTo>
                  <a:lnTo>
                    <a:pt x="13538" y="23532"/>
                  </a:lnTo>
                  <a:lnTo>
                    <a:pt x="25212" y="36683"/>
                  </a:lnTo>
                  <a:lnTo>
                    <a:pt x="37063" y="51064"/>
                  </a:lnTo>
                  <a:lnTo>
                    <a:pt x="47028" y="68173"/>
                  </a:lnTo>
                  <a:lnTo>
                    <a:pt x="48069" y="70561"/>
                  </a:lnTo>
                  <a:lnTo>
                    <a:pt x="47574" y="73990"/>
                  </a:lnTo>
                  <a:lnTo>
                    <a:pt x="48285" y="75742"/>
                  </a:lnTo>
                  <a:lnTo>
                    <a:pt x="49377" y="74675"/>
                  </a:lnTo>
                  <a:lnTo>
                    <a:pt x="51841" y="74637"/>
                  </a:lnTo>
                  <a:lnTo>
                    <a:pt x="52070" y="74485"/>
                  </a:lnTo>
                  <a:lnTo>
                    <a:pt x="54622" y="72720"/>
                  </a:lnTo>
                  <a:lnTo>
                    <a:pt x="59207" y="63931"/>
                  </a:lnTo>
                  <a:lnTo>
                    <a:pt x="59639" y="61226"/>
                  </a:lnTo>
                  <a:lnTo>
                    <a:pt x="57410" y="37970"/>
                  </a:lnTo>
                  <a:lnTo>
                    <a:pt x="44791" y="20578"/>
                  </a:lnTo>
                  <a:lnTo>
                    <a:pt x="25711" y="8204"/>
                  </a:lnTo>
                  <a:lnTo>
                    <a:pt x="4102" y="0"/>
                  </a:lnTo>
                  <a:close/>
                </a:path>
              </a:pathLst>
            </a:custGeom>
            <a:solidFill>
              <a:srgbClr val="88BD5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6482043" y="6213316"/>
              <a:ext cx="59690" cy="67945"/>
            </a:xfrm>
            <a:custGeom>
              <a:avLst/>
              <a:gdLst/>
              <a:ahLst/>
              <a:cxnLst/>
              <a:rect l="l" t="t" r="r" b="b"/>
              <a:pathLst>
                <a:path w="59690" h="67945">
                  <a:moveTo>
                    <a:pt x="2058" y="0"/>
                  </a:moveTo>
                  <a:lnTo>
                    <a:pt x="0" y="1223"/>
                  </a:lnTo>
                  <a:lnTo>
                    <a:pt x="17188" y="15518"/>
                  </a:lnTo>
                  <a:lnTo>
                    <a:pt x="32538" y="31662"/>
                  </a:lnTo>
                  <a:lnTo>
                    <a:pt x="46454" y="49154"/>
                  </a:lnTo>
                  <a:lnTo>
                    <a:pt x="59334" y="67492"/>
                  </a:lnTo>
                  <a:lnTo>
                    <a:pt x="49369" y="50383"/>
                  </a:lnTo>
                  <a:lnTo>
                    <a:pt x="37518" y="36002"/>
                  </a:lnTo>
                  <a:lnTo>
                    <a:pt x="25844" y="22851"/>
                  </a:lnTo>
                  <a:lnTo>
                    <a:pt x="16408" y="9427"/>
                  </a:lnTo>
                  <a:lnTo>
                    <a:pt x="12942" y="8144"/>
                  </a:lnTo>
                  <a:lnTo>
                    <a:pt x="7265" y="3654"/>
                  </a:lnTo>
                  <a:lnTo>
                    <a:pt x="2058" y="0"/>
                  </a:lnTo>
                  <a:close/>
                </a:path>
              </a:pathLst>
            </a:custGeom>
            <a:solidFill>
              <a:srgbClr val="CAE09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4489013" y="3712824"/>
              <a:ext cx="337185" cy="35560"/>
            </a:xfrm>
            <a:custGeom>
              <a:avLst/>
              <a:gdLst/>
              <a:ahLst/>
              <a:cxnLst/>
              <a:rect l="l" t="t" r="r" b="b"/>
              <a:pathLst>
                <a:path w="337185" h="35560">
                  <a:moveTo>
                    <a:pt x="111767" y="0"/>
                  </a:moveTo>
                  <a:lnTo>
                    <a:pt x="45516" y="739"/>
                  </a:lnTo>
                  <a:lnTo>
                    <a:pt x="9518" y="4832"/>
                  </a:lnTo>
                  <a:lnTo>
                    <a:pt x="1311" y="12312"/>
                  </a:lnTo>
                  <a:lnTo>
                    <a:pt x="0" y="20837"/>
                  </a:lnTo>
                  <a:lnTo>
                    <a:pt x="4403" y="29024"/>
                  </a:lnTo>
                  <a:lnTo>
                    <a:pt x="13341" y="35490"/>
                  </a:lnTo>
                  <a:lnTo>
                    <a:pt x="325647" y="35490"/>
                  </a:lnTo>
                  <a:lnTo>
                    <a:pt x="336956" y="12901"/>
                  </a:lnTo>
                  <a:lnTo>
                    <a:pt x="314683" y="2600"/>
                  </a:lnTo>
                  <a:lnTo>
                    <a:pt x="279451" y="600"/>
                  </a:lnTo>
                  <a:lnTo>
                    <a:pt x="251885" y="2914"/>
                  </a:lnTo>
                  <a:lnTo>
                    <a:pt x="251475" y="19730"/>
                  </a:lnTo>
                  <a:lnTo>
                    <a:pt x="244833" y="29271"/>
                  </a:lnTo>
                  <a:lnTo>
                    <a:pt x="233815" y="30905"/>
                  </a:lnTo>
                  <a:lnTo>
                    <a:pt x="220275" y="23996"/>
                  </a:lnTo>
                  <a:lnTo>
                    <a:pt x="231804" y="23794"/>
                  </a:lnTo>
                  <a:lnTo>
                    <a:pt x="233891" y="18997"/>
                  </a:lnTo>
                  <a:lnTo>
                    <a:pt x="226980" y="996"/>
                  </a:lnTo>
                  <a:lnTo>
                    <a:pt x="111767" y="0"/>
                  </a:lnTo>
                  <a:close/>
                </a:path>
              </a:pathLst>
            </a:custGeom>
            <a:solidFill>
              <a:srgbClr val="C2D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4709288" y="3707128"/>
              <a:ext cx="31750" cy="36830"/>
            </a:xfrm>
            <a:custGeom>
              <a:avLst/>
              <a:gdLst/>
              <a:ahLst/>
              <a:cxnLst/>
              <a:rect l="l" t="t" r="r" b="b"/>
              <a:pathLst>
                <a:path w="31750" h="36829">
                  <a:moveTo>
                    <a:pt x="30187" y="0"/>
                  </a:moveTo>
                  <a:lnTo>
                    <a:pt x="29273" y="76"/>
                  </a:lnTo>
                  <a:lnTo>
                    <a:pt x="26822" y="8610"/>
                  </a:lnTo>
                  <a:lnTo>
                    <a:pt x="20766" y="4699"/>
                  </a:lnTo>
                  <a:lnTo>
                    <a:pt x="17187" y="4375"/>
                  </a:lnTo>
                  <a:lnTo>
                    <a:pt x="13397" y="5688"/>
                  </a:lnTo>
                  <a:lnTo>
                    <a:pt x="6705" y="6692"/>
                  </a:lnTo>
                  <a:lnTo>
                    <a:pt x="10570" y="16646"/>
                  </a:lnTo>
                  <a:lnTo>
                    <a:pt x="13615" y="24693"/>
                  </a:lnTo>
                  <a:lnTo>
                    <a:pt x="11529" y="29490"/>
                  </a:lnTo>
                  <a:lnTo>
                    <a:pt x="0" y="29692"/>
                  </a:lnTo>
                  <a:lnTo>
                    <a:pt x="13540" y="36601"/>
                  </a:lnTo>
                  <a:lnTo>
                    <a:pt x="24558" y="34967"/>
                  </a:lnTo>
                  <a:lnTo>
                    <a:pt x="31200" y="25425"/>
                  </a:lnTo>
                  <a:lnTo>
                    <a:pt x="31610" y="8610"/>
                  </a:lnTo>
                  <a:lnTo>
                    <a:pt x="30187" y="0"/>
                  </a:lnTo>
                  <a:close/>
                </a:path>
              </a:pathLst>
            </a:custGeom>
            <a:solidFill>
              <a:srgbClr val="9EBA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84217" y="2884219"/>
              <a:ext cx="856437" cy="86907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5118342" y="2742436"/>
              <a:ext cx="220345" cy="28575"/>
            </a:xfrm>
            <a:custGeom>
              <a:avLst/>
              <a:gdLst/>
              <a:ahLst/>
              <a:cxnLst/>
              <a:rect l="l" t="t" r="r" b="b"/>
              <a:pathLst>
                <a:path w="220345" h="28575">
                  <a:moveTo>
                    <a:pt x="183921" y="0"/>
                  </a:moveTo>
                  <a:lnTo>
                    <a:pt x="0" y="0"/>
                  </a:lnTo>
                  <a:lnTo>
                    <a:pt x="381" y="7372"/>
                  </a:lnTo>
                  <a:lnTo>
                    <a:pt x="36826" y="21740"/>
                  </a:lnTo>
                  <a:lnTo>
                    <a:pt x="78109" y="27471"/>
                  </a:lnTo>
                  <a:lnTo>
                    <a:pt x="112698" y="28081"/>
                  </a:lnTo>
                  <a:lnTo>
                    <a:pt x="147455" y="27103"/>
                  </a:lnTo>
                  <a:lnTo>
                    <a:pt x="187424" y="23507"/>
                  </a:lnTo>
                  <a:lnTo>
                    <a:pt x="220332" y="14376"/>
                  </a:lnTo>
                  <a:lnTo>
                    <a:pt x="216139" y="9570"/>
                  </a:lnTo>
                  <a:lnTo>
                    <a:pt x="204812" y="5259"/>
                  </a:lnTo>
                  <a:lnTo>
                    <a:pt x="192143" y="1912"/>
                  </a:lnTo>
                  <a:lnTo>
                    <a:pt x="183921" y="0"/>
                  </a:lnTo>
                  <a:close/>
                </a:path>
              </a:pathLst>
            </a:custGeom>
            <a:solidFill>
              <a:srgbClr val="EA7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5177727" y="2691955"/>
              <a:ext cx="99695" cy="24130"/>
            </a:xfrm>
            <a:custGeom>
              <a:avLst/>
              <a:gdLst/>
              <a:ahLst/>
              <a:cxnLst/>
              <a:rect l="l" t="t" r="r" b="b"/>
              <a:pathLst>
                <a:path w="99695" h="24130">
                  <a:moveTo>
                    <a:pt x="75704" y="0"/>
                  </a:moveTo>
                  <a:lnTo>
                    <a:pt x="20772" y="5207"/>
                  </a:lnTo>
                  <a:lnTo>
                    <a:pt x="1231" y="20560"/>
                  </a:lnTo>
                  <a:lnTo>
                    <a:pt x="0" y="23658"/>
                  </a:lnTo>
                  <a:lnTo>
                    <a:pt x="99631" y="21741"/>
                  </a:lnTo>
                  <a:lnTo>
                    <a:pt x="98044" y="17042"/>
                  </a:lnTo>
                  <a:lnTo>
                    <a:pt x="98882" y="6145"/>
                  </a:lnTo>
                  <a:lnTo>
                    <a:pt x="92925" y="2589"/>
                  </a:lnTo>
                  <a:lnTo>
                    <a:pt x="75704" y="0"/>
                  </a:lnTo>
                  <a:close/>
                </a:path>
              </a:pathLst>
            </a:custGeom>
            <a:solidFill>
              <a:srgbClr val="F9A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5173905" y="2713696"/>
              <a:ext cx="107314" cy="19685"/>
            </a:xfrm>
            <a:custGeom>
              <a:avLst/>
              <a:gdLst/>
              <a:ahLst/>
              <a:cxnLst/>
              <a:rect l="l" t="t" r="r" b="b"/>
              <a:pathLst>
                <a:path w="107314" h="19685">
                  <a:moveTo>
                    <a:pt x="103454" y="0"/>
                  </a:moveTo>
                  <a:lnTo>
                    <a:pt x="3822" y="1917"/>
                  </a:lnTo>
                  <a:lnTo>
                    <a:pt x="1790" y="7086"/>
                  </a:lnTo>
                  <a:lnTo>
                    <a:pt x="0" y="13500"/>
                  </a:lnTo>
                  <a:lnTo>
                    <a:pt x="0" y="19164"/>
                  </a:lnTo>
                  <a:lnTo>
                    <a:pt x="107289" y="13411"/>
                  </a:lnTo>
                  <a:lnTo>
                    <a:pt x="106400" y="8242"/>
                  </a:lnTo>
                  <a:lnTo>
                    <a:pt x="103454" y="0"/>
                  </a:lnTo>
                  <a:close/>
                </a:path>
              </a:pathLst>
            </a:custGeom>
            <a:solidFill>
              <a:srgbClr val="EA782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5118342" y="2734476"/>
              <a:ext cx="184150" cy="8255"/>
            </a:xfrm>
            <a:custGeom>
              <a:avLst/>
              <a:gdLst/>
              <a:ahLst/>
              <a:cxnLst/>
              <a:rect l="l" t="t" r="r" b="b"/>
              <a:pathLst>
                <a:path w="184150" h="8255">
                  <a:moveTo>
                    <a:pt x="109535" y="0"/>
                  </a:moveTo>
                  <a:lnTo>
                    <a:pt x="81172" y="876"/>
                  </a:lnTo>
                  <a:lnTo>
                    <a:pt x="26419" y="3746"/>
                  </a:lnTo>
                  <a:lnTo>
                    <a:pt x="10242" y="5373"/>
                  </a:lnTo>
                  <a:lnTo>
                    <a:pt x="0" y="7959"/>
                  </a:lnTo>
                  <a:lnTo>
                    <a:pt x="183921" y="7959"/>
                  </a:lnTo>
                  <a:lnTo>
                    <a:pt x="177101" y="6232"/>
                  </a:lnTo>
                  <a:lnTo>
                    <a:pt x="169735" y="3146"/>
                  </a:lnTo>
                  <a:lnTo>
                    <a:pt x="162852" y="2219"/>
                  </a:lnTo>
                  <a:lnTo>
                    <a:pt x="137735" y="233"/>
                  </a:lnTo>
                  <a:lnTo>
                    <a:pt x="109535" y="0"/>
                  </a:lnTo>
                  <a:close/>
                </a:path>
              </a:pathLst>
            </a:custGeom>
            <a:solidFill>
              <a:srgbClr val="F9A2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5173905" y="2727107"/>
              <a:ext cx="110489" cy="10160"/>
            </a:xfrm>
            <a:custGeom>
              <a:avLst/>
              <a:gdLst/>
              <a:ahLst/>
              <a:cxnLst/>
              <a:rect l="l" t="t" r="r" b="b"/>
              <a:pathLst>
                <a:path w="110489" h="10160">
                  <a:moveTo>
                    <a:pt x="107289" y="0"/>
                  </a:moveTo>
                  <a:lnTo>
                    <a:pt x="0" y="5753"/>
                  </a:lnTo>
                  <a:lnTo>
                    <a:pt x="0" y="9588"/>
                  </a:lnTo>
                  <a:lnTo>
                    <a:pt x="25609" y="8245"/>
                  </a:lnTo>
                  <a:lnTo>
                    <a:pt x="53973" y="7369"/>
                  </a:lnTo>
                  <a:lnTo>
                    <a:pt x="82172" y="7602"/>
                  </a:lnTo>
                  <a:lnTo>
                    <a:pt x="107289" y="9588"/>
                  </a:lnTo>
                  <a:lnTo>
                    <a:pt x="110299" y="6159"/>
                  </a:lnTo>
                  <a:lnTo>
                    <a:pt x="107886" y="3441"/>
                  </a:lnTo>
                  <a:lnTo>
                    <a:pt x="107289" y="0"/>
                  </a:lnTo>
                  <a:close/>
                </a:path>
              </a:pathLst>
            </a:custGeom>
            <a:solidFill>
              <a:srgbClr val="5F2C1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96585" y="3091561"/>
              <a:ext cx="175031" cy="612685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5449799" y="2934028"/>
              <a:ext cx="38735" cy="53340"/>
            </a:xfrm>
            <a:custGeom>
              <a:avLst/>
              <a:gdLst/>
              <a:ahLst/>
              <a:cxnLst/>
              <a:rect l="l" t="t" r="r" b="b"/>
              <a:pathLst>
                <a:path w="38735" h="53339">
                  <a:moveTo>
                    <a:pt x="31610" y="0"/>
                  </a:moveTo>
                  <a:lnTo>
                    <a:pt x="23794" y="1690"/>
                  </a:lnTo>
                  <a:lnTo>
                    <a:pt x="13181" y="7615"/>
                  </a:lnTo>
                  <a:lnTo>
                    <a:pt x="3880" y="14285"/>
                  </a:lnTo>
                  <a:lnTo>
                    <a:pt x="0" y="18211"/>
                  </a:lnTo>
                  <a:lnTo>
                    <a:pt x="254" y="20040"/>
                  </a:lnTo>
                  <a:lnTo>
                    <a:pt x="3670" y="17614"/>
                  </a:lnTo>
                  <a:lnTo>
                    <a:pt x="7620" y="24206"/>
                  </a:lnTo>
                  <a:lnTo>
                    <a:pt x="11747" y="35966"/>
                  </a:lnTo>
                  <a:lnTo>
                    <a:pt x="12446" y="36410"/>
                  </a:lnTo>
                  <a:lnTo>
                    <a:pt x="17627" y="36850"/>
                  </a:lnTo>
                  <a:lnTo>
                    <a:pt x="21416" y="35120"/>
                  </a:lnTo>
                  <a:lnTo>
                    <a:pt x="23356" y="37387"/>
                  </a:lnTo>
                  <a:lnTo>
                    <a:pt x="22987" y="49822"/>
                  </a:lnTo>
                  <a:lnTo>
                    <a:pt x="33519" y="53322"/>
                  </a:lnTo>
                  <a:lnTo>
                    <a:pt x="38314" y="35840"/>
                  </a:lnTo>
                  <a:lnTo>
                    <a:pt x="37601" y="12894"/>
                  </a:lnTo>
                  <a:lnTo>
                    <a:pt x="31610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413389" y="2962769"/>
              <a:ext cx="31750" cy="55880"/>
            </a:xfrm>
            <a:custGeom>
              <a:avLst/>
              <a:gdLst/>
              <a:ahLst/>
              <a:cxnLst/>
              <a:rect l="l" t="t" r="r" b="b"/>
              <a:pathLst>
                <a:path w="31750" h="55880">
                  <a:moveTo>
                    <a:pt x="22999" y="0"/>
                  </a:moveTo>
                  <a:lnTo>
                    <a:pt x="0" y="13411"/>
                  </a:lnTo>
                  <a:lnTo>
                    <a:pt x="977" y="15519"/>
                  </a:lnTo>
                  <a:lnTo>
                    <a:pt x="1447" y="18148"/>
                  </a:lnTo>
                  <a:lnTo>
                    <a:pt x="6521" y="28260"/>
                  </a:lnTo>
                  <a:lnTo>
                    <a:pt x="16428" y="46415"/>
                  </a:lnTo>
                  <a:lnTo>
                    <a:pt x="21081" y="55562"/>
                  </a:lnTo>
                  <a:lnTo>
                    <a:pt x="27793" y="50342"/>
                  </a:lnTo>
                  <a:lnTo>
                    <a:pt x="30937" y="41914"/>
                  </a:lnTo>
                  <a:lnTo>
                    <a:pt x="31547" y="32407"/>
                  </a:lnTo>
                  <a:lnTo>
                    <a:pt x="30657" y="23952"/>
                  </a:lnTo>
                  <a:lnTo>
                    <a:pt x="28457" y="18876"/>
                  </a:lnTo>
                  <a:lnTo>
                    <a:pt x="26184" y="17437"/>
                  </a:lnTo>
                  <a:lnTo>
                    <a:pt x="25667" y="14225"/>
                  </a:lnTo>
                  <a:lnTo>
                    <a:pt x="28740" y="3835"/>
                  </a:lnTo>
                  <a:lnTo>
                    <a:pt x="27406" y="3149"/>
                  </a:lnTo>
                  <a:lnTo>
                    <a:pt x="23609" y="711"/>
                  </a:lnTo>
                  <a:lnTo>
                    <a:pt x="22999" y="0"/>
                  </a:lnTo>
                  <a:close/>
                </a:path>
              </a:pathLst>
            </a:custGeom>
            <a:solidFill>
              <a:srgbClr val="F8C89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5434470" y="2955110"/>
              <a:ext cx="38735" cy="82550"/>
            </a:xfrm>
            <a:custGeom>
              <a:avLst/>
              <a:gdLst/>
              <a:ahLst/>
              <a:cxnLst/>
              <a:rect l="l" t="t" r="r" b="b"/>
              <a:pathLst>
                <a:path w="38735" h="82550">
                  <a:moveTo>
                    <a:pt x="21069" y="0"/>
                  </a:moveTo>
                  <a:lnTo>
                    <a:pt x="7658" y="1917"/>
                  </a:lnTo>
                  <a:lnTo>
                    <a:pt x="14655" y="12153"/>
                  </a:lnTo>
                  <a:lnTo>
                    <a:pt x="8712" y="8483"/>
                  </a:lnTo>
                  <a:lnTo>
                    <a:pt x="7658" y="11493"/>
                  </a:lnTo>
                  <a:lnTo>
                    <a:pt x="4585" y="21884"/>
                  </a:lnTo>
                  <a:lnTo>
                    <a:pt x="5102" y="25095"/>
                  </a:lnTo>
                  <a:lnTo>
                    <a:pt x="7375" y="26534"/>
                  </a:lnTo>
                  <a:lnTo>
                    <a:pt x="9575" y="31610"/>
                  </a:lnTo>
                  <a:lnTo>
                    <a:pt x="10465" y="40065"/>
                  </a:lnTo>
                  <a:lnTo>
                    <a:pt x="9855" y="49572"/>
                  </a:lnTo>
                  <a:lnTo>
                    <a:pt x="6711" y="58001"/>
                  </a:lnTo>
                  <a:lnTo>
                    <a:pt x="0" y="63220"/>
                  </a:lnTo>
                  <a:lnTo>
                    <a:pt x="2793" y="69062"/>
                  </a:lnTo>
                  <a:lnTo>
                    <a:pt x="3251" y="78790"/>
                  </a:lnTo>
                  <a:lnTo>
                    <a:pt x="11493" y="82384"/>
                  </a:lnTo>
                  <a:lnTo>
                    <a:pt x="15951" y="74871"/>
                  </a:lnTo>
                  <a:lnTo>
                    <a:pt x="24045" y="66190"/>
                  </a:lnTo>
                  <a:lnTo>
                    <a:pt x="32090" y="56983"/>
                  </a:lnTo>
                  <a:lnTo>
                    <a:pt x="36398" y="47891"/>
                  </a:lnTo>
                  <a:lnTo>
                    <a:pt x="30497" y="41296"/>
                  </a:lnTo>
                  <a:lnTo>
                    <a:pt x="20478" y="29117"/>
                  </a:lnTo>
                  <a:lnTo>
                    <a:pt x="13870" y="17705"/>
                  </a:lnTo>
                  <a:lnTo>
                    <a:pt x="18199" y="13411"/>
                  </a:lnTo>
                  <a:lnTo>
                    <a:pt x="22412" y="18992"/>
                  </a:lnTo>
                  <a:lnTo>
                    <a:pt x="27027" y="24193"/>
                  </a:lnTo>
                  <a:lnTo>
                    <a:pt x="31777" y="29270"/>
                  </a:lnTo>
                  <a:lnTo>
                    <a:pt x="36398" y="34480"/>
                  </a:lnTo>
                  <a:lnTo>
                    <a:pt x="38442" y="34518"/>
                  </a:lnTo>
                  <a:lnTo>
                    <a:pt x="38201" y="30162"/>
                  </a:lnTo>
                  <a:lnTo>
                    <a:pt x="38685" y="16305"/>
                  </a:lnTo>
                  <a:lnTo>
                    <a:pt x="36745" y="14038"/>
                  </a:lnTo>
                  <a:lnTo>
                    <a:pt x="32956" y="15768"/>
                  </a:lnTo>
                  <a:lnTo>
                    <a:pt x="27774" y="15328"/>
                  </a:lnTo>
                  <a:lnTo>
                    <a:pt x="27076" y="14884"/>
                  </a:lnTo>
                  <a:lnTo>
                    <a:pt x="22948" y="3124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3AD7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045533" y="2767341"/>
              <a:ext cx="249656" cy="477075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437329" y="3294632"/>
              <a:ext cx="2108391" cy="539902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177864" y="2934995"/>
              <a:ext cx="189674" cy="465569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16549" y="3407268"/>
              <a:ext cx="65138" cy="91973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838612" y="3426433"/>
              <a:ext cx="129641" cy="180098"/>
            </a:xfrm>
            <a:prstGeom prst="rect">
              <a:avLst/>
            </a:prstGeom>
          </p:spPr>
        </p:pic>
        <p:sp>
          <p:nvSpPr>
            <p:cNvPr id="76" name="object 76" descr=""/>
            <p:cNvSpPr/>
            <p:nvPr/>
          </p:nvSpPr>
          <p:spPr>
            <a:xfrm>
              <a:off x="4476886" y="3537456"/>
              <a:ext cx="417195" cy="115570"/>
            </a:xfrm>
            <a:custGeom>
              <a:avLst/>
              <a:gdLst/>
              <a:ahLst/>
              <a:cxnLst/>
              <a:rect l="l" t="t" r="r" b="b"/>
              <a:pathLst>
                <a:path w="417195" h="115570">
                  <a:moveTo>
                    <a:pt x="53102" y="0"/>
                  </a:moveTo>
                  <a:lnTo>
                    <a:pt x="34010" y="7301"/>
                  </a:lnTo>
                  <a:lnTo>
                    <a:pt x="24541" y="28488"/>
                  </a:lnTo>
                  <a:lnTo>
                    <a:pt x="30268" y="54712"/>
                  </a:lnTo>
                  <a:lnTo>
                    <a:pt x="8710" y="52689"/>
                  </a:lnTo>
                  <a:lnTo>
                    <a:pt x="0" y="67677"/>
                  </a:lnTo>
                  <a:lnTo>
                    <a:pt x="674" y="90311"/>
                  </a:lnTo>
                  <a:lnTo>
                    <a:pt x="7269" y="111227"/>
                  </a:lnTo>
                  <a:lnTo>
                    <a:pt x="154521" y="113514"/>
                  </a:lnTo>
                  <a:lnTo>
                    <a:pt x="303050" y="114824"/>
                  </a:lnTo>
                  <a:lnTo>
                    <a:pt x="401959" y="115062"/>
                  </a:lnTo>
                  <a:lnTo>
                    <a:pt x="412997" y="103353"/>
                  </a:lnTo>
                  <a:lnTo>
                    <a:pt x="416812" y="91140"/>
                  </a:lnTo>
                  <a:lnTo>
                    <a:pt x="412721" y="79392"/>
                  </a:lnTo>
                  <a:lnTo>
                    <a:pt x="400042" y="69075"/>
                  </a:lnTo>
                  <a:lnTo>
                    <a:pt x="391101" y="65574"/>
                  </a:lnTo>
                  <a:lnTo>
                    <a:pt x="375421" y="62751"/>
                  </a:lnTo>
                  <a:lnTo>
                    <a:pt x="367466" y="59500"/>
                  </a:lnTo>
                  <a:lnTo>
                    <a:pt x="364393" y="62590"/>
                  </a:lnTo>
                  <a:lnTo>
                    <a:pt x="356373" y="66604"/>
                  </a:lnTo>
                  <a:lnTo>
                    <a:pt x="347914" y="69938"/>
                  </a:lnTo>
                  <a:lnTo>
                    <a:pt x="343527" y="70993"/>
                  </a:lnTo>
                  <a:lnTo>
                    <a:pt x="342599" y="70320"/>
                  </a:lnTo>
                  <a:lnTo>
                    <a:pt x="341241" y="55804"/>
                  </a:lnTo>
                  <a:lnTo>
                    <a:pt x="334903" y="49924"/>
                  </a:lnTo>
                  <a:lnTo>
                    <a:pt x="318165" y="42335"/>
                  </a:lnTo>
                  <a:lnTo>
                    <a:pt x="299666" y="44963"/>
                  </a:lnTo>
                  <a:lnTo>
                    <a:pt x="282259" y="54380"/>
                  </a:lnTo>
                  <a:lnTo>
                    <a:pt x="268800" y="67158"/>
                  </a:lnTo>
                  <a:lnTo>
                    <a:pt x="251283" y="45711"/>
                  </a:lnTo>
                  <a:lnTo>
                    <a:pt x="225186" y="37779"/>
                  </a:lnTo>
                  <a:lnTo>
                    <a:pt x="204611" y="46455"/>
                  </a:lnTo>
                  <a:lnTo>
                    <a:pt x="203661" y="74828"/>
                  </a:lnTo>
                  <a:lnTo>
                    <a:pt x="195773" y="71919"/>
                  </a:lnTo>
                  <a:lnTo>
                    <a:pt x="187474" y="70928"/>
                  </a:lnTo>
                  <a:lnTo>
                    <a:pt x="179124" y="71887"/>
                  </a:lnTo>
                  <a:lnTo>
                    <a:pt x="171086" y="74828"/>
                  </a:lnTo>
                  <a:lnTo>
                    <a:pt x="167805" y="56544"/>
                  </a:lnTo>
                  <a:lnTo>
                    <a:pt x="164726" y="48336"/>
                  </a:lnTo>
                  <a:lnTo>
                    <a:pt x="158627" y="40335"/>
                  </a:lnTo>
                  <a:lnTo>
                    <a:pt x="139616" y="30750"/>
                  </a:lnTo>
                  <a:lnTo>
                    <a:pt x="119691" y="33861"/>
                  </a:lnTo>
                  <a:lnTo>
                    <a:pt x="102711" y="46436"/>
                  </a:lnTo>
                  <a:lnTo>
                    <a:pt x="92536" y="65240"/>
                  </a:lnTo>
                  <a:lnTo>
                    <a:pt x="90349" y="52173"/>
                  </a:lnTo>
                  <a:lnTo>
                    <a:pt x="87499" y="39197"/>
                  </a:lnTo>
                  <a:lnTo>
                    <a:pt x="83094" y="26791"/>
                  </a:lnTo>
                  <a:lnTo>
                    <a:pt x="76242" y="15431"/>
                  </a:lnTo>
                  <a:lnTo>
                    <a:pt x="53102" y="0"/>
                  </a:lnTo>
                  <a:close/>
                </a:path>
              </a:pathLst>
            </a:custGeom>
            <a:solidFill>
              <a:srgbClr val="74A24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876928" y="3586656"/>
              <a:ext cx="174497" cy="65862"/>
            </a:xfrm>
            <a:prstGeom prst="rect">
              <a:avLst/>
            </a:prstGeom>
          </p:spPr>
        </p:pic>
        <p:pic>
          <p:nvPicPr>
            <p:cNvPr id="78" name="object 78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635514" y="3505555"/>
              <a:ext cx="181744" cy="106729"/>
            </a:xfrm>
            <a:prstGeom prst="rect">
              <a:avLst/>
            </a:prstGeom>
          </p:spPr>
        </p:pic>
        <p:pic>
          <p:nvPicPr>
            <p:cNvPr id="79" name="object 79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33092" y="3234841"/>
              <a:ext cx="82658" cy="174345"/>
            </a:xfrm>
            <a:prstGeom prst="rect">
              <a:avLst/>
            </a:prstGeom>
          </p:spPr>
        </p:pic>
        <p:sp>
          <p:nvSpPr>
            <p:cNvPr id="80" name="object 80" descr=""/>
            <p:cNvSpPr/>
            <p:nvPr/>
          </p:nvSpPr>
          <p:spPr>
            <a:xfrm>
              <a:off x="5131271" y="3652518"/>
              <a:ext cx="80010" cy="23495"/>
            </a:xfrm>
            <a:custGeom>
              <a:avLst/>
              <a:gdLst/>
              <a:ahLst/>
              <a:cxnLst/>
              <a:rect l="l" t="t" r="r" b="b"/>
              <a:pathLst>
                <a:path w="80010" h="23495">
                  <a:moveTo>
                    <a:pt x="79032" y="0"/>
                  </a:moveTo>
                  <a:lnTo>
                    <a:pt x="4305" y="0"/>
                  </a:lnTo>
                  <a:lnTo>
                    <a:pt x="3365" y="4876"/>
                  </a:lnTo>
                  <a:lnTo>
                    <a:pt x="1536" y="10083"/>
                  </a:lnTo>
                  <a:lnTo>
                    <a:pt x="0" y="17703"/>
                  </a:lnTo>
                  <a:lnTo>
                    <a:pt x="977" y="20624"/>
                  </a:lnTo>
                  <a:lnTo>
                    <a:pt x="482" y="22987"/>
                  </a:lnTo>
                  <a:lnTo>
                    <a:pt x="79032" y="22987"/>
                  </a:lnTo>
                  <a:lnTo>
                    <a:pt x="78257" y="17386"/>
                  </a:lnTo>
                  <a:lnTo>
                    <a:pt x="79629" y="6667"/>
                  </a:lnTo>
                  <a:lnTo>
                    <a:pt x="79032" y="0"/>
                  </a:lnTo>
                  <a:close/>
                </a:path>
              </a:pathLst>
            </a:custGeom>
            <a:solidFill>
              <a:srgbClr val="78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028411" y="3405363"/>
              <a:ext cx="59690" cy="80645"/>
            </a:xfrm>
            <a:custGeom>
              <a:avLst/>
              <a:gdLst/>
              <a:ahLst/>
              <a:cxnLst/>
              <a:rect l="l" t="t" r="r" b="b"/>
              <a:pathLst>
                <a:path w="59689" h="80645">
                  <a:moveTo>
                    <a:pt x="59397" y="0"/>
                  </a:moveTo>
                  <a:lnTo>
                    <a:pt x="44607" y="9539"/>
                  </a:lnTo>
                  <a:lnTo>
                    <a:pt x="30551" y="18311"/>
                  </a:lnTo>
                  <a:lnTo>
                    <a:pt x="16069" y="26547"/>
                  </a:lnTo>
                  <a:lnTo>
                    <a:pt x="0" y="34480"/>
                  </a:lnTo>
                  <a:lnTo>
                    <a:pt x="13411" y="80467"/>
                  </a:lnTo>
                  <a:lnTo>
                    <a:pt x="24070" y="78885"/>
                  </a:lnTo>
                  <a:lnTo>
                    <a:pt x="35364" y="77806"/>
                  </a:lnTo>
                  <a:lnTo>
                    <a:pt x="46699" y="77098"/>
                  </a:lnTo>
                  <a:lnTo>
                    <a:pt x="57480" y="76631"/>
                  </a:lnTo>
                  <a:lnTo>
                    <a:pt x="59397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5805209" y="2842068"/>
              <a:ext cx="170815" cy="291465"/>
            </a:xfrm>
            <a:custGeom>
              <a:avLst/>
              <a:gdLst/>
              <a:ahLst/>
              <a:cxnLst/>
              <a:rect l="l" t="t" r="r" b="b"/>
              <a:pathLst>
                <a:path w="170814" h="291464">
                  <a:moveTo>
                    <a:pt x="85255" y="0"/>
                  </a:moveTo>
                  <a:lnTo>
                    <a:pt x="25869" y="173393"/>
                  </a:lnTo>
                  <a:lnTo>
                    <a:pt x="45021" y="167652"/>
                  </a:lnTo>
                  <a:lnTo>
                    <a:pt x="20067" y="227153"/>
                  </a:lnTo>
                  <a:lnTo>
                    <a:pt x="8729" y="257251"/>
                  </a:lnTo>
                  <a:lnTo>
                    <a:pt x="0" y="287388"/>
                  </a:lnTo>
                  <a:lnTo>
                    <a:pt x="7207" y="283885"/>
                  </a:lnTo>
                  <a:lnTo>
                    <a:pt x="14493" y="280708"/>
                  </a:lnTo>
                  <a:lnTo>
                    <a:pt x="21956" y="277997"/>
                  </a:lnTo>
                  <a:lnTo>
                    <a:pt x="29692" y="275894"/>
                  </a:lnTo>
                  <a:lnTo>
                    <a:pt x="54652" y="271898"/>
                  </a:lnTo>
                  <a:lnTo>
                    <a:pt x="82289" y="270116"/>
                  </a:lnTo>
                  <a:lnTo>
                    <a:pt x="109974" y="270744"/>
                  </a:lnTo>
                  <a:lnTo>
                    <a:pt x="135077" y="273977"/>
                  </a:lnTo>
                  <a:lnTo>
                    <a:pt x="144173" y="277012"/>
                  </a:lnTo>
                  <a:lnTo>
                    <a:pt x="153104" y="281662"/>
                  </a:lnTo>
                  <a:lnTo>
                    <a:pt x="161884" y="286780"/>
                  </a:lnTo>
                  <a:lnTo>
                    <a:pt x="170522" y="291223"/>
                  </a:lnTo>
                  <a:lnTo>
                    <a:pt x="165975" y="272153"/>
                  </a:lnTo>
                  <a:lnTo>
                    <a:pt x="149980" y="232557"/>
                  </a:lnTo>
                  <a:lnTo>
                    <a:pt x="121666" y="167652"/>
                  </a:lnTo>
                  <a:lnTo>
                    <a:pt x="125733" y="167073"/>
                  </a:lnTo>
                  <a:lnTo>
                    <a:pt x="131641" y="170892"/>
                  </a:lnTo>
                  <a:lnTo>
                    <a:pt x="137350" y="174048"/>
                  </a:lnTo>
                  <a:lnTo>
                    <a:pt x="140817" y="171475"/>
                  </a:lnTo>
                  <a:lnTo>
                    <a:pt x="85255" y="0"/>
                  </a:lnTo>
                  <a:close/>
                </a:path>
              </a:pathLst>
            </a:custGeom>
            <a:solidFill>
              <a:srgbClr val="9EBA4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69763" y="3112184"/>
              <a:ext cx="220332" cy="134150"/>
            </a:xfrm>
            <a:prstGeom prst="rect">
              <a:avLst/>
            </a:prstGeom>
          </p:spPr>
        </p:pic>
        <p:pic>
          <p:nvPicPr>
            <p:cNvPr id="84" name="object 84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5741022" y="3225266"/>
              <a:ext cx="289306" cy="243319"/>
            </a:xfrm>
            <a:prstGeom prst="rect">
              <a:avLst/>
            </a:prstGeom>
          </p:spPr>
        </p:pic>
        <p:pic>
          <p:nvPicPr>
            <p:cNvPr id="85" name="object 85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872430" y="3439844"/>
              <a:ext cx="169392" cy="107289"/>
            </a:xfrm>
            <a:prstGeom prst="rect">
              <a:avLst/>
            </a:prstGeom>
          </p:spPr>
        </p:pic>
        <p:pic>
          <p:nvPicPr>
            <p:cNvPr id="86" name="object 86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267781" y="3374707"/>
              <a:ext cx="178193" cy="278129"/>
            </a:xfrm>
            <a:prstGeom prst="rect">
              <a:avLst/>
            </a:prstGeom>
          </p:spPr>
        </p:pic>
        <p:pic>
          <p:nvPicPr>
            <p:cNvPr id="87" name="object 87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4555045" y="2878467"/>
              <a:ext cx="270154" cy="618858"/>
            </a:xfrm>
            <a:prstGeom prst="rect">
              <a:avLst/>
            </a:prstGeom>
          </p:spPr>
        </p:pic>
        <p:sp>
          <p:nvSpPr>
            <p:cNvPr id="88" name="object 88" descr=""/>
            <p:cNvSpPr/>
            <p:nvPr/>
          </p:nvSpPr>
          <p:spPr>
            <a:xfrm>
              <a:off x="4635512" y="2648559"/>
              <a:ext cx="1833880" cy="895350"/>
            </a:xfrm>
            <a:custGeom>
              <a:avLst/>
              <a:gdLst/>
              <a:ahLst/>
              <a:cxnLst/>
              <a:rect l="l" t="t" r="r" b="b"/>
              <a:pathLst>
                <a:path w="1833879" h="895350">
                  <a:moveTo>
                    <a:pt x="429183" y="5753"/>
                  </a:moveTo>
                  <a:lnTo>
                    <a:pt x="428218" y="3797"/>
                  </a:lnTo>
                  <a:lnTo>
                    <a:pt x="426720" y="2476"/>
                  </a:lnTo>
                  <a:lnTo>
                    <a:pt x="427266" y="0"/>
                  </a:lnTo>
                  <a:lnTo>
                    <a:pt x="382841" y="25158"/>
                  </a:lnTo>
                  <a:lnTo>
                    <a:pt x="340245" y="52374"/>
                  </a:lnTo>
                  <a:lnTo>
                    <a:pt x="299491" y="81584"/>
                  </a:lnTo>
                  <a:lnTo>
                    <a:pt x="260616" y="112750"/>
                  </a:lnTo>
                  <a:lnTo>
                    <a:pt x="223647" y="145821"/>
                  </a:lnTo>
                  <a:lnTo>
                    <a:pt x="188607" y="180759"/>
                  </a:lnTo>
                  <a:lnTo>
                    <a:pt x="155536" y="217500"/>
                  </a:lnTo>
                  <a:lnTo>
                    <a:pt x="124460" y="256006"/>
                  </a:lnTo>
                  <a:lnTo>
                    <a:pt x="95402" y="296214"/>
                  </a:lnTo>
                  <a:lnTo>
                    <a:pt x="68402" y="338099"/>
                  </a:lnTo>
                  <a:lnTo>
                    <a:pt x="43472" y="381596"/>
                  </a:lnTo>
                  <a:lnTo>
                    <a:pt x="20662" y="426656"/>
                  </a:lnTo>
                  <a:lnTo>
                    <a:pt x="0" y="473240"/>
                  </a:lnTo>
                  <a:lnTo>
                    <a:pt x="2349" y="476999"/>
                  </a:lnTo>
                  <a:lnTo>
                    <a:pt x="9601" y="474802"/>
                  </a:lnTo>
                  <a:lnTo>
                    <a:pt x="23952" y="467487"/>
                  </a:lnTo>
                  <a:lnTo>
                    <a:pt x="40957" y="465035"/>
                  </a:lnTo>
                  <a:lnTo>
                    <a:pt x="49860" y="464667"/>
                  </a:lnTo>
                  <a:lnTo>
                    <a:pt x="55613" y="458774"/>
                  </a:lnTo>
                  <a:lnTo>
                    <a:pt x="63893" y="437883"/>
                  </a:lnTo>
                  <a:lnTo>
                    <a:pt x="70586" y="433501"/>
                  </a:lnTo>
                  <a:lnTo>
                    <a:pt x="70891" y="432041"/>
                  </a:lnTo>
                  <a:lnTo>
                    <a:pt x="71221" y="422592"/>
                  </a:lnTo>
                  <a:lnTo>
                    <a:pt x="70294" y="412584"/>
                  </a:lnTo>
                  <a:lnTo>
                    <a:pt x="71094" y="401294"/>
                  </a:lnTo>
                  <a:lnTo>
                    <a:pt x="76644" y="387985"/>
                  </a:lnTo>
                  <a:lnTo>
                    <a:pt x="85610" y="378802"/>
                  </a:lnTo>
                  <a:lnTo>
                    <a:pt x="97523" y="371335"/>
                  </a:lnTo>
                  <a:lnTo>
                    <a:pt x="108089" y="365963"/>
                  </a:lnTo>
                  <a:lnTo>
                    <a:pt x="113042" y="363067"/>
                  </a:lnTo>
                  <a:lnTo>
                    <a:pt x="114020" y="360972"/>
                  </a:lnTo>
                  <a:lnTo>
                    <a:pt x="112064" y="353402"/>
                  </a:lnTo>
                  <a:lnTo>
                    <a:pt x="118402" y="340131"/>
                  </a:lnTo>
                  <a:lnTo>
                    <a:pt x="121259" y="331355"/>
                  </a:lnTo>
                  <a:lnTo>
                    <a:pt x="123355" y="323608"/>
                  </a:lnTo>
                  <a:lnTo>
                    <a:pt x="126453" y="315175"/>
                  </a:lnTo>
                  <a:lnTo>
                    <a:pt x="133210" y="303288"/>
                  </a:lnTo>
                  <a:lnTo>
                    <a:pt x="149961" y="280670"/>
                  </a:lnTo>
                  <a:lnTo>
                    <a:pt x="157111" y="269189"/>
                  </a:lnTo>
                  <a:lnTo>
                    <a:pt x="157886" y="265264"/>
                  </a:lnTo>
                  <a:lnTo>
                    <a:pt x="158508" y="258851"/>
                  </a:lnTo>
                  <a:lnTo>
                    <a:pt x="159867" y="251383"/>
                  </a:lnTo>
                  <a:lnTo>
                    <a:pt x="190893" y="229717"/>
                  </a:lnTo>
                  <a:lnTo>
                    <a:pt x="192278" y="230022"/>
                  </a:lnTo>
                  <a:lnTo>
                    <a:pt x="207543" y="229374"/>
                  </a:lnTo>
                  <a:lnTo>
                    <a:pt x="242595" y="253072"/>
                  </a:lnTo>
                  <a:lnTo>
                    <a:pt x="244373" y="265925"/>
                  </a:lnTo>
                  <a:lnTo>
                    <a:pt x="245249" y="267271"/>
                  </a:lnTo>
                  <a:lnTo>
                    <a:pt x="249339" y="271145"/>
                  </a:lnTo>
                  <a:lnTo>
                    <a:pt x="261264" y="278206"/>
                  </a:lnTo>
                  <a:lnTo>
                    <a:pt x="266319" y="282600"/>
                  </a:lnTo>
                  <a:lnTo>
                    <a:pt x="269887" y="287020"/>
                  </a:lnTo>
                  <a:lnTo>
                    <a:pt x="274091" y="302044"/>
                  </a:lnTo>
                  <a:lnTo>
                    <a:pt x="274942" y="302717"/>
                  </a:lnTo>
                  <a:lnTo>
                    <a:pt x="279158" y="303898"/>
                  </a:lnTo>
                  <a:lnTo>
                    <a:pt x="297053" y="308089"/>
                  </a:lnTo>
                  <a:lnTo>
                    <a:pt x="303682" y="310388"/>
                  </a:lnTo>
                  <a:lnTo>
                    <a:pt x="313042" y="316306"/>
                  </a:lnTo>
                  <a:lnTo>
                    <a:pt x="321665" y="323316"/>
                  </a:lnTo>
                  <a:lnTo>
                    <a:pt x="329679" y="331050"/>
                  </a:lnTo>
                  <a:lnTo>
                    <a:pt x="337210" y="339128"/>
                  </a:lnTo>
                  <a:lnTo>
                    <a:pt x="348716" y="303758"/>
                  </a:lnTo>
                  <a:lnTo>
                    <a:pt x="353606" y="285800"/>
                  </a:lnTo>
                  <a:lnTo>
                    <a:pt x="356374" y="267271"/>
                  </a:lnTo>
                  <a:lnTo>
                    <a:pt x="362115" y="270154"/>
                  </a:lnTo>
                  <a:lnTo>
                    <a:pt x="368541" y="225679"/>
                  </a:lnTo>
                  <a:lnTo>
                    <a:pt x="377418" y="178269"/>
                  </a:lnTo>
                  <a:lnTo>
                    <a:pt x="387743" y="131064"/>
                  </a:lnTo>
                  <a:lnTo>
                    <a:pt x="403771" y="66459"/>
                  </a:lnTo>
                  <a:lnTo>
                    <a:pt x="418401" y="22936"/>
                  </a:lnTo>
                  <a:lnTo>
                    <a:pt x="429183" y="5753"/>
                  </a:lnTo>
                  <a:close/>
                </a:path>
                <a:path w="1833879" h="895350">
                  <a:moveTo>
                    <a:pt x="1005878" y="268236"/>
                  </a:moveTo>
                  <a:lnTo>
                    <a:pt x="998220" y="240449"/>
                  </a:lnTo>
                  <a:lnTo>
                    <a:pt x="993533" y="230200"/>
                  </a:lnTo>
                  <a:lnTo>
                    <a:pt x="984415" y="219976"/>
                  </a:lnTo>
                  <a:lnTo>
                    <a:pt x="975004" y="210883"/>
                  </a:lnTo>
                  <a:lnTo>
                    <a:pt x="969479" y="204050"/>
                  </a:lnTo>
                  <a:lnTo>
                    <a:pt x="968768" y="199783"/>
                  </a:lnTo>
                  <a:lnTo>
                    <a:pt x="968324" y="193141"/>
                  </a:lnTo>
                  <a:lnTo>
                    <a:pt x="967498" y="185737"/>
                  </a:lnTo>
                  <a:lnTo>
                    <a:pt x="965644" y="179146"/>
                  </a:lnTo>
                  <a:lnTo>
                    <a:pt x="942314" y="145249"/>
                  </a:lnTo>
                  <a:lnTo>
                    <a:pt x="911796" y="124282"/>
                  </a:lnTo>
                  <a:lnTo>
                    <a:pt x="877201" y="115760"/>
                  </a:lnTo>
                  <a:lnTo>
                    <a:pt x="841667" y="119202"/>
                  </a:lnTo>
                  <a:lnTo>
                    <a:pt x="808316" y="134112"/>
                  </a:lnTo>
                  <a:lnTo>
                    <a:pt x="780262" y="159994"/>
                  </a:lnTo>
                  <a:lnTo>
                    <a:pt x="760641" y="196380"/>
                  </a:lnTo>
                  <a:lnTo>
                    <a:pt x="758418" y="202780"/>
                  </a:lnTo>
                  <a:lnTo>
                    <a:pt x="760031" y="215938"/>
                  </a:lnTo>
                  <a:lnTo>
                    <a:pt x="756818" y="224383"/>
                  </a:lnTo>
                  <a:lnTo>
                    <a:pt x="741019" y="225259"/>
                  </a:lnTo>
                  <a:lnTo>
                    <a:pt x="739559" y="231825"/>
                  </a:lnTo>
                  <a:lnTo>
                    <a:pt x="748296" y="233057"/>
                  </a:lnTo>
                  <a:lnTo>
                    <a:pt x="757593" y="235483"/>
                  </a:lnTo>
                  <a:lnTo>
                    <a:pt x="766013" y="239674"/>
                  </a:lnTo>
                  <a:lnTo>
                    <a:pt x="772134" y="246202"/>
                  </a:lnTo>
                  <a:lnTo>
                    <a:pt x="775233" y="254584"/>
                  </a:lnTo>
                  <a:lnTo>
                    <a:pt x="775550" y="261848"/>
                  </a:lnTo>
                  <a:lnTo>
                    <a:pt x="775131" y="268490"/>
                  </a:lnTo>
                  <a:lnTo>
                    <a:pt x="775970" y="274942"/>
                  </a:lnTo>
                  <a:lnTo>
                    <a:pt x="781024" y="281940"/>
                  </a:lnTo>
                  <a:lnTo>
                    <a:pt x="790486" y="291744"/>
                  </a:lnTo>
                  <a:lnTo>
                    <a:pt x="800354" y="301536"/>
                  </a:lnTo>
                  <a:lnTo>
                    <a:pt x="806615" y="308470"/>
                  </a:lnTo>
                  <a:lnTo>
                    <a:pt x="820026" y="306552"/>
                  </a:lnTo>
                  <a:lnTo>
                    <a:pt x="817956" y="303085"/>
                  </a:lnTo>
                  <a:lnTo>
                    <a:pt x="814539" y="305511"/>
                  </a:lnTo>
                  <a:lnTo>
                    <a:pt x="814285" y="303682"/>
                  </a:lnTo>
                  <a:lnTo>
                    <a:pt x="818159" y="299758"/>
                  </a:lnTo>
                  <a:lnTo>
                    <a:pt x="827455" y="293090"/>
                  </a:lnTo>
                  <a:lnTo>
                    <a:pt x="838073" y="287159"/>
                  </a:lnTo>
                  <a:lnTo>
                    <a:pt x="845896" y="285470"/>
                  </a:lnTo>
                  <a:lnTo>
                    <a:pt x="851877" y="298373"/>
                  </a:lnTo>
                  <a:lnTo>
                    <a:pt x="852589" y="321322"/>
                  </a:lnTo>
                  <a:lnTo>
                    <a:pt x="847801" y="338797"/>
                  </a:lnTo>
                  <a:lnTo>
                    <a:pt x="837272" y="335292"/>
                  </a:lnTo>
                  <a:lnTo>
                    <a:pt x="837158" y="336715"/>
                  </a:lnTo>
                  <a:lnTo>
                    <a:pt x="837399" y="341071"/>
                  </a:lnTo>
                  <a:lnTo>
                    <a:pt x="835355" y="341033"/>
                  </a:lnTo>
                  <a:lnTo>
                    <a:pt x="839673" y="346214"/>
                  </a:lnTo>
                  <a:lnTo>
                    <a:pt x="842594" y="353034"/>
                  </a:lnTo>
                  <a:lnTo>
                    <a:pt x="846861" y="358279"/>
                  </a:lnTo>
                  <a:lnTo>
                    <a:pt x="854176" y="356476"/>
                  </a:lnTo>
                  <a:lnTo>
                    <a:pt x="850722" y="339598"/>
                  </a:lnTo>
                  <a:lnTo>
                    <a:pt x="853224" y="338302"/>
                  </a:lnTo>
                  <a:lnTo>
                    <a:pt x="866051" y="339344"/>
                  </a:lnTo>
                  <a:lnTo>
                    <a:pt x="869848" y="339128"/>
                  </a:lnTo>
                  <a:lnTo>
                    <a:pt x="896112" y="339966"/>
                  </a:lnTo>
                  <a:lnTo>
                    <a:pt x="909205" y="338658"/>
                  </a:lnTo>
                  <a:lnTo>
                    <a:pt x="917740" y="333375"/>
                  </a:lnTo>
                  <a:lnTo>
                    <a:pt x="917384" y="328409"/>
                  </a:lnTo>
                  <a:lnTo>
                    <a:pt x="918133" y="326783"/>
                  </a:lnTo>
                  <a:lnTo>
                    <a:pt x="916914" y="324739"/>
                  </a:lnTo>
                  <a:lnTo>
                    <a:pt x="918705" y="323799"/>
                  </a:lnTo>
                  <a:lnTo>
                    <a:pt x="991514" y="323799"/>
                  </a:lnTo>
                  <a:lnTo>
                    <a:pt x="993140" y="322948"/>
                  </a:lnTo>
                  <a:lnTo>
                    <a:pt x="997064" y="305993"/>
                  </a:lnTo>
                  <a:lnTo>
                    <a:pt x="998220" y="302717"/>
                  </a:lnTo>
                  <a:lnTo>
                    <a:pt x="1000429" y="294246"/>
                  </a:lnTo>
                  <a:lnTo>
                    <a:pt x="1004163" y="274459"/>
                  </a:lnTo>
                  <a:lnTo>
                    <a:pt x="1005878" y="268236"/>
                  </a:lnTo>
                  <a:close/>
                </a:path>
                <a:path w="1833879" h="895350">
                  <a:moveTo>
                    <a:pt x="1833575" y="881341"/>
                  </a:moveTo>
                  <a:lnTo>
                    <a:pt x="1830235" y="829119"/>
                  </a:lnTo>
                  <a:lnTo>
                    <a:pt x="1825688" y="776973"/>
                  </a:lnTo>
                  <a:lnTo>
                    <a:pt x="1819503" y="725068"/>
                  </a:lnTo>
                  <a:lnTo>
                    <a:pt x="1811223" y="673557"/>
                  </a:lnTo>
                  <a:lnTo>
                    <a:pt x="1800402" y="622617"/>
                  </a:lnTo>
                  <a:lnTo>
                    <a:pt x="1786610" y="572389"/>
                  </a:lnTo>
                  <a:lnTo>
                    <a:pt x="1769389" y="523049"/>
                  </a:lnTo>
                  <a:lnTo>
                    <a:pt x="1750009" y="520331"/>
                  </a:lnTo>
                  <a:lnTo>
                    <a:pt x="1728660" y="514934"/>
                  </a:lnTo>
                  <a:lnTo>
                    <a:pt x="1710194" y="505460"/>
                  </a:lnTo>
                  <a:lnTo>
                    <a:pt x="1699450" y="490486"/>
                  </a:lnTo>
                  <a:lnTo>
                    <a:pt x="1725498" y="485533"/>
                  </a:lnTo>
                  <a:lnTo>
                    <a:pt x="1738591" y="484212"/>
                  </a:lnTo>
                  <a:lnTo>
                    <a:pt x="1752142" y="484733"/>
                  </a:lnTo>
                  <a:lnTo>
                    <a:pt x="1752498" y="480415"/>
                  </a:lnTo>
                  <a:lnTo>
                    <a:pt x="1725244" y="413499"/>
                  </a:lnTo>
                  <a:lnTo>
                    <a:pt x="1699196" y="365442"/>
                  </a:lnTo>
                  <a:lnTo>
                    <a:pt x="1668919" y="316865"/>
                  </a:lnTo>
                  <a:lnTo>
                    <a:pt x="1636052" y="269938"/>
                  </a:lnTo>
                  <a:lnTo>
                    <a:pt x="1602257" y="226822"/>
                  </a:lnTo>
                  <a:lnTo>
                    <a:pt x="1569173" y="189674"/>
                  </a:lnTo>
                  <a:lnTo>
                    <a:pt x="1563585" y="183870"/>
                  </a:lnTo>
                  <a:lnTo>
                    <a:pt x="1562709" y="176250"/>
                  </a:lnTo>
                  <a:lnTo>
                    <a:pt x="1551927" y="172440"/>
                  </a:lnTo>
                  <a:lnTo>
                    <a:pt x="1544764" y="171538"/>
                  </a:lnTo>
                  <a:lnTo>
                    <a:pt x="1535201" y="171729"/>
                  </a:lnTo>
                  <a:lnTo>
                    <a:pt x="1522234" y="172440"/>
                  </a:lnTo>
                  <a:lnTo>
                    <a:pt x="1518742" y="169265"/>
                  </a:lnTo>
                  <a:lnTo>
                    <a:pt x="1482026" y="144475"/>
                  </a:lnTo>
                  <a:lnTo>
                    <a:pt x="1475219" y="143154"/>
                  </a:lnTo>
                  <a:lnTo>
                    <a:pt x="1470494" y="141782"/>
                  </a:lnTo>
                  <a:lnTo>
                    <a:pt x="1465745" y="138404"/>
                  </a:lnTo>
                  <a:lnTo>
                    <a:pt x="1459915" y="133261"/>
                  </a:lnTo>
                  <a:lnTo>
                    <a:pt x="1453629" y="128066"/>
                  </a:lnTo>
                  <a:lnTo>
                    <a:pt x="1447507" y="124536"/>
                  </a:lnTo>
                  <a:lnTo>
                    <a:pt x="1433753" y="121412"/>
                  </a:lnTo>
                  <a:lnTo>
                    <a:pt x="1417751" y="120916"/>
                  </a:lnTo>
                  <a:lnTo>
                    <a:pt x="1402257" y="123672"/>
                  </a:lnTo>
                  <a:lnTo>
                    <a:pt x="1390027" y="130289"/>
                  </a:lnTo>
                  <a:lnTo>
                    <a:pt x="1383842" y="135864"/>
                  </a:lnTo>
                  <a:lnTo>
                    <a:pt x="1382687" y="147027"/>
                  </a:lnTo>
                  <a:lnTo>
                    <a:pt x="1381404" y="148488"/>
                  </a:lnTo>
                  <a:lnTo>
                    <a:pt x="1377467" y="151142"/>
                  </a:lnTo>
                  <a:lnTo>
                    <a:pt x="1361643" y="160642"/>
                  </a:lnTo>
                  <a:lnTo>
                    <a:pt x="1357452" y="162852"/>
                  </a:lnTo>
                  <a:lnTo>
                    <a:pt x="1356169" y="163118"/>
                  </a:lnTo>
                  <a:lnTo>
                    <a:pt x="1338846" y="159689"/>
                  </a:lnTo>
                  <a:lnTo>
                    <a:pt x="1322641" y="162915"/>
                  </a:lnTo>
                  <a:lnTo>
                    <a:pt x="1316761" y="173228"/>
                  </a:lnTo>
                  <a:lnTo>
                    <a:pt x="1313395" y="174345"/>
                  </a:lnTo>
                  <a:lnTo>
                    <a:pt x="1299616" y="177076"/>
                  </a:lnTo>
                  <a:lnTo>
                    <a:pt x="1289354" y="177266"/>
                  </a:lnTo>
                  <a:lnTo>
                    <a:pt x="1278420" y="179819"/>
                  </a:lnTo>
                  <a:lnTo>
                    <a:pt x="1262621" y="189674"/>
                  </a:lnTo>
                  <a:lnTo>
                    <a:pt x="1261745" y="190360"/>
                  </a:lnTo>
                  <a:lnTo>
                    <a:pt x="1256487" y="193294"/>
                  </a:lnTo>
                  <a:lnTo>
                    <a:pt x="1254950" y="193509"/>
                  </a:lnTo>
                  <a:lnTo>
                    <a:pt x="1310513" y="364985"/>
                  </a:lnTo>
                  <a:lnTo>
                    <a:pt x="1307045" y="367563"/>
                  </a:lnTo>
                  <a:lnTo>
                    <a:pt x="1301330" y="364413"/>
                  </a:lnTo>
                  <a:lnTo>
                    <a:pt x="1295425" y="360591"/>
                  </a:lnTo>
                  <a:lnTo>
                    <a:pt x="1291361" y="361162"/>
                  </a:lnTo>
                  <a:lnTo>
                    <a:pt x="1319669" y="426072"/>
                  </a:lnTo>
                  <a:lnTo>
                    <a:pt x="1335671" y="465670"/>
                  </a:lnTo>
                  <a:lnTo>
                    <a:pt x="1340218" y="484733"/>
                  </a:lnTo>
                  <a:lnTo>
                    <a:pt x="1331569" y="480301"/>
                  </a:lnTo>
                  <a:lnTo>
                    <a:pt x="1322793" y="475183"/>
                  </a:lnTo>
                  <a:lnTo>
                    <a:pt x="1313865" y="470522"/>
                  </a:lnTo>
                  <a:lnTo>
                    <a:pt x="1304772" y="467487"/>
                  </a:lnTo>
                  <a:lnTo>
                    <a:pt x="1354582" y="559460"/>
                  </a:lnTo>
                  <a:lnTo>
                    <a:pt x="1366913" y="530237"/>
                  </a:lnTo>
                  <a:lnTo>
                    <a:pt x="1379639" y="501154"/>
                  </a:lnTo>
                  <a:lnTo>
                    <a:pt x="1392758" y="472236"/>
                  </a:lnTo>
                  <a:lnTo>
                    <a:pt x="1406309" y="443547"/>
                  </a:lnTo>
                  <a:lnTo>
                    <a:pt x="1375664" y="455041"/>
                  </a:lnTo>
                  <a:lnTo>
                    <a:pt x="1382623" y="436740"/>
                  </a:lnTo>
                  <a:lnTo>
                    <a:pt x="1396187" y="399808"/>
                  </a:lnTo>
                  <a:lnTo>
                    <a:pt x="1402486" y="381279"/>
                  </a:lnTo>
                  <a:lnTo>
                    <a:pt x="1440929" y="261899"/>
                  </a:lnTo>
                  <a:lnTo>
                    <a:pt x="1454213" y="222250"/>
                  </a:lnTo>
                  <a:lnTo>
                    <a:pt x="1456194" y="215607"/>
                  </a:lnTo>
                  <a:lnTo>
                    <a:pt x="1459788" y="201701"/>
                  </a:lnTo>
                  <a:lnTo>
                    <a:pt x="1461871" y="195427"/>
                  </a:lnTo>
                  <a:lnTo>
                    <a:pt x="1467535" y="181749"/>
                  </a:lnTo>
                  <a:lnTo>
                    <a:pt x="1468577" y="182016"/>
                  </a:lnTo>
                  <a:lnTo>
                    <a:pt x="1469923" y="186588"/>
                  </a:lnTo>
                  <a:lnTo>
                    <a:pt x="1473377" y="195427"/>
                  </a:lnTo>
                  <a:lnTo>
                    <a:pt x="1483842" y="223939"/>
                  </a:lnTo>
                  <a:lnTo>
                    <a:pt x="1493951" y="252742"/>
                  </a:lnTo>
                  <a:lnTo>
                    <a:pt x="1513611" y="310388"/>
                  </a:lnTo>
                  <a:lnTo>
                    <a:pt x="1534528" y="313347"/>
                  </a:lnTo>
                  <a:lnTo>
                    <a:pt x="1552295" y="321678"/>
                  </a:lnTo>
                  <a:lnTo>
                    <a:pt x="1568437" y="333451"/>
                  </a:lnTo>
                  <a:lnTo>
                    <a:pt x="1584502" y="346786"/>
                  </a:lnTo>
                  <a:lnTo>
                    <a:pt x="1591360" y="315734"/>
                  </a:lnTo>
                  <a:lnTo>
                    <a:pt x="1595615" y="300380"/>
                  </a:lnTo>
                  <a:lnTo>
                    <a:pt x="1601736" y="286435"/>
                  </a:lnTo>
                  <a:lnTo>
                    <a:pt x="1668805" y="500062"/>
                  </a:lnTo>
                  <a:lnTo>
                    <a:pt x="1660677" y="497535"/>
                  </a:lnTo>
                  <a:lnTo>
                    <a:pt x="1651889" y="492061"/>
                  </a:lnTo>
                  <a:lnTo>
                    <a:pt x="1642935" y="486994"/>
                  </a:lnTo>
                  <a:lnTo>
                    <a:pt x="1634312" y="485698"/>
                  </a:lnTo>
                  <a:lnTo>
                    <a:pt x="1647723" y="495274"/>
                  </a:lnTo>
                  <a:lnTo>
                    <a:pt x="1695627" y="621728"/>
                  </a:lnTo>
                  <a:lnTo>
                    <a:pt x="1649641" y="608317"/>
                  </a:lnTo>
                  <a:lnTo>
                    <a:pt x="1674291" y="640867"/>
                  </a:lnTo>
                  <a:lnTo>
                    <a:pt x="1693976" y="677608"/>
                  </a:lnTo>
                  <a:lnTo>
                    <a:pt x="1712074" y="715619"/>
                  </a:lnTo>
                  <a:lnTo>
                    <a:pt x="1732026" y="752005"/>
                  </a:lnTo>
                  <a:lnTo>
                    <a:pt x="1720557" y="749376"/>
                  </a:lnTo>
                  <a:lnTo>
                    <a:pt x="1697685" y="738454"/>
                  </a:lnTo>
                  <a:lnTo>
                    <a:pt x="1674241" y="726401"/>
                  </a:lnTo>
                  <a:lnTo>
                    <a:pt x="1661134" y="720394"/>
                  </a:lnTo>
                  <a:lnTo>
                    <a:pt x="1762683" y="853554"/>
                  </a:lnTo>
                  <a:lnTo>
                    <a:pt x="1667840" y="835355"/>
                  </a:lnTo>
                  <a:lnTo>
                    <a:pt x="1667306" y="843241"/>
                  </a:lnTo>
                  <a:lnTo>
                    <a:pt x="1669135" y="851712"/>
                  </a:lnTo>
                  <a:lnTo>
                    <a:pt x="1674545" y="867930"/>
                  </a:lnTo>
                  <a:lnTo>
                    <a:pt x="1695729" y="860717"/>
                  </a:lnTo>
                  <a:lnTo>
                    <a:pt x="1721726" y="857631"/>
                  </a:lnTo>
                  <a:lnTo>
                    <a:pt x="1767471" y="867930"/>
                  </a:lnTo>
                  <a:lnTo>
                    <a:pt x="1782470" y="891120"/>
                  </a:lnTo>
                  <a:lnTo>
                    <a:pt x="1784718" y="894753"/>
                  </a:lnTo>
                  <a:lnTo>
                    <a:pt x="1791550" y="893241"/>
                  </a:lnTo>
                  <a:lnTo>
                    <a:pt x="1820875" y="884123"/>
                  </a:lnTo>
                  <a:lnTo>
                    <a:pt x="1833575" y="881341"/>
                  </a:lnTo>
                  <a:close/>
                </a:path>
              </a:pathLst>
            </a:custGeom>
            <a:solidFill>
              <a:srgbClr val="D5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5752517" y="3209936"/>
              <a:ext cx="33020" cy="48260"/>
            </a:xfrm>
            <a:custGeom>
              <a:avLst/>
              <a:gdLst/>
              <a:ahLst/>
              <a:cxnLst/>
              <a:rect l="l" t="t" r="r" b="b"/>
              <a:pathLst>
                <a:path w="33020" h="48260">
                  <a:moveTo>
                    <a:pt x="32575" y="0"/>
                  </a:moveTo>
                  <a:lnTo>
                    <a:pt x="5753" y="7658"/>
                  </a:lnTo>
                  <a:lnTo>
                    <a:pt x="0" y="42151"/>
                  </a:lnTo>
                  <a:lnTo>
                    <a:pt x="16281" y="47891"/>
                  </a:lnTo>
                  <a:lnTo>
                    <a:pt x="17919" y="45504"/>
                  </a:lnTo>
                  <a:lnTo>
                    <a:pt x="17030" y="36931"/>
                  </a:lnTo>
                  <a:lnTo>
                    <a:pt x="17246" y="36398"/>
                  </a:lnTo>
                  <a:lnTo>
                    <a:pt x="20838" y="27353"/>
                  </a:lnTo>
                  <a:lnTo>
                    <a:pt x="24653" y="18084"/>
                  </a:lnTo>
                  <a:lnTo>
                    <a:pt x="28598" y="8873"/>
                  </a:lnTo>
                  <a:lnTo>
                    <a:pt x="32575" y="0"/>
                  </a:lnTo>
                  <a:close/>
                </a:path>
              </a:pathLst>
            </a:custGeom>
            <a:solidFill>
              <a:srgbClr val="F1F9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5062232" y="2536875"/>
              <a:ext cx="1125207" cy="680720"/>
            </a:xfrm>
            <a:prstGeom prst="rect">
              <a:avLst/>
            </a:prstGeom>
          </p:spPr>
        </p:pic>
        <p:sp>
          <p:nvSpPr>
            <p:cNvPr id="91" name="object 91" descr=""/>
            <p:cNvSpPr/>
            <p:nvPr/>
          </p:nvSpPr>
          <p:spPr>
            <a:xfrm>
              <a:off x="5257291" y="2607387"/>
              <a:ext cx="271145" cy="78740"/>
            </a:xfrm>
            <a:custGeom>
              <a:avLst/>
              <a:gdLst/>
              <a:ahLst/>
              <a:cxnLst/>
              <a:rect l="l" t="t" r="r" b="b"/>
              <a:pathLst>
                <a:path w="271145" h="78739">
                  <a:moveTo>
                    <a:pt x="144410" y="0"/>
                  </a:moveTo>
                  <a:lnTo>
                    <a:pt x="106813" y="6371"/>
                  </a:lnTo>
                  <a:lnTo>
                    <a:pt x="73722" y="39181"/>
                  </a:lnTo>
                  <a:lnTo>
                    <a:pt x="70842" y="43088"/>
                  </a:lnTo>
                  <a:lnTo>
                    <a:pt x="62389" y="43874"/>
                  </a:lnTo>
                  <a:lnTo>
                    <a:pt x="38822" y="41284"/>
                  </a:lnTo>
                  <a:lnTo>
                    <a:pt x="28691" y="41170"/>
                  </a:lnTo>
                  <a:lnTo>
                    <a:pt x="16271" y="45841"/>
                  </a:lnTo>
                  <a:lnTo>
                    <a:pt x="5115" y="55155"/>
                  </a:lnTo>
                  <a:lnTo>
                    <a:pt x="0" y="66575"/>
                  </a:lnTo>
                  <a:lnTo>
                    <a:pt x="5704" y="77569"/>
                  </a:lnTo>
                  <a:lnTo>
                    <a:pt x="271057" y="78534"/>
                  </a:lnTo>
                  <a:lnTo>
                    <a:pt x="267724" y="69012"/>
                  </a:lnTo>
                  <a:lnTo>
                    <a:pt x="260743" y="66534"/>
                  </a:lnTo>
                  <a:lnTo>
                    <a:pt x="247105" y="67993"/>
                  </a:lnTo>
                  <a:lnTo>
                    <a:pt x="242447" y="54836"/>
                  </a:lnTo>
                  <a:lnTo>
                    <a:pt x="234922" y="44693"/>
                  </a:lnTo>
                  <a:lnTo>
                    <a:pt x="220283" y="37335"/>
                  </a:lnTo>
                  <a:lnTo>
                    <a:pt x="214492" y="35925"/>
                  </a:lnTo>
                  <a:lnTo>
                    <a:pt x="202033" y="39570"/>
                  </a:lnTo>
                  <a:lnTo>
                    <a:pt x="200458" y="39024"/>
                  </a:lnTo>
                  <a:lnTo>
                    <a:pt x="195886" y="28254"/>
                  </a:lnTo>
                  <a:lnTo>
                    <a:pt x="178563" y="12936"/>
                  </a:lnTo>
                  <a:lnTo>
                    <a:pt x="162483" y="4002"/>
                  </a:lnTo>
                  <a:lnTo>
                    <a:pt x="144410" y="0"/>
                  </a:lnTo>
                  <a:close/>
                </a:path>
              </a:pathLst>
            </a:custGeom>
            <a:solidFill>
              <a:srgbClr val="D5EEF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2" name="object 92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636909" y="2732764"/>
              <a:ext cx="226652" cy="65234"/>
            </a:xfrm>
            <a:prstGeom prst="rect">
              <a:avLst/>
            </a:prstGeom>
          </p:spPr>
        </p:pic>
        <p:sp>
          <p:nvSpPr>
            <p:cNvPr id="93" name="object 93" descr=""/>
            <p:cNvSpPr/>
            <p:nvPr/>
          </p:nvSpPr>
          <p:spPr>
            <a:xfrm>
              <a:off x="5396878" y="2957981"/>
              <a:ext cx="19050" cy="50800"/>
            </a:xfrm>
            <a:custGeom>
              <a:avLst/>
              <a:gdLst/>
              <a:ahLst/>
              <a:cxnLst/>
              <a:rect l="l" t="t" r="r" b="b"/>
              <a:pathLst>
                <a:path w="19050" h="50800">
                  <a:moveTo>
                    <a:pt x="6934" y="0"/>
                  </a:moveTo>
                  <a:lnTo>
                    <a:pt x="4821" y="12564"/>
                  </a:lnTo>
                  <a:lnTo>
                    <a:pt x="1859" y="25563"/>
                  </a:lnTo>
                  <a:lnTo>
                    <a:pt x="0" y="38474"/>
                  </a:lnTo>
                  <a:lnTo>
                    <a:pt x="1194" y="50774"/>
                  </a:lnTo>
                  <a:lnTo>
                    <a:pt x="6117" y="44477"/>
                  </a:lnTo>
                  <a:lnTo>
                    <a:pt x="10759" y="37977"/>
                  </a:lnTo>
                  <a:lnTo>
                    <a:pt x="14926" y="31170"/>
                  </a:lnTo>
                  <a:lnTo>
                    <a:pt x="18428" y="23952"/>
                  </a:lnTo>
                  <a:lnTo>
                    <a:pt x="17958" y="22936"/>
                  </a:lnTo>
                  <a:lnTo>
                    <a:pt x="17488" y="20307"/>
                  </a:lnTo>
                  <a:lnTo>
                    <a:pt x="16510" y="18199"/>
                  </a:lnTo>
                  <a:lnTo>
                    <a:pt x="15326" y="13919"/>
                  </a:lnTo>
                  <a:lnTo>
                    <a:pt x="13137" y="6527"/>
                  </a:lnTo>
                  <a:lnTo>
                    <a:pt x="10240" y="421"/>
                  </a:lnTo>
                  <a:lnTo>
                    <a:pt x="6934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583786" y="3371607"/>
              <a:ext cx="170522" cy="148704"/>
            </a:xfrm>
            <a:prstGeom prst="rect">
              <a:avLst/>
            </a:prstGeom>
          </p:spPr>
        </p:pic>
        <p:sp>
          <p:nvSpPr>
            <p:cNvPr id="95" name="object 95" descr=""/>
            <p:cNvSpPr/>
            <p:nvPr/>
          </p:nvSpPr>
          <p:spPr>
            <a:xfrm>
              <a:off x="4829023" y="2877922"/>
              <a:ext cx="144145" cy="324485"/>
            </a:xfrm>
            <a:custGeom>
              <a:avLst/>
              <a:gdLst/>
              <a:ahLst/>
              <a:cxnLst/>
              <a:rect l="l" t="t" r="r" b="b"/>
              <a:pathLst>
                <a:path w="144145" h="324485">
                  <a:moveTo>
                    <a:pt x="14041" y="0"/>
                  </a:moveTo>
                  <a:lnTo>
                    <a:pt x="0" y="544"/>
                  </a:lnTo>
                  <a:lnTo>
                    <a:pt x="16173" y="51038"/>
                  </a:lnTo>
                  <a:lnTo>
                    <a:pt x="33048" y="101296"/>
                  </a:lnTo>
                  <a:lnTo>
                    <a:pt x="50166" y="151473"/>
                  </a:lnTo>
                  <a:lnTo>
                    <a:pt x="68567" y="206284"/>
                  </a:lnTo>
                  <a:lnTo>
                    <a:pt x="68224" y="208976"/>
                  </a:lnTo>
                  <a:lnTo>
                    <a:pt x="68973" y="211300"/>
                  </a:lnTo>
                  <a:lnTo>
                    <a:pt x="72879" y="220857"/>
                  </a:lnTo>
                  <a:lnTo>
                    <a:pt x="77704" y="231123"/>
                  </a:lnTo>
                  <a:lnTo>
                    <a:pt x="81996" y="241777"/>
                  </a:lnTo>
                  <a:lnTo>
                    <a:pt x="84302" y="252499"/>
                  </a:lnTo>
                  <a:lnTo>
                    <a:pt x="55562" y="239088"/>
                  </a:lnTo>
                  <a:lnTo>
                    <a:pt x="65737" y="260124"/>
                  </a:lnTo>
                  <a:lnTo>
                    <a:pt x="75279" y="281468"/>
                  </a:lnTo>
                  <a:lnTo>
                    <a:pt x="93891" y="324343"/>
                  </a:lnTo>
                  <a:lnTo>
                    <a:pt x="136042" y="248664"/>
                  </a:lnTo>
                  <a:lnTo>
                    <a:pt x="97713" y="263992"/>
                  </a:lnTo>
                  <a:lnTo>
                    <a:pt x="110628" y="225864"/>
                  </a:lnTo>
                  <a:lnTo>
                    <a:pt x="122069" y="187288"/>
                  </a:lnTo>
                  <a:lnTo>
                    <a:pt x="143700" y="109764"/>
                  </a:lnTo>
                  <a:lnTo>
                    <a:pt x="136177" y="101676"/>
                  </a:lnTo>
                  <a:lnTo>
                    <a:pt x="128160" y="93946"/>
                  </a:lnTo>
                  <a:lnTo>
                    <a:pt x="119531" y="86939"/>
                  </a:lnTo>
                  <a:lnTo>
                    <a:pt x="110172" y="81024"/>
                  </a:lnTo>
                  <a:lnTo>
                    <a:pt x="103547" y="78718"/>
                  </a:lnTo>
                  <a:lnTo>
                    <a:pt x="85649" y="74530"/>
                  </a:lnTo>
                  <a:lnTo>
                    <a:pt x="81432" y="73353"/>
                  </a:lnTo>
                  <a:lnTo>
                    <a:pt x="80581" y="72680"/>
                  </a:lnTo>
                  <a:lnTo>
                    <a:pt x="76377" y="57656"/>
                  </a:lnTo>
                  <a:lnTo>
                    <a:pt x="72809" y="53236"/>
                  </a:lnTo>
                  <a:lnTo>
                    <a:pt x="67763" y="48833"/>
                  </a:lnTo>
                  <a:lnTo>
                    <a:pt x="55828" y="41781"/>
                  </a:lnTo>
                  <a:lnTo>
                    <a:pt x="51739" y="37907"/>
                  </a:lnTo>
                  <a:lnTo>
                    <a:pt x="50863" y="36561"/>
                  </a:lnTo>
                  <a:lnTo>
                    <a:pt x="49085" y="23708"/>
                  </a:lnTo>
                  <a:lnTo>
                    <a:pt x="45986" y="18755"/>
                  </a:lnTo>
                  <a:lnTo>
                    <a:pt x="36638" y="7670"/>
                  </a:lnTo>
                  <a:lnTo>
                    <a:pt x="26122" y="1896"/>
                  </a:lnTo>
                  <a:lnTo>
                    <a:pt x="14041" y="0"/>
                  </a:lnTo>
                  <a:close/>
                </a:path>
              </a:pathLst>
            </a:custGeom>
            <a:solidFill>
              <a:srgbClr val="F1F9F5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6" name="object 96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149125" y="2958946"/>
              <a:ext cx="70891" cy="134810"/>
            </a:xfrm>
            <a:prstGeom prst="rect">
              <a:avLst/>
            </a:prstGeom>
          </p:spPr>
        </p:pic>
        <p:sp>
          <p:nvSpPr>
            <p:cNvPr id="97" name="object 97" descr=""/>
            <p:cNvSpPr/>
            <p:nvPr/>
          </p:nvSpPr>
          <p:spPr>
            <a:xfrm>
              <a:off x="5271618" y="3033660"/>
              <a:ext cx="103505" cy="293370"/>
            </a:xfrm>
            <a:custGeom>
              <a:avLst/>
              <a:gdLst/>
              <a:ahLst/>
              <a:cxnLst/>
              <a:rect l="l" t="t" r="r" b="b"/>
              <a:pathLst>
                <a:path w="103504" h="293370">
                  <a:moveTo>
                    <a:pt x="8623" y="0"/>
                  </a:moveTo>
                  <a:lnTo>
                    <a:pt x="0" y="53644"/>
                  </a:lnTo>
                  <a:lnTo>
                    <a:pt x="195" y="186810"/>
                  </a:lnTo>
                  <a:lnTo>
                    <a:pt x="0" y="293141"/>
                  </a:lnTo>
                  <a:lnTo>
                    <a:pt x="9623" y="287025"/>
                  </a:lnTo>
                  <a:lnTo>
                    <a:pt x="19218" y="278222"/>
                  </a:lnTo>
                  <a:lnTo>
                    <a:pt x="28303" y="269213"/>
                  </a:lnTo>
                  <a:lnTo>
                    <a:pt x="36398" y="262483"/>
                  </a:lnTo>
                  <a:lnTo>
                    <a:pt x="24904" y="261531"/>
                  </a:lnTo>
                  <a:lnTo>
                    <a:pt x="103454" y="96761"/>
                  </a:lnTo>
                  <a:lnTo>
                    <a:pt x="67055" y="106337"/>
                  </a:lnTo>
                  <a:lnTo>
                    <a:pt x="66192" y="104051"/>
                  </a:lnTo>
                  <a:lnTo>
                    <a:pt x="69037" y="103441"/>
                  </a:lnTo>
                  <a:lnTo>
                    <a:pt x="68973" y="101549"/>
                  </a:lnTo>
                  <a:lnTo>
                    <a:pt x="69720" y="92176"/>
                  </a:lnTo>
                  <a:lnTo>
                    <a:pt x="71926" y="82362"/>
                  </a:lnTo>
                  <a:lnTo>
                    <a:pt x="74570" y="72563"/>
                  </a:lnTo>
                  <a:lnTo>
                    <a:pt x="76631" y="63233"/>
                  </a:lnTo>
                  <a:lnTo>
                    <a:pt x="56447" y="52840"/>
                  </a:lnTo>
                  <a:lnTo>
                    <a:pt x="38950" y="36622"/>
                  </a:lnTo>
                  <a:lnTo>
                    <a:pt x="8623" y="0"/>
                  </a:lnTo>
                  <a:close/>
                </a:path>
              </a:pathLst>
            </a:custGeom>
            <a:solidFill>
              <a:srgbClr val="D5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5001464" y="3325615"/>
              <a:ext cx="90805" cy="327660"/>
            </a:xfrm>
            <a:custGeom>
              <a:avLst/>
              <a:gdLst/>
              <a:ahLst/>
              <a:cxnLst/>
              <a:rect l="l" t="t" r="r" b="b"/>
              <a:pathLst>
                <a:path w="90804" h="327660">
                  <a:moveTo>
                    <a:pt x="67305" y="12"/>
                  </a:moveTo>
                  <a:lnTo>
                    <a:pt x="56467" y="0"/>
                  </a:lnTo>
                  <a:lnTo>
                    <a:pt x="36398" y="1185"/>
                  </a:lnTo>
                  <a:lnTo>
                    <a:pt x="32677" y="10266"/>
                  </a:lnTo>
                  <a:lnTo>
                    <a:pt x="36842" y="14787"/>
                  </a:lnTo>
                  <a:lnTo>
                    <a:pt x="36398" y="24185"/>
                  </a:lnTo>
                  <a:lnTo>
                    <a:pt x="31848" y="66512"/>
                  </a:lnTo>
                  <a:lnTo>
                    <a:pt x="23758" y="110558"/>
                  </a:lnTo>
                  <a:lnTo>
                    <a:pt x="14806" y="154766"/>
                  </a:lnTo>
                  <a:lnTo>
                    <a:pt x="7670" y="197578"/>
                  </a:lnTo>
                  <a:lnTo>
                    <a:pt x="5432" y="218840"/>
                  </a:lnTo>
                  <a:lnTo>
                    <a:pt x="2166" y="261572"/>
                  </a:lnTo>
                  <a:lnTo>
                    <a:pt x="0" y="282833"/>
                  </a:lnTo>
                  <a:lnTo>
                    <a:pt x="2438" y="285145"/>
                  </a:lnTo>
                  <a:lnTo>
                    <a:pt x="1092" y="290936"/>
                  </a:lnTo>
                  <a:lnTo>
                    <a:pt x="4787" y="292409"/>
                  </a:lnTo>
                  <a:lnTo>
                    <a:pt x="39373" y="297948"/>
                  </a:lnTo>
                  <a:lnTo>
                    <a:pt x="49961" y="306534"/>
                  </a:lnTo>
                  <a:lnTo>
                    <a:pt x="38315" y="324985"/>
                  </a:lnTo>
                  <a:lnTo>
                    <a:pt x="48727" y="325701"/>
                  </a:lnTo>
                  <a:lnTo>
                    <a:pt x="59334" y="326951"/>
                  </a:lnTo>
                  <a:lnTo>
                    <a:pt x="69969" y="327219"/>
                  </a:lnTo>
                  <a:lnTo>
                    <a:pt x="80467" y="324985"/>
                  </a:lnTo>
                  <a:lnTo>
                    <a:pt x="80725" y="289604"/>
                  </a:lnTo>
                  <a:lnTo>
                    <a:pt x="81675" y="254065"/>
                  </a:lnTo>
                  <a:lnTo>
                    <a:pt x="84302" y="183202"/>
                  </a:lnTo>
                  <a:lnTo>
                    <a:pt x="79674" y="181620"/>
                  </a:lnTo>
                  <a:lnTo>
                    <a:pt x="78406" y="176255"/>
                  </a:lnTo>
                  <a:lnTo>
                    <a:pt x="78648" y="169575"/>
                  </a:lnTo>
                  <a:lnTo>
                    <a:pt x="78549" y="164050"/>
                  </a:lnTo>
                  <a:lnTo>
                    <a:pt x="73809" y="121281"/>
                  </a:lnTo>
                  <a:lnTo>
                    <a:pt x="77525" y="87974"/>
                  </a:lnTo>
                  <a:lnTo>
                    <a:pt x="84630" y="56301"/>
                  </a:lnTo>
                  <a:lnTo>
                    <a:pt x="90055" y="18432"/>
                  </a:lnTo>
                  <a:lnTo>
                    <a:pt x="90741" y="8005"/>
                  </a:lnTo>
                  <a:lnTo>
                    <a:pt x="86512" y="4475"/>
                  </a:lnTo>
                  <a:lnTo>
                    <a:pt x="75679" y="1185"/>
                  </a:lnTo>
                  <a:lnTo>
                    <a:pt x="67305" y="12"/>
                  </a:lnTo>
                  <a:close/>
                </a:path>
              </a:pathLst>
            </a:custGeom>
            <a:solidFill>
              <a:srgbClr val="557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5075273" y="3344048"/>
              <a:ext cx="18415" cy="147955"/>
            </a:xfrm>
            <a:custGeom>
              <a:avLst/>
              <a:gdLst/>
              <a:ahLst/>
              <a:cxnLst/>
              <a:rect l="l" t="t" r="r" b="b"/>
              <a:pathLst>
                <a:path w="18414" h="147954">
                  <a:moveTo>
                    <a:pt x="18151" y="0"/>
                  </a:moveTo>
                  <a:lnTo>
                    <a:pt x="16246" y="0"/>
                  </a:lnTo>
                  <a:lnTo>
                    <a:pt x="10821" y="37869"/>
                  </a:lnTo>
                  <a:lnTo>
                    <a:pt x="3716" y="69542"/>
                  </a:lnTo>
                  <a:lnTo>
                    <a:pt x="0" y="102848"/>
                  </a:lnTo>
                  <a:lnTo>
                    <a:pt x="4740" y="145618"/>
                  </a:lnTo>
                  <a:lnTo>
                    <a:pt x="10493" y="147523"/>
                  </a:lnTo>
                  <a:lnTo>
                    <a:pt x="12156" y="110694"/>
                  </a:lnTo>
                  <a:lnTo>
                    <a:pt x="16338" y="36879"/>
                  </a:lnTo>
                  <a:lnTo>
                    <a:pt x="18151" y="0"/>
                  </a:lnTo>
                  <a:close/>
                </a:path>
              </a:pathLst>
            </a:custGeom>
            <a:solidFill>
              <a:srgbClr val="88B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5079871" y="3489666"/>
              <a:ext cx="6350" cy="19685"/>
            </a:xfrm>
            <a:custGeom>
              <a:avLst/>
              <a:gdLst/>
              <a:ahLst/>
              <a:cxnLst/>
              <a:rect l="l" t="t" r="r" b="b"/>
              <a:pathLst>
                <a:path w="6350" h="19685">
                  <a:moveTo>
                    <a:pt x="142" y="0"/>
                  </a:moveTo>
                  <a:lnTo>
                    <a:pt x="241" y="5524"/>
                  </a:lnTo>
                  <a:lnTo>
                    <a:pt x="0" y="12204"/>
                  </a:lnTo>
                  <a:lnTo>
                    <a:pt x="1268" y="17570"/>
                  </a:lnTo>
                  <a:lnTo>
                    <a:pt x="5895" y="19151"/>
                  </a:lnTo>
                  <a:lnTo>
                    <a:pt x="6099" y="13436"/>
                  </a:lnTo>
                  <a:lnTo>
                    <a:pt x="5692" y="7619"/>
                  </a:lnTo>
                  <a:lnTo>
                    <a:pt x="5895" y="1904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F1F9F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4897997" y="3336390"/>
              <a:ext cx="140335" cy="274320"/>
            </a:xfrm>
            <a:custGeom>
              <a:avLst/>
              <a:gdLst/>
              <a:ahLst/>
              <a:cxnLst/>
              <a:rect l="l" t="t" r="r" b="b"/>
              <a:pathLst>
                <a:path w="140335" h="274320">
                  <a:moveTo>
                    <a:pt x="106337" y="0"/>
                  </a:moveTo>
                  <a:lnTo>
                    <a:pt x="96474" y="2738"/>
                  </a:lnTo>
                  <a:lnTo>
                    <a:pt x="82835" y="7962"/>
                  </a:lnTo>
                  <a:lnTo>
                    <a:pt x="68253" y="12558"/>
                  </a:lnTo>
                  <a:lnTo>
                    <a:pt x="55562" y="13411"/>
                  </a:lnTo>
                  <a:lnTo>
                    <a:pt x="70773" y="47332"/>
                  </a:lnTo>
                  <a:lnTo>
                    <a:pt x="79229" y="68357"/>
                  </a:lnTo>
                  <a:lnTo>
                    <a:pt x="81432" y="78549"/>
                  </a:lnTo>
                  <a:lnTo>
                    <a:pt x="0" y="37350"/>
                  </a:lnTo>
                  <a:lnTo>
                    <a:pt x="114960" y="136982"/>
                  </a:lnTo>
                  <a:lnTo>
                    <a:pt x="95794" y="138405"/>
                  </a:lnTo>
                  <a:lnTo>
                    <a:pt x="77074" y="135974"/>
                  </a:lnTo>
                  <a:lnTo>
                    <a:pt x="58619" y="131411"/>
                  </a:lnTo>
                  <a:lnTo>
                    <a:pt x="40246" y="126441"/>
                  </a:lnTo>
                  <a:lnTo>
                    <a:pt x="41274" y="130378"/>
                  </a:lnTo>
                  <a:lnTo>
                    <a:pt x="38392" y="130073"/>
                  </a:lnTo>
                  <a:lnTo>
                    <a:pt x="36893" y="134404"/>
                  </a:lnTo>
                  <a:lnTo>
                    <a:pt x="36410" y="141071"/>
                  </a:lnTo>
                  <a:lnTo>
                    <a:pt x="34493" y="145605"/>
                  </a:lnTo>
                  <a:lnTo>
                    <a:pt x="39369" y="148615"/>
                  </a:lnTo>
                  <a:lnTo>
                    <a:pt x="45656" y="149186"/>
                  </a:lnTo>
                  <a:lnTo>
                    <a:pt x="48856" y="151358"/>
                  </a:lnTo>
                  <a:lnTo>
                    <a:pt x="64459" y="173328"/>
                  </a:lnTo>
                  <a:lnTo>
                    <a:pt x="70256" y="205319"/>
                  </a:lnTo>
                  <a:lnTo>
                    <a:pt x="65594" y="237631"/>
                  </a:lnTo>
                  <a:lnTo>
                    <a:pt x="49822" y="260565"/>
                  </a:lnTo>
                  <a:lnTo>
                    <a:pt x="50444" y="261061"/>
                  </a:lnTo>
                  <a:lnTo>
                    <a:pt x="56311" y="273913"/>
                  </a:lnTo>
                  <a:lnTo>
                    <a:pt x="58445" y="273977"/>
                  </a:lnTo>
                  <a:lnTo>
                    <a:pt x="70121" y="260973"/>
                  </a:lnTo>
                  <a:lnTo>
                    <a:pt x="82793" y="258769"/>
                  </a:lnTo>
                  <a:lnTo>
                    <a:pt x="103466" y="272059"/>
                  </a:lnTo>
                  <a:lnTo>
                    <a:pt x="105633" y="250798"/>
                  </a:lnTo>
                  <a:lnTo>
                    <a:pt x="108899" y="208065"/>
                  </a:lnTo>
                  <a:lnTo>
                    <a:pt x="111137" y="186804"/>
                  </a:lnTo>
                  <a:lnTo>
                    <a:pt x="118273" y="143991"/>
                  </a:lnTo>
                  <a:lnTo>
                    <a:pt x="127225" y="99783"/>
                  </a:lnTo>
                  <a:lnTo>
                    <a:pt x="135315" y="55737"/>
                  </a:lnTo>
                  <a:lnTo>
                    <a:pt x="139865" y="13411"/>
                  </a:lnTo>
                  <a:lnTo>
                    <a:pt x="131327" y="11822"/>
                  </a:lnTo>
                  <a:lnTo>
                    <a:pt x="122077" y="7029"/>
                  </a:lnTo>
                  <a:lnTo>
                    <a:pt x="113338" y="2074"/>
                  </a:lnTo>
                  <a:lnTo>
                    <a:pt x="106337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4993806" y="2654311"/>
              <a:ext cx="146050" cy="387350"/>
            </a:xfrm>
            <a:custGeom>
              <a:avLst/>
              <a:gdLst/>
              <a:ahLst/>
              <a:cxnLst/>
              <a:rect l="l" t="t" r="r" b="b"/>
              <a:pathLst>
                <a:path w="146050" h="387350">
                  <a:moveTo>
                    <a:pt x="70891" y="0"/>
                  </a:moveTo>
                  <a:lnTo>
                    <a:pt x="51876" y="38352"/>
                  </a:lnTo>
                  <a:lnTo>
                    <a:pt x="29456" y="125310"/>
                  </a:lnTo>
                  <a:lnTo>
                    <a:pt x="19127" y="172515"/>
                  </a:lnTo>
                  <a:lnTo>
                    <a:pt x="10249" y="219917"/>
                  </a:lnTo>
                  <a:lnTo>
                    <a:pt x="3822" y="264401"/>
                  </a:lnTo>
                  <a:lnTo>
                    <a:pt x="1627" y="356591"/>
                  </a:lnTo>
                  <a:lnTo>
                    <a:pt x="0" y="387019"/>
                  </a:lnTo>
                  <a:lnTo>
                    <a:pt x="18630" y="352515"/>
                  </a:lnTo>
                  <a:lnTo>
                    <a:pt x="41962" y="308625"/>
                  </a:lnTo>
                  <a:lnTo>
                    <a:pt x="68021" y="268008"/>
                  </a:lnTo>
                  <a:lnTo>
                    <a:pt x="94830" y="243319"/>
                  </a:lnTo>
                  <a:lnTo>
                    <a:pt x="108259" y="238841"/>
                  </a:lnTo>
                  <a:lnTo>
                    <a:pt x="120889" y="237332"/>
                  </a:lnTo>
                  <a:lnTo>
                    <a:pt x="133183" y="236902"/>
                  </a:lnTo>
                  <a:lnTo>
                    <a:pt x="145605" y="235661"/>
                  </a:lnTo>
                  <a:lnTo>
                    <a:pt x="134111" y="232778"/>
                  </a:lnTo>
                  <a:lnTo>
                    <a:pt x="134683" y="231355"/>
                  </a:lnTo>
                  <a:lnTo>
                    <a:pt x="138277" y="232105"/>
                  </a:lnTo>
                  <a:lnTo>
                    <a:pt x="126578" y="185774"/>
                  </a:lnTo>
                  <a:lnTo>
                    <a:pt x="115120" y="137483"/>
                  </a:lnTo>
                  <a:lnTo>
                    <a:pt x="102642" y="88649"/>
                  </a:lnTo>
                  <a:lnTo>
                    <a:pt x="88210" y="41934"/>
                  </a:lnTo>
                  <a:lnTo>
                    <a:pt x="70891" y="0"/>
                  </a:lnTo>
                  <a:close/>
                </a:path>
              </a:pathLst>
            </a:custGeom>
            <a:solidFill>
              <a:srgbClr val="C6E5D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3" name="object 103" descr=""/>
            <p:cNvSpPr/>
            <p:nvPr/>
          </p:nvSpPr>
          <p:spPr>
            <a:xfrm>
              <a:off x="4922915" y="2915829"/>
              <a:ext cx="165100" cy="340360"/>
            </a:xfrm>
            <a:custGeom>
              <a:avLst/>
              <a:gdLst/>
              <a:ahLst/>
              <a:cxnLst/>
              <a:rect l="l" t="t" r="r" b="b"/>
              <a:pathLst>
                <a:path w="165100" h="340360">
                  <a:moveTo>
                    <a:pt x="68973" y="0"/>
                  </a:moveTo>
                  <a:lnTo>
                    <a:pt x="66211" y="18521"/>
                  </a:lnTo>
                  <a:lnTo>
                    <a:pt x="61315" y="36480"/>
                  </a:lnTo>
                  <a:lnTo>
                    <a:pt x="49809" y="71856"/>
                  </a:lnTo>
                  <a:lnTo>
                    <a:pt x="28178" y="149380"/>
                  </a:lnTo>
                  <a:lnTo>
                    <a:pt x="16737" y="187956"/>
                  </a:lnTo>
                  <a:lnTo>
                    <a:pt x="3822" y="226085"/>
                  </a:lnTo>
                  <a:lnTo>
                    <a:pt x="42151" y="210756"/>
                  </a:lnTo>
                  <a:lnTo>
                    <a:pt x="0" y="286435"/>
                  </a:lnTo>
                  <a:lnTo>
                    <a:pt x="18838" y="326594"/>
                  </a:lnTo>
                  <a:lnTo>
                    <a:pt x="24904" y="340080"/>
                  </a:lnTo>
                  <a:lnTo>
                    <a:pt x="58583" y="335266"/>
                  </a:lnTo>
                  <a:lnTo>
                    <a:pt x="92243" y="331450"/>
                  </a:lnTo>
                  <a:lnTo>
                    <a:pt x="126003" y="328597"/>
                  </a:lnTo>
                  <a:lnTo>
                    <a:pt x="161035" y="326631"/>
                  </a:lnTo>
                  <a:lnTo>
                    <a:pt x="164464" y="322859"/>
                  </a:lnTo>
                  <a:lnTo>
                    <a:pt x="164769" y="322846"/>
                  </a:lnTo>
                  <a:lnTo>
                    <a:pt x="164769" y="297929"/>
                  </a:lnTo>
                  <a:lnTo>
                    <a:pt x="154822" y="292371"/>
                  </a:lnTo>
                  <a:lnTo>
                    <a:pt x="153485" y="284995"/>
                  </a:lnTo>
                  <a:lnTo>
                    <a:pt x="157311" y="275946"/>
                  </a:lnTo>
                  <a:lnTo>
                    <a:pt x="163220" y="264566"/>
                  </a:lnTo>
                  <a:lnTo>
                    <a:pt x="162483" y="262280"/>
                  </a:lnTo>
                  <a:lnTo>
                    <a:pt x="162852" y="261531"/>
                  </a:lnTo>
                  <a:lnTo>
                    <a:pt x="153158" y="254032"/>
                  </a:lnTo>
                  <a:lnTo>
                    <a:pt x="140306" y="244579"/>
                  </a:lnTo>
                  <a:lnTo>
                    <a:pt x="128669" y="234502"/>
                  </a:lnTo>
                  <a:lnTo>
                    <a:pt x="122618" y="225132"/>
                  </a:lnTo>
                  <a:lnTo>
                    <a:pt x="98412" y="214196"/>
                  </a:lnTo>
                  <a:lnTo>
                    <a:pt x="77830" y="199905"/>
                  </a:lnTo>
                  <a:lnTo>
                    <a:pt x="64312" y="180264"/>
                  </a:lnTo>
                  <a:lnTo>
                    <a:pt x="61302" y="153276"/>
                  </a:lnTo>
                  <a:lnTo>
                    <a:pt x="63061" y="146629"/>
                  </a:lnTo>
                  <a:lnTo>
                    <a:pt x="69161" y="132277"/>
                  </a:lnTo>
                  <a:lnTo>
                    <a:pt x="70891" y="125501"/>
                  </a:lnTo>
                  <a:lnTo>
                    <a:pt x="72519" y="95072"/>
                  </a:lnTo>
                  <a:lnTo>
                    <a:pt x="72736" y="33182"/>
                  </a:lnTo>
                  <a:lnTo>
                    <a:pt x="74714" y="2882"/>
                  </a:lnTo>
                  <a:lnTo>
                    <a:pt x="68973" y="0"/>
                  </a:lnTo>
                  <a:close/>
                </a:path>
              </a:pathLst>
            </a:custGeom>
            <a:solidFill>
              <a:srgbClr val="9EB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4" name="object 104" descr=""/>
            <p:cNvSpPr/>
            <p:nvPr/>
          </p:nvSpPr>
          <p:spPr>
            <a:xfrm>
              <a:off x="4907586" y="3238460"/>
              <a:ext cx="191770" cy="106045"/>
            </a:xfrm>
            <a:custGeom>
              <a:avLst/>
              <a:gdLst/>
              <a:ahLst/>
              <a:cxnLst/>
              <a:rect l="l" t="t" r="r" b="b"/>
              <a:pathLst>
                <a:path w="191770" h="106045">
                  <a:moveTo>
                    <a:pt x="191757" y="0"/>
                  </a:moveTo>
                  <a:lnTo>
                    <a:pt x="179793" y="228"/>
                  </a:lnTo>
                  <a:lnTo>
                    <a:pt x="176364" y="4000"/>
                  </a:lnTo>
                  <a:lnTo>
                    <a:pt x="141331" y="5966"/>
                  </a:lnTo>
                  <a:lnTo>
                    <a:pt x="107572" y="8820"/>
                  </a:lnTo>
                  <a:lnTo>
                    <a:pt x="73912" y="12636"/>
                  </a:lnTo>
                  <a:lnTo>
                    <a:pt x="40233" y="17449"/>
                  </a:lnTo>
                  <a:lnTo>
                    <a:pt x="46426" y="29397"/>
                  </a:lnTo>
                  <a:lnTo>
                    <a:pt x="49247" y="36484"/>
                  </a:lnTo>
                  <a:lnTo>
                    <a:pt x="48856" y="40449"/>
                  </a:lnTo>
                  <a:lnTo>
                    <a:pt x="37810" y="36206"/>
                  </a:lnTo>
                  <a:lnTo>
                    <a:pt x="27017" y="31462"/>
                  </a:lnTo>
                  <a:lnTo>
                    <a:pt x="5740" y="21285"/>
                  </a:lnTo>
                  <a:lnTo>
                    <a:pt x="0" y="21285"/>
                  </a:lnTo>
                  <a:lnTo>
                    <a:pt x="8463" y="41080"/>
                  </a:lnTo>
                  <a:lnTo>
                    <a:pt x="18997" y="61585"/>
                  </a:lnTo>
                  <a:lnTo>
                    <a:pt x="30091" y="82057"/>
                  </a:lnTo>
                  <a:lnTo>
                    <a:pt x="40233" y="101752"/>
                  </a:lnTo>
                  <a:lnTo>
                    <a:pt x="62778" y="98899"/>
                  </a:lnTo>
                  <a:lnTo>
                    <a:pt x="107702" y="90865"/>
                  </a:lnTo>
                  <a:lnTo>
                    <a:pt x="130276" y="88341"/>
                  </a:lnTo>
                  <a:lnTo>
                    <a:pt x="150345" y="87155"/>
                  </a:lnTo>
                  <a:lnTo>
                    <a:pt x="161184" y="87167"/>
                  </a:lnTo>
                  <a:lnTo>
                    <a:pt x="169557" y="88341"/>
                  </a:lnTo>
                  <a:lnTo>
                    <a:pt x="180390" y="91630"/>
                  </a:lnTo>
                  <a:lnTo>
                    <a:pt x="184619" y="95161"/>
                  </a:lnTo>
                  <a:lnTo>
                    <a:pt x="183934" y="105587"/>
                  </a:lnTo>
                  <a:lnTo>
                    <a:pt x="185839" y="105587"/>
                  </a:lnTo>
                  <a:lnTo>
                    <a:pt x="187129" y="80729"/>
                  </a:lnTo>
                  <a:lnTo>
                    <a:pt x="190295" y="30871"/>
                  </a:lnTo>
                  <a:lnTo>
                    <a:pt x="191592" y="5956"/>
                  </a:lnTo>
                  <a:lnTo>
                    <a:pt x="191757" y="0"/>
                  </a:lnTo>
                  <a:close/>
                </a:path>
              </a:pathLst>
            </a:custGeom>
            <a:solidFill>
              <a:srgbClr val="74A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 descr=""/>
            <p:cNvSpPr/>
            <p:nvPr/>
          </p:nvSpPr>
          <p:spPr>
            <a:xfrm>
              <a:off x="4947819" y="3326801"/>
              <a:ext cx="90805" cy="23495"/>
            </a:xfrm>
            <a:custGeom>
              <a:avLst/>
              <a:gdLst/>
              <a:ahLst/>
              <a:cxnLst/>
              <a:rect l="l" t="t" r="r" b="b"/>
              <a:pathLst>
                <a:path w="90804" h="23495">
                  <a:moveTo>
                    <a:pt x="90042" y="0"/>
                  </a:moveTo>
                  <a:lnTo>
                    <a:pt x="67469" y="2524"/>
                  </a:lnTo>
                  <a:lnTo>
                    <a:pt x="22545" y="10558"/>
                  </a:lnTo>
                  <a:lnTo>
                    <a:pt x="0" y="13411"/>
                  </a:lnTo>
                  <a:lnTo>
                    <a:pt x="1612" y="16764"/>
                  </a:lnTo>
                  <a:lnTo>
                    <a:pt x="4571" y="20485"/>
                  </a:lnTo>
                  <a:lnTo>
                    <a:pt x="5740" y="22999"/>
                  </a:lnTo>
                  <a:lnTo>
                    <a:pt x="18431" y="22147"/>
                  </a:lnTo>
                  <a:lnTo>
                    <a:pt x="33013" y="17551"/>
                  </a:lnTo>
                  <a:lnTo>
                    <a:pt x="46652" y="12326"/>
                  </a:lnTo>
                  <a:lnTo>
                    <a:pt x="56514" y="9588"/>
                  </a:lnTo>
                  <a:lnTo>
                    <a:pt x="63516" y="11662"/>
                  </a:lnTo>
                  <a:lnTo>
                    <a:pt x="72255" y="16617"/>
                  </a:lnTo>
                  <a:lnTo>
                    <a:pt x="81505" y="21411"/>
                  </a:lnTo>
                  <a:lnTo>
                    <a:pt x="90042" y="22999"/>
                  </a:lnTo>
                  <a:lnTo>
                    <a:pt x="90487" y="13601"/>
                  </a:lnTo>
                  <a:lnTo>
                    <a:pt x="86321" y="9080"/>
                  </a:lnTo>
                  <a:lnTo>
                    <a:pt x="90042" y="0"/>
                  </a:lnTo>
                  <a:close/>
                </a:path>
              </a:pathLst>
            </a:custGeom>
            <a:solidFill>
              <a:srgbClr val="55793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6" name="object 106" descr=""/>
            <p:cNvSpPr/>
            <p:nvPr/>
          </p:nvSpPr>
          <p:spPr>
            <a:xfrm>
              <a:off x="4807954" y="3414912"/>
              <a:ext cx="36830" cy="193675"/>
            </a:xfrm>
            <a:custGeom>
              <a:avLst/>
              <a:gdLst/>
              <a:ahLst/>
              <a:cxnLst/>
              <a:rect l="l" t="t" r="r" b="b"/>
              <a:pathLst>
                <a:path w="36829" h="193675">
                  <a:moveTo>
                    <a:pt x="15563" y="0"/>
                  </a:moveTo>
                  <a:lnTo>
                    <a:pt x="1917" y="11520"/>
                  </a:lnTo>
                  <a:lnTo>
                    <a:pt x="0" y="136056"/>
                  </a:lnTo>
                  <a:lnTo>
                    <a:pt x="6091" y="143251"/>
                  </a:lnTo>
                  <a:lnTo>
                    <a:pt x="9304" y="153609"/>
                  </a:lnTo>
                  <a:lnTo>
                    <a:pt x="8824" y="164294"/>
                  </a:lnTo>
                  <a:lnTo>
                    <a:pt x="3835" y="172467"/>
                  </a:lnTo>
                  <a:lnTo>
                    <a:pt x="10172" y="178347"/>
                  </a:lnTo>
                  <a:lnTo>
                    <a:pt x="11531" y="192863"/>
                  </a:lnTo>
                  <a:lnTo>
                    <a:pt x="12458" y="193536"/>
                  </a:lnTo>
                  <a:lnTo>
                    <a:pt x="16845" y="192482"/>
                  </a:lnTo>
                  <a:lnTo>
                    <a:pt x="25304" y="189147"/>
                  </a:lnTo>
                  <a:lnTo>
                    <a:pt x="33325" y="185134"/>
                  </a:lnTo>
                  <a:lnTo>
                    <a:pt x="36398" y="182043"/>
                  </a:lnTo>
                  <a:lnTo>
                    <a:pt x="30657" y="11520"/>
                  </a:lnTo>
                  <a:lnTo>
                    <a:pt x="22259" y="381"/>
                  </a:lnTo>
                  <a:lnTo>
                    <a:pt x="15563" y="0"/>
                  </a:lnTo>
                  <a:close/>
                </a:path>
              </a:pathLst>
            </a:custGeom>
            <a:solidFill>
              <a:srgbClr val="4A3214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4630724" y="2878467"/>
              <a:ext cx="382231" cy="611200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4776344" y="2922535"/>
              <a:ext cx="121653" cy="272072"/>
            </a:xfrm>
            <a:prstGeom prst="rect">
              <a:avLst/>
            </a:prstGeom>
          </p:spPr>
        </p:pic>
        <p:sp>
          <p:nvSpPr>
            <p:cNvPr id="109" name="object 109" descr=""/>
            <p:cNvSpPr/>
            <p:nvPr/>
          </p:nvSpPr>
          <p:spPr>
            <a:xfrm>
              <a:off x="4903750" y="3253992"/>
              <a:ext cx="10160" cy="6350"/>
            </a:xfrm>
            <a:custGeom>
              <a:avLst/>
              <a:gdLst/>
              <a:ahLst/>
              <a:cxnLst/>
              <a:rect l="l" t="t" r="r" b="b"/>
              <a:pathLst>
                <a:path w="10160" h="6350">
                  <a:moveTo>
                    <a:pt x="3314" y="0"/>
                  </a:moveTo>
                  <a:lnTo>
                    <a:pt x="2870" y="0"/>
                  </a:lnTo>
                  <a:lnTo>
                    <a:pt x="0" y="2882"/>
                  </a:lnTo>
                  <a:lnTo>
                    <a:pt x="609" y="4521"/>
                  </a:lnTo>
                  <a:lnTo>
                    <a:pt x="3746" y="5524"/>
                  </a:lnTo>
                  <a:lnTo>
                    <a:pt x="3835" y="5753"/>
                  </a:lnTo>
                  <a:lnTo>
                    <a:pt x="9575" y="5753"/>
                  </a:lnTo>
                  <a:lnTo>
                    <a:pt x="8305" y="5143"/>
                  </a:lnTo>
                  <a:lnTo>
                    <a:pt x="3314" y="0"/>
                  </a:lnTo>
                  <a:close/>
                </a:path>
              </a:pathLst>
            </a:custGeom>
            <a:solidFill>
              <a:srgbClr val="B4D39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6085892" y="3393756"/>
              <a:ext cx="33020" cy="90170"/>
            </a:xfrm>
            <a:custGeom>
              <a:avLst/>
              <a:gdLst/>
              <a:ahLst/>
              <a:cxnLst/>
              <a:rect l="l" t="t" r="r" b="b"/>
              <a:pathLst>
                <a:path w="33020" h="90170">
                  <a:moveTo>
                    <a:pt x="19011" y="0"/>
                  </a:moveTo>
                  <a:lnTo>
                    <a:pt x="15366" y="139"/>
                  </a:lnTo>
                  <a:lnTo>
                    <a:pt x="4940" y="9652"/>
                  </a:lnTo>
                  <a:lnTo>
                    <a:pt x="1917" y="11607"/>
                  </a:lnTo>
                  <a:lnTo>
                    <a:pt x="0" y="88239"/>
                  </a:lnTo>
                  <a:lnTo>
                    <a:pt x="7399" y="88430"/>
                  </a:lnTo>
                  <a:lnTo>
                    <a:pt x="24297" y="89916"/>
                  </a:lnTo>
                  <a:lnTo>
                    <a:pt x="32575" y="90157"/>
                  </a:lnTo>
                  <a:lnTo>
                    <a:pt x="30657" y="13512"/>
                  </a:lnTo>
                  <a:lnTo>
                    <a:pt x="28333" y="11861"/>
                  </a:lnTo>
                  <a:lnTo>
                    <a:pt x="19011" y="0"/>
                  </a:lnTo>
                  <a:close/>
                </a:path>
              </a:pathLst>
            </a:custGeom>
            <a:solidFill>
              <a:srgbClr val="4A321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6038000" y="2865296"/>
              <a:ext cx="127635" cy="189865"/>
            </a:xfrm>
            <a:custGeom>
              <a:avLst/>
              <a:gdLst/>
              <a:ahLst/>
              <a:cxnLst/>
              <a:rect l="l" t="t" r="r" b="b"/>
              <a:pathLst>
                <a:path w="127635" h="189864">
                  <a:moveTo>
                    <a:pt x="60731" y="0"/>
                  </a:moveTo>
                  <a:lnTo>
                    <a:pt x="57010" y="10909"/>
                  </a:lnTo>
                  <a:lnTo>
                    <a:pt x="51727" y="5511"/>
                  </a:lnTo>
                  <a:lnTo>
                    <a:pt x="38451" y="45151"/>
                  </a:lnTo>
                  <a:lnTo>
                    <a:pt x="0" y="164541"/>
                  </a:lnTo>
                  <a:lnTo>
                    <a:pt x="10566" y="166954"/>
                  </a:lnTo>
                  <a:lnTo>
                    <a:pt x="3873" y="178206"/>
                  </a:lnTo>
                  <a:lnTo>
                    <a:pt x="5740" y="180822"/>
                  </a:lnTo>
                  <a:lnTo>
                    <a:pt x="17483" y="179807"/>
                  </a:lnTo>
                  <a:lnTo>
                    <a:pt x="36214" y="166504"/>
                  </a:lnTo>
                  <a:lnTo>
                    <a:pt x="55753" y="151499"/>
                  </a:lnTo>
                  <a:lnTo>
                    <a:pt x="69926" y="145376"/>
                  </a:lnTo>
                  <a:lnTo>
                    <a:pt x="77600" y="152762"/>
                  </a:lnTo>
                  <a:lnTo>
                    <a:pt x="92271" y="168240"/>
                  </a:lnTo>
                  <a:lnTo>
                    <a:pt x="109181" y="183303"/>
                  </a:lnTo>
                  <a:lnTo>
                    <a:pt x="123570" y="189445"/>
                  </a:lnTo>
                  <a:lnTo>
                    <a:pt x="127253" y="186994"/>
                  </a:lnTo>
                  <a:lnTo>
                    <a:pt x="125704" y="186410"/>
                  </a:lnTo>
                  <a:lnTo>
                    <a:pt x="125488" y="183692"/>
                  </a:lnTo>
                  <a:lnTo>
                    <a:pt x="123447" y="177131"/>
                  </a:lnTo>
                  <a:lnTo>
                    <a:pt x="111124" y="143459"/>
                  </a:lnTo>
                  <a:lnTo>
                    <a:pt x="106485" y="146191"/>
                  </a:lnTo>
                  <a:lnTo>
                    <a:pt x="102325" y="142089"/>
                  </a:lnTo>
                  <a:lnTo>
                    <a:pt x="98253" y="137474"/>
                  </a:lnTo>
                  <a:lnTo>
                    <a:pt x="93878" y="138671"/>
                  </a:lnTo>
                  <a:lnTo>
                    <a:pt x="95324" y="142798"/>
                  </a:lnTo>
                  <a:lnTo>
                    <a:pt x="99388" y="149753"/>
                  </a:lnTo>
                  <a:lnTo>
                    <a:pt x="102374" y="156196"/>
                  </a:lnTo>
                  <a:lnTo>
                    <a:pt x="100583" y="158788"/>
                  </a:lnTo>
                  <a:lnTo>
                    <a:pt x="87716" y="143726"/>
                  </a:lnTo>
                  <a:lnTo>
                    <a:pt x="74461" y="137223"/>
                  </a:lnTo>
                  <a:lnTo>
                    <a:pt x="59180" y="135035"/>
                  </a:lnTo>
                  <a:lnTo>
                    <a:pt x="40233" y="132918"/>
                  </a:lnTo>
                  <a:lnTo>
                    <a:pt x="76631" y="34251"/>
                  </a:lnTo>
                  <a:lnTo>
                    <a:pt x="67089" y="8986"/>
                  </a:lnTo>
                  <a:lnTo>
                    <a:pt x="65138" y="4559"/>
                  </a:lnTo>
                  <a:lnTo>
                    <a:pt x="60731" y="0"/>
                  </a:lnTo>
                  <a:close/>
                </a:path>
              </a:pathLst>
            </a:custGeom>
            <a:solidFill>
              <a:srgbClr val="88B05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078234" y="2899548"/>
              <a:ext cx="71120" cy="125095"/>
            </a:xfrm>
            <a:custGeom>
              <a:avLst/>
              <a:gdLst/>
              <a:ahLst/>
              <a:cxnLst/>
              <a:rect l="l" t="t" r="r" b="b"/>
              <a:pathLst>
                <a:path w="71120" h="125094">
                  <a:moveTo>
                    <a:pt x="36398" y="0"/>
                  </a:moveTo>
                  <a:lnTo>
                    <a:pt x="0" y="98666"/>
                  </a:lnTo>
                  <a:lnTo>
                    <a:pt x="18947" y="100783"/>
                  </a:lnTo>
                  <a:lnTo>
                    <a:pt x="34228" y="102971"/>
                  </a:lnTo>
                  <a:lnTo>
                    <a:pt x="47482" y="109474"/>
                  </a:lnTo>
                  <a:lnTo>
                    <a:pt x="60350" y="124536"/>
                  </a:lnTo>
                  <a:lnTo>
                    <a:pt x="62140" y="121944"/>
                  </a:lnTo>
                  <a:lnTo>
                    <a:pt x="59155" y="115501"/>
                  </a:lnTo>
                  <a:lnTo>
                    <a:pt x="55090" y="108546"/>
                  </a:lnTo>
                  <a:lnTo>
                    <a:pt x="53644" y="104419"/>
                  </a:lnTo>
                  <a:lnTo>
                    <a:pt x="58020" y="103222"/>
                  </a:lnTo>
                  <a:lnTo>
                    <a:pt x="62091" y="107837"/>
                  </a:lnTo>
                  <a:lnTo>
                    <a:pt x="66251" y="111939"/>
                  </a:lnTo>
                  <a:lnTo>
                    <a:pt x="70891" y="109207"/>
                  </a:lnTo>
                  <a:lnTo>
                    <a:pt x="67708" y="102072"/>
                  </a:lnTo>
                  <a:lnTo>
                    <a:pt x="60613" y="88502"/>
                  </a:lnTo>
                  <a:lnTo>
                    <a:pt x="57480" y="81432"/>
                  </a:lnTo>
                  <a:lnTo>
                    <a:pt x="54727" y="71611"/>
                  </a:lnTo>
                  <a:lnTo>
                    <a:pt x="54343" y="64200"/>
                  </a:lnTo>
                  <a:lnTo>
                    <a:pt x="54569" y="56781"/>
                  </a:lnTo>
                  <a:lnTo>
                    <a:pt x="53644" y="46939"/>
                  </a:lnTo>
                  <a:lnTo>
                    <a:pt x="50767" y="35572"/>
                  </a:lnTo>
                  <a:lnTo>
                    <a:pt x="46402" y="23326"/>
                  </a:lnTo>
                  <a:lnTo>
                    <a:pt x="41346" y="11152"/>
                  </a:lnTo>
                  <a:lnTo>
                    <a:pt x="36398" y="0"/>
                  </a:lnTo>
                  <a:close/>
                </a:path>
              </a:pathLst>
            </a:custGeom>
            <a:solidFill>
              <a:srgbClr val="94C476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3" name="object 11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5914251" y="2830576"/>
              <a:ext cx="366113" cy="642523"/>
            </a:xfrm>
            <a:prstGeom prst="rect">
              <a:avLst/>
            </a:prstGeom>
          </p:spPr>
        </p:pic>
        <p:sp>
          <p:nvSpPr>
            <p:cNvPr id="114" name="object 114" descr=""/>
            <p:cNvSpPr/>
            <p:nvPr/>
          </p:nvSpPr>
          <p:spPr>
            <a:xfrm>
              <a:off x="6166359" y="3348836"/>
              <a:ext cx="61594" cy="57150"/>
            </a:xfrm>
            <a:custGeom>
              <a:avLst/>
              <a:gdLst/>
              <a:ahLst/>
              <a:cxnLst/>
              <a:rect l="l" t="t" r="r" b="b"/>
              <a:pathLst>
                <a:path w="61595" h="57150">
                  <a:moveTo>
                    <a:pt x="0" y="0"/>
                  </a:moveTo>
                  <a:lnTo>
                    <a:pt x="13076" y="14883"/>
                  </a:lnTo>
                  <a:lnTo>
                    <a:pt x="26804" y="29235"/>
                  </a:lnTo>
                  <a:lnTo>
                    <a:pt x="41021" y="43101"/>
                  </a:lnTo>
                  <a:lnTo>
                    <a:pt x="55562" y="56527"/>
                  </a:lnTo>
                  <a:lnTo>
                    <a:pt x="61315" y="37363"/>
                  </a:lnTo>
                  <a:lnTo>
                    <a:pt x="45321" y="29275"/>
                  </a:lnTo>
                  <a:lnTo>
                    <a:pt x="29948" y="19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156783" y="3080599"/>
              <a:ext cx="33020" cy="50800"/>
            </a:xfrm>
            <a:custGeom>
              <a:avLst/>
              <a:gdLst/>
              <a:ahLst/>
              <a:cxnLst/>
              <a:rect l="l" t="t" r="r" b="b"/>
              <a:pathLst>
                <a:path w="33020" h="50800">
                  <a:moveTo>
                    <a:pt x="0" y="0"/>
                  </a:moveTo>
                  <a:lnTo>
                    <a:pt x="6589" y="12516"/>
                  </a:lnTo>
                  <a:lnTo>
                    <a:pt x="12923" y="25168"/>
                  </a:lnTo>
                  <a:lnTo>
                    <a:pt x="19022" y="37929"/>
                  </a:lnTo>
                  <a:lnTo>
                    <a:pt x="24904" y="50774"/>
                  </a:lnTo>
                  <a:lnTo>
                    <a:pt x="29317" y="43179"/>
                  </a:lnTo>
                  <a:lnTo>
                    <a:pt x="31207" y="33693"/>
                  </a:lnTo>
                  <a:lnTo>
                    <a:pt x="31862" y="24607"/>
                  </a:lnTo>
                  <a:lnTo>
                    <a:pt x="32575" y="182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151043" y="3294238"/>
              <a:ext cx="59055" cy="46990"/>
            </a:xfrm>
            <a:custGeom>
              <a:avLst/>
              <a:gdLst/>
              <a:ahLst/>
              <a:cxnLst/>
              <a:rect l="l" t="t" r="r" b="b"/>
              <a:pathLst>
                <a:path w="59054" h="46989">
                  <a:moveTo>
                    <a:pt x="20116" y="0"/>
                  </a:moveTo>
                  <a:lnTo>
                    <a:pt x="17094" y="571"/>
                  </a:lnTo>
                  <a:lnTo>
                    <a:pt x="495" y="11455"/>
                  </a:lnTo>
                  <a:lnTo>
                    <a:pt x="0" y="14363"/>
                  </a:lnTo>
                  <a:lnTo>
                    <a:pt x="3980" y="23185"/>
                  </a:lnTo>
                  <a:lnTo>
                    <a:pt x="13285" y="33312"/>
                  </a:lnTo>
                  <a:lnTo>
                    <a:pt x="23851" y="41867"/>
                  </a:lnTo>
                  <a:lnTo>
                    <a:pt x="31610" y="45974"/>
                  </a:lnTo>
                  <a:lnTo>
                    <a:pt x="32118" y="46075"/>
                  </a:lnTo>
                  <a:lnTo>
                    <a:pt x="31394" y="41529"/>
                  </a:lnTo>
                  <a:lnTo>
                    <a:pt x="45186" y="42392"/>
                  </a:lnTo>
                  <a:lnTo>
                    <a:pt x="53428" y="46951"/>
                  </a:lnTo>
                  <a:lnTo>
                    <a:pt x="58432" y="45974"/>
                  </a:lnTo>
                  <a:lnTo>
                    <a:pt x="44056" y="31610"/>
                  </a:lnTo>
                  <a:lnTo>
                    <a:pt x="52235" y="21297"/>
                  </a:lnTo>
                  <a:lnTo>
                    <a:pt x="48717" y="9866"/>
                  </a:lnTo>
                  <a:lnTo>
                    <a:pt x="36883" y="1404"/>
                  </a:lnTo>
                  <a:lnTo>
                    <a:pt x="20116" y="0"/>
                  </a:lnTo>
                  <a:close/>
                </a:path>
              </a:pathLst>
            </a:custGeom>
            <a:solidFill>
              <a:srgbClr val="487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059068" y="3052825"/>
              <a:ext cx="67310" cy="115570"/>
            </a:xfrm>
            <a:custGeom>
              <a:avLst/>
              <a:gdLst/>
              <a:ahLst/>
              <a:cxnLst/>
              <a:rect l="l" t="t" r="r" b="b"/>
              <a:pathLst>
                <a:path w="67310" h="115569">
                  <a:moveTo>
                    <a:pt x="44513" y="42710"/>
                  </a:moveTo>
                  <a:lnTo>
                    <a:pt x="43865" y="24828"/>
                  </a:lnTo>
                  <a:lnTo>
                    <a:pt x="42125" y="7708"/>
                  </a:lnTo>
                  <a:lnTo>
                    <a:pt x="39281" y="0"/>
                  </a:lnTo>
                  <a:lnTo>
                    <a:pt x="0" y="77597"/>
                  </a:lnTo>
                  <a:lnTo>
                    <a:pt x="6718" y="80810"/>
                  </a:lnTo>
                  <a:lnTo>
                    <a:pt x="21666" y="72136"/>
                  </a:lnTo>
                  <a:lnTo>
                    <a:pt x="36804" y="59969"/>
                  </a:lnTo>
                  <a:lnTo>
                    <a:pt x="44069" y="52692"/>
                  </a:lnTo>
                  <a:lnTo>
                    <a:pt x="44513" y="42710"/>
                  </a:lnTo>
                  <a:close/>
                </a:path>
                <a:path w="67310" h="115569">
                  <a:moveTo>
                    <a:pt x="67081" y="75933"/>
                  </a:moveTo>
                  <a:lnTo>
                    <a:pt x="66230" y="55676"/>
                  </a:lnTo>
                  <a:lnTo>
                    <a:pt x="61315" y="35445"/>
                  </a:lnTo>
                  <a:lnTo>
                    <a:pt x="60325" y="32524"/>
                  </a:lnTo>
                  <a:lnTo>
                    <a:pt x="63157" y="29705"/>
                  </a:lnTo>
                  <a:lnTo>
                    <a:pt x="56527" y="30657"/>
                  </a:lnTo>
                  <a:lnTo>
                    <a:pt x="51333" y="52146"/>
                  </a:lnTo>
                  <a:lnTo>
                    <a:pt x="44881" y="74129"/>
                  </a:lnTo>
                  <a:lnTo>
                    <a:pt x="43764" y="95453"/>
                  </a:lnTo>
                  <a:lnTo>
                    <a:pt x="54610" y="114960"/>
                  </a:lnTo>
                  <a:lnTo>
                    <a:pt x="63360" y="95834"/>
                  </a:lnTo>
                  <a:lnTo>
                    <a:pt x="67081" y="75933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119952" y="3227170"/>
              <a:ext cx="38735" cy="52069"/>
            </a:xfrm>
            <a:custGeom>
              <a:avLst/>
              <a:gdLst/>
              <a:ahLst/>
              <a:cxnLst/>
              <a:rect l="l" t="t" r="r" b="b"/>
              <a:pathLst>
                <a:path w="38735" h="52070">
                  <a:moveTo>
                    <a:pt x="3303" y="0"/>
                  </a:moveTo>
                  <a:lnTo>
                    <a:pt x="0" y="9448"/>
                  </a:lnTo>
                  <a:lnTo>
                    <a:pt x="8812" y="26184"/>
                  </a:lnTo>
                  <a:lnTo>
                    <a:pt x="22534" y="42762"/>
                  </a:lnTo>
                  <a:lnTo>
                    <a:pt x="33961" y="51739"/>
                  </a:lnTo>
                  <a:lnTo>
                    <a:pt x="38416" y="35413"/>
                  </a:lnTo>
                  <a:lnTo>
                    <a:pt x="31686" y="17178"/>
                  </a:lnTo>
                  <a:lnTo>
                    <a:pt x="18429" y="3289"/>
                  </a:lnTo>
                  <a:lnTo>
                    <a:pt x="3303" y="0"/>
                  </a:lnTo>
                  <a:close/>
                </a:path>
              </a:pathLst>
            </a:custGeom>
            <a:solidFill>
              <a:srgbClr val="54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148363" y="3125633"/>
              <a:ext cx="30480" cy="46990"/>
            </a:xfrm>
            <a:custGeom>
              <a:avLst/>
              <a:gdLst/>
              <a:ahLst/>
              <a:cxnLst/>
              <a:rect l="l" t="t" r="r" b="b"/>
              <a:pathLst>
                <a:path w="30479" h="46989">
                  <a:moveTo>
                    <a:pt x="1714" y="0"/>
                  </a:moveTo>
                  <a:lnTo>
                    <a:pt x="0" y="9127"/>
                  </a:lnTo>
                  <a:lnTo>
                    <a:pt x="6838" y="24736"/>
                  </a:lnTo>
                  <a:lnTo>
                    <a:pt x="16144" y="39712"/>
                  </a:lnTo>
                  <a:lnTo>
                    <a:pt x="21831" y="46939"/>
                  </a:lnTo>
                  <a:lnTo>
                    <a:pt x="30355" y="41733"/>
                  </a:lnTo>
                  <a:lnTo>
                    <a:pt x="29598" y="22088"/>
                  </a:lnTo>
                  <a:lnTo>
                    <a:pt x="19929" y="3133"/>
                  </a:lnTo>
                  <a:lnTo>
                    <a:pt x="1714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972849" y="3459008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4">
                  <a:moveTo>
                    <a:pt x="5753" y="0"/>
                  </a:moveTo>
                  <a:lnTo>
                    <a:pt x="3822" y="622"/>
                  </a:lnTo>
                  <a:lnTo>
                    <a:pt x="1879" y="1333"/>
                  </a:lnTo>
                  <a:lnTo>
                    <a:pt x="0" y="1917"/>
                  </a:lnTo>
                  <a:lnTo>
                    <a:pt x="7670" y="7658"/>
                  </a:lnTo>
                  <a:lnTo>
                    <a:pt x="7492" y="5181"/>
                  </a:lnTo>
                  <a:lnTo>
                    <a:pt x="8991" y="495"/>
                  </a:lnTo>
                  <a:lnTo>
                    <a:pt x="5753" y="0"/>
                  </a:lnTo>
                  <a:close/>
                </a:path>
              </a:pathLst>
            </a:custGeom>
            <a:solidFill>
              <a:srgbClr val="FE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4920997" y="3466666"/>
              <a:ext cx="15875" cy="19685"/>
            </a:xfrm>
            <a:custGeom>
              <a:avLst/>
              <a:gdLst/>
              <a:ahLst/>
              <a:cxnLst/>
              <a:rect l="l" t="t" r="r" b="b"/>
              <a:pathLst>
                <a:path w="15875" h="19685">
                  <a:moveTo>
                    <a:pt x="15328" y="0"/>
                  </a:moveTo>
                  <a:lnTo>
                    <a:pt x="0" y="2870"/>
                  </a:lnTo>
                  <a:lnTo>
                    <a:pt x="2895" y="4851"/>
                  </a:lnTo>
                  <a:lnTo>
                    <a:pt x="4216" y="12700"/>
                  </a:lnTo>
                  <a:lnTo>
                    <a:pt x="10134" y="19189"/>
                  </a:lnTo>
                  <a:lnTo>
                    <a:pt x="10121" y="14490"/>
                  </a:lnTo>
                  <a:lnTo>
                    <a:pt x="11493" y="15328"/>
                  </a:lnTo>
                  <a:lnTo>
                    <a:pt x="13411" y="10795"/>
                  </a:lnTo>
                  <a:lnTo>
                    <a:pt x="13893" y="4127"/>
                  </a:lnTo>
                  <a:lnTo>
                    <a:pt x="15328" y="0"/>
                  </a:lnTo>
                  <a:close/>
                </a:path>
              </a:pathLst>
            </a:custGeom>
            <a:solidFill>
              <a:srgbClr val="D5EE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5627980" y="3650601"/>
              <a:ext cx="149860" cy="25400"/>
            </a:xfrm>
            <a:custGeom>
              <a:avLst/>
              <a:gdLst/>
              <a:ahLst/>
              <a:cxnLst/>
              <a:rect l="l" t="t" r="r" b="b"/>
              <a:pathLst>
                <a:path w="149860" h="25400">
                  <a:moveTo>
                    <a:pt x="143700" y="0"/>
                  </a:moveTo>
                  <a:lnTo>
                    <a:pt x="139204" y="1714"/>
                  </a:lnTo>
                  <a:lnTo>
                    <a:pt x="97764" y="2424"/>
                  </a:lnTo>
                  <a:lnTo>
                    <a:pt x="32546" y="1639"/>
                  </a:lnTo>
                  <a:lnTo>
                    <a:pt x="0" y="1917"/>
                  </a:lnTo>
                  <a:lnTo>
                    <a:pt x="0" y="24904"/>
                  </a:lnTo>
                  <a:lnTo>
                    <a:pt x="149440" y="24904"/>
                  </a:lnTo>
                  <a:lnTo>
                    <a:pt x="147945" y="19045"/>
                  </a:lnTo>
                  <a:lnTo>
                    <a:pt x="145288" y="6188"/>
                  </a:lnTo>
                  <a:lnTo>
                    <a:pt x="143700" y="0"/>
                  </a:lnTo>
                  <a:close/>
                </a:path>
              </a:pathLst>
            </a:custGeom>
            <a:solidFill>
              <a:srgbClr val="78903A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3" name="object 123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5135575" y="3418776"/>
              <a:ext cx="74726" cy="233743"/>
            </a:xfrm>
            <a:prstGeom prst="rect">
              <a:avLst/>
            </a:prstGeom>
          </p:spPr>
        </p:pic>
        <p:pic>
          <p:nvPicPr>
            <p:cNvPr id="124" name="object 12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5359744" y="2876713"/>
              <a:ext cx="89382" cy="90550"/>
            </a:xfrm>
            <a:prstGeom prst="rect">
              <a:avLst/>
            </a:prstGeom>
          </p:spPr>
        </p:pic>
        <p:pic>
          <p:nvPicPr>
            <p:cNvPr id="125" name="object 125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271617" y="3047072"/>
              <a:ext cx="191592" cy="367868"/>
            </a:xfrm>
            <a:prstGeom prst="rect">
              <a:avLst/>
            </a:prstGeom>
          </p:spPr>
        </p:pic>
        <p:sp>
          <p:nvSpPr>
            <p:cNvPr id="126" name="object 126" descr=""/>
            <p:cNvSpPr/>
            <p:nvPr/>
          </p:nvSpPr>
          <p:spPr>
            <a:xfrm>
              <a:off x="5340592" y="3096893"/>
              <a:ext cx="31115" cy="38735"/>
            </a:xfrm>
            <a:custGeom>
              <a:avLst/>
              <a:gdLst/>
              <a:ahLst/>
              <a:cxnLst/>
              <a:rect l="l" t="t" r="r" b="b"/>
              <a:pathLst>
                <a:path w="31114" h="38735">
                  <a:moveTo>
                    <a:pt x="7658" y="0"/>
                  </a:moveTo>
                  <a:lnTo>
                    <a:pt x="5597" y="9330"/>
                  </a:lnTo>
                  <a:lnTo>
                    <a:pt x="2952" y="19129"/>
                  </a:lnTo>
                  <a:lnTo>
                    <a:pt x="746" y="28942"/>
                  </a:lnTo>
                  <a:lnTo>
                    <a:pt x="0" y="38315"/>
                  </a:lnTo>
                  <a:lnTo>
                    <a:pt x="7638" y="30591"/>
                  </a:lnTo>
                  <a:lnTo>
                    <a:pt x="15114" y="22810"/>
                  </a:lnTo>
                  <a:lnTo>
                    <a:pt x="22697" y="15118"/>
                  </a:lnTo>
                  <a:lnTo>
                    <a:pt x="30657" y="7658"/>
                  </a:lnTo>
                  <a:lnTo>
                    <a:pt x="28950" y="2768"/>
                  </a:lnTo>
                  <a:lnTo>
                    <a:pt x="22425" y="1009"/>
                  </a:lnTo>
                  <a:lnTo>
                    <a:pt x="14266" y="660"/>
                  </a:lnTo>
                  <a:lnTo>
                    <a:pt x="7658" y="0"/>
                  </a:lnTo>
                  <a:close/>
                </a:path>
              </a:pathLst>
            </a:custGeom>
            <a:solidFill>
              <a:srgbClr val="DBDCC1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7" name="object 127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5271618" y="3282522"/>
              <a:ext cx="72796" cy="117088"/>
            </a:xfrm>
            <a:prstGeom prst="rect">
              <a:avLst/>
            </a:prstGeom>
          </p:spPr>
        </p:pic>
        <p:sp>
          <p:nvSpPr>
            <p:cNvPr id="128" name="object 128" descr=""/>
            <p:cNvSpPr/>
            <p:nvPr/>
          </p:nvSpPr>
          <p:spPr>
            <a:xfrm>
              <a:off x="5267605" y="3650601"/>
              <a:ext cx="132715" cy="25400"/>
            </a:xfrm>
            <a:custGeom>
              <a:avLst/>
              <a:gdLst/>
              <a:ahLst/>
              <a:cxnLst/>
              <a:rect l="l" t="t" r="r" b="b"/>
              <a:pathLst>
                <a:path w="132714" h="25400">
                  <a:moveTo>
                    <a:pt x="177" y="0"/>
                  </a:moveTo>
                  <a:lnTo>
                    <a:pt x="0" y="8267"/>
                  </a:lnTo>
                  <a:lnTo>
                    <a:pt x="457" y="16954"/>
                  </a:lnTo>
                  <a:lnTo>
                    <a:pt x="177" y="24904"/>
                  </a:lnTo>
                  <a:lnTo>
                    <a:pt x="126631" y="24904"/>
                  </a:lnTo>
                  <a:lnTo>
                    <a:pt x="132372" y="1917"/>
                  </a:lnTo>
                  <a:lnTo>
                    <a:pt x="63398" y="1917"/>
                  </a:lnTo>
                  <a:lnTo>
                    <a:pt x="31716" y="2230"/>
                  </a:lnTo>
                  <a:lnTo>
                    <a:pt x="15865" y="1744"/>
                  </a:lnTo>
                  <a:lnTo>
                    <a:pt x="177" y="0"/>
                  </a:lnTo>
                  <a:close/>
                </a:path>
              </a:pathLst>
            </a:custGeom>
            <a:solidFill>
              <a:srgbClr val="78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5175822" y="3393857"/>
              <a:ext cx="21590" cy="29209"/>
            </a:xfrm>
            <a:custGeom>
              <a:avLst/>
              <a:gdLst/>
              <a:ahLst/>
              <a:cxnLst/>
              <a:rect l="l" t="t" r="r" b="b"/>
              <a:pathLst>
                <a:path w="21589" h="29210">
                  <a:moveTo>
                    <a:pt x="3822" y="0"/>
                  </a:moveTo>
                  <a:lnTo>
                    <a:pt x="2362" y="8280"/>
                  </a:lnTo>
                  <a:lnTo>
                    <a:pt x="1435" y="16700"/>
                  </a:lnTo>
                  <a:lnTo>
                    <a:pt x="0" y="24917"/>
                  </a:lnTo>
                  <a:lnTo>
                    <a:pt x="21069" y="28740"/>
                  </a:lnTo>
                  <a:lnTo>
                    <a:pt x="20658" y="21679"/>
                  </a:lnTo>
                  <a:lnTo>
                    <a:pt x="19533" y="8242"/>
                  </a:lnTo>
                  <a:lnTo>
                    <a:pt x="19151" y="1917"/>
                  </a:lnTo>
                  <a:lnTo>
                    <a:pt x="3822" y="0"/>
                  </a:lnTo>
                  <a:close/>
                </a:path>
              </a:pathLst>
            </a:custGeom>
            <a:solidFill>
              <a:srgbClr val="487D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5329099" y="3586813"/>
              <a:ext cx="86360" cy="66040"/>
            </a:xfrm>
            <a:custGeom>
              <a:avLst/>
              <a:gdLst/>
              <a:ahLst/>
              <a:cxnLst/>
              <a:rect l="l" t="t" r="r" b="b"/>
              <a:pathLst>
                <a:path w="86360" h="66039">
                  <a:moveTo>
                    <a:pt x="20721" y="0"/>
                  </a:moveTo>
                  <a:lnTo>
                    <a:pt x="14416" y="12758"/>
                  </a:lnTo>
                  <a:lnTo>
                    <a:pt x="15028" y="31156"/>
                  </a:lnTo>
                  <a:lnTo>
                    <a:pt x="19151" y="47505"/>
                  </a:lnTo>
                  <a:lnTo>
                    <a:pt x="0" y="49423"/>
                  </a:lnTo>
                  <a:lnTo>
                    <a:pt x="1905" y="65705"/>
                  </a:lnTo>
                  <a:lnTo>
                    <a:pt x="70878" y="65705"/>
                  </a:lnTo>
                  <a:lnTo>
                    <a:pt x="86207" y="8224"/>
                  </a:lnTo>
                  <a:lnTo>
                    <a:pt x="75973" y="5140"/>
                  </a:lnTo>
                  <a:lnTo>
                    <a:pt x="65466" y="8988"/>
                  </a:lnTo>
                  <a:lnTo>
                    <a:pt x="52679" y="17800"/>
                  </a:lnTo>
                  <a:lnTo>
                    <a:pt x="51536" y="17686"/>
                  </a:lnTo>
                  <a:lnTo>
                    <a:pt x="41795" y="2459"/>
                  </a:lnTo>
                  <a:lnTo>
                    <a:pt x="37350" y="566"/>
                  </a:lnTo>
                  <a:lnTo>
                    <a:pt x="20721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5438306" y="3481995"/>
              <a:ext cx="144145" cy="171450"/>
            </a:xfrm>
            <a:custGeom>
              <a:avLst/>
              <a:gdLst/>
              <a:ahLst/>
              <a:cxnLst/>
              <a:rect l="l" t="t" r="r" b="b"/>
              <a:pathLst>
                <a:path w="144145" h="171450">
                  <a:moveTo>
                    <a:pt x="79514" y="0"/>
                  </a:moveTo>
                  <a:lnTo>
                    <a:pt x="71350" y="1270"/>
                  </a:lnTo>
                  <a:lnTo>
                    <a:pt x="53788" y="6286"/>
                  </a:lnTo>
                  <a:lnTo>
                    <a:pt x="45974" y="7670"/>
                  </a:lnTo>
                  <a:lnTo>
                    <a:pt x="41503" y="10502"/>
                  </a:lnTo>
                  <a:lnTo>
                    <a:pt x="37833" y="19202"/>
                  </a:lnTo>
                  <a:lnTo>
                    <a:pt x="26490" y="60284"/>
                  </a:lnTo>
                  <a:lnTo>
                    <a:pt x="9328" y="134090"/>
                  </a:lnTo>
                  <a:lnTo>
                    <a:pt x="0" y="170522"/>
                  </a:lnTo>
                  <a:lnTo>
                    <a:pt x="23956" y="171023"/>
                  </a:lnTo>
                  <a:lnTo>
                    <a:pt x="47950" y="170373"/>
                  </a:lnTo>
                  <a:lnTo>
                    <a:pt x="71917" y="169319"/>
                  </a:lnTo>
                  <a:lnTo>
                    <a:pt x="95796" y="168605"/>
                  </a:lnTo>
                  <a:lnTo>
                    <a:pt x="87660" y="158545"/>
                  </a:lnTo>
                  <a:lnTo>
                    <a:pt x="82991" y="146992"/>
                  </a:lnTo>
                  <a:lnTo>
                    <a:pt x="81851" y="134511"/>
                  </a:lnTo>
                  <a:lnTo>
                    <a:pt x="84302" y="121666"/>
                  </a:lnTo>
                  <a:lnTo>
                    <a:pt x="91746" y="111000"/>
                  </a:lnTo>
                  <a:lnTo>
                    <a:pt x="102522" y="104405"/>
                  </a:lnTo>
                  <a:lnTo>
                    <a:pt x="112329" y="100693"/>
                  </a:lnTo>
                  <a:lnTo>
                    <a:pt x="116865" y="98679"/>
                  </a:lnTo>
                  <a:lnTo>
                    <a:pt x="117081" y="97980"/>
                  </a:lnTo>
                  <a:lnTo>
                    <a:pt x="111099" y="88315"/>
                  </a:lnTo>
                  <a:lnTo>
                    <a:pt x="111125" y="85255"/>
                  </a:lnTo>
                  <a:lnTo>
                    <a:pt x="113103" y="70946"/>
                  </a:lnTo>
                  <a:lnTo>
                    <a:pt x="118991" y="59734"/>
                  </a:lnTo>
                  <a:lnTo>
                    <a:pt x="129086" y="53379"/>
                  </a:lnTo>
                  <a:lnTo>
                    <a:pt x="143687" y="53644"/>
                  </a:lnTo>
                  <a:lnTo>
                    <a:pt x="143687" y="3835"/>
                  </a:lnTo>
                  <a:lnTo>
                    <a:pt x="128751" y="3293"/>
                  </a:lnTo>
                  <a:lnTo>
                    <a:pt x="96215" y="327"/>
                  </a:lnTo>
                  <a:lnTo>
                    <a:pt x="79514" y="0"/>
                  </a:lnTo>
                  <a:close/>
                </a:path>
              </a:pathLst>
            </a:custGeom>
            <a:solidFill>
              <a:srgbClr val="548B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5430634" y="3458933"/>
              <a:ext cx="458470" cy="217170"/>
            </a:xfrm>
            <a:custGeom>
              <a:avLst/>
              <a:gdLst/>
              <a:ahLst/>
              <a:cxnLst/>
              <a:rect l="l" t="t" r="r" b="b"/>
              <a:pathLst>
                <a:path w="458470" h="217170">
                  <a:moveTo>
                    <a:pt x="153314" y="215163"/>
                  </a:moveTo>
                  <a:lnTo>
                    <a:pt x="152920" y="207187"/>
                  </a:lnTo>
                  <a:lnTo>
                    <a:pt x="151358" y="187833"/>
                  </a:lnTo>
                  <a:lnTo>
                    <a:pt x="141249" y="193421"/>
                  </a:lnTo>
                  <a:lnTo>
                    <a:pt x="128689" y="194144"/>
                  </a:lnTo>
                  <a:lnTo>
                    <a:pt x="115481" y="192671"/>
                  </a:lnTo>
                  <a:lnTo>
                    <a:pt x="103466" y="191668"/>
                  </a:lnTo>
                  <a:lnTo>
                    <a:pt x="79578" y="192392"/>
                  </a:lnTo>
                  <a:lnTo>
                    <a:pt x="55613" y="193446"/>
                  </a:lnTo>
                  <a:lnTo>
                    <a:pt x="31623" y="194094"/>
                  </a:lnTo>
                  <a:lnTo>
                    <a:pt x="7670" y="193586"/>
                  </a:lnTo>
                  <a:lnTo>
                    <a:pt x="5778" y="200329"/>
                  </a:lnTo>
                  <a:lnTo>
                    <a:pt x="2197" y="208838"/>
                  </a:lnTo>
                  <a:lnTo>
                    <a:pt x="0" y="216573"/>
                  </a:lnTo>
                  <a:lnTo>
                    <a:pt x="149453" y="216573"/>
                  </a:lnTo>
                  <a:lnTo>
                    <a:pt x="149377" y="213702"/>
                  </a:lnTo>
                  <a:lnTo>
                    <a:pt x="153314" y="215163"/>
                  </a:lnTo>
                  <a:close/>
                </a:path>
                <a:path w="458470" h="217170">
                  <a:moveTo>
                    <a:pt x="457911" y="52755"/>
                  </a:moveTo>
                  <a:lnTo>
                    <a:pt x="457047" y="40093"/>
                  </a:lnTo>
                  <a:lnTo>
                    <a:pt x="452742" y="31978"/>
                  </a:lnTo>
                  <a:lnTo>
                    <a:pt x="447179" y="25882"/>
                  </a:lnTo>
                  <a:lnTo>
                    <a:pt x="442582" y="19227"/>
                  </a:lnTo>
                  <a:lnTo>
                    <a:pt x="410019" y="7734"/>
                  </a:lnTo>
                  <a:lnTo>
                    <a:pt x="391998" y="5461"/>
                  </a:lnTo>
                  <a:lnTo>
                    <a:pt x="371779" y="2019"/>
                  </a:lnTo>
                  <a:lnTo>
                    <a:pt x="351751" y="0"/>
                  </a:lnTo>
                  <a:lnTo>
                    <a:pt x="334340" y="1993"/>
                  </a:lnTo>
                  <a:lnTo>
                    <a:pt x="330454" y="3225"/>
                  </a:lnTo>
                  <a:lnTo>
                    <a:pt x="326237" y="4114"/>
                  </a:lnTo>
                  <a:lnTo>
                    <a:pt x="327634" y="9652"/>
                  </a:lnTo>
                  <a:lnTo>
                    <a:pt x="337375" y="44323"/>
                  </a:lnTo>
                  <a:lnTo>
                    <a:pt x="367868" y="147599"/>
                  </a:lnTo>
                  <a:lnTo>
                    <a:pt x="377786" y="149326"/>
                  </a:lnTo>
                  <a:lnTo>
                    <a:pt x="388785" y="146672"/>
                  </a:lnTo>
                  <a:lnTo>
                    <a:pt x="399630" y="143040"/>
                  </a:lnTo>
                  <a:lnTo>
                    <a:pt x="409054" y="141859"/>
                  </a:lnTo>
                  <a:lnTo>
                    <a:pt x="414070" y="144678"/>
                  </a:lnTo>
                  <a:lnTo>
                    <a:pt x="419671" y="149999"/>
                  </a:lnTo>
                  <a:lnTo>
                    <a:pt x="425475" y="155079"/>
                  </a:lnTo>
                  <a:lnTo>
                    <a:pt x="431088" y="157175"/>
                  </a:lnTo>
                  <a:lnTo>
                    <a:pt x="431812" y="152082"/>
                  </a:lnTo>
                  <a:lnTo>
                    <a:pt x="437045" y="138645"/>
                  </a:lnTo>
                  <a:lnTo>
                    <a:pt x="436702" y="136042"/>
                  </a:lnTo>
                  <a:lnTo>
                    <a:pt x="425945" y="123583"/>
                  </a:lnTo>
                  <a:lnTo>
                    <a:pt x="425348" y="119824"/>
                  </a:lnTo>
                  <a:lnTo>
                    <a:pt x="427050" y="106311"/>
                  </a:lnTo>
                  <a:lnTo>
                    <a:pt x="434733" y="93548"/>
                  </a:lnTo>
                  <a:lnTo>
                    <a:pt x="445871" y="83159"/>
                  </a:lnTo>
                  <a:lnTo>
                    <a:pt x="457911" y="76708"/>
                  </a:lnTo>
                  <a:lnTo>
                    <a:pt x="451383" y="71882"/>
                  </a:lnTo>
                  <a:lnTo>
                    <a:pt x="451904" y="65849"/>
                  </a:lnTo>
                  <a:lnTo>
                    <a:pt x="455422" y="59270"/>
                  </a:lnTo>
                  <a:lnTo>
                    <a:pt x="457911" y="52755"/>
                  </a:lnTo>
                  <a:close/>
                </a:path>
              </a:pathLst>
            </a:custGeom>
            <a:solidFill>
              <a:srgbClr val="78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5840655" y="3464723"/>
              <a:ext cx="33655" cy="13970"/>
            </a:xfrm>
            <a:custGeom>
              <a:avLst/>
              <a:gdLst/>
              <a:ahLst/>
              <a:cxnLst/>
              <a:rect l="l" t="t" r="r" b="b"/>
              <a:pathLst>
                <a:path w="33654" h="13970">
                  <a:moveTo>
                    <a:pt x="33159" y="0"/>
                  </a:moveTo>
                  <a:lnTo>
                    <a:pt x="31610" y="25"/>
                  </a:lnTo>
                  <a:lnTo>
                    <a:pt x="23820" y="473"/>
                  </a:lnTo>
                  <a:lnTo>
                    <a:pt x="15976" y="1255"/>
                  </a:lnTo>
                  <a:lnTo>
                    <a:pt x="8046" y="1902"/>
                  </a:lnTo>
                  <a:lnTo>
                    <a:pt x="0" y="1943"/>
                  </a:lnTo>
                  <a:lnTo>
                    <a:pt x="32562" y="13436"/>
                  </a:lnTo>
                  <a:lnTo>
                    <a:pt x="31775" y="11633"/>
                  </a:lnTo>
                  <a:lnTo>
                    <a:pt x="33096" y="6476"/>
                  </a:lnTo>
                  <a:lnTo>
                    <a:pt x="32562" y="3860"/>
                  </a:lnTo>
                  <a:lnTo>
                    <a:pt x="32372" y="3873"/>
                  </a:lnTo>
                  <a:lnTo>
                    <a:pt x="33159" y="0"/>
                  </a:lnTo>
                  <a:close/>
                </a:path>
              </a:pathLst>
            </a:custGeom>
            <a:solidFill>
              <a:srgbClr val="C2D55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5625453" y="3478160"/>
              <a:ext cx="118110" cy="90170"/>
            </a:xfrm>
            <a:custGeom>
              <a:avLst/>
              <a:gdLst/>
              <a:ahLst/>
              <a:cxnLst/>
              <a:rect l="l" t="t" r="r" b="b"/>
              <a:pathLst>
                <a:path w="118110" h="90170">
                  <a:moveTo>
                    <a:pt x="92582" y="0"/>
                  </a:moveTo>
                  <a:lnTo>
                    <a:pt x="87541" y="1409"/>
                  </a:lnTo>
                  <a:lnTo>
                    <a:pt x="78231" y="3505"/>
                  </a:lnTo>
                  <a:lnTo>
                    <a:pt x="73418" y="3835"/>
                  </a:lnTo>
                  <a:lnTo>
                    <a:pt x="55763" y="4435"/>
                  </a:lnTo>
                  <a:lnTo>
                    <a:pt x="19458" y="3849"/>
                  </a:lnTo>
                  <a:lnTo>
                    <a:pt x="0" y="3873"/>
                  </a:lnTo>
                  <a:lnTo>
                    <a:pt x="812" y="7670"/>
                  </a:lnTo>
                  <a:lnTo>
                    <a:pt x="609" y="7670"/>
                  </a:lnTo>
                  <a:lnTo>
                    <a:pt x="609" y="68973"/>
                  </a:lnTo>
                  <a:lnTo>
                    <a:pt x="14985" y="88138"/>
                  </a:lnTo>
                  <a:lnTo>
                    <a:pt x="26664" y="71849"/>
                  </a:lnTo>
                  <a:lnTo>
                    <a:pt x="36958" y="69092"/>
                  </a:lnTo>
                  <a:lnTo>
                    <a:pt x="45845" y="72505"/>
                  </a:lnTo>
                  <a:lnTo>
                    <a:pt x="53301" y="74726"/>
                  </a:lnTo>
                  <a:lnTo>
                    <a:pt x="54254" y="74612"/>
                  </a:lnTo>
                  <a:lnTo>
                    <a:pt x="63347" y="64249"/>
                  </a:lnTo>
                  <a:lnTo>
                    <a:pt x="68630" y="63233"/>
                  </a:lnTo>
                  <a:lnTo>
                    <a:pt x="84950" y="65190"/>
                  </a:lnTo>
                  <a:lnTo>
                    <a:pt x="94243" y="74668"/>
                  </a:lnTo>
                  <a:lnTo>
                    <a:pt x="101206" y="90055"/>
                  </a:lnTo>
                  <a:lnTo>
                    <a:pt x="117487" y="76644"/>
                  </a:lnTo>
                  <a:lnTo>
                    <a:pt x="111578" y="58726"/>
                  </a:lnTo>
                  <a:lnTo>
                    <a:pt x="103749" y="36850"/>
                  </a:lnTo>
                  <a:lnTo>
                    <a:pt x="96563" y="15710"/>
                  </a:lnTo>
                  <a:lnTo>
                    <a:pt x="92582" y="0"/>
                  </a:lnTo>
                  <a:close/>
                </a:path>
              </a:pathLst>
            </a:custGeom>
            <a:solidFill>
              <a:srgbClr val="7890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5798503" y="3600791"/>
              <a:ext cx="92075" cy="52705"/>
            </a:xfrm>
            <a:custGeom>
              <a:avLst/>
              <a:gdLst/>
              <a:ahLst/>
              <a:cxnLst/>
              <a:rect l="l" t="t" r="r" b="b"/>
              <a:pathLst>
                <a:path w="92075" h="52704">
                  <a:moveTo>
                    <a:pt x="41186" y="0"/>
                  </a:moveTo>
                  <a:lnTo>
                    <a:pt x="31764" y="1175"/>
                  </a:lnTo>
                  <a:lnTo>
                    <a:pt x="20926" y="4803"/>
                  </a:lnTo>
                  <a:lnTo>
                    <a:pt x="9921" y="7465"/>
                  </a:lnTo>
                  <a:lnTo>
                    <a:pt x="0" y="5740"/>
                  </a:lnTo>
                  <a:lnTo>
                    <a:pt x="13411" y="51727"/>
                  </a:lnTo>
                  <a:lnTo>
                    <a:pt x="33042" y="52295"/>
                  </a:lnTo>
                  <a:lnTo>
                    <a:pt x="52762" y="51539"/>
                  </a:lnTo>
                  <a:lnTo>
                    <a:pt x="72443" y="50398"/>
                  </a:lnTo>
                  <a:lnTo>
                    <a:pt x="91960" y="49809"/>
                  </a:lnTo>
                  <a:lnTo>
                    <a:pt x="91177" y="37114"/>
                  </a:lnTo>
                  <a:lnTo>
                    <a:pt x="84901" y="28576"/>
                  </a:lnTo>
                  <a:lnTo>
                    <a:pt x="74731" y="24908"/>
                  </a:lnTo>
                  <a:lnTo>
                    <a:pt x="62268" y="26822"/>
                  </a:lnTo>
                  <a:lnTo>
                    <a:pt x="58966" y="22745"/>
                  </a:lnTo>
                  <a:lnTo>
                    <a:pt x="62826" y="18110"/>
                  </a:lnTo>
                  <a:lnTo>
                    <a:pt x="63220" y="15316"/>
                  </a:lnTo>
                  <a:lnTo>
                    <a:pt x="57613" y="13217"/>
                  </a:lnTo>
                  <a:lnTo>
                    <a:pt x="51812" y="8139"/>
                  </a:lnTo>
                  <a:lnTo>
                    <a:pt x="46207" y="2819"/>
                  </a:lnTo>
                  <a:lnTo>
                    <a:pt x="41186" y="0"/>
                  </a:lnTo>
                  <a:close/>
                </a:path>
              </a:pathLst>
            </a:custGeom>
            <a:solidFill>
              <a:srgbClr val="609F4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5626063" y="3541393"/>
              <a:ext cx="146050" cy="111125"/>
            </a:xfrm>
            <a:custGeom>
              <a:avLst/>
              <a:gdLst/>
              <a:ahLst/>
              <a:cxnLst/>
              <a:rect l="l" t="t" r="r" b="b"/>
              <a:pathLst>
                <a:path w="146050" h="111125">
                  <a:moveTo>
                    <a:pt x="68021" y="0"/>
                  </a:moveTo>
                  <a:lnTo>
                    <a:pt x="62737" y="1015"/>
                  </a:lnTo>
                  <a:lnTo>
                    <a:pt x="53644" y="11379"/>
                  </a:lnTo>
                  <a:lnTo>
                    <a:pt x="52692" y="11493"/>
                  </a:lnTo>
                  <a:lnTo>
                    <a:pt x="45235" y="9272"/>
                  </a:lnTo>
                  <a:lnTo>
                    <a:pt x="36348" y="5859"/>
                  </a:lnTo>
                  <a:lnTo>
                    <a:pt x="26055" y="8616"/>
                  </a:lnTo>
                  <a:lnTo>
                    <a:pt x="14376" y="24904"/>
                  </a:lnTo>
                  <a:lnTo>
                    <a:pt x="0" y="5740"/>
                  </a:lnTo>
                  <a:lnTo>
                    <a:pt x="315" y="14408"/>
                  </a:lnTo>
                  <a:lnTo>
                    <a:pt x="1609" y="31793"/>
                  </a:lnTo>
                  <a:lnTo>
                    <a:pt x="1917" y="40233"/>
                  </a:lnTo>
                  <a:lnTo>
                    <a:pt x="25880" y="44229"/>
                  </a:lnTo>
                  <a:lnTo>
                    <a:pt x="49931" y="65324"/>
                  </a:lnTo>
                  <a:lnTo>
                    <a:pt x="70813" y="89202"/>
                  </a:lnTo>
                  <a:lnTo>
                    <a:pt x="85267" y="101549"/>
                  </a:lnTo>
                  <a:lnTo>
                    <a:pt x="97327" y="99003"/>
                  </a:lnTo>
                  <a:lnTo>
                    <a:pt x="110947" y="93711"/>
                  </a:lnTo>
                  <a:lnTo>
                    <a:pt x="123461" y="94732"/>
                  </a:lnTo>
                  <a:lnTo>
                    <a:pt x="132206" y="111124"/>
                  </a:lnTo>
                  <a:lnTo>
                    <a:pt x="141122" y="110921"/>
                  </a:lnTo>
                  <a:lnTo>
                    <a:pt x="145618" y="109207"/>
                  </a:lnTo>
                  <a:lnTo>
                    <a:pt x="131067" y="61356"/>
                  </a:lnTo>
                  <a:lnTo>
                    <a:pt x="116878" y="13411"/>
                  </a:lnTo>
                  <a:lnTo>
                    <a:pt x="100596" y="26822"/>
                  </a:lnTo>
                  <a:lnTo>
                    <a:pt x="93633" y="11434"/>
                  </a:lnTo>
                  <a:lnTo>
                    <a:pt x="84341" y="1956"/>
                  </a:lnTo>
                  <a:lnTo>
                    <a:pt x="68021" y="0"/>
                  </a:lnTo>
                  <a:close/>
                </a:path>
              </a:pathLst>
            </a:custGeom>
            <a:solidFill>
              <a:srgbClr val="74A2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5520157" y="3535375"/>
              <a:ext cx="62230" cy="118110"/>
            </a:xfrm>
            <a:custGeom>
              <a:avLst/>
              <a:gdLst/>
              <a:ahLst/>
              <a:cxnLst/>
              <a:rect l="l" t="t" r="r" b="b"/>
              <a:pathLst>
                <a:path w="62229" h="118110">
                  <a:moveTo>
                    <a:pt x="47234" y="0"/>
                  </a:moveTo>
                  <a:lnTo>
                    <a:pt x="37139" y="6354"/>
                  </a:lnTo>
                  <a:lnTo>
                    <a:pt x="31252" y="17567"/>
                  </a:lnTo>
                  <a:lnTo>
                    <a:pt x="29273" y="31875"/>
                  </a:lnTo>
                  <a:lnTo>
                    <a:pt x="29248" y="34936"/>
                  </a:lnTo>
                  <a:lnTo>
                    <a:pt x="35229" y="44600"/>
                  </a:lnTo>
                  <a:lnTo>
                    <a:pt x="35013" y="45299"/>
                  </a:lnTo>
                  <a:lnTo>
                    <a:pt x="30477" y="47314"/>
                  </a:lnTo>
                  <a:lnTo>
                    <a:pt x="20670" y="51025"/>
                  </a:lnTo>
                  <a:lnTo>
                    <a:pt x="9894" y="57620"/>
                  </a:lnTo>
                  <a:lnTo>
                    <a:pt x="2451" y="68286"/>
                  </a:lnTo>
                  <a:lnTo>
                    <a:pt x="0" y="81131"/>
                  </a:lnTo>
                  <a:lnTo>
                    <a:pt x="1139" y="93613"/>
                  </a:lnTo>
                  <a:lnTo>
                    <a:pt x="5808" y="105165"/>
                  </a:lnTo>
                  <a:lnTo>
                    <a:pt x="13944" y="115225"/>
                  </a:lnTo>
                  <a:lnTo>
                    <a:pt x="25969" y="116222"/>
                  </a:lnTo>
                  <a:lnTo>
                    <a:pt x="39171" y="117698"/>
                  </a:lnTo>
                  <a:lnTo>
                    <a:pt x="51733" y="116979"/>
                  </a:lnTo>
                  <a:lnTo>
                    <a:pt x="61836" y="111390"/>
                  </a:lnTo>
                  <a:lnTo>
                    <a:pt x="61555" y="83770"/>
                  </a:lnTo>
                  <a:lnTo>
                    <a:pt x="61909" y="28020"/>
                  </a:lnTo>
                  <a:lnTo>
                    <a:pt x="61836" y="265"/>
                  </a:lnTo>
                  <a:lnTo>
                    <a:pt x="47234" y="0"/>
                  </a:lnTo>
                  <a:close/>
                </a:path>
              </a:pathLst>
            </a:custGeom>
            <a:solidFill>
              <a:srgbClr val="9EBA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5627980" y="3581627"/>
              <a:ext cx="130810" cy="71755"/>
            </a:xfrm>
            <a:custGeom>
              <a:avLst/>
              <a:gdLst/>
              <a:ahLst/>
              <a:cxnLst/>
              <a:rect l="l" t="t" r="r" b="b"/>
              <a:pathLst>
                <a:path w="130810" h="71754">
                  <a:moveTo>
                    <a:pt x="0" y="0"/>
                  </a:moveTo>
                  <a:lnTo>
                    <a:pt x="0" y="70891"/>
                  </a:lnTo>
                  <a:lnTo>
                    <a:pt x="32546" y="70612"/>
                  </a:lnTo>
                  <a:lnTo>
                    <a:pt x="97764" y="71398"/>
                  </a:lnTo>
                  <a:lnTo>
                    <a:pt x="130289" y="70891"/>
                  </a:lnTo>
                  <a:lnTo>
                    <a:pt x="121544" y="54498"/>
                  </a:lnTo>
                  <a:lnTo>
                    <a:pt x="109029" y="53478"/>
                  </a:lnTo>
                  <a:lnTo>
                    <a:pt x="95409" y="58770"/>
                  </a:lnTo>
                  <a:lnTo>
                    <a:pt x="83350" y="61315"/>
                  </a:lnTo>
                  <a:lnTo>
                    <a:pt x="68896" y="48968"/>
                  </a:lnTo>
                  <a:lnTo>
                    <a:pt x="48013" y="25090"/>
                  </a:lnTo>
                  <a:lnTo>
                    <a:pt x="23962" y="39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7D40"/>
            </a:solidFill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39" name="object 139" descr="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7253669" y="433858"/>
            <a:ext cx="3136620" cy="1702498"/>
          </a:xfrm>
          <a:prstGeom prst="rect">
            <a:avLst/>
          </a:prstGeom>
        </p:spPr>
      </p:pic>
      <p:sp>
        <p:nvSpPr>
          <p:cNvPr id="140" name="object 140" descr=""/>
          <p:cNvSpPr txBox="1"/>
          <p:nvPr/>
        </p:nvSpPr>
        <p:spPr>
          <a:xfrm>
            <a:off x="7417283" y="937800"/>
            <a:ext cx="1378585" cy="8362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Mediji</a:t>
            </a:r>
            <a:r>
              <a:rPr dirty="0" sz="1600" spc="4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 </a:t>
            </a:r>
            <a:r>
              <a:rPr dirty="0" sz="1600" spc="-10" b="1">
                <a:solidFill>
                  <a:srgbClr val="1B3B1B"/>
                </a:solidFill>
                <a:latin typeface="Podkova Regular ExtraBold"/>
                <a:cs typeface="Podkova Regular ExtraBold"/>
              </a:rPr>
              <a:t>ekstra!</a:t>
            </a:r>
            <a:endParaRPr sz="1600">
              <a:latin typeface="Podkova Regular ExtraBold"/>
              <a:cs typeface="Podkova Regular ExtraBold"/>
            </a:endParaRPr>
          </a:p>
          <a:p>
            <a:pPr marL="19050" marR="158115">
              <a:lnSpc>
                <a:spcPct val="100000"/>
              </a:lnSpc>
              <a:spcBef>
                <a:spcPts val="860"/>
              </a:spcBef>
            </a:pPr>
            <a:r>
              <a:rPr dirty="0" sz="1000">
                <a:latin typeface="Podkova"/>
                <a:cs typeface="Podkova"/>
              </a:rPr>
              <a:t>“Kućice</a:t>
            </a:r>
            <a:r>
              <a:rPr dirty="0" sz="1000" spc="-2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na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drvetu</a:t>
            </a:r>
            <a:r>
              <a:rPr dirty="0" sz="1000" spc="-15">
                <a:latin typeface="Podkova"/>
                <a:cs typeface="Podkova"/>
              </a:rPr>
              <a:t> </a:t>
            </a:r>
            <a:r>
              <a:rPr dirty="0" sz="1000" spc="-25">
                <a:latin typeface="Podkova"/>
                <a:cs typeface="Podkova"/>
              </a:rPr>
              <a:t>po </a:t>
            </a:r>
            <a:r>
              <a:rPr dirty="0" sz="1000">
                <a:latin typeface="Podkova"/>
                <a:cs typeface="Podkova"/>
              </a:rPr>
              <a:t>Hrvatskoj za </a:t>
            </a:r>
            <a:r>
              <a:rPr dirty="0" sz="1000" spc="-10">
                <a:latin typeface="Podkova"/>
                <a:cs typeface="Podkova"/>
              </a:rPr>
              <a:t>odmor </a:t>
            </a:r>
            <a:r>
              <a:rPr dirty="0" sz="1000">
                <a:latin typeface="Podkova"/>
                <a:cs typeface="Podkova"/>
              </a:rPr>
              <a:t>iz </a:t>
            </a:r>
            <a:r>
              <a:rPr dirty="0" sz="1000" spc="-10">
                <a:latin typeface="Podkova"/>
                <a:cs typeface="Podkova"/>
              </a:rPr>
              <a:t>snova”</a:t>
            </a:r>
            <a:endParaRPr sz="1000">
              <a:latin typeface="Podkova"/>
              <a:cs typeface="Podkova"/>
            </a:endParaRPr>
          </a:p>
        </p:txBody>
      </p:sp>
      <p:sp>
        <p:nvSpPr>
          <p:cNvPr id="141" name="object 141" descr=""/>
          <p:cNvSpPr/>
          <p:nvPr/>
        </p:nvSpPr>
        <p:spPr>
          <a:xfrm>
            <a:off x="7313041" y="2547250"/>
            <a:ext cx="3121025" cy="4672330"/>
          </a:xfrm>
          <a:custGeom>
            <a:avLst/>
            <a:gdLst/>
            <a:ahLst/>
            <a:cxnLst/>
            <a:rect l="l" t="t" r="r" b="b"/>
            <a:pathLst>
              <a:path w="3121025" h="4672330">
                <a:moveTo>
                  <a:pt x="2943872" y="0"/>
                </a:moveTo>
                <a:lnTo>
                  <a:pt x="176695" y="0"/>
                </a:lnTo>
                <a:lnTo>
                  <a:pt x="120845" y="4461"/>
                </a:lnTo>
                <a:lnTo>
                  <a:pt x="72340" y="16883"/>
                </a:lnTo>
                <a:lnTo>
                  <a:pt x="34091" y="35823"/>
                </a:lnTo>
                <a:lnTo>
                  <a:pt x="9007" y="59839"/>
                </a:lnTo>
                <a:lnTo>
                  <a:pt x="0" y="87490"/>
                </a:lnTo>
                <a:lnTo>
                  <a:pt x="0" y="4584725"/>
                </a:lnTo>
                <a:lnTo>
                  <a:pt x="34091" y="4636392"/>
                </a:lnTo>
                <a:lnTo>
                  <a:pt x="72340" y="4655332"/>
                </a:lnTo>
                <a:lnTo>
                  <a:pt x="120845" y="4667754"/>
                </a:lnTo>
                <a:lnTo>
                  <a:pt x="176695" y="4672215"/>
                </a:lnTo>
                <a:lnTo>
                  <a:pt x="2943872" y="4672215"/>
                </a:lnTo>
                <a:lnTo>
                  <a:pt x="2999728" y="4667754"/>
                </a:lnTo>
                <a:lnTo>
                  <a:pt x="3048236" y="4655332"/>
                </a:lnTo>
                <a:lnTo>
                  <a:pt x="3086488" y="4636392"/>
                </a:lnTo>
                <a:lnTo>
                  <a:pt x="3120580" y="4584725"/>
                </a:lnTo>
                <a:lnTo>
                  <a:pt x="3120580" y="87490"/>
                </a:lnTo>
                <a:lnTo>
                  <a:pt x="3086488" y="35823"/>
                </a:lnTo>
                <a:lnTo>
                  <a:pt x="3048236" y="16883"/>
                </a:lnTo>
                <a:lnTo>
                  <a:pt x="2999728" y="4461"/>
                </a:lnTo>
                <a:lnTo>
                  <a:pt x="2943872" y="0"/>
                </a:lnTo>
                <a:close/>
              </a:path>
            </a:pathLst>
          </a:custGeom>
          <a:solidFill>
            <a:srgbClr val="FAF8F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2" name="object 142" descr=""/>
          <p:cNvSpPr txBox="1"/>
          <p:nvPr/>
        </p:nvSpPr>
        <p:spPr>
          <a:xfrm>
            <a:off x="7438415" y="3115295"/>
            <a:ext cx="14757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Podkova Regular ExtraBold"/>
                <a:cs typeface="Podkova Regular ExtraBold"/>
              </a:rPr>
              <a:t>Kviz</a:t>
            </a:r>
            <a:r>
              <a:rPr dirty="0" sz="2000" spc="5" b="1">
                <a:latin typeface="Podkova Regular ExtraBold"/>
                <a:cs typeface="Podkova Regular ExtraBold"/>
              </a:rPr>
              <a:t> </a:t>
            </a:r>
            <a:r>
              <a:rPr dirty="0" sz="2000" spc="-10" b="1">
                <a:latin typeface="Podkova Regular ExtraBold"/>
                <a:cs typeface="Podkova Regular ExtraBold"/>
              </a:rPr>
              <a:t>znanja</a:t>
            </a:r>
            <a:endParaRPr sz="2000">
              <a:latin typeface="Podkova Regular ExtraBold"/>
              <a:cs typeface="Podkova Regular ExtraBold"/>
            </a:endParaRPr>
          </a:p>
        </p:txBody>
      </p:sp>
      <p:sp>
        <p:nvSpPr>
          <p:cNvPr id="143" name="object 143" descr=""/>
          <p:cNvSpPr txBox="1"/>
          <p:nvPr/>
        </p:nvSpPr>
        <p:spPr>
          <a:xfrm>
            <a:off x="7449314" y="3535970"/>
            <a:ext cx="2770505" cy="27686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59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Gdje se u šumi skladišti </a:t>
            </a:r>
            <a:r>
              <a:rPr dirty="0" sz="1200" spc="-10">
                <a:latin typeface="Podkova"/>
                <a:cs typeface="Podkova"/>
              </a:rPr>
              <a:t>ugljik?</a:t>
            </a:r>
            <a:endParaRPr sz="1200">
              <a:latin typeface="Podkova"/>
              <a:cs typeface="Podkova"/>
            </a:endParaRPr>
          </a:p>
          <a:p>
            <a:pPr marL="240029" marR="61214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je postotak kisika koji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5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atmosferu dolazi iz </a:t>
            </a:r>
            <a:r>
              <a:rPr dirty="0" sz="1200" spc="-10">
                <a:latin typeface="Podkova"/>
                <a:cs typeface="Podkova"/>
              </a:rPr>
              <a:t>šume?</a:t>
            </a:r>
            <a:endParaRPr sz="1200">
              <a:latin typeface="Podkova"/>
              <a:cs typeface="Podkova"/>
            </a:endParaRPr>
          </a:p>
          <a:p>
            <a:pPr marL="240029" marR="50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je najznačajniji doprinos šuma </a:t>
            </a:r>
            <a:r>
              <a:rPr dirty="0" sz="1200" spc="-50">
                <a:latin typeface="Podkova"/>
                <a:cs typeface="Podkova"/>
              </a:rPr>
              <a:t>u </a:t>
            </a:r>
            <a:r>
              <a:rPr dirty="0" sz="1200" spc="-50">
                <a:latin typeface="Podkova"/>
                <a:cs typeface="Podkova"/>
              </a:rPr>
              <a:t>	</a:t>
            </a:r>
            <a:r>
              <a:rPr dirty="0" sz="1200">
                <a:latin typeface="Podkova"/>
                <a:cs typeface="Podkova"/>
              </a:rPr>
              <a:t>ublažavanju klimatskih </a:t>
            </a:r>
            <a:r>
              <a:rPr dirty="0" sz="1200" spc="-10">
                <a:latin typeface="Podkova"/>
                <a:cs typeface="Podkova"/>
              </a:rPr>
              <a:t>promjena?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Što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</a:t>
            </a:r>
            <a:r>
              <a:rPr dirty="0" sz="1200" spc="-1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autohtone</a:t>
            </a:r>
            <a:r>
              <a:rPr dirty="0" sz="1200" spc="-20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vrste?</a:t>
            </a:r>
            <a:endParaRPr sz="1200">
              <a:latin typeface="Podkova"/>
              <a:cs typeface="Podkova"/>
            </a:endParaRPr>
          </a:p>
          <a:p>
            <a:pPr marL="240029" marR="398780" indent="-227329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su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to općekorisne</a:t>
            </a:r>
            <a:r>
              <a:rPr dirty="0" sz="1200" spc="-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funkcije 	šuma?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Koje su socijalne funkcije </a:t>
            </a:r>
            <a:r>
              <a:rPr dirty="0" sz="1200" spc="-10">
                <a:latin typeface="Podkova"/>
                <a:cs typeface="Podkova"/>
              </a:rPr>
              <a:t>šuma?</a:t>
            </a:r>
            <a:endParaRPr sz="1200">
              <a:latin typeface="Podkova"/>
              <a:cs typeface="Podkova"/>
            </a:endParaRPr>
          </a:p>
          <a:p>
            <a:pPr marL="241300" marR="252729" indent="-228600">
              <a:lnSpc>
                <a:spcPct val="125000"/>
              </a:lnSpc>
              <a:buAutoNum type="arabicPeriod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Koji su najvažniji učinci šuma </a:t>
            </a:r>
            <a:r>
              <a:rPr dirty="0" sz="1200" spc="-25">
                <a:latin typeface="Podkova"/>
                <a:cs typeface="Podkova"/>
              </a:rPr>
              <a:t>na </a:t>
            </a:r>
            <a:r>
              <a:rPr dirty="0" sz="1200">
                <a:latin typeface="Podkova"/>
                <a:cs typeface="Podkova"/>
              </a:rPr>
              <a:t>naše </a:t>
            </a:r>
            <a:r>
              <a:rPr dirty="0" sz="1200" spc="-10">
                <a:latin typeface="Podkova"/>
                <a:cs typeface="Podkova"/>
              </a:rPr>
              <a:t>zdravlje?</a:t>
            </a:r>
            <a:endParaRPr sz="1200">
              <a:latin typeface="Podkova"/>
              <a:cs typeface="Podkova"/>
            </a:endParaRPr>
          </a:p>
          <a:p>
            <a:pPr marL="240029" indent="-227329">
              <a:lnSpc>
                <a:spcPct val="100000"/>
              </a:lnSpc>
              <a:spcBef>
                <a:spcPts val="360"/>
              </a:spcBef>
              <a:buAutoNum type="arabicPeriod"/>
              <a:tabLst>
                <a:tab pos="240029" algn="l"/>
              </a:tabLst>
            </a:pPr>
            <a:r>
              <a:rPr dirty="0" sz="1200">
                <a:latin typeface="Podkova"/>
                <a:cs typeface="Podkova"/>
              </a:rPr>
              <a:t>Što je šumska </a:t>
            </a:r>
            <a:r>
              <a:rPr dirty="0" sz="1200" spc="-10">
                <a:latin typeface="Podkova"/>
                <a:cs typeface="Podkova"/>
              </a:rPr>
              <a:t>pedagogija?</a:t>
            </a:r>
            <a:endParaRPr sz="1200">
              <a:latin typeface="Podkova"/>
              <a:cs typeface="Podkova"/>
            </a:endParaRPr>
          </a:p>
        </p:txBody>
      </p:sp>
      <p:sp>
        <p:nvSpPr>
          <p:cNvPr id="144" name="object 144" descr=""/>
          <p:cNvSpPr txBox="1"/>
          <p:nvPr/>
        </p:nvSpPr>
        <p:spPr>
          <a:xfrm>
            <a:off x="7449314" y="6279170"/>
            <a:ext cx="2501265" cy="711200"/>
          </a:xfrm>
          <a:prstGeom prst="rect">
            <a:avLst/>
          </a:prstGeom>
        </p:spPr>
        <p:txBody>
          <a:bodyPr wrap="square" lIns="0" tIns="58419" rIns="0" bIns="0" rtlCol="0" vert="horz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459"/>
              </a:spcBef>
              <a:buAutoNum type="arabicPeriod" startAt="9"/>
              <a:tabLst>
                <a:tab pos="240665" algn="l"/>
              </a:tabLst>
            </a:pPr>
            <a:r>
              <a:rPr dirty="0" sz="1200">
                <a:latin typeface="Podkova"/>
                <a:cs typeface="Podkova"/>
              </a:rPr>
              <a:t>Koje su odrednice </a:t>
            </a:r>
            <a:r>
              <a:rPr dirty="0" sz="1200" spc="-10">
                <a:latin typeface="Podkova"/>
                <a:cs typeface="Podkova"/>
              </a:rPr>
              <a:t>ekoturizma?</a:t>
            </a:r>
            <a:endParaRPr sz="1200">
              <a:latin typeface="Podkova"/>
              <a:cs typeface="Podkova"/>
            </a:endParaRPr>
          </a:p>
          <a:p>
            <a:pPr marL="241300" marR="5080" indent="-228600">
              <a:lnSpc>
                <a:spcPct val="125000"/>
              </a:lnSpc>
              <a:buAutoNum type="arabicPeriod" startAt="9"/>
              <a:tabLst>
                <a:tab pos="241300" algn="l"/>
              </a:tabLst>
            </a:pPr>
            <a:r>
              <a:rPr dirty="0" sz="1200">
                <a:latin typeface="Podkova"/>
                <a:cs typeface="Podkova"/>
              </a:rPr>
              <a:t>Koje su najznačajnije </a:t>
            </a:r>
            <a:r>
              <a:rPr dirty="0" sz="1200" spc="-10">
                <a:latin typeface="Podkova"/>
                <a:cs typeface="Podkova"/>
              </a:rPr>
              <a:t>ekonomske </a:t>
            </a:r>
            <a:r>
              <a:rPr dirty="0" sz="1200">
                <a:latin typeface="Podkova"/>
                <a:cs typeface="Podkova"/>
              </a:rPr>
              <a:t>dobrobiti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>
                <a:latin typeface="Podkova"/>
                <a:cs typeface="Podkova"/>
              </a:rPr>
              <a:t>od</a:t>
            </a:r>
            <a:r>
              <a:rPr dirty="0" sz="1200" spc="-25">
                <a:latin typeface="Podkova"/>
                <a:cs typeface="Podkova"/>
              </a:rPr>
              <a:t> </a:t>
            </a:r>
            <a:r>
              <a:rPr dirty="0" sz="1200" spc="-10">
                <a:latin typeface="Podkova"/>
                <a:cs typeface="Podkova"/>
              </a:rPr>
              <a:t>šuma?</a:t>
            </a:r>
            <a:endParaRPr sz="1200">
              <a:latin typeface="Podkova"/>
              <a:cs typeface="Podkova"/>
            </a:endParaRPr>
          </a:p>
        </p:txBody>
      </p:sp>
      <p:grpSp>
        <p:nvGrpSpPr>
          <p:cNvPr id="145" name="object 145" descr=""/>
          <p:cNvGrpSpPr/>
          <p:nvPr/>
        </p:nvGrpSpPr>
        <p:grpSpPr>
          <a:xfrm>
            <a:off x="9093531" y="2306306"/>
            <a:ext cx="1321435" cy="1231900"/>
            <a:chOff x="9093531" y="2306306"/>
            <a:chExt cx="1321435" cy="1231900"/>
          </a:xfrm>
        </p:grpSpPr>
        <p:sp>
          <p:nvSpPr>
            <p:cNvPr id="146" name="object 146" descr=""/>
            <p:cNvSpPr/>
            <p:nvPr/>
          </p:nvSpPr>
          <p:spPr>
            <a:xfrm>
              <a:off x="9093531" y="2306306"/>
              <a:ext cx="1321435" cy="1231900"/>
            </a:xfrm>
            <a:custGeom>
              <a:avLst/>
              <a:gdLst/>
              <a:ahLst/>
              <a:cxnLst/>
              <a:rect l="l" t="t" r="r" b="b"/>
              <a:pathLst>
                <a:path w="1321434" h="1231900">
                  <a:moveTo>
                    <a:pt x="1165326" y="0"/>
                  </a:moveTo>
                  <a:lnTo>
                    <a:pt x="156121" y="0"/>
                  </a:lnTo>
                  <a:lnTo>
                    <a:pt x="106771" y="7959"/>
                  </a:lnTo>
                  <a:lnTo>
                    <a:pt x="63913" y="30123"/>
                  </a:lnTo>
                  <a:lnTo>
                    <a:pt x="30119" y="63919"/>
                  </a:lnTo>
                  <a:lnTo>
                    <a:pt x="7958" y="106775"/>
                  </a:lnTo>
                  <a:lnTo>
                    <a:pt x="0" y="156121"/>
                  </a:lnTo>
                  <a:lnTo>
                    <a:pt x="0" y="1075410"/>
                  </a:lnTo>
                  <a:lnTo>
                    <a:pt x="7958" y="1124760"/>
                  </a:lnTo>
                  <a:lnTo>
                    <a:pt x="30119" y="1167617"/>
                  </a:lnTo>
                  <a:lnTo>
                    <a:pt x="63913" y="1201412"/>
                  </a:lnTo>
                  <a:lnTo>
                    <a:pt x="106771" y="1223573"/>
                  </a:lnTo>
                  <a:lnTo>
                    <a:pt x="156121" y="1231531"/>
                  </a:lnTo>
                  <a:lnTo>
                    <a:pt x="1165326" y="1231531"/>
                  </a:lnTo>
                  <a:lnTo>
                    <a:pt x="1214670" y="1223573"/>
                  </a:lnTo>
                  <a:lnTo>
                    <a:pt x="1257523" y="1201412"/>
                  </a:lnTo>
                  <a:lnTo>
                    <a:pt x="1291316" y="1167617"/>
                  </a:lnTo>
                  <a:lnTo>
                    <a:pt x="1313476" y="1124760"/>
                  </a:lnTo>
                  <a:lnTo>
                    <a:pt x="1321435" y="1075410"/>
                  </a:lnTo>
                  <a:lnTo>
                    <a:pt x="1321435" y="156121"/>
                  </a:lnTo>
                  <a:lnTo>
                    <a:pt x="1313476" y="106775"/>
                  </a:lnTo>
                  <a:lnTo>
                    <a:pt x="1291316" y="63919"/>
                  </a:lnTo>
                  <a:lnTo>
                    <a:pt x="1257523" y="30123"/>
                  </a:lnTo>
                  <a:lnTo>
                    <a:pt x="1214670" y="7959"/>
                  </a:lnTo>
                  <a:lnTo>
                    <a:pt x="1165326" y="0"/>
                  </a:lnTo>
                  <a:close/>
                </a:path>
              </a:pathLst>
            </a:custGeom>
            <a:solidFill>
              <a:srgbClr val="FAF8F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252331" y="2433053"/>
              <a:ext cx="1007999" cy="1007986"/>
            </a:xfrm>
            <a:prstGeom prst="rect">
              <a:avLst/>
            </a:prstGeom>
          </p:spPr>
        </p:pic>
      </p:grpSp>
      <p:sp>
        <p:nvSpPr>
          <p:cNvPr id="148" name="object 148" descr=""/>
          <p:cNvSpPr txBox="1"/>
          <p:nvPr/>
        </p:nvSpPr>
        <p:spPr>
          <a:xfrm>
            <a:off x="7415823" y="2603282"/>
            <a:ext cx="1593215" cy="381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6700"/>
              </a:lnSpc>
              <a:spcBef>
                <a:spcPts val="100"/>
              </a:spcBef>
            </a:pPr>
            <a:r>
              <a:rPr dirty="0" sz="1000">
                <a:latin typeface="Podkova"/>
                <a:cs typeface="Podkova"/>
              </a:rPr>
              <a:t>Potraži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pitanja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i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>
                <a:latin typeface="Podkova"/>
                <a:cs typeface="Podkova"/>
              </a:rPr>
              <a:t>odgovore</a:t>
            </a:r>
            <a:r>
              <a:rPr dirty="0" sz="1000" spc="-10">
                <a:latin typeface="Podkova"/>
                <a:cs typeface="Podkova"/>
              </a:rPr>
              <a:t> </a:t>
            </a:r>
            <a:r>
              <a:rPr dirty="0" sz="1000" spc="-50">
                <a:latin typeface="Podkova"/>
                <a:cs typeface="Podkova"/>
              </a:rPr>
              <a:t>u</a:t>
            </a:r>
            <a:r>
              <a:rPr dirty="0" sz="1000">
                <a:latin typeface="Podkova"/>
                <a:cs typeface="Podkova"/>
              </a:rPr>
              <a:t> digitalnom</a:t>
            </a:r>
            <a:r>
              <a:rPr dirty="0" sz="1000" spc="-50">
                <a:latin typeface="Podkova"/>
                <a:cs typeface="Podkova"/>
              </a:rPr>
              <a:t> </a:t>
            </a:r>
            <a:r>
              <a:rPr dirty="0" sz="1000" spc="-10">
                <a:latin typeface="Podkova"/>
                <a:cs typeface="Podkova"/>
              </a:rPr>
              <a:t>formatu.</a:t>
            </a:r>
            <a:endParaRPr sz="1000">
              <a:latin typeface="Podkova"/>
              <a:cs typeface="Podk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2025-03-23T20:09:17Z</dcterms:created>
  <dcterms:modified xsi:type="dcterms:W3CDTF">2025-03-23T20:09:17Z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2025-03-23T00:00:00Z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2025-03-23T00:00:00Z</vt:filetime>
  </property>
  <property fmtid="{D5CDD505-2E9C-101B-9397-08002B2CF9AE}" pid="5" name="Producer">
    <vt:lpwstr>Adobe PDF Library 17.0</vt:lpwstr>
  </property>
</Properties>
</file>