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90324" y="1478476"/>
            <a:ext cx="702310" cy="180340"/>
          </a:xfrm>
          <a:custGeom>
            <a:avLst/>
            <a:gdLst/>
            <a:ahLst/>
            <a:cxnLst/>
            <a:rect l="l" t="t" r="r" b="b"/>
            <a:pathLst>
              <a:path w="702310" h="180339">
                <a:moveTo>
                  <a:pt x="61200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612000" y="179997"/>
                </a:lnTo>
                <a:lnTo>
                  <a:pt x="647034" y="172924"/>
                </a:lnTo>
                <a:lnTo>
                  <a:pt x="675643" y="153636"/>
                </a:lnTo>
                <a:lnTo>
                  <a:pt x="694932" y="125031"/>
                </a:lnTo>
                <a:lnTo>
                  <a:pt x="702005" y="90004"/>
                </a:lnTo>
                <a:lnTo>
                  <a:pt x="694932" y="54971"/>
                </a:lnTo>
                <a:lnTo>
                  <a:pt x="675643" y="26362"/>
                </a:lnTo>
                <a:lnTo>
                  <a:pt x="647034" y="7073"/>
                </a:lnTo>
                <a:lnTo>
                  <a:pt x="612000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3142" y="1676406"/>
            <a:ext cx="967740" cy="180340"/>
          </a:xfrm>
          <a:custGeom>
            <a:avLst/>
            <a:gdLst/>
            <a:ahLst/>
            <a:cxnLst/>
            <a:rect l="l" t="t" r="r" b="b"/>
            <a:pathLst>
              <a:path w="967740" h="180339">
                <a:moveTo>
                  <a:pt x="8775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877506" y="179997"/>
                </a:lnTo>
                <a:lnTo>
                  <a:pt x="912540" y="172924"/>
                </a:lnTo>
                <a:lnTo>
                  <a:pt x="941149" y="153636"/>
                </a:lnTo>
                <a:lnTo>
                  <a:pt x="960438" y="125031"/>
                </a:lnTo>
                <a:lnTo>
                  <a:pt x="967511" y="90004"/>
                </a:lnTo>
                <a:lnTo>
                  <a:pt x="960438" y="54971"/>
                </a:lnTo>
                <a:lnTo>
                  <a:pt x="941149" y="26362"/>
                </a:lnTo>
                <a:lnTo>
                  <a:pt x="912540" y="7073"/>
                </a:lnTo>
                <a:lnTo>
                  <a:pt x="8775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664" y="500014"/>
            <a:ext cx="39116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132.png"/><Relationship Id="rId26" Type="http://schemas.openxmlformats.org/officeDocument/2006/relationships/image" Target="../media/image133.png"/><Relationship Id="rId27" Type="http://schemas.openxmlformats.org/officeDocument/2006/relationships/image" Target="../media/image134.png"/><Relationship Id="rId28" Type="http://schemas.openxmlformats.org/officeDocument/2006/relationships/image" Target="../media/image135.png"/><Relationship Id="rId29" Type="http://schemas.openxmlformats.org/officeDocument/2006/relationships/image" Target="../media/image136.png"/><Relationship Id="rId30" Type="http://schemas.openxmlformats.org/officeDocument/2006/relationships/image" Target="../media/image13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20" Type="http://schemas.openxmlformats.org/officeDocument/2006/relationships/image" Target="../media/image156.png"/><Relationship Id="rId21" Type="http://schemas.openxmlformats.org/officeDocument/2006/relationships/image" Target="../media/image157.png"/><Relationship Id="rId22" Type="http://schemas.openxmlformats.org/officeDocument/2006/relationships/image" Target="../media/image158.png"/><Relationship Id="rId23" Type="http://schemas.openxmlformats.org/officeDocument/2006/relationships/image" Target="../media/image159.png"/><Relationship Id="rId24" Type="http://schemas.openxmlformats.org/officeDocument/2006/relationships/image" Target="../media/image160.png"/><Relationship Id="rId25" Type="http://schemas.openxmlformats.org/officeDocument/2006/relationships/image" Target="../media/image16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jpg"/><Relationship Id="rId15" Type="http://schemas.openxmlformats.org/officeDocument/2006/relationships/image" Target="../media/image102.jpg"/><Relationship Id="rId16" Type="http://schemas.openxmlformats.org/officeDocument/2006/relationships/image" Target="../media/image103.jpg"/><Relationship Id="rId17" Type="http://schemas.openxmlformats.org/officeDocument/2006/relationships/image" Target="../media/image104.jpg"/><Relationship Id="rId18" Type="http://schemas.openxmlformats.org/officeDocument/2006/relationships/image" Target="../media/image105.jpg"/><Relationship Id="rId19" Type="http://schemas.openxmlformats.org/officeDocument/2006/relationships/image" Target="../media/image10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32" y="0"/>
            <a:ext cx="10692130" cy="7560309"/>
            <a:chOff x="-132" y="0"/>
            <a:chExt cx="1069213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0692130" cy="3633470"/>
            </a:xfrm>
            <a:custGeom>
              <a:avLst/>
              <a:gdLst/>
              <a:ahLst/>
              <a:cxnLst/>
              <a:rect l="l" t="t" r="r" b="b"/>
              <a:pathLst>
                <a:path w="10692130" h="3633470">
                  <a:moveTo>
                    <a:pt x="0" y="3632949"/>
                  </a:moveTo>
                  <a:lnTo>
                    <a:pt x="10692003" y="363294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3632949"/>
                  </a:lnTo>
                  <a:close/>
                </a:path>
              </a:pathLst>
            </a:custGeom>
            <a:solidFill>
              <a:srgbClr val="FAD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632961"/>
              <a:ext cx="10692130" cy="3927475"/>
            </a:xfrm>
            <a:custGeom>
              <a:avLst/>
              <a:gdLst/>
              <a:ahLst/>
              <a:cxnLst/>
              <a:rect l="l" t="t" r="r" b="b"/>
              <a:pathLst>
                <a:path w="10692130" h="3927475">
                  <a:moveTo>
                    <a:pt x="10692003" y="0"/>
                  </a:moveTo>
                  <a:lnTo>
                    <a:pt x="0" y="0"/>
                  </a:lnTo>
                  <a:lnTo>
                    <a:pt x="0" y="3927043"/>
                  </a:lnTo>
                  <a:lnTo>
                    <a:pt x="10692003" y="392704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9B3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2" y="0"/>
              <a:ext cx="7126556" cy="38029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4232" y="3731283"/>
            <a:ext cx="5337175" cy="1610360"/>
          </a:xfrm>
          <a:prstGeom prst="rect"/>
        </p:spPr>
        <p:txBody>
          <a:bodyPr wrap="square" lIns="0" tIns="138430" rIns="0" bIns="0" rtlCol="0" vert="horz">
            <a:spAutoFit/>
          </a:bodyPr>
          <a:lstStyle/>
          <a:p>
            <a:pPr marL="12700" marR="5080">
              <a:lnSpc>
                <a:spcPts val="5760"/>
              </a:lnSpc>
              <a:spcBef>
                <a:spcPts val="1090"/>
              </a:spcBef>
              <a:tabLst>
                <a:tab pos="434975" algn="l"/>
                <a:tab pos="2725420" algn="l"/>
              </a:tabLst>
            </a:pPr>
            <a:r>
              <a:rPr dirty="0" sz="5600" spc="-10">
                <a:solidFill>
                  <a:srgbClr val="5F2610"/>
                </a:solidFill>
              </a:rPr>
              <a:t>Šumski</a:t>
            </a:r>
            <a:r>
              <a:rPr dirty="0" sz="5600">
                <a:solidFill>
                  <a:srgbClr val="5F2610"/>
                </a:solidFill>
              </a:rPr>
              <a:t>	</a:t>
            </a:r>
            <a:r>
              <a:rPr dirty="0" sz="5600" spc="-10">
                <a:solidFill>
                  <a:srgbClr val="5F2610"/>
                </a:solidFill>
              </a:rPr>
              <a:t>plodovi </a:t>
            </a:r>
            <a:r>
              <a:rPr dirty="0" sz="5600" spc="-50">
                <a:solidFill>
                  <a:srgbClr val="5F2610"/>
                </a:solidFill>
              </a:rPr>
              <a:t>i</a:t>
            </a:r>
            <a:r>
              <a:rPr dirty="0" sz="5600">
                <a:solidFill>
                  <a:srgbClr val="5F2610"/>
                </a:solidFill>
              </a:rPr>
              <a:t>	</a:t>
            </a:r>
            <a:r>
              <a:rPr dirty="0" sz="5600" spc="-10">
                <a:solidFill>
                  <a:srgbClr val="5F2610"/>
                </a:solidFill>
              </a:rPr>
              <a:t>resursi</a:t>
            </a:r>
            <a:endParaRPr sz="5600"/>
          </a:p>
        </p:txBody>
      </p:sp>
      <p:sp>
        <p:nvSpPr>
          <p:cNvPr id="7" name="object 7" descr=""/>
          <p:cNvSpPr txBox="1"/>
          <p:nvPr/>
        </p:nvSpPr>
        <p:spPr>
          <a:xfrm>
            <a:off x="3734232" y="5590945"/>
            <a:ext cx="15182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422A24"/>
                </a:solidFill>
                <a:latin typeface="Podkova Regular Medium"/>
                <a:cs typeface="Podkova Regular Medium"/>
              </a:rPr>
              <a:t>Kutija znanja </a:t>
            </a:r>
            <a:r>
              <a:rPr dirty="0" sz="1600" spc="-25">
                <a:solidFill>
                  <a:srgbClr val="422A24"/>
                </a:solidFill>
                <a:latin typeface="Podkova Regular Medium"/>
                <a:cs typeface="Podkova Regular Medium"/>
              </a:rPr>
              <a:t>IV</a:t>
            </a:r>
            <a:endParaRPr sz="1600">
              <a:latin typeface="Podkova Regular Medium"/>
              <a:cs typeface="Podkova Regula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35194" y="2383805"/>
            <a:ext cx="474345" cy="180340"/>
          </a:xfrm>
          <a:custGeom>
            <a:avLst/>
            <a:gdLst/>
            <a:ahLst/>
            <a:cxnLst/>
            <a:rect l="l" t="t" r="r" b="b"/>
            <a:pathLst>
              <a:path w="474344" h="180339">
                <a:moveTo>
                  <a:pt x="3838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383806" y="179997"/>
                </a:lnTo>
                <a:lnTo>
                  <a:pt x="418838" y="172924"/>
                </a:lnTo>
                <a:lnTo>
                  <a:pt x="447443" y="153636"/>
                </a:lnTo>
                <a:lnTo>
                  <a:pt x="466727" y="125031"/>
                </a:lnTo>
                <a:lnTo>
                  <a:pt x="473798" y="90004"/>
                </a:lnTo>
                <a:lnTo>
                  <a:pt x="466727" y="54971"/>
                </a:lnTo>
                <a:lnTo>
                  <a:pt x="447443" y="26362"/>
                </a:lnTo>
                <a:lnTo>
                  <a:pt x="418838" y="7073"/>
                </a:lnTo>
                <a:lnTo>
                  <a:pt x="3838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35794" y="3470293"/>
            <a:ext cx="474345" cy="180340"/>
          </a:xfrm>
          <a:custGeom>
            <a:avLst/>
            <a:gdLst/>
            <a:ahLst/>
            <a:cxnLst/>
            <a:rect l="l" t="t" r="r" b="b"/>
            <a:pathLst>
              <a:path w="474344" h="180339">
                <a:moveTo>
                  <a:pt x="3838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383806" y="179997"/>
                </a:lnTo>
                <a:lnTo>
                  <a:pt x="418838" y="172924"/>
                </a:lnTo>
                <a:lnTo>
                  <a:pt x="447443" y="153636"/>
                </a:lnTo>
                <a:lnTo>
                  <a:pt x="466727" y="125031"/>
                </a:lnTo>
                <a:lnTo>
                  <a:pt x="473798" y="90004"/>
                </a:lnTo>
                <a:lnTo>
                  <a:pt x="466727" y="54971"/>
                </a:lnTo>
                <a:lnTo>
                  <a:pt x="447443" y="26362"/>
                </a:lnTo>
                <a:lnTo>
                  <a:pt x="418838" y="7073"/>
                </a:lnTo>
                <a:lnTo>
                  <a:pt x="3838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941295" y="6373204"/>
            <a:ext cx="1123950" cy="180340"/>
          </a:xfrm>
          <a:custGeom>
            <a:avLst/>
            <a:gdLst/>
            <a:ahLst/>
            <a:cxnLst/>
            <a:rect l="l" t="t" r="r" b="b"/>
            <a:pathLst>
              <a:path w="1123950" h="180340">
                <a:moveTo>
                  <a:pt x="10339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033906" y="179997"/>
                </a:lnTo>
                <a:lnTo>
                  <a:pt x="1068938" y="172924"/>
                </a:lnTo>
                <a:lnTo>
                  <a:pt x="1097543" y="153636"/>
                </a:lnTo>
                <a:lnTo>
                  <a:pt x="1116828" y="125031"/>
                </a:lnTo>
                <a:lnTo>
                  <a:pt x="1123899" y="90004"/>
                </a:lnTo>
                <a:lnTo>
                  <a:pt x="1116828" y="54971"/>
                </a:lnTo>
                <a:lnTo>
                  <a:pt x="1097543" y="26362"/>
                </a:lnTo>
                <a:lnTo>
                  <a:pt x="1068938" y="7073"/>
                </a:lnTo>
                <a:lnTo>
                  <a:pt x="10339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984172" y="3560291"/>
            <a:ext cx="1362075" cy="180340"/>
          </a:xfrm>
          <a:custGeom>
            <a:avLst/>
            <a:gdLst/>
            <a:ahLst/>
            <a:cxnLst/>
            <a:rect l="l" t="t" r="r" b="b"/>
            <a:pathLst>
              <a:path w="1362075" h="180339">
                <a:moveTo>
                  <a:pt x="127182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271828" y="179997"/>
                </a:lnTo>
                <a:lnTo>
                  <a:pt x="1306860" y="172924"/>
                </a:lnTo>
                <a:lnTo>
                  <a:pt x="1335465" y="153636"/>
                </a:lnTo>
                <a:lnTo>
                  <a:pt x="1354749" y="125031"/>
                </a:lnTo>
                <a:lnTo>
                  <a:pt x="1361820" y="90004"/>
                </a:lnTo>
                <a:lnTo>
                  <a:pt x="1354749" y="54971"/>
                </a:lnTo>
                <a:lnTo>
                  <a:pt x="1335465" y="26362"/>
                </a:lnTo>
                <a:lnTo>
                  <a:pt x="1306860" y="7073"/>
                </a:lnTo>
                <a:lnTo>
                  <a:pt x="1271828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293595" y="3309602"/>
            <a:ext cx="626745" cy="180340"/>
          </a:xfrm>
          <a:custGeom>
            <a:avLst/>
            <a:gdLst/>
            <a:ahLst/>
            <a:cxnLst/>
            <a:rect l="l" t="t" r="r" b="b"/>
            <a:pathLst>
              <a:path w="626745" h="180339">
                <a:moveTo>
                  <a:pt x="5364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536409" y="179997"/>
                </a:lnTo>
                <a:lnTo>
                  <a:pt x="571436" y="172924"/>
                </a:lnTo>
                <a:lnTo>
                  <a:pt x="600041" y="153636"/>
                </a:lnTo>
                <a:lnTo>
                  <a:pt x="619329" y="125031"/>
                </a:lnTo>
                <a:lnTo>
                  <a:pt x="626402" y="90004"/>
                </a:lnTo>
                <a:lnTo>
                  <a:pt x="619329" y="54971"/>
                </a:lnTo>
                <a:lnTo>
                  <a:pt x="600041" y="26362"/>
                </a:lnTo>
                <a:lnTo>
                  <a:pt x="571436" y="7073"/>
                </a:lnTo>
                <a:lnTo>
                  <a:pt x="536409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7153136" y="210357"/>
            <a:ext cx="3241040" cy="1858010"/>
            <a:chOff x="7153136" y="210357"/>
            <a:chExt cx="3241040" cy="185801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9292" y="1236978"/>
              <a:ext cx="185737" cy="25191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928248" y="1211096"/>
              <a:ext cx="154305" cy="258445"/>
            </a:xfrm>
            <a:custGeom>
              <a:avLst/>
              <a:gdLst/>
              <a:ahLst/>
              <a:cxnLst/>
              <a:rect l="l" t="t" r="r" b="b"/>
              <a:pathLst>
                <a:path w="154304" h="258444">
                  <a:moveTo>
                    <a:pt x="74909" y="0"/>
                  </a:moveTo>
                  <a:lnTo>
                    <a:pt x="72765" y="8029"/>
                  </a:lnTo>
                  <a:lnTo>
                    <a:pt x="70323" y="15936"/>
                  </a:lnTo>
                  <a:lnTo>
                    <a:pt x="63339" y="36195"/>
                  </a:lnTo>
                  <a:lnTo>
                    <a:pt x="62552" y="43472"/>
                  </a:lnTo>
                  <a:lnTo>
                    <a:pt x="60926" y="47955"/>
                  </a:lnTo>
                  <a:lnTo>
                    <a:pt x="63601" y="51642"/>
                  </a:lnTo>
                  <a:lnTo>
                    <a:pt x="63517" y="58559"/>
                  </a:lnTo>
                  <a:lnTo>
                    <a:pt x="53297" y="98675"/>
                  </a:lnTo>
                  <a:lnTo>
                    <a:pt x="30744" y="153912"/>
                  </a:lnTo>
                  <a:lnTo>
                    <a:pt x="14000" y="178257"/>
                  </a:lnTo>
                  <a:lnTo>
                    <a:pt x="12601" y="171384"/>
                  </a:lnTo>
                  <a:lnTo>
                    <a:pt x="14797" y="158643"/>
                  </a:lnTo>
                  <a:lnTo>
                    <a:pt x="18339" y="145304"/>
                  </a:lnTo>
                  <a:lnTo>
                    <a:pt x="20985" y="136639"/>
                  </a:lnTo>
                  <a:lnTo>
                    <a:pt x="14806" y="135172"/>
                  </a:lnTo>
                  <a:lnTo>
                    <a:pt x="0" y="195043"/>
                  </a:lnTo>
                  <a:lnTo>
                    <a:pt x="3320" y="219536"/>
                  </a:lnTo>
                  <a:lnTo>
                    <a:pt x="27390" y="252856"/>
                  </a:lnTo>
                  <a:lnTo>
                    <a:pt x="32973" y="256082"/>
                  </a:lnTo>
                  <a:lnTo>
                    <a:pt x="33367" y="255270"/>
                  </a:lnTo>
                  <a:lnTo>
                    <a:pt x="32123" y="253212"/>
                  </a:lnTo>
                  <a:lnTo>
                    <a:pt x="33964" y="252463"/>
                  </a:lnTo>
                  <a:lnTo>
                    <a:pt x="52657" y="253283"/>
                  </a:lnTo>
                  <a:lnTo>
                    <a:pt x="73885" y="250693"/>
                  </a:lnTo>
                  <a:lnTo>
                    <a:pt x="93377" y="250343"/>
                  </a:lnTo>
                  <a:lnTo>
                    <a:pt x="106862" y="257886"/>
                  </a:lnTo>
                  <a:lnTo>
                    <a:pt x="122826" y="251841"/>
                  </a:lnTo>
                  <a:lnTo>
                    <a:pt x="132940" y="246216"/>
                  </a:lnTo>
                  <a:lnTo>
                    <a:pt x="140004" y="237603"/>
                  </a:lnTo>
                  <a:lnTo>
                    <a:pt x="147540" y="220764"/>
                  </a:lnTo>
                  <a:lnTo>
                    <a:pt x="152074" y="222631"/>
                  </a:lnTo>
                  <a:lnTo>
                    <a:pt x="152798" y="220789"/>
                  </a:lnTo>
                  <a:lnTo>
                    <a:pt x="154086" y="210767"/>
                  </a:lnTo>
                  <a:lnTo>
                    <a:pt x="152804" y="198104"/>
                  </a:lnTo>
                  <a:lnTo>
                    <a:pt x="148810" y="174637"/>
                  </a:lnTo>
                  <a:lnTo>
                    <a:pt x="148416" y="170916"/>
                  </a:lnTo>
                  <a:lnTo>
                    <a:pt x="147451" y="167474"/>
                  </a:lnTo>
                  <a:lnTo>
                    <a:pt x="146816" y="163779"/>
                  </a:lnTo>
                  <a:lnTo>
                    <a:pt x="134827" y="164680"/>
                  </a:lnTo>
                  <a:lnTo>
                    <a:pt x="123739" y="126723"/>
                  </a:lnTo>
                  <a:lnTo>
                    <a:pt x="108869" y="89585"/>
                  </a:lnTo>
                  <a:lnTo>
                    <a:pt x="95697" y="59655"/>
                  </a:lnTo>
                  <a:lnTo>
                    <a:pt x="88486" y="42529"/>
                  </a:lnTo>
                  <a:lnTo>
                    <a:pt x="82389" y="24422"/>
                  </a:lnTo>
                  <a:lnTo>
                    <a:pt x="81665" y="12331"/>
                  </a:lnTo>
                  <a:lnTo>
                    <a:pt x="80903" y="8140"/>
                  </a:lnTo>
                  <a:lnTo>
                    <a:pt x="78922" y="5384"/>
                  </a:lnTo>
                  <a:lnTo>
                    <a:pt x="78211" y="584"/>
                  </a:lnTo>
                  <a:lnTo>
                    <a:pt x="74909" y="0"/>
                  </a:lnTo>
                  <a:close/>
                </a:path>
              </a:pathLst>
            </a:custGeom>
            <a:solidFill>
              <a:srgbClr val="F4E9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940851" y="1259051"/>
              <a:ext cx="51435" cy="130810"/>
            </a:xfrm>
            <a:custGeom>
              <a:avLst/>
              <a:gdLst/>
              <a:ahLst/>
              <a:cxnLst/>
              <a:rect l="l" t="t" r="r" b="b"/>
              <a:pathLst>
                <a:path w="51434" h="130809">
                  <a:moveTo>
                    <a:pt x="48324" y="0"/>
                  </a:moveTo>
                  <a:lnTo>
                    <a:pt x="38697" y="22693"/>
                  </a:lnTo>
                  <a:lnTo>
                    <a:pt x="17038" y="66576"/>
                  </a:lnTo>
                  <a:lnTo>
                    <a:pt x="8383" y="88684"/>
                  </a:lnTo>
                  <a:lnTo>
                    <a:pt x="5738" y="97349"/>
                  </a:lnTo>
                  <a:lnTo>
                    <a:pt x="2195" y="110688"/>
                  </a:lnTo>
                  <a:lnTo>
                    <a:pt x="0" y="123429"/>
                  </a:lnTo>
                  <a:lnTo>
                    <a:pt x="1398" y="130302"/>
                  </a:lnTo>
                  <a:lnTo>
                    <a:pt x="30938" y="78965"/>
                  </a:lnTo>
                  <a:lnTo>
                    <a:pt x="49535" y="17873"/>
                  </a:lnTo>
                  <a:lnTo>
                    <a:pt x="51000" y="3687"/>
                  </a:lnTo>
                  <a:lnTo>
                    <a:pt x="48324" y="0"/>
                  </a:lnTo>
                  <a:close/>
                </a:path>
              </a:pathLst>
            </a:custGeom>
            <a:solidFill>
              <a:srgbClr val="FAE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37117" y="1297850"/>
              <a:ext cx="38100" cy="78105"/>
            </a:xfrm>
            <a:custGeom>
              <a:avLst/>
              <a:gdLst/>
              <a:ahLst/>
              <a:cxnLst/>
              <a:rect l="l" t="t" r="r" b="b"/>
              <a:pathLst>
                <a:path w="38100" h="78105">
                  <a:moveTo>
                    <a:pt x="8630" y="0"/>
                  </a:moveTo>
                  <a:lnTo>
                    <a:pt x="0" y="2831"/>
                  </a:lnTo>
                  <a:lnTo>
                    <a:pt x="14870" y="39969"/>
                  </a:lnTo>
                  <a:lnTo>
                    <a:pt x="21304" y="58781"/>
                  </a:lnTo>
                  <a:lnTo>
                    <a:pt x="25958" y="77926"/>
                  </a:lnTo>
                  <a:lnTo>
                    <a:pt x="37947" y="77025"/>
                  </a:lnTo>
                  <a:lnTo>
                    <a:pt x="36842" y="70713"/>
                  </a:lnTo>
                  <a:lnTo>
                    <a:pt x="37858" y="58889"/>
                  </a:lnTo>
                  <a:lnTo>
                    <a:pt x="35941" y="52590"/>
                  </a:lnTo>
                  <a:lnTo>
                    <a:pt x="32740" y="47407"/>
                  </a:lnTo>
                  <a:lnTo>
                    <a:pt x="28036" y="41152"/>
                  </a:lnTo>
                  <a:lnTo>
                    <a:pt x="25287" y="34961"/>
                  </a:lnTo>
                  <a:lnTo>
                    <a:pt x="27952" y="29971"/>
                  </a:lnTo>
                  <a:lnTo>
                    <a:pt x="23186" y="20487"/>
                  </a:lnTo>
                  <a:lnTo>
                    <a:pt x="16552" y="8191"/>
                  </a:lnTo>
                  <a:lnTo>
                    <a:pt x="8630" y="0"/>
                  </a:lnTo>
                  <a:close/>
                </a:path>
              </a:pathLst>
            </a:custGeom>
            <a:solidFill>
              <a:srgbClr val="DBA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2405" y="1327821"/>
              <a:ext cx="27305" cy="58419"/>
            </a:xfrm>
            <a:custGeom>
              <a:avLst/>
              <a:gdLst/>
              <a:ahLst/>
              <a:cxnLst/>
              <a:rect l="l" t="t" r="r" b="b"/>
              <a:pathLst>
                <a:path w="27304" h="58419">
                  <a:moveTo>
                    <a:pt x="2664" y="0"/>
                  </a:moveTo>
                  <a:lnTo>
                    <a:pt x="0" y="4989"/>
                  </a:lnTo>
                  <a:lnTo>
                    <a:pt x="2748" y="11180"/>
                  </a:lnTo>
                  <a:lnTo>
                    <a:pt x="7452" y="17436"/>
                  </a:lnTo>
                  <a:lnTo>
                    <a:pt x="10653" y="22618"/>
                  </a:lnTo>
                  <a:lnTo>
                    <a:pt x="12570" y="28917"/>
                  </a:lnTo>
                  <a:lnTo>
                    <a:pt x="11554" y="40741"/>
                  </a:lnTo>
                  <a:lnTo>
                    <a:pt x="13294" y="50749"/>
                  </a:lnTo>
                  <a:lnTo>
                    <a:pt x="14259" y="54190"/>
                  </a:lnTo>
                  <a:lnTo>
                    <a:pt x="14653" y="57912"/>
                  </a:lnTo>
                  <a:lnTo>
                    <a:pt x="26707" y="51392"/>
                  </a:lnTo>
                  <a:lnTo>
                    <a:pt x="22956" y="34242"/>
                  </a:lnTo>
                  <a:lnTo>
                    <a:pt x="12056" y="14449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rgbClr val="CE8C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3136" y="306175"/>
              <a:ext cx="3240658" cy="17618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5611" y="210357"/>
              <a:ext cx="944718" cy="982807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947961" y="5529603"/>
            <a:ext cx="29591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Guma se dobiva rezanjem kore drveta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skupljanjem iscjednog lateksa koji se </a:t>
            </a:r>
            <a:r>
              <a:rPr dirty="0" sz="1200" spc="-10">
                <a:latin typeface="Podkova"/>
                <a:cs typeface="Podkova"/>
              </a:rPr>
              <a:t>zatim </a:t>
            </a:r>
            <a:r>
              <a:rPr dirty="0" sz="1200">
                <a:latin typeface="Podkova"/>
                <a:cs typeface="Podkova"/>
              </a:rPr>
              <a:t>obrađuje u </a:t>
            </a:r>
            <a:r>
              <a:rPr dirty="0" sz="1200" spc="-10">
                <a:latin typeface="Podkova"/>
                <a:cs typeface="Podkova"/>
              </a:rPr>
              <a:t>gumu.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47961" y="6342353"/>
            <a:ext cx="28536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Prirodna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guma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izradu </a:t>
            </a:r>
            <a:r>
              <a:rPr dirty="0" sz="1200">
                <a:latin typeface="Podkova"/>
                <a:cs typeface="Podkova"/>
              </a:rPr>
              <a:t>različitih proizvoda, od guma za vozila </a:t>
            </a:r>
            <a:r>
              <a:rPr dirty="0" sz="1200" spc="-25">
                <a:latin typeface="Podkova"/>
                <a:cs typeface="Podkova"/>
              </a:rPr>
              <a:t>do </a:t>
            </a:r>
            <a:r>
              <a:rPr dirty="0" sz="1200">
                <a:latin typeface="Podkova"/>
                <a:cs typeface="Podkova"/>
              </a:rPr>
              <a:t>medicinskih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industrijskih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proizvoda.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613045" y="4309752"/>
            <a:ext cx="1307465" cy="1082675"/>
            <a:chOff x="5613045" y="4309752"/>
            <a:chExt cx="1307465" cy="1082675"/>
          </a:xfrm>
        </p:grpSpPr>
        <p:sp>
          <p:nvSpPr>
            <p:cNvPr id="18" name="object 18" descr=""/>
            <p:cNvSpPr/>
            <p:nvPr/>
          </p:nvSpPr>
          <p:spPr>
            <a:xfrm>
              <a:off x="6289625" y="4309752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5">
                  <a:moveTo>
                    <a:pt x="17975" y="0"/>
                  </a:moveTo>
                  <a:lnTo>
                    <a:pt x="12876" y="74"/>
                  </a:lnTo>
                  <a:lnTo>
                    <a:pt x="6612" y="4340"/>
                  </a:lnTo>
                  <a:lnTo>
                    <a:pt x="0" y="9072"/>
                  </a:lnTo>
                  <a:lnTo>
                    <a:pt x="7454" y="10317"/>
                  </a:lnTo>
                  <a:lnTo>
                    <a:pt x="13639" y="7840"/>
                  </a:lnTo>
                  <a:lnTo>
                    <a:pt x="21094" y="7840"/>
                  </a:lnTo>
                  <a:lnTo>
                    <a:pt x="17975" y="0"/>
                  </a:lnTo>
                  <a:close/>
                </a:path>
              </a:pathLst>
            </a:custGeom>
            <a:solidFill>
              <a:srgbClr val="85A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20805" y="5050941"/>
              <a:ext cx="3810" cy="37465"/>
            </a:xfrm>
            <a:custGeom>
              <a:avLst/>
              <a:gdLst/>
              <a:ahLst/>
              <a:cxnLst/>
              <a:rect l="l" t="t" r="r" b="b"/>
              <a:pathLst>
                <a:path w="3810" h="37464">
                  <a:moveTo>
                    <a:pt x="3708" y="0"/>
                  </a:moveTo>
                  <a:lnTo>
                    <a:pt x="2476" y="0"/>
                  </a:lnTo>
                  <a:lnTo>
                    <a:pt x="2476" y="3721"/>
                  </a:lnTo>
                  <a:lnTo>
                    <a:pt x="1231" y="7442"/>
                  </a:lnTo>
                  <a:lnTo>
                    <a:pt x="1212" y="16104"/>
                  </a:lnTo>
                  <a:lnTo>
                    <a:pt x="1077" y="24966"/>
                  </a:lnTo>
                  <a:lnTo>
                    <a:pt x="712" y="33130"/>
                  </a:lnTo>
                  <a:lnTo>
                    <a:pt x="0" y="37223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4252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8077" y="4625325"/>
              <a:ext cx="997497" cy="38957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5033" y="5043500"/>
              <a:ext cx="1193723" cy="20352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7" y="4724589"/>
              <a:ext cx="1294231" cy="47509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11" y="5028793"/>
              <a:ext cx="219633" cy="15864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504293" y="5000064"/>
              <a:ext cx="182880" cy="175895"/>
            </a:xfrm>
            <a:custGeom>
              <a:avLst/>
              <a:gdLst/>
              <a:ahLst/>
              <a:cxnLst/>
              <a:rect l="l" t="t" r="r" b="b"/>
              <a:pathLst>
                <a:path w="182879" h="175895">
                  <a:moveTo>
                    <a:pt x="174967" y="1231"/>
                  </a:moveTo>
                  <a:lnTo>
                    <a:pt x="168757" y="1231"/>
                  </a:lnTo>
                  <a:lnTo>
                    <a:pt x="151992" y="3721"/>
                  </a:lnTo>
                  <a:lnTo>
                    <a:pt x="152292" y="3721"/>
                  </a:lnTo>
                  <a:lnTo>
                    <a:pt x="129668" y="8991"/>
                  </a:lnTo>
                  <a:lnTo>
                    <a:pt x="105587" y="14851"/>
                  </a:lnTo>
                  <a:lnTo>
                    <a:pt x="88773" y="18232"/>
                  </a:lnTo>
                  <a:lnTo>
                    <a:pt x="90589" y="27305"/>
                  </a:lnTo>
                  <a:lnTo>
                    <a:pt x="82887" y="61889"/>
                  </a:lnTo>
                  <a:lnTo>
                    <a:pt x="57853" y="105783"/>
                  </a:lnTo>
                  <a:lnTo>
                    <a:pt x="26540" y="147350"/>
                  </a:lnTo>
                  <a:lnTo>
                    <a:pt x="0" y="174955"/>
                  </a:lnTo>
                  <a:lnTo>
                    <a:pt x="10916" y="175848"/>
                  </a:lnTo>
                  <a:lnTo>
                    <a:pt x="34277" y="172786"/>
                  </a:lnTo>
                  <a:lnTo>
                    <a:pt x="58800" y="168329"/>
                  </a:lnTo>
                  <a:lnTo>
                    <a:pt x="73202" y="165036"/>
                  </a:lnTo>
                  <a:lnTo>
                    <a:pt x="74401" y="165036"/>
                  </a:lnTo>
                  <a:lnTo>
                    <a:pt x="107077" y="131106"/>
                  </a:lnTo>
                  <a:lnTo>
                    <a:pt x="136648" y="92444"/>
                  </a:lnTo>
                  <a:lnTo>
                    <a:pt x="159938" y="50061"/>
                  </a:lnTo>
                  <a:lnTo>
                    <a:pt x="174967" y="3721"/>
                  </a:lnTo>
                  <a:lnTo>
                    <a:pt x="174967" y="1231"/>
                  </a:lnTo>
                  <a:close/>
                </a:path>
                <a:path w="182879" h="175895">
                  <a:moveTo>
                    <a:pt x="74401" y="165036"/>
                  </a:moveTo>
                  <a:lnTo>
                    <a:pt x="73202" y="165036"/>
                  </a:lnTo>
                  <a:lnTo>
                    <a:pt x="73202" y="166281"/>
                  </a:lnTo>
                  <a:lnTo>
                    <a:pt x="74401" y="165036"/>
                  </a:lnTo>
                  <a:close/>
                </a:path>
                <a:path w="182879" h="175895">
                  <a:moveTo>
                    <a:pt x="84366" y="21094"/>
                  </a:moveTo>
                  <a:lnTo>
                    <a:pt x="83146" y="21094"/>
                  </a:lnTo>
                  <a:lnTo>
                    <a:pt x="83146" y="23571"/>
                  </a:lnTo>
                  <a:lnTo>
                    <a:pt x="84366" y="21094"/>
                  </a:lnTo>
                  <a:close/>
                </a:path>
                <a:path w="182879" h="175895">
                  <a:moveTo>
                    <a:pt x="87513" y="11936"/>
                  </a:moveTo>
                  <a:lnTo>
                    <a:pt x="86396" y="11936"/>
                  </a:lnTo>
                  <a:lnTo>
                    <a:pt x="85591" y="18232"/>
                  </a:lnTo>
                  <a:lnTo>
                    <a:pt x="85525" y="18741"/>
                  </a:lnTo>
                  <a:lnTo>
                    <a:pt x="84366" y="21094"/>
                  </a:lnTo>
                  <a:lnTo>
                    <a:pt x="85623" y="21094"/>
                  </a:lnTo>
                  <a:lnTo>
                    <a:pt x="86794" y="18741"/>
                  </a:lnTo>
                  <a:lnTo>
                    <a:pt x="86242" y="18741"/>
                  </a:lnTo>
                  <a:lnTo>
                    <a:pt x="88773" y="18232"/>
                  </a:lnTo>
                  <a:lnTo>
                    <a:pt x="87513" y="11936"/>
                  </a:lnTo>
                  <a:close/>
                </a:path>
                <a:path w="182879" h="175895">
                  <a:moveTo>
                    <a:pt x="174967" y="0"/>
                  </a:moveTo>
                  <a:lnTo>
                    <a:pt x="174967" y="1231"/>
                  </a:lnTo>
                  <a:lnTo>
                    <a:pt x="182410" y="1231"/>
                  </a:lnTo>
                  <a:lnTo>
                    <a:pt x="174967" y="0"/>
                  </a:lnTo>
                  <a:close/>
                </a:path>
              </a:pathLst>
            </a:custGeom>
            <a:solidFill>
              <a:srgbClr val="534A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6856" y="5032031"/>
              <a:ext cx="208457" cy="14546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3045" y="4315103"/>
              <a:ext cx="1306931" cy="1077061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7294894" y="2234411"/>
            <a:ext cx="281368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Celuloza je glavni strukturni </a:t>
            </a:r>
            <a:r>
              <a:rPr dirty="0" sz="1200" spc="-10">
                <a:latin typeface="Podkova"/>
                <a:cs typeface="Podkova"/>
              </a:rPr>
              <a:t>sastojak </a:t>
            </a:r>
            <a:r>
              <a:rPr dirty="0" sz="1200">
                <a:latin typeface="Podkova"/>
                <a:cs typeface="Podkova"/>
              </a:rPr>
              <a:t>staničnih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stijenki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biljaka,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obilna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drveću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sirovina </a:t>
            </a:r>
            <a:r>
              <a:rPr dirty="0" sz="1200">
                <a:latin typeface="Podkova"/>
                <a:cs typeface="Podkova"/>
              </a:rPr>
              <a:t>za industrijsku </a:t>
            </a:r>
            <a:r>
              <a:rPr dirty="0" sz="1200" spc="-10">
                <a:latin typeface="Podkova"/>
                <a:cs typeface="Podkova"/>
              </a:rPr>
              <a:t>preradu.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94894" y="3250309"/>
            <a:ext cx="298513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Viskoza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polusintetičko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vlakno </a:t>
            </a:r>
            <a:r>
              <a:rPr dirty="0" sz="1200">
                <a:latin typeface="Podkova"/>
                <a:cs typeface="Podkova"/>
              </a:rPr>
              <a:t>proizvedeno od prirodne celuloze koja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prerađuje kemijskim postupcima. </a:t>
            </a:r>
            <a:r>
              <a:rPr dirty="0" sz="1200" spc="-25">
                <a:latin typeface="Podkova"/>
                <a:cs typeface="Podkova"/>
              </a:rPr>
              <a:t>Ima </a:t>
            </a:r>
            <a:r>
              <a:rPr dirty="0" sz="1200">
                <a:latin typeface="Podkova"/>
                <a:cs typeface="Podkova"/>
              </a:rPr>
              <a:t>široku primjenu u tekstilnoj industriji jer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mekana, prozračna i podsjeća na </a:t>
            </a:r>
            <a:r>
              <a:rPr dirty="0" sz="1200" spc="-10">
                <a:latin typeface="Podkova"/>
                <a:cs typeface="Podkova"/>
              </a:rPr>
              <a:t>prirodne </a:t>
            </a:r>
            <a:r>
              <a:rPr dirty="0" sz="1200">
                <a:latin typeface="Podkova"/>
                <a:cs typeface="Podkova"/>
              </a:rPr>
              <a:t>materijale poput pamuka ili </a:t>
            </a:r>
            <a:r>
              <a:rPr dirty="0" sz="1200" spc="-10">
                <a:latin typeface="Podkova"/>
                <a:cs typeface="Podkova"/>
              </a:rPr>
              <a:t>svile.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94894" y="4672506"/>
            <a:ext cx="298259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Viskoza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dobiva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način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drvo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melje i prerađuje u celuloznu pulpu, koja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zatim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kemijski tretira 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 se dobila </a:t>
            </a:r>
            <a:r>
              <a:rPr dirty="0" sz="1200" spc="-10">
                <a:latin typeface="Podkova"/>
                <a:cs typeface="Podkova"/>
              </a:rPr>
              <a:t>gusta </a:t>
            </a:r>
            <a:r>
              <a:rPr dirty="0" sz="1200">
                <a:latin typeface="Podkova"/>
                <a:cs typeface="Podkova"/>
              </a:rPr>
              <a:t>otopina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poznata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viskoza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nakon </a:t>
            </a:r>
            <a:r>
              <a:rPr dirty="0" sz="1200">
                <a:latin typeface="Podkova"/>
                <a:cs typeface="Podkova"/>
              </a:rPr>
              <a:t>toga stvrdnjava i od nje nastaje </a:t>
            </a:r>
            <a:r>
              <a:rPr dirty="0" sz="1200" spc="-10">
                <a:latin typeface="Podkova"/>
                <a:cs typeface="Podkova"/>
              </a:rPr>
              <a:t>tekstilno vlakno.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94894" y="6094703"/>
            <a:ext cx="288163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razliku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potpuno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sintetičkih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vlakana </a:t>
            </a:r>
            <a:r>
              <a:rPr dirty="0" sz="1200">
                <a:latin typeface="Podkova"/>
                <a:cs typeface="Podkova"/>
              </a:rPr>
              <a:t>(poput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poliestera),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viskoza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prirodnog </a:t>
            </a:r>
            <a:r>
              <a:rPr dirty="0" sz="1200">
                <a:latin typeface="Podkova"/>
                <a:cs typeface="Podkova"/>
              </a:rPr>
              <a:t>porijekla i biorazgradiva, što je čini </a:t>
            </a:r>
            <a:r>
              <a:rPr dirty="0" sz="1200" spc="-10">
                <a:latin typeface="Podkova"/>
                <a:cs typeface="Podkova"/>
              </a:rPr>
              <a:t>boljim </a:t>
            </a:r>
            <a:r>
              <a:rPr dirty="0" sz="1200">
                <a:latin typeface="Podkova"/>
                <a:cs typeface="Podkova"/>
              </a:rPr>
              <a:t>izborom za </a:t>
            </a:r>
            <a:r>
              <a:rPr dirty="0" sz="1200" spc="-10">
                <a:latin typeface="Podkova"/>
                <a:cs typeface="Podkova"/>
              </a:rPr>
              <a:t>okoliš.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86601" y="2354312"/>
            <a:ext cx="3241040" cy="227329"/>
          </a:xfrm>
          <a:custGeom>
            <a:avLst/>
            <a:gdLst/>
            <a:ahLst/>
            <a:cxnLst/>
            <a:rect l="l" t="t" r="r" b="b"/>
            <a:pathLst>
              <a:path w="3241040" h="227330">
                <a:moveTo>
                  <a:pt x="3128746" y="0"/>
                </a:moveTo>
                <a:lnTo>
                  <a:pt x="111912" y="0"/>
                </a:lnTo>
                <a:lnTo>
                  <a:pt x="68354" y="8794"/>
                </a:lnTo>
                <a:lnTo>
                  <a:pt x="32781" y="32777"/>
                </a:lnTo>
                <a:lnTo>
                  <a:pt x="8795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5" y="158700"/>
                </a:lnTo>
                <a:lnTo>
                  <a:pt x="32781" y="194273"/>
                </a:lnTo>
                <a:lnTo>
                  <a:pt x="68354" y="218256"/>
                </a:lnTo>
                <a:lnTo>
                  <a:pt x="111912" y="227050"/>
                </a:lnTo>
                <a:lnTo>
                  <a:pt x="3128746" y="227050"/>
                </a:lnTo>
                <a:lnTo>
                  <a:pt x="3172309" y="218256"/>
                </a:lnTo>
                <a:lnTo>
                  <a:pt x="3207881" y="194273"/>
                </a:lnTo>
                <a:lnTo>
                  <a:pt x="3231864" y="158700"/>
                </a:lnTo>
                <a:lnTo>
                  <a:pt x="3240659" y="115138"/>
                </a:lnTo>
                <a:lnTo>
                  <a:pt x="3240659" y="111912"/>
                </a:lnTo>
                <a:lnTo>
                  <a:pt x="3231864" y="68349"/>
                </a:lnTo>
                <a:lnTo>
                  <a:pt x="3207881" y="32777"/>
                </a:lnTo>
                <a:lnTo>
                  <a:pt x="3172309" y="8794"/>
                </a:lnTo>
                <a:lnTo>
                  <a:pt x="3128746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523761" y="2258591"/>
            <a:ext cx="1419860" cy="263715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940"/>
              </a:spcBef>
            </a:pP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Smola</a:t>
            </a:r>
            <a:endParaRPr sz="12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11100"/>
              </a:lnSpc>
              <a:spcBef>
                <a:spcPts val="685"/>
              </a:spcBef>
            </a:pPr>
            <a:r>
              <a:rPr dirty="0" sz="1200">
                <a:latin typeface="Podkova"/>
                <a:cs typeface="Podkova"/>
              </a:rPr>
              <a:t>Luče je </a:t>
            </a:r>
            <a:r>
              <a:rPr dirty="0" sz="1200" spc="-10">
                <a:latin typeface="Podkova"/>
                <a:cs typeface="Podkova"/>
              </a:rPr>
              <a:t>određene </a:t>
            </a:r>
            <a:r>
              <a:rPr dirty="0" sz="1200">
                <a:latin typeface="Podkova"/>
                <a:cs typeface="Podkova"/>
              </a:rPr>
              <a:t>vrste </a:t>
            </a:r>
            <a:r>
              <a:rPr dirty="0" sz="1200" spc="-10">
                <a:latin typeface="Podkova"/>
                <a:cs typeface="Podkova"/>
              </a:rPr>
              <a:t>stabala, </a:t>
            </a:r>
            <a:r>
              <a:rPr dirty="0" sz="1200">
                <a:latin typeface="Podkova"/>
                <a:cs typeface="Podkova"/>
              </a:rPr>
              <a:t>najčešće </a:t>
            </a:r>
            <a:r>
              <a:rPr dirty="0" sz="1200" spc="-10">
                <a:latin typeface="Podkova"/>
                <a:cs typeface="Podkova"/>
              </a:rPr>
              <a:t>četinjače </a:t>
            </a:r>
            <a:r>
              <a:rPr dirty="0" sz="1200">
                <a:latin typeface="Podkova"/>
                <a:cs typeface="Podkova"/>
              </a:rPr>
              <a:t>poput bora, smreke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jele.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Smola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ima </a:t>
            </a:r>
            <a:r>
              <a:rPr dirty="0" sz="1200">
                <a:latin typeface="Podkova"/>
                <a:cs typeface="Podkova"/>
              </a:rPr>
              <a:t>važnu ulogu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zaštiti drveća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oštećenja, infekcija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insekata, a </a:t>
            </a:r>
            <a:r>
              <a:rPr dirty="0" sz="1200" spc="-10">
                <a:latin typeface="Podkova"/>
                <a:cs typeface="Podkova"/>
              </a:rPr>
              <a:t>također </a:t>
            </a:r>
            <a:r>
              <a:rPr dirty="0" sz="1200">
                <a:latin typeface="Podkova"/>
                <a:cs typeface="Podkova"/>
              </a:rPr>
              <a:t>ima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brojne</a:t>
            </a:r>
            <a:r>
              <a:rPr dirty="0" sz="1200" spc="-10">
                <a:latin typeface="Podkova"/>
                <a:cs typeface="Podkova"/>
              </a:rPr>
              <a:t> druge primjene.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3819272" y="1447417"/>
            <a:ext cx="3241040" cy="227329"/>
          </a:xfrm>
          <a:custGeom>
            <a:avLst/>
            <a:gdLst/>
            <a:ahLst/>
            <a:cxnLst/>
            <a:rect l="l" t="t" r="r" b="b"/>
            <a:pathLst>
              <a:path w="3241040" h="227330">
                <a:moveTo>
                  <a:pt x="3128733" y="0"/>
                </a:moveTo>
                <a:lnTo>
                  <a:pt x="111912" y="0"/>
                </a:lnTo>
                <a:lnTo>
                  <a:pt x="68349" y="8794"/>
                </a:lnTo>
                <a:lnTo>
                  <a:pt x="32777" y="32777"/>
                </a:lnTo>
                <a:lnTo>
                  <a:pt x="8794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4" y="158700"/>
                </a:lnTo>
                <a:lnTo>
                  <a:pt x="32777" y="194273"/>
                </a:lnTo>
                <a:lnTo>
                  <a:pt x="68349" y="218256"/>
                </a:lnTo>
                <a:lnTo>
                  <a:pt x="111912" y="227050"/>
                </a:lnTo>
                <a:lnTo>
                  <a:pt x="3128733" y="227050"/>
                </a:lnTo>
                <a:lnTo>
                  <a:pt x="3172298" y="218256"/>
                </a:lnTo>
                <a:lnTo>
                  <a:pt x="3207875" y="194273"/>
                </a:lnTo>
                <a:lnTo>
                  <a:pt x="3231862" y="158700"/>
                </a:lnTo>
                <a:lnTo>
                  <a:pt x="3240658" y="115138"/>
                </a:lnTo>
                <a:lnTo>
                  <a:pt x="3240658" y="111912"/>
                </a:lnTo>
                <a:lnTo>
                  <a:pt x="3231862" y="68349"/>
                </a:lnTo>
                <a:lnTo>
                  <a:pt x="3207875" y="32777"/>
                </a:lnTo>
                <a:lnTo>
                  <a:pt x="3172298" y="8794"/>
                </a:lnTo>
                <a:lnTo>
                  <a:pt x="3128733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7298787" y="437055"/>
            <a:ext cx="1330325" cy="159766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850"/>
              </a:spcBef>
            </a:pP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Viskoza</a:t>
            </a:r>
            <a:endParaRPr sz="12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11100"/>
              </a:lnSpc>
              <a:spcBef>
                <a:spcPts val="590"/>
              </a:spcBef>
            </a:pPr>
            <a:r>
              <a:rPr dirty="0" sz="1200">
                <a:latin typeface="Podkova"/>
                <a:cs typeface="Podkova"/>
              </a:rPr>
              <a:t>Da, čak se i </a:t>
            </a:r>
            <a:r>
              <a:rPr dirty="0" sz="1200" spc="-10">
                <a:latin typeface="Podkova"/>
                <a:cs typeface="Podkova"/>
              </a:rPr>
              <a:t>viskoza </a:t>
            </a:r>
            <a:r>
              <a:rPr dirty="0" sz="1200">
                <a:latin typeface="Podkova"/>
                <a:cs typeface="Podkova"/>
              </a:rPr>
              <a:t>smatra </a:t>
            </a:r>
            <a:r>
              <a:rPr dirty="0" sz="1200" spc="-10">
                <a:latin typeface="Podkova"/>
                <a:cs typeface="Podkova"/>
              </a:rPr>
              <a:t>šumskim </a:t>
            </a:r>
            <a:r>
              <a:rPr dirty="0" sz="1200">
                <a:latin typeface="Podkova"/>
                <a:cs typeface="Podkova"/>
              </a:rPr>
              <a:t>proizvodom jer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dobiva </a:t>
            </a:r>
            <a:r>
              <a:rPr dirty="0" sz="1200" spc="-10">
                <a:latin typeface="Podkova"/>
                <a:cs typeface="Podkova"/>
              </a:rPr>
              <a:t>preradom </a:t>
            </a:r>
            <a:r>
              <a:rPr dirty="0" sz="1200">
                <a:latin typeface="Podkova"/>
                <a:cs typeface="Podkova"/>
              </a:rPr>
              <a:t>celuloze, </a:t>
            </a:r>
            <a:r>
              <a:rPr dirty="0" sz="1200" spc="-20">
                <a:latin typeface="Podkova"/>
                <a:cs typeface="Podkova"/>
              </a:rPr>
              <a:t>koja </a:t>
            </a:r>
            <a:r>
              <a:rPr dirty="0" sz="1200">
                <a:latin typeface="Podkova"/>
                <a:cs typeface="Podkova"/>
              </a:rPr>
              <a:t>potječe iz </a:t>
            </a:r>
            <a:r>
              <a:rPr dirty="0" sz="1200" spc="-10">
                <a:latin typeface="Podkova"/>
                <a:cs typeface="Podkova"/>
              </a:rPr>
              <a:t>drva.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4360" y="169295"/>
            <a:ext cx="2988945" cy="1422400"/>
          </a:xfrm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1100"/>
              </a:spcBef>
            </a:pPr>
            <a:r>
              <a:rPr dirty="0" sz="5000" spc="-10">
                <a:solidFill>
                  <a:srgbClr val="61250D"/>
                </a:solidFill>
              </a:rPr>
              <a:t>Šumski proizvodi</a:t>
            </a:r>
            <a:endParaRPr sz="5000"/>
          </a:p>
        </p:txBody>
      </p:sp>
      <p:sp>
        <p:nvSpPr>
          <p:cNvPr id="36" name="object 36" descr=""/>
          <p:cNvSpPr txBox="1"/>
          <p:nvPr/>
        </p:nvSpPr>
        <p:spPr>
          <a:xfrm>
            <a:off x="536340" y="5063412"/>
            <a:ext cx="300164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Smola</a:t>
            </a:r>
            <a:r>
              <a:rPr dirty="0" sz="1200" spc="6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služi</a:t>
            </a:r>
            <a:r>
              <a:rPr dirty="0" sz="1200" spc="8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7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proizvodnju</a:t>
            </a:r>
            <a:r>
              <a:rPr dirty="0" sz="1200" spc="8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terpentina,</a:t>
            </a:r>
            <a:r>
              <a:rPr dirty="0" sz="1200" spc="8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koji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5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koristi</a:t>
            </a:r>
            <a:r>
              <a:rPr dirty="0" sz="1200" spc="6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</a:t>
            </a:r>
            <a:r>
              <a:rPr dirty="0" sz="1200" spc="5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otapalo</a:t>
            </a:r>
            <a:r>
              <a:rPr dirty="0" sz="1200" spc="6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5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industriji</a:t>
            </a:r>
            <a:r>
              <a:rPr dirty="0" sz="1200" spc="6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boja,</a:t>
            </a:r>
            <a:r>
              <a:rPr dirty="0" sz="1200" spc="5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ali</a:t>
            </a:r>
            <a:r>
              <a:rPr dirty="0" sz="1200" spc="6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6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izradi</a:t>
            </a:r>
            <a:r>
              <a:rPr dirty="0" sz="1200" spc="6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različitih</a:t>
            </a:r>
            <a:r>
              <a:rPr dirty="0" sz="1200" spc="6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vrsta</a:t>
            </a:r>
            <a:r>
              <a:rPr dirty="0" sz="1200" spc="6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ljepila.</a:t>
            </a:r>
            <a:endParaRPr sz="1200">
              <a:latin typeface="Podkova"/>
              <a:cs typeface="Podkova"/>
            </a:endParaRPr>
          </a:p>
          <a:p>
            <a:pPr algn="just" marL="12700" marR="24130">
              <a:lnSpc>
                <a:spcPct val="111100"/>
              </a:lnSpc>
            </a:pPr>
            <a:r>
              <a:rPr dirty="0" sz="1200" spc="-10" b="1">
                <a:latin typeface="Podkova"/>
                <a:cs typeface="Podkova"/>
              </a:rPr>
              <a:t>Eterična</a:t>
            </a:r>
            <a:r>
              <a:rPr dirty="0" sz="1200" spc="-4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ulja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dobivena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smole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koriste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izradi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parfema,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krema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sapuna.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36340" y="6293890"/>
            <a:ext cx="27889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Smola se koristi na gudalima za </a:t>
            </a:r>
            <a:r>
              <a:rPr dirty="0" sz="1200" spc="-10">
                <a:latin typeface="Podkova"/>
                <a:cs typeface="Podkova"/>
              </a:rPr>
              <a:t>violinu, </a:t>
            </a:r>
            <a:r>
              <a:rPr dirty="0" sz="1200">
                <a:latin typeface="Podkova"/>
                <a:cs typeface="Podkova"/>
              </a:rPr>
              <a:t>violu, čelo i kontrabas, jer </a:t>
            </a:r>
            <a:r>
              <a:rPr dirty="0" sz="1200" spc="-10">
                <a:latin typeface="Podkova"/>
                <a:cs typeface="Podkova"/>
              </a:rPr>
              <a:t>pomaže </a:t>
            </a:r>
            <a:r>
              <a:rPr dirty="0" sz="1200">
                <a:latin typeface="Podkova"/>
                <a:cs typeface="Podkova"/>
              </a:rPr>
              <a:t>stvaranju trenja između struna i </a:t>
            </a:r>
            <a:r>
              <a:rPr dirty="0" sz="1200" spc="-10">
                <a:latin typeface="Podkova"/>
                <a:cs typeface="Podkova"/>
              </a:rPr>
              <a:t>gudala.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956500" y="2506902"/>
            <a:ext cx="298894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Iako je danas najpoznatija prirodna </a:t>
            </a:r>
            <a:r>
              <a:rPr dirty="0" sz="1200" spc="-20">
                <a:latin typeface="Podkova"/>
                <a:cs typeface="Podkova"/>
              </a:rPr>
              <a:t>guma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 kaučukovca, i druge vrste drveća kao </a:t>
            </a:r>
            <a:r>
              <a:rPr dirty="0" sz="1200" spc="-25">
                <a:latin typeface="Podkova"/>
                <a:cs typeface="Podkova"/>
              </a:rPr>
              <a:t>bor </a:t>
            </a:r>
            <a:r>
              <a:rPr dirty="0" sz="1200">
                <a:latin typeface="Podkova"/>
                <a:cs typeface="Podkova"/>
              </a:rPr>
              <a:t>i njegova smola mogu poslužiti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proizvodnju </a:t>
            </a:r>
            <a:r>
              <a:rPr dirty="0" sz="1200" spc="-10">
                <a:latin typeface="Podkova"/>
                <a:cs typeface="Podkova"/>
              </a:rPr>
              <a:t>gume.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956500" y="3512437"/>
            <a:ext cx="276098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Stablo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kaučukovca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(Hevea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brasiliensis), </a:t>
            </a:r>
            <a:r>
              <a:rPr dirty="0" sz="1200">
                <a:latin typeface="Podkova"/>
                <a:cs typeface="Podkova"/>
              </a:rPr>
              <a:t>porijeklom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tropskih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Južne </a:t>
            </a:r>
            <a:r>
              <a:rPr dirty="0" sz="1200">
                <a:latin typeface="Podkova"/>
                <a:cs typeface="Podkova"/>
              </a:rPr>
              <a:t>Amerike, glavni je </a:t>
            </a:r>
            <a:r>
              <a:rPr dirty="0" sz="1200" spc="-10">
                <a:latin typeface="Podkova"/>
                <a:cs typeface="Podkova"/>
              </a:rPr>
              <a:t>izvor</a:t>
            </a:r>
            <a:endParaRPr sz="1200">
              <a:latin typeface="Podkova"/>
              <a:cs typeface="Podkova"/>
            </a:endParaRPr>
          </a:p>
          <a:p>
            <a:pPr marL="12700" marR="147256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prirodne </a:t>
            </a:r>
            <a:r>
              <a:rPr dirty="0" sz="1200" spc="-20">
                <a:latin typeface="Podkova"/>
                <a:cs typeface="Podkova"/>
              </a:rPr>
              <a:t>gume </a:t>
            </a:r>
            <a:r>
              <a:rPr dirty="0" sz="1200">
                <a:latin typeface="Podkova"/>
                <a:cs typeface="Podkova"/>
              </a:rPr>
              <a:t>(kaučuk), koja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dobiva iz </a:t>
            </a:r>
            <a:r>
              <a:rPr dirty="0" sz="1200" spc="-10">
                <a:latin typeface="Podkova"/>
                <a:cs typeface="Podkova"/>
              </a:rPr>
              <a:t>njegovog </a:t>
            </a:r>
            <a:r>
              <a:rPr dirty="0" sz="1200">
                <a:latin typeface="Podkova"/>
                <a:cs typeface="Podkova"/>
              </a:rPr>
              <a:t>mliječnog </a:t>
            </a:r>
            <a:r>
              <a:rPr dirty="0" sz="1200" spc="-10">
                <a:latin typeface="Podkova"/>
                <a:cs typeface="Podkova"/>
              </a:rPr>
              <a:t>soka, </a:t>
            </a:r>
            <a:r>
              <a:rPr dirty="0" sz="1200">
                <a:latin typeface="Podkova"/>
                <a:cs typeface="Podkova"/>
              </a:rPr>
              <a:t>poznatog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 spc="-10">
                <a:latin typeface="Podkova"/>
                <a:cs typeface="Podkova"/>
              </a:rPr>
              <a:t>lateks.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956500" y="1358264"/>
            <a:ext cx="2745740" cy="988694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850"/>
              </a:spcBef>
            </a:pPr>
            <a:r>
              <a:rPr dirty="0" sz="120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Guma</a:t>
            </a:r>
            <a:endParaRPr sz="12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11100"/>
              </a:lnSpc>
              <a:spcBef>
                <a:spcPts val="595"/>
              </a:spcBef>
            </a:pPr>
            <a:r>
              <a:rPr dirty="0" sz="1200">
                <a:latin typeface="Podkova"/>
                <a:cs typeface="Podkova"/>
              </a:rPr>
              <a:t>Kao šumski proizvod, guma se dobiva </a:t>
            </a:r>
            <a:r>
              <a:rPr dirty="0" sz="1200" spc="-25">
                <a:latin typeface="Podkova"/>
                <a:cs typeface="Podkova"/>
              </a:rPr>
              <a:t>iz </a:t>
            </a:r>
            <a:r>
              <a:rPr dirty="0" sz="1200">
                <a:latin typeface="Podkova"/>
                <a:cs typeface="Podkova"/>
              </a:rPr>
              <a:t>raznih stabala koja proizvode </a:t>
            </a:r>
            <a:r>
              <a:rPr dirty="0" sz="1200" spc="-10">
                <a:latin typeface="Podkova"/>
                <a:cs typeface="Podkova"/>
              </a:rPr>
              <a:t>lateks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latin typeface="Podkova"/>
                <a:cs typeface="Podkova"/>
              </a:rPr>
              <a:t>ili </a:t>
            </a:r>
            <a:r>
              <a:rPr dirty="0" sz="1200" spc="-10">
                <a:latin typeface="Podkova"/>
                <a:cs typeface="Podkova"/>
              </a:rPr>
              <a:t>smolu.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320278" y="3583430"/>
            <a:ext cx="1289685" cy="1183005"/>
            <a:chOff x="2320278" y="3583430"/>
            <a:chExt cx="1289685" cy="1183005"/>
          </a:xfrm>
        </p:grpSpPr>
        <p:sp>
          <p:nvSpPr>
            <p:cNvPr id="42" name="object 42" descr=""/>
            <p:cNvSpPr/>
            <p:nvPr/>
          </p:nvSpPr>
          <p:spPr>
            <a:xfrm>
              <a:off x="2358469" y="3988014"/>
              <a:ext cx="125095" cy="375285"/>
            </a:xfrm>
            <a:custGeom>
              <a:avLst/>
              <a:gdLst/>
              <a:ahLst/>
              <a:cxnLst/>
              <a:rect l="l" t="t" r="r" b="b"/>
              <a:pathLst>
                <a:path w="125094" h="375285">
                  <a:moveTo>
                    <a:pt x="31302" y="0"/>
                  </a:moveTo>
                  <a:lnTo>
                    <a:pt x="15713" y="52412"/>
                  </a:lnTo>
                  <a:lnTo>
                    <a:pt x="5312" y="105408"/>
                  </a:lnTo>
                  <a:lnTo>
                    <a:pt x="80" y="158990"/>
                  </a:lnTo>
                  <a:lnTo>
                    <a:pt x="0" y="213160"/>
                  </a:lnTo>
                  <a:lnTo>
                    <a:pt x="5052" y="267919"/>
                  </a:lnTo>
                  <a:lnTo>
                    <a:pt x="15208" y="316068"/>
                  </a:lnTo>
                  <a:lnTo>
                    <a:pt x="27442" y="358254"/>
                  </a:lnTo>
                  <a:lnTo>
                    <a:pt x="29512" y="359321"/>
                  </a:lnTo>
                  <a:lnTo>
                    <a:pt x="38541" y="357250"/>
                  </a:lnTo>
                  <a:lnTo>
                    <a:pt x="41335" y="358254"/>
                  </a:lnTo>
                  <a:lnTo>
                    <a:pt x="49276" y="362111"/>
                  </a:lnTo>
                  <a:lnTo>
                    <a:pt x="58541" y="367488"/>
                  </a:lnTo>
                  <a:lnTo>
                    <a:pt x="67696" y="372497"/>
                  </a:lnTo>
                  <a:lnTo>
                    <a:pt x="75308" y="375246"/>
                  </a:lnTo>
                  <a:lnTo>
                    <a:pt x="87067" y="375194"/>
                  </a:lnTo>
                  <a:lnTo>
                    <a:pt x="98884" y="372579"/>
                  </a:lnTo>
                  <a:lnTo>
                    <a:pt x="110689" y="369174"/>
                  </a:lnTo>
                  <a:lnTo>
                    <a:pt x="122412" y="366750"/>
                  </a:lnTo>
                  <a:lnTo>
                    <a:pt x="124610" y="311262"/>
                  </a:lnTo>
                  <a:lnTo>
                    <a:pt x="119359" y="257382"/>
                  </a:lnTo>
                  <a:lnTo>
                    <a:pt x="109073" y="204139"/>
                  </a:lnTo>
                  <a:lnTo>
                    <a:pt x="96161" y="150558"/>
                  </a:lnTo>
                  <a:lnTo>
                    <a:pt x="83804" y="216966"/>
                  </a:lnTo>
                  <a:lnTo>
                    <a:pt x="85058" y="198229"/>
                  </a:lnTo>
                  <a:lnTo>
                    <a:pt x="83079" y="157545"/>
                  </a:lnTo>
                  <a:lnTo>
                    <a:pt x="83804" y="139750"/>
                  </a:lnTo>
                  <a:lnTo>
                    <a:pt x="87790" y="125619"/>
                  </a:lnTo>
                  <a:lnTo>
                    <a:pt x="101890" y="90808"/>
                  </a:lnTo>
                  <a:lnTo>
                    <a:pt x="106969" y="74891"/>
                  </a:lnTo>
                  <a:lnTo>
                    <a:pt x="108198" y="67443"/>
                  </a:lnTo>
                  <a:lnTo>
                    <a:pt x="110055" y="44780"/>
                  </a:lnTo>
                  <a:lnTo>
                    <a:pt x="105826" y="41833"/>
                  </a:lnTo>
                  <a:lnTo>
                    <a:pt x="98320" y="31953"/>
                  </a:lnTo>
                  <a:lnTo>
                    <a:pt x="88287" y="24866"/>
                  </a:lnTo>
                  <a:lnTo>
                    <a:pt x="82687" y="19291"/>
                  </a:lnTo>
                  <a:lnTo>
                    <a:pt x="70469" y="12166"/>
                  </a:lnTo>
                  <a:lnTo>
                    <a:pt x="66050" y="11404"/>
                  </a:lnTo>
                  <a:lnTo>
                    <a:pt x="60639" y="9258"/>
                  </a:lnTo>
                  <a:lnTo>
                    <a:pt x="53377" y="6509"/>
                  </a:lnTo>
                  <a:lnTo>
                    <a:pt x="46142" y="4052"/>
                  </a:lnTo>
                  <a:lnTo>
                    <a:pt x="38822" y="1884"/>
                  </a:lnTo>
                  <a:lnTo>
                    <a:pt x="31302" y="0"/>
                  </a:lnTo>
                  <a:close/>
                </a:path>
              </a:pathLst>
            </a:custGeom>
            <a:solidFill>
              <a:srgbClr val="E3F4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4305" y="3977207"/>
              <a:ext cx="366534" cy="602246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462353" y="4500928"/>
              <a:ext cx="108585" cy="78740"/>
            </a:xfrm>
            <a:custGeom>
              <a:avLst/>
              <a:gdLst/>
              <a:ahLst/>
              <a:cxnLst/>
              <a:rect l="l" t="t" r="r" b="b"/>
              <a:pathLst>
                <a:path w="108585" h="78739">
                  <a:moveTo>
                    <a:pt x="28890" y="0"/>
                  </a:moveTo>
                  <a:lnTo>
                    <a:pt x="17864" y="725"/>
                  </a:lnTo>
                  <a:lnTo>
                    <a:pt x="9258" y="6719"/>
                  </a:lnTo>
                  <a:lnTo>
                    <a:pt x="7673" y="16481"/>
                  </a:lnTo>
                  <a:lnTo>
                    <a:pt x="17784" y="19543"/>
                  </a:lnTo>
                  <a:lnTo>
                    <a:pt x="30969" y="19667"/>
                  </a:lnTo>
                  <a:lnTo>
                    <a:pt x="38608" y="20613"/>
                  </a:lnTo>
                  <a:lnTo>
                    <a:pt x="28173" y="30981"/>
                  </a:lnTo>
                  <a:lnTo>
                    <a:pt x="24029" y="36728"/>
                  </a:lnTo>
                  <a:lnTo>
                    <a:pt x="21615" y="43778"/>
                  </a:lnTo>
                  <a:lnTo>
                    <a:pt x="27613" y="48442"/>
                  </a:lnTo>
                  <a:lnTo>
                    <a:pt x="34036" y="49180"/>
                  </a:lnTo>
                  <a:lnTo>
                    <a:pt x="40810" y="47602"/>
                  </a:lnTo>
                  <a:lnTo>
                    <a:pt x="47866" y="45315"/>
                  </a:lnTo>
                  <a:lnTo>
                    <a:pt x="41329" y="50917"/>
                  </a:lnTo>
                  <a:lnTo>
                    <a:pt x="33475" y="59093"/>
                  </a:lnTo>
                  <a:lnTo>
                    <a:pt x="25676" y="66751"/>
                  </a:lnTo>
                  <a:lnTo>
                    <a:pt x="19304" y="70804"/>
                  </a:lnTo>
                  <a:lnTo>
                    <a:pt x="11651" y="70586"/>
                  </a:lnTo>
                  <a:lnTo>
                    <a:pt x="5346" y="68860"/>
                  </a:lnTo>
                  <a:lnTo>
                    <a:pt x="1194" y="69650"/>
                  </a:lnTo>
                  <a:lnTo>
                    <a:pt x="0" y="76976"/>
                  </a:lnTo>
                  <a:lnTo>
                    <a:pt x="5265" y="77086"/>
                  </a:lnTo>
                  <a:lnTo>
                    <a:pt x="20757" y="78658"/>
                  </a:lnTo>
                  <a:lnTo>
                    <a:pt x="27787" y="78525"/>
                  </a:lnTo>
                  <a:lnTo>
                    <a:pt x="47867" y="75300"/>
                  </a:lnTo>
                  <a:lnTo>
                    <a:pt x="87980" y="67851"/>
                  </a:lnTo>
                  <a:lnTo>
                    <a:pt x="108089" y="64619"/>
                  </a:lnTo>
                  <a:lnTo>
                    <a:pt x="106366" y="59190"/>
                  </a:lnTo>
                  <a:lnTo>
                    <a:pt x="99491" y="58059"/>
                  </a:lnTo>
                  <a:lnTo>
                    <a:pt x="91512" y="57700"/>
                  </a:lnTo>
                  <a:lnTo>
                    <a:pt x="86474" y="54586"/>
                  </a:lnTo>
                  <a:lnTo>
                    <a:pt x="84086" y="48502"/>
                  </a:lnTo>
                  <a:lnTo>
                    <a:pt x="100050" y="41619"/>
                  </a:lnTo>
                  <a:lnTo>
                    <a:pt x="102222" y="35371"/>
                  </a:lnTo>
                  <a:lnTo>
                    <a:pt x="95859" y="37110"/>
                  </a:lnTo>
                  <a:lnTo>
                    <a:pt x="95745" y="36831"/>
                  </a:lnTo>
                  <a:lnTo>
                    <a:pt x="83668" y="40118"/>
                  </a:lnTo>
                  <a:lnTo>
                    <a:pt x="68737" y="43607"/>
                  </a:lnTo>
                  <a:lnTo>
                    <a:pt x="57270" y="41971"/>
                  </a:lnTo>
                  <a:lnTo>
                    <a:pt x="55587" y="29884"/>
                  </a:lnTo>
                  <a:lnTo>
                    <a:pt x="59621" y="25360"/>
                  </a:lnTo>
                  <a:lnTo>
                    <a:pt x="67617" y="19615"/>
                  </a:lnTo>
                  <a:lnTo>
                    <a:pt x="76161" y="14563"/>
                  </a:lnTo>
                  <a:lnTo>
                    <a:pt x="81838" y="12117"/>
                  </a:lnTo>
                  <a:lnTo>
                    <a:pt x="74630" y="9274"/>
                  </a:lnTo>
                  <a:lnTo>
                    <a:pt x="66738" y="7246"/>
                  </a:lnTo>
                  <a:lnTo>
                    <a:pt x="50952" y="4395"/>
                  </a:lnTo>
                  <a:lnTo>
                    <a:pt x="40524" y="2053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4E6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568905" y="4309211"/>
              <a:ext cx="156210" cy="144780"/>
            </a:xfrm>
            <a:custGeom>
              <a:avLst/>
              <a:gdLst/>
              <a:ahLst/>
              <a:cxnLst/>
              <a:rect l="l" t="t" r="r" b="b"/>
              <a:pathLst>
                <a:path w="156210" h="144779">
                  <a:moveTo>
                    <a:pt x="97104" y="97790"/>
                  </a:moveTo>
                  <a:lnTo>
                    <a:pt x="95732" y="89560"/>
                  </a:lnTo>
                  <a:lnTo>
                    <a:pt x="91668" y="89789"/>
                  </a:lnTo>
                  <a:lnTo>
                    <a:pt x="88849" y="88252"/>
                  </a:lnTo>
                  <a:lnTo>
                    <a:pt x="84924" y="88023"/>
                  </a:lnTo>
                  <a:lnTo>
                    <a:pt x="80505" y="87769"/>
                  </a:lnTo>
                  <a:lnTo>
                    <a:pt x="70954" y="89789"/>
                  </a:lnTo>
                  <a:lnTo>
                    <a:pt x="70256" y="89560"/>
                  </a:lnTo>
                  <a:lnTo>
                    <a:pt x="68313" y="85864"/>
                  </a:lnTo>
                  <a:lnTo>
                    <a:pt x="65722" y="78295"/>
                  </a:lnTo>
                  <a:lnTo>
                    <a:pt x="62318" y="70561"/>
                  </a:lnTo>
                  <a:lnTo>
                    <a:pt x="57899" y="66408"/>
                  </a:lnTo>
                  <a:lnTo>
                    <a:pt x="46824" y="63893"/>
                  </a:lnTo>
                  <a:lnTo>
                    <a:pt x="48145" y="79502"/>
                  </a:lnTo>
                  <a:lnTo>
                    <a:pt x="47091" y="80302"/>
                  </a:lnTo>
                  <a:lnTo>
                    <a:pt x="38963" y="74612"/>
                  </a:lnTo>
                  <a:lnTo>
                    <a:pt x="31534" y="73215"/>
                  </a:lnTo>
                  <a:lnTo>
                    <a:pt x="23164" y="78752"/>
                  </a:lnTo>
                  <a:lnTo>
                    <a:pt x="20548" y="81965"/>
                  </a:lnTo>
                  <a:lnTo>
                    <a:pt x="22529" y="86550"/>
                  </a:lnTo>
                  <a:lnTo>
                    <a:pt x="19977" y="88785"/>
                  </a:lnTo>
                  <a:lnTo>
                    <a:pt x="2349" y="89649"/>
                  </a:lnTo>
                  <a:lnTo>
                    <a:pt x="0" y="96520"/>
                  </a:lnTo>
                  <a:lnTo>
                    <a:pt x="1003" y="107746"/>
                  </a:lnTo>
                  <a:lnTo>
                    <a:pt x="9702" y="115824"/>
                  </a:lnTo>
                  <a:lnTo>
                    <a:pt x="21844" y="119468"/>
                  </a:lnTo>
                  <a:lnTo>
                    <a:pt x="33197" y="117360"/>
                  </a:lnTo>
                  <a:lnTo>
                    <a:pt x="34505" y="123672"/>
                  </a:lnTo>
                  <a:lnTo>
                    <a:pt x="34607" y="135153"/>
                  </a:lnTo>
                  <a:lnTo>
                    <a:pt x="38252" y="144322"/>
                  </a:lnTo>
                  <a:lnTo>
                    <a:pt x="50177" y="143611"/>
                  </a:lnTo>
                  <a:lnTo>
                    <a:pt x="56553" y="140677"/>
                  </a:lnTo>
                  <a:lnTo>
                    <a:pt x="57505" y="133807"/>
                  </a:lnTo>
                  <a:lnTo>
                    <a:pt x="59156" y="125857"/>
                  </a:lnTo>
                  <a:lnTo>
                    <a:pt x="57759" y="122529"/>
                  </a:lnTo>
                  <a:lnTo>
                    <a:pt x="59448" y="120446"/>
                  </a:lnTo>
                  <a:lnTo>
                    <a:pt x="64630" y="130035"/>
                  </a:lnTo>
                  <a:lnTo>
                    <a:pt x="72009" y="137756"/>
                  </a:lnTo>
                  <a:lnTo>
                    <a:pt x="81026" y="140881"/>
                  </a:lnTo>
                  <a:lnTo>
                    <a:pt x="91109" y="136664"/>
                  </a:lnTo>
                  <a:lnTo>
                    <a:pt x="93141" y="126873"/>
                  </a:lnTo>
                  <a:lnTo>
                    <a:pt x="89471" y="118300"/>
                  </a:lnTo>
                  <a:lnTo>
                    <a:pt x="81838" y="108864"/>
                  </a:lnTo>
                  <a:lnTo>
                    <a:pt x="92024" y="103517"/>
                  </a:lnTo>
                  <a:lnTo>
                    <a:pt x="97104" y="97790"/>
                  </a:lnTo>
                  <a:close/>
                </a:path>
                <a:path w="156210" h="144779">
                  <a:moveTo>
                    <a:pt x="155956" y="9271"/>
                  </a:moveTo>
                  <a:lnTo>
                    <a:pt x="148234" y="9271"/>
                  </a:lnTo>
                  <a:lnTo>
                    <a:pt x="142582" y="9245"/>
                  </a:lnTo>
                  <a:lnTo>
                    <a:pt x="138607" y="12687"/>
                  </a:lnTo>
                  <a:lnTo>
                    <a:pt x="136385" y="10820"/>
                  </a:lnTo>
                  <a:lnTo>
                    <a:pt x="139319" y="2197"/>
                  </a:lnTo>
                  <a:lnTo>
                    <a:pt x="133565" y="0"/>
                  </a:lnTo>
                  <a:lnTo>
                    <a:pt x="123215" y="241"/>
                  </a:lnTo>
                  <a:lnTo>
                    <a:pt x="114757" y="6311"/>
                  </a:lnTo>
                  <a:lnTo>
                    <a:pt x="105778" y="16992"/>
                  </a:lnTo>
                  <a:lnTo>
                    <a:pt x="86842" y="2921"/>
                  </a:lnTo>
                  <a:lnTo>
                    <a:pt x="73990" y="190"/>
                  </a:lnTo>
                  <a:lnTo>
                    <a:pt x="64858" y="13893"/>
                  </a:lnTo>
                  <a:lnTo>
                    <a:pt x="76631" y="9499"/>
                  </a:lnTo>
                  <a:lnTo>
                    <a:pt x="86995" y="15405"/>
                  </a:lnTo>
                  <a:lnTo>
                    <a:pt x="105003" y="35521"/>
                  </a:lnTo>
                  <a:lnTo>
                    <a:pt x="110375" y="22771"/>
                  </a:lnTo>
                  <a:lnTo>
                    <a:pt x="118122" y="22352"/>
                  </a:lnTo>
                  <a:lnTo>
                    <a:pt x="127800" y="26974"/>
                  </a:lnTo>
                  <a:lnTo>
                    <a:pt x="138976" y="29337"/>
                  </a:lnTo>
                  <a:lnTo>
                    <a:pt x="146697" y="28562"/>
                  </a:lnTo>
                  <a:lnTo>
                    <a:pt x="147561" y="20815"/>
                  </a:lnTo>
                  <a:lnTo>
                    <a:pt x="154419" y="20078"/>
                  </a:lnTo>
                  <a:lnTo>
                    <a:pt x="154787" y="16611"/>
                  </a:lnTo>
                  <a:lnTo>
                    <a:pt x="155613" y="12979"/>
                  </a:lnTo>
                  <a:lnTo>
                    <a:pt x="155956" y="9271"/>
                  </a:lnTo>
                  <a:close/>
                </a:path>
              </a:pathLst>
            </a:custGeom>
            <a:solidFill>
              <a:srgbClr val="CED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81250" y="4465179"/>
              <a:ext cx="117475" cy="95885"/>
            </a:xfrm>
            <a:custGeom>
              <a:avLst/>
              <a:gdLst/>
              <a:ahLst/>
              <a:cxnLst/>
              <a:rect l="l" t="t" r="r" b="b"/>
              <a:pathLst>
                <a:path w="117475" h="95885">
                  <a:moveTo>
                    <a:pt x="117360" y="0"/>
                  </a:moveTo>
                  <a:lnTo>
                    <a:pt x="112476" y="5551"/>
                  </a:lnTo>
                  <a:lnTo>
                    <a:pt x="109291" y="14724"/>
                  </a:lnTo>
                  <a:lnTo>
                    <a:pt x="106089" y="20779"/>
                  </a:lnTo>
                  <a:lnTo>
                    <a:pt x="101155" y="16979"/>
                  </a:lnTo>
                  <a:lnTo>
                    <a:pt x="97294" y="19304"/>
                  </a:lnTo>
                  <a:lnTo>
                    <a:pt x="97106" y="24972"/>
                  </a:lnTo>
                  <a:lnTo>
                    <a:pt x="97828" y="31980"/>
                  </a:lnTo>
                  <a:lnTo>
                    <a:pt x="97701" y="38247"/>
                  </a:lnTo>
                  <a:lnTo>
                    <a:pt x="94970" y="41694"/>
                  </a:lnTo>
                  <a:lnTo>
                    <a:pt x="89052" y="41417"/>
                  </a:lnTo>
                  <a:lnTo>
                    <a:pt x="86960" y="37439"/>
                  </a:lnTo>
                  <a:lnTo>
                    <a:pt x="86558" y="32500"/>
                  </a:lnTo>
                  <a:lnTo>
                    <a:pt x="85712" y="29337"/>
                  </a:lnTo>
                  <a:lnTo>
                    <a:pt x="83273" y="32740"/>
                  </a:lnTo>
                  <a:lnTo>
                    <a:pt x="71996" y="40665"/>
                  </a:lnTo>
                  <a:lnTo>
                    <a:pt x="69494" y="34747"/>
                  </a:lnTo>
                  <a:lnTo>
                    <a:pt x="70393" y="29363"/>
                  </a:lnTo>
                  <a:lnTo>
                    <a:pt x="74999" y="21558"/>
                  </a:lnTo>
                  <a:lnTo>
                    <a:pt x="78977" y="14362"/>
                  </a:lnTo>
                  <a:lnTo>
                    <a:pt x="77990" y="10807"/>
                  </a:lnTo>
                  <a:lnTo>
                    <a:pt x="70187" y="12809"/>
                  </a:lnTo>
                  <a:lnTo>
                    <a:pt x="61872" y="14003"/>
                  </a:lnTo>
                  <a:lnTo>
                    <a:pt x="54089" y="12827"/>
                  </a:lnTo>
                  <a:lnTo>
                    <a:pt x="47878" y="7721"/>
                  </a:lnTo>
                  <a:lnTo>
                    <a:pt x="42045" y="13987"/>
                  </a:lnTo>
                  <a:lnTo>
                    <a:pt x="36026" y="19815"/>
                  </a:lnTo>
                  <a:lnTo>
                    <a:pt x="30526" y="26352"/>
                  </a:lnTo>
                  <a:lnTo>
                    <a:pt x="26250" y="34747"/>
                  </a:lnTo>
                  <a:lnTo>
                    <a:pt x="34005" y="38479"/>
                  </a:lnTo>
                  <a:lnTo>
                    <a:pt x="43456" y="43591"/>
                  </a:lnTo>
                  <a:lnTo>
                    <a:pt x="50482" y="50072"/>
                  </a:lnTo>
                  <a:lnTo>
                    <a:pt x="50965" y="57912"/>
                  </a:lnTo>
                  <a:lnTo>
                    <a:pt x="45464" y="62389"/>
                  </a:lnTo>
                  <a:lnTo>
                    <a:pt x="37584" y="63339"/>
                  </a:lnTo>
                  <a:lnTo>
                    <a:pt x="30024" y="62925"/>
                  </a:lnTo>
                  <a:lnTo>
                    <a:pt x="25488" y="63309"/>
                  </a:lnTo>
                  <a:lnTo>
                    <a:pt x="23317" y="64846"/>
                  </a:lnTo>
                  <a:lnTo>
                    <a:pt x="26327" y="77787"/>
                  </a:lnTo>
                  <a:lnTo>
                    <a:pt x="23164" y="82613"/>
                  </a:lnTo>
                  <a:lnTo>
                    <a:pt x="18796" y="85276"/>
                  </a:lnTo>
                  <a:lnTo>
                    <a:pt x="5003" y="88535"/>
                  </a:lnTo>
                  <a:lnTo>
                    <a:pt x="0" y="91884"/>
                  </a:lnTo>
                  <a:lnTo>
                    <a:pt x="33972" y="95745"/>
                  </a:lnTo>
                  <a:lnTo>
                    <a:pt x="53419" y="93476"/>
                  </a:lnTo>
                  <a:lnTo>
                    <a:pt x="63068" y="91900"/>
                  </a:lnTo>
                  <a:lnTo>
                    <a:pt x="72580" y="89560"/>
                  </a:lnTo>
                  <a:lnTo>
                    <a:pt x="76552" y="81701"/>
                  </a:lnTo>
                  <a:lnTo>
                    <a:pt x="86830" y="66261"/>
                  </a:lnTo>
                  <a:lnTo>
                    <a:pt x="91109" y="58674"/>
                  </a:lnTo>
                  <a:lnTo>
                    <a:pt x="104968" y="29732"/>
                  </a:lnTo>
                  <a:lnTo>
                    <a:pt x="111523" y="15148"/>
                  </a:lnTo>
                  <a:lnTo>
                    <a:pt x="117360" y="0"/>
                  </a:lnTo>
                  <a:close/>
                </a:path>
              </a:pathLst>
            </a:custGeom>
            <a:solidFill>
              <a:srgbClr val="6C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626666" y="4394148"/>
              <a:ext cx="76835" cy="113030"/>
            </a:xfrm>
            <a:custGeom>
              <a:avLst/>
              <a:gdLst/>
              <a:ahLst/>
              <a:cxnLst/>
              <a:rect l="l" t="t" r="r" b="b"/>
              <a:pathLst>
                <a:path w="76835" h="113029">
                  <a:moveTo>
                    <a:pt x="53416" y="0"/>
                  </a:moveTo>
                  <a:lnTo>
                    <a:pt x="48920" y="977"/>
                  </a:lnTo>
                  <a:lnTo>
                    <a:pt x="42163" y="4394"/>
                  </a:lnTo>
                  <a:lnTo>
                    <a:pt x="37972" y="4622"/>
                  </a:lnTo>
                  <a:lnTo>
                    <a:pt x="39350" y="12841"/>
                  </a:lnTo>
                  <a:lnTo>
                    <a:pt x="34269" y="18575"/>
                  </a:lnTo>
                  <a:lnTo>
                    <a:pt x="24079" y="23926"/>
                  </a:lnTo>
                  <a:lnTo>
                    <a:pt x="31715" y="33354"/>
                  </a:lnTo>
                  <a:lnTo>
                    <a:pt x="35391" y="41927"/>
                  </a:lnTo>
                  <a:lnTo>
                    <a:pt x="33350" y="51727"/>
                  </a:lnTo>
                  <a:lnTo>
                    <a:pt x="23266" y="55940"/>
                  </a:lnTo>
                  <a:lnTo>
                    <a:pt x="14252" y="52819"/>
                  </a:lnTo>
                  <a:lnTo>
                    <a:pt x="6871" y="45097"/>
                  </a:lnTo>
                  <a:lnTo>
                    <a:pt x="1689" y="35509"/>
                  </a:lnTo>
                  <a:lnTo>
                    <a:pt x="0" y="37592"/>
                  </a:lnTo>
                  <a:lnTo>
                    <a:pt x="1396" y="40919"/>
                  </a:lnTo>
                  <a:lnTo>
                    <a:pt x="914" y="43230"/>
                  </a:lnTo>
                  <a:lnTo>
                    <a:pt x="11002" y="52163"/>
                  </a:lnTo>
                  <a:lnTo>
                    <a:pt x="15310" y="57509"/>
                  </a:lnTo>
                  <a:lnTo>
                    <a:pt x="16357" y="62534"/>
                  </a:lnTo>
                  <a:lnTo>
                    <a:pt x="13309" y="67373"/>
                  </a:lnTo>
                  <a:lnTo>
                    <a:pt x="5587" y="67868"/>
                  </a:lnTo>
                  <a:lnTo>
                    <a:pt x="1854" y="72567"/>
                  </a:lnTo>
                  <a:lnTo>
                    <a:pt x="3047" y="78016"/>
                  </a:lnTo>
                  <a:lnTo>
                    <a:pt x="2463" y="78752"/>
                  </a:lnTo>
                  <a:lnTo>
                    <a:pt x="8674" y="83858"/>
                  </a:lnTo>
                  <a:lnTo>
                    <a:pt x="16457" y="85034"/>
                  </a:lnTo>
                  <a:lnTo>
                    <a:pt x="24771" y="83840"/>
                  </a:lnTo>
                  <a:lnTo>
                    <a:pt x="32575" y="81838"/>
                  </a:lnTo>
                  <a:lnTo>
                    <a:pt x="33562" y="85393"/>
                  </a:lnTo>
                  <a:lnTo>
                    <a:pt x="29584" y="92589"/>
                  </a:lnTo>
                  <a:lnTo>
                    <a:pt x="24978" y="100394"/>
                  </a:lnTo>
                  <a:lnTo>
                    <a:pt x="24079" y="105778"/>
                  </a:lnTo>
                  <a:lnTo>
                    <a:pt x="26581" y="111696"/>
                  </a:lnTo>
                  <a:lnTo>
                    <a:pt x="37858" y="103771"/>
                  </a:lnTo>
                  <a:lnTo>
                    <a:pt x="40297" y="100368"/>
                  </a:lnTo>
                  <a:lnTo>
                    <a:pt x="41143" y="103531"/>
                  </a:lnTo>
                  <a:lnTo>
                    <a:pt x="41544" y="108470"/>
                  </a:lnTo>
                  <a:lnTo>
                    <a:pt x="43636" y="112448"/>
                  </a:lnTo>
                  <a:lnTo>
                    <a:pt x="49555" y="112725"/>
                  </a:lnTo>
                  <a:lnTo>
                    <a:pt x="52286" y="109278"/>
                  </a:lnTo>
                  <a:lnTo>
                    <a:pt x="52412" y="103011"/>
                  </a:lnTo>
                  <a:lnTo>
                    <a:pt x="51691" y="96003"/>
                  </a:lnTo>
                  <a:lnTo>
                    <a:pt x="51879" y="90335"/>
                  </a:lnTo>
                  <a:lnTo>
                    <a:pt x="55740" y="88011"/>
                  </a:lnTo>
                  <a:lnTo>
                    <a:pt x="60674" y="91810"/>
                  </a:lnTo>
                  <a:lnTo>
                    <a:pt x="63876" y="85755"/>
                  </a:lnTo>
                  <a:lnTo>
                    <a:pt x="67061" y="76582"/>
                  </a:lnTo>
                  <a:lnTo>
                    <a:pt x="71945" y="71031"/>
                  </a:lnTo>
                  <a:lnTo>
                    <a:pt x="73342" y="66992"/>
                  </a:lnTo>
                  <a:lnTo>
                    <a:pt x="75514" y="62255"/>
                  </a:lnTo>
                  <a:lnTo>
                    <a:pt x="76580" y="58674"/>
                  </a:lnTo>
                  <a:lnTo>
                    <a:pt x="65620" y="54919"/>
                  </a:lnTo>
                  <a:lnTo>
                    <a:pt x="61677" y="49241"/>
                  </a:lnTo>
                  <a:lnTo>
                    <a:pt x="60553" y="41328"/>
                  </a:lnTo>
                  <a:lnTo>
                    <a:pt x="58051" y="30873"/>
                  </a:lnTo>
                  <a:lnTo>
                    <a:pt x="51168" y="31600"/>
                  </a:lnTo>
                  <a:lnTo>
                    <a:pt x="44943" y="28309"/>
                  </a:lnTo>
                  <a:lnTo>
                    <a:pt x="41412" y="22249"/>
                  </a:lnTo>
                  <a:lnTo>
                    <a:pt x="42608" y="14668"/>
                  </a:lnTo>
                  <a:lnTo>
                    <a:pt x="44742" y="10668"/>
                  </a:lnTo>
                  <a:lnTo>
                    <a:pt x="52260" y="9550"/>
                  </a:lnTo>
                  <a:lnTo>
                    <a:pt x="54038" y="5549"/>
                  </a:lnTo>
                  <a:lnTo>
                    <a:pt x="52870" y="1765"/>
                  </a:lnTo>
                  <a:lnTo>
                    <a:pt x="53416" y="0"/>
                  </a:lnTo>
                  <a:close/>
                </a:path>
              </a:pathLst>
            </a:custGeom>
            <a:solidFill>
              <a:srgbClr val="ADB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517941" y="4513045"/>
              <a:ext cx="40640" cy="31750"/>
            </a:xfrm>
            <a:custGeom>
              <a:avLst/>
              <a:gdLst/>
              <a:ahLst/>
              <a:cxnLst/>
              <a:rect l="l" t="t" r="r" b="b"/>
              <a:pathLst>
                <a:path w="40639" h="31750">
                  <a:moveTo>
                    <a:pt x="26250" y="0"/>
                  </a:moveTo>
                  <a:lnTo>
                    <a:pt x="20574" y="2445"/>
                  </a:lnTo>
                  <a:lnTo>
                    <a:pt x="12030" y="7497"/>
                  </a:lnTo>
                  <a:lnTo>
                    <a:pt x="4033" y="13242"/>
                  </a:lnTo>
                  <a:lnTo>
                    <a:pt x="0" y="17767"/>
                  </a:lnTo>
                  <a:lnTo>
                    <a:pt x="1682" y="29854"/>
                  </a:lnTo>
                  <a:lnTo>
                    <a:pt x="13149" y="31489"/>
                  </a:lnTo>
                  <a:lnTo>
                    <a:pt x="28080" y="28000"/>
                  </a:lnTo>
                  <a:lnTo>
                    <a:pt x="40157" y="24714"/>
                  </a:lnTo>
                  <a:lnTo>
                    <a:pt x="38236" y="15464"/>
                  </a:lnTo>
                  <a:lnTo>
                    <a:pt x="37590" y="6894"/>
                  </a:lnTo>
                  <a:lnTo>
                    <a:pt x="34751" y="1055"/>
                  </a:lnTo>
                  <a:lnTo>
                    <a:pt x="26250" y="0"/>
                  </a:lnTo>
                  <a:close/>
                </a:path>
              </a:pathLst>
            </a:custGeom>
            <a:solidFill>
              <a:srgbClr val="6C87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9004" y="4367034"/>
              <a:ext cx="154017" cy="198513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559635" y="4445087"/>
              <a:ext cx="35560" cy="45085"/>
            </a:xfrm>
            <a:custGeom>
              <a:avLst/>
              <a:gdLst/>
              <a:ahLst/>
              <a:cxnLst/>
              <a:rect l="l" t="t" r="r" b="b"/>
              <a:pathLst>
                <a:path w="35560" h="45085">
                  <a:moveTo>
                    <a:pt x="28498" y="0"/>
                  </a:moveTo>
                  <a:lnTo>
                    <a:pt x="0" y="34759"/>
                  </a:lnTo>
                  <a:lnTo>
                    <a:pt x="28574" y="44792"/>
                  </a:lnTo>
                  <a:lnTo>
                    <a:pt x="27931" y="36124"/>
                  </a:lnTo>
                  <a:lnTo>
                    <a:pt x="30495" y="25960"/>
                  </a:lnTo>
                  <a:lnTo>
                    <a:pt x="33836" y="16912"/>
                  </a:lnTo>
                  <a:lnTo>
                    <a:pt x="35521" y="11595"/>
                  </a:lnTo>
                  <a:lnTo>
                    <a:pt x="35559" y="9524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6C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543414" y="4491315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29">
                  <a:moveTo>
                    <a:pt x="3749" y="0"/>
                  </a:moveTo>
                  <a:lnTo>
                    <a:pt x="3101" y="114"/>
                  </a:lnTo>
                  <a:lnTo>
                    <a:pt x="415" y="2838"/>
                  </a:lnTo>
                  <a:lnTo>
                    <a:pt x="0" y="7651"/>
                  </a:lnTo>
                  <a:lnTo>
                    <a:pt x="3066" y="11397"/>
                  </a:lnTo>
                  <a:lnTo>
                    <a:pt x="10823" y="10921"/>
                  </a:lnTo>
                  <a:lnTo>
                    <a:pt x="12906" y="7988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rgbClr val="ADB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541169" y="4438928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9969" y="0"/>
                  </a:moveTo>
                  <a:lnTo>
                    <a:pt x="4063" y="5080"/>
                  </a:lnTo>
                  <a:lnTo>
                    <a:pt x="0" y="10553"/>
                  </a:lnTo>
                  <a:lnTo>
                    <a:pt x="6883" y="16979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CED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646109" y="4331562"/>
              <a:ext cx="62230" cy="67945"/>
            </a:xfrm>
            <a:custGeom>
              <a:avLst/>
              <a:gdLst/>
              <a:ahLst/>
              <a:cxnLst/>
              <a:rect l="l" t="t" r="r" b="b"/>
              <a:pathLst>
                <a:path w="62230" h="67945">
                  <a:moveTo>
                    <a:pt x="40924" y="0"/>
                  </a:moveTo>
                  <a:lnTo>
                    <a:pt x="33174" y="419"/>
                  </a:lnTo>
                  <a:lnTo>
                    <a:pt x="27800" y="13169"/>
                  </a:lnTo>
                  <a:lnTo>
                    <a:pt x="27592" y="21149"/>
                  </a:lnTo>
                  <a:lnTo>
                    <a:pt x="28681" y="24963"/>
                  </a:lnTo>
                  <a:lnTo>
                    <a:pt x="27205" y="28284"/>
                  </a:lnTo>
                  <a:lnTo>
                    <a:pt x="19304" y="34785"/>
                  </a:lnTo>
                  <a:lnTo>
                    <a:pt x="15559" y="36441"/>
                  </a:lnTo>
                  <a:lnTo>
                    <a:pt x="12806" y="36922"/>
                  </a:lnTo>
                  <a:lnTo>
                    <a:pt x="10022" y="39807"/>
                  </a:lnTo>
                  <a:lnTo>
                    <a:pt x="6184" y="48679"/>
                  </a:lnTo>
                  <a:lnTo>
                    <a:pt x="5410" y="50812"/>
                  </a:lnTo>
                  <a:lnTo>
                    <a:pt x="10985" y="59867"/>
                  </a:lnTo>
                  <a:lnTo>
                    <a:pt x="0" y="61810"/>
                  </a:lnTo>
                  <a:lnTo>
                    <a:pt x="7721" y="65671"/>
                  </a:lnTo>
                  <a:lnTo>
                    <a:pt x="11645" y="65900"/>
                  </a:lnTo>
                  <a:lnTo>
                    <a:pt x="14465" y="67437"/>
                  </a:lnTo>
                  <a:lnTo>
                    <a:pt x="22720" y="66979"/>
                  </a:lnTo>
                  <a:lnTo>
                    <a:pt x="29476" y="63563"/>
                  </a:lnTo>
                  <a:lnTo>
                    <a:pt x="33972" y="62585"/>
                  </a:lnTo>
                  <a:lnTo>
                    <a:pt x="37056" y="51269"/>
                  </a:lnTo>
                  <a:lnTo>
                    <a:pt x="40163" y="44664"/>
                  </a:lnTo>
                  <a:lnTo>
                    <a:pt x="46738" y="43352"/>
                  </a:lnTo>
                  <a:lnTo>
                    <a:pt x="60223" y="47917"/>
                  </a:lnTo>
                  <a:lnTo>
                    <a:pt x="53821" y="37256"/>
                  </a:lnTo>
                  <a:lnTo>
                    <a:pt x="52730" y="27327"/>
                  </a:lnTo>
                  <a:lnTo>
                    <a:pt x="55772" y="17459"/>
                  </a:lnTo>
                  <a:lnTo>
                    <a:pt x="61772" y="6985"/>
                  </a:lnTo>
                  <a:lnTo>
                    <a:pt x="50604" y="4618"/>
                  </a:lnTo>
                  <a:lnTo>
                    <a:pt x="40924" y="0"/>
                  </a:lnTo>
                  <a:close/>
                </a:path>
              </a:pathLst>
            </a:custGeom>
            <a:solidFill>
              <a:srgbClr val="8FA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633525" y="4318702"/>
              <a:ext cx="41275" cy="61594"/>
            </a:xfrm>
            <a:custGeom>
              <a:avLst/>
              <a:gdLst/>
              <a:ahLst/>
              <a:cxnLst/>
              <a:rect l="l" t="t" r="r" b="b"/>
              <a:pathLst>
                <a:path w="41275" h="61595">
                  <a:moveTo>
                    <a:pt x="12013" y="0"/>
                  </a:moveTo>
                  <a:lnTo>
                    <a:pt x="240" y="4401"/>
                  </a:lnTo>
                  <a:lnTo>
                    <a:pt x="0" y="23329"/>
                  </a:lnTo>
                  <a:lnTo>
                    <a:pt x="7044" y="32605"/>
                  </a:lnTo>
                  <a:lnTo>
                    <a:pt x="15702" y="36466"/>
                  </a:lnTo>
                  <a:lnTo>
                    <a:pt x="20306" y="39149"/>
                  </a:lnTo>
                  <a:lnTo>
                    <a:pt x="17937" y="41911"/>
                  </a:lnTo>
                  <a:lnTo>
                    <a:pt x="13660" y="47353"/>
                  </a:lnTo>
                  <a:lnTo>
                    <a:pt x="12322" y="54290"/>
                  </a:lnTo>
                  <a:lnTo>
                    <a:pt x="18769" y="61539"/>
                  </a:lnTo>
                  <a:lnTo>
                    <a:pt x="22606" y="52667"/>
                  </a:lnTo>
                  <a:lnTo>
                    <a:pt x="25390" y="49782"/>
                  </a:lnTo>
                  <a:lnTo>
                    <a:pt x="28143" y="49301"/>
                  </a:lnTo>
                  <a:lnTo>
                    <a:pt x="31888" y="47645"/>
                  </a:lnTo>
                  <a:lnTo>
                    <a:pt x="39790" y="41144"/>
                  </a:lnTo>
                  <a:lnTo>
                    <a:pt x="41265" y="37823"/>
                  </a:lnTo>
                  <a:lnTo>
                    <a:pt x="40177" y="34009"/>
                  </a:lnTo>
                  <a:lnTo>
                    <a:pt x="40384" y="26030"/>
                  </a:lnTo>
                  <a:lnTo>
                    <a:pt x="31711" y="16465"/>
                  </a:lnTo>
                  <a:lnTo>
                    <a:pt x="22379" y="5905"/>
                  </a:lnTo>
                  <a:lnTo>
                    <a:pt x="12013" y="0"/>
                  </a:lnTo>
                  <a:close/>
                </a:path>
              </a:pathLst>
            </a:custGeom>
            <a:solidFill>
              <a:srgbClr val="CED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556549" y="4269065"/>
              <a:ext cx="162560" cy="130175"/>
            </a:xfrm>
            <a:custGeom>
              <a:avLst/>
              <a:gdLst/>
              <a:ahLst/>
              <a:cxnLst/>
              <a:rect l="l" t="t" r="r" b="b"/>
              <a:pathLst>
                <a:path w="162560" h="130175">
                  <a:moveTo>
                    <a:pt x="127393" y="0"/>
                  </a:moveTo>
                  <a:lnTo>
                    <a:pt x="113355" y="929"/>
                  </a:lnTo>
                  <a:lnTo>
                    <a:pt x="103971" y="13623"/>
                  </a:lnTo>
                  <a:lnTo>
                    <a:pt x="94970" y="37058"/>
                  </a:lnTo>
                  <a:lnTo>
                    <a:pt x="76114" y="35998"/>
                  </a:lnTo>
                  <a:lnTo>
                    <a:pt x="61905" y="38283"/>
                  </a:lnTo>
                  <a:lnTo>
                    <a:pt x="50952" y="47091"/>
                  </a:lnTo>
                  <a:lnTo>
                    <a:pt x="47943" y="58361"/>
                  </a:lnTo>
                  <a:lnTo>
                    <a:pt x="50504" y="68454"/>
                  </a:lnTo>
                  <a:lnTo>
                    <a:pt x="54642" y="78483"/>
                  </a:lnTo>
                  <a:lnTo>
                    <a:pt x="56362" y="89560"/>
                  </a:lnTo>
                  <a:lnTo>
                    <a:pt x="46536" y="77658"/>
                  </a:lnTo>
                  <a:lnTo>
                    <a:pt x="28290" y="67524"/>
                  </a:lnTo>
                  <a:lnTo>
                    <a:pt x="9990" y="63969"/>
                  </a:lnTo>
                  <a:lnTo>
                    <a:pt x="0" y="71805"/>
                  </a:lnTo>
                  <a:lnTo>
                    <a:pt x="2552" y="79915"/>
                  </a:lnTo>
                  <a:lnTo>
                    <a:pt x="10817" y="85280"/>
                  </a:lnTo>
                  <a:lnTo>
                    <a:pt x="24701" y="90335"/>
                  </a:lnTo>
                  <a:lnTo>
                    <a:pt x="26060" y="91871"/>
                  </a:lnTo>
                  <a:lnTo>
                    <a:pt x="27711" y="110337"/>
                  </a:lnTo>
                  <a:lnTo>
                    <a:pt x="29337" y="114261"/>
                  </a:lnTo>
                  <a:lnTo>
                    <a:pt x="31089" y="115963"/>
                  </a:lnTo>
                  <a:lnTo>
                    <a:pt x="32867" y="118884"/>
                  </a:lnTo>
                  <a:lnTo>
                    <a:pt x="35521" y="118897"/>
                  </a:lnTo>
                  <a:lnTo>
                    <a:pt x="43898" y="113360"/>
                  </a:lnTo>
                  <a:lnTo>
                    <a:pt x="51328" y="114747"/>
                  </a:lnTo>
                  <a:lnTo>
                    <a:pt x="59448" y="120446"/>
                  </a:lnTo>
                  <a:lnTo>
                    <a:pt x="60502" y="119646"/>
                  </a:lnTo>
                  <a:lnTo>
                    <a:pt x="59182" y="104038"/>
                  </a:lnTo>
                  <a:lnTo>
                    <a:pt x="70256" y="106552"/>
                  </a:lnTo>
                  <a:lnTo>
                    <a:pt x="74675" y="110704"/>
                  </a:lnTo>
                  <a:lnTo>
                    <a:pt x="78087" y="118429"/>
                  </a:lnTo>
                  <a:lnTo>
                    <a:pt x="80673" y="126003"/>
                  </a:lnTo>
                  <a:lnTo>
                    <a:pt x="82613" y="129705"/>
                  </a:lnTo>
                  <a:lnTo>
                    <a:pt x="83312" y="129933"/>
                  </a:lnTo>
                  <a:lnTo>
                    <a:pt x="92862" y="127914"/>
                  </a:lnTo>
                  <a:lnTo>
                    <a:pt x="97282" y="128168"/>
                  </a:lnTo>
                  <a:lnTo>
                    <a:pt x="89560" y="124307"/>
                  </a:lnTo>
                  <a:lnTo>
                    <a:pt x="100545" y="122364"/>
                  </a:lnTo>
                  <a:lnTo>
                    <a:pt x="94970" y="113309"/>
                  </a:lnTo>
                  <a:lnTo>
                    <a:pt x="95745" y="111175"/>
                  </a:lnTo>
                  <a:lnTo>
                    <a:pt x="89298" y="103926"/>
                  </a:lnTo>
                  <a:lnTo>
                    <a:pt x="90636" y="96989"/>
                  </a:lnTo>
                  <a:lnTo>
                    <a:pt x="97282" y="88785"/>
                  </a:lnTo>
                  <a:lnTo>
                    <a:pt x="92678" y="86103"/>
                  </a:lnTo>
                  <a:lnTo>
                    <a:pt x="84020" y="82242"/>
                  </a:lnTo>
                  <a:lnTo>
                    <a:pt x="76975" y="72965"/>
                  </a:lnTo>
                  <a:lnTo>
                    <a:pt x="77216" y="54038"/>
                  </a:lnTo>
                  <a:lnTo>
                    <a:pt x="86356" y="40333"/>
                  </a:lnTo>
                  <a:lnTo>
                    <a:pt x="99209" y="43057"/>
                  </a:lnTo>
                  <a:lnTo>
                    <a:pt x="118135" y="57137"/>
                  </a:lnTo>
                  <a:lnTo>
                    <a:pt x="127119" y="46450"/>
                  </a:lnTo>
                  <a:lnTo>
                    <a:pt x="135571" y="40381"/>
                  </a:lnTo>
                  <a:lnTo>
                    <a:pt x="145923" y="40144"/>
                  </a:lnTo>
                  <a:lnTo>
                    <a:pt x="151676" y="42341"/>
                  </a:lnTo>
                  <a:lnTo>
                    <a:pt x="148742" y="50965"/>
                  </a:lnTo>
                  <a:lnTo>
                    <a:pt x="150964" y="52831"/>
                  </a:lnTo>
                  <a:lnTo>
                    <a:pt x="154940" y="49390"/>
                  </a:lnTo>
                  <a:lnTo>
                    <a:pt x="160591" y="49415"/>
                  </a:lnTo>
                  <a:lnTo>
                    <a:pt x="162407" y="29326"/>
                  </a:lnTo>
                  <a:lnTo>
                    <a:pt x="154512" y="20078"/>
                  </a:lnTo>
                  <a:lnTo>
                    <a:pt x="140587" y="21251"/>
                  </a:lnTo>
                  <a:lnTo>
                    <a:pt x="124307" y="32423"/>
                  </a:lnTo>
                  <a:lnTo>
                    <a:pt x="128086" y="24674"/>
                  </a:lnTo>
                  <a:lnTo>
                    <a:pt x="131937" y="15344"/>
                  </a:lnTo>
                  <a:lnTo>
                    <a:pt x="132744" y="6448"/>
                  </a:lnTo>
                  <a:lnTo>
                    <a:pt x="127393" y="0"/>
                  </a:lnTo>
                  <a:close/>
                </a:path>
              </a:pathLst>
            </a:custGeom>
            <a:solidFill>
              <a:srgbClr val="ADB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614701" y="4329290"/>
              <a:ext cx="109220" cy="107314"/>
            </a:xfrm>
            <a:custGeom>
              <a:avLst/>
              <a:gdLst/>
              <a:ahLst/>
              <a:cxnLst/>
              <a:rect l="l" t="t" r="r" b="b"/>
              <a:pathLst>
                <a:path w="109219" h="107314">
                  <a:moveTo>
                    <a:pt x="12928" y="32092"/>
                  </a:moveTo>
                  <a:lnTo>
                    <a:pt x="6007" y="28346"/>
                  </a:lnTo>
                  <a:lnTo>
                    <a:pt x="4381" y="29337"/>
                  </a:lnTo>
                  <a:lnTo>
                    <a:pt x="0" y="32016"/>
                  </a:lnTo>
                  <a:lnTo>
                    <a:pt x="8851" y="39738"/>
                  </a:lnTo>
                  <a:lnTo>
                    <a:pt x="12877" y="33197"/>
                  </a:lnTo>
                  <a:lnTo>
                    <a:pt x="12928" y="32092"/>
                  </a:lnTo>
                  <a:close/>
                </a:path>
                <a:path w="109219" h="107314">
                  <a:moveTo>
                    <a:pt x="108623" y="0"/>
                  </a:moveTo>
                  <a:lnTo>
                    <a:pt x="101765" y="736"/>
                  </a:lnTo>
                  <a:lnTo>
                    <a:pt x="100901" y="8483"/>
                  </a:lnTo>
                  <a:lnTo>
                    <a:pt x="93179" y="9258"/>
                  </a:lnTo>
                  <a:lnTo>
                    <a:pt x="87172" y="19735"/>
                  </a:lnTo>
                  <a:lnTo>
                    <a:pt x="84137" y="29603"/>
                  </a:lnTo>
                  <a:lnTo>
                    <a:pt x="85229" y="39535"/>
                  </a:lnTo>
                  <a:lnTo>
                    <a:pt x="91630" y="50190"/>
                  </a:lnTo>
                  <a:lnTo>
                    <a:pt x="78143" y="45631"/>
                  </a:lnTo>
                  <a:lnTo>
                    <a:pt x="71564" y="46939"/>
                  </a:lnTo>
                  <a:lnTo>
                    <a:pt x="68453" y="53543"/>
                  </a:lnTo>
                  <a:lnTo>
                    <a:pt x="64833" y="66624"/>
                  </a:lnTo>
                  <a:lnTo>
                    <a:pt x="66001" y="70408"/>
                  </a:lnTo>
                  <a:lnTo>
                    <a:pt x="64223" y="74409"/>
                  </a:lnTo>
                  <a:lnTo>
                    <a:pt x="56705" y="75526"/>
                  </a:lnTo>
                  <a:lnTo>
                    <a:pt x="54571" y="79527"/>
                  </a:lnTo>
                  <a:lnTo>
                    <a:pt x="53365" y="87109"/>
                  </a:lnTo>
                  <a:lnTo>
                    <a:pt x="56896" y="93179"/>
                  </a:lnTo>
                  <a:lnTo>
                    <a:pt x="63131" y="96469"/>
                  </a:lnTo>
                  <a:lnTo>
                    <a:pt x="70015" y="95732"/>
                  </a:lnTo>
                  <a:lnTo>
                    <a:pt x="74256" y="93700"/>
                  </a:lnTo>
                  <a:lnTo>
                    <a:pt x="79273" y="82562"/>
                  </a:lnTo>
                  <a:lnTo>
                    <a:pt x="74650" y="77978"/>
                  </a:lnTo>
                  <a:lnTo>
                    <a:pt x="78511" y="77203"/>
                  </a:lnTo>
                  <a:lnTo>
                    <a:pt x="83324" y="82448"/>
                  </a:lnTo>
                  <a:lnTo>
                    <a:pt x="85890" y="88823"/>
                  </a:lnTo>
                  <a:lnTo>
                    <a:pt x="88544" y="102692"/>
                  </a:lnTo>
                  <a:lnTo>
                    <a:pt x="89522" y="106832"/>
                  </a:lnTo>
                  <a:lnTo>
                    <a:pt x="93129" y="106248"/>
                  </a:lnTo>
                  <a:lnTo>
                    <a:pt x="93179" y="106553"/>
                  </a:lnTo>
                  <a:lnTo>
                    <a:pt x="94526" y="106718"/>
                  </a:lnTo>
                  <a:lnTo>
                    <a:pt x="95415" y="99491"/>
                  </a:lnTo>
                  <a:lnTo>
                    <a:pt x="97815" y="88023"/>
                  </a:lnTo>
                  <a:lnTo>
                    <a:pt x="101739" y="65506"/>
                  </a:lnTo>
                  <a:lnTo>
                    <a:pt x="104381" y="43980"/>
                  </a:lnTo>
                  <a:lnTo>
                    <a:pt x="108623" y="0"/>
                  </a:lnTo>
                  <a:close/>
                </a:path>
              </a:pathLst>
            </a:custGeom>
            <a:solidFill>
              <a:srgbClr val="CED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684717" y="4406492"/>
              <a:ext cx="24130" cy="46355"/>
            </a:xfrm>
            <a:custGeom>
              <a:avLst/>
              <a:gdLst/>
              <a:ahLst/>
              <a:cxnLst/>
              <a:rect l="l" t="t" r="r" b="b"/>
              <a:pathLst>
                <a:path w="24130" h="46354">
                  <a:moveTo>
                    <a:pt x="8496" y="0"/>
                  </a:moveTo>
                  <a:lnTo>
                    <a:pt x="4635" y="774"/>
                  </a:lnTo>
                  <a:lnTo>
                    <a:pt x="9258" y="5359"/>
                  </a:lnTo>
                  <a:lnTo>
                    <a:pt x="4241" y="16497"/>
                  </a:lnTo>
                  <a:lnTo>
                    <a:pt x="0" y="18529"/>
                  </a:lnTo>
                  <a:lnTo>
                    <a:pt x="2502" y="28984"/>
                  </a:lnTo>
                  <a:lnTo>
                    <a:pt x="3625" y="36896"/>
                  </a:lnTo>
                  <a:lnTo>
                    <a:pt x="7568" y="42575"/>
                  </a:lnTo>
                  <a:lnTo>
                    <a:pt x="18529" y="46329"/>
                  </a:lnTo>
                  <a:lnTo>
                    <a:pt x="20066" y="41198"/>
                  </a:lnTo>
                  <a:lnTo>
                    <a:pt x="23990" y="34721"/>
                  </a:lnTo>
                  <a:lnTo>
                    <a:pt x="23164" y="29349"/>
                  </a:lnTo>
                  <a:lnTo>
                    <a:pt x="23114" y="29044"/>
                  </a:lnTo>
                  <a:lnTo>
                    <a:pt x="19507" y="29629"/>
                  </a:lnTo>
                  <a:lnTo>
                    <a:pt x="18529" y="25488"/>
                  </a:lnTo>
                  <a:lnTo>
                    <a:pt x="17256" y="18548"/>
                  </a:lnTo>
                  <a:lnTo>
                    <a:pt x="15879" y="11610"/>
                  </a:lnTo>
                  <a:lnTo>
                    <a:pt x="13319" y="5239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8FA4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63749" y="4686008"/>
              <a:ext cx="659752" cy="7821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0278" y="3583430"/>
              <a:ext cx="1289431" cy="118252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4716" y="4386262"/>
              <a:ext cx="98264" cy="275031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2669274" y="4261344"/>
              <a:ext cx="104139" cy="391160"/>
            </a:xfrm>
            <a:custGeom>
              <a:avLst/>
              <a:gdLst/>
              <a:ahLst/>
              <a:cxnLst/>
              <a:rect l="l" t="t" r="r" b="b"/>
              <a:pathLst>
                <a:path w="104139" h="391160">
                  <a:moveTo>
                    <a:pt x="92659" y="0"/>
                  </a:moveTo>
                  <a:lnTo>
                    <a:pt x="88023" y="0"/>
                  </a:lnTo>
                  <a:lnTo>
                    <a:pt x="89127" y="80579"/>
                  </a:lnTo>
                  <a:lnTo>
                    <a:pt x="85164" y="119834"/>
                  </a:lnTo>
                  <a:lnTo>
                    <a:pt x="72580" y="155968"/>
                  </a:lnTo>
                  <a:lnTo>
                    <a:pt x="60548" y="176005"/>
                  </a:lnTo>
                  <a:lnTo>
                    <a:pt x="47967" y="195124"/>
                  </a:lnTo>
                  <a:lnTo>
                    <a:pt x="36111" y="214931"/>
                  </a:lnTo>
                  <a:lnTo>
                    <a:pt x="26250" y="237032"/>
                  </a:lnTo>
                  <a:lnTo>
                    <a:pt x="18868" y="264440"/>
                  </a:lnTo>
                  <a:lnTo>
                    <a:pt x="14035" y="291969"/>
                  </a:lnTo>
                  <a:lnTo>
                    <a:pt x="8746" y="319246"/>
                  </a:lnTo>
                  <a:lnTo>
                    <a:pt x="0" y="345897"/>
                  </a:lnTo>
                  <a:lnTo>
                    <a:pt x="9576" y="351072"/>
                  </a:lnTo>
                  <a:lnTo>
                    <a:pt x="14089" y="363554"/>
                  </a:lnTo>
                  <a:lnTo>
                    <a:pt x="15417" y="378406"/>
                  </a:lnTo>
                  <a:lnTo>
                    <a:pt x="15443" y="390690"/>
                  </a:lnTo>
                  <a:lnTo>
                    <a:pt x="33874" y="373466"/>
                  </a:lnTo>
                  <a:lnTo>
                    <a:pt x="47126" y="351696"/>
                  </a:lnTo>
                  <a:lnTo>
                    <a:pt x="54573" y="327223"/>
                  </a:lnTo>
                  <a:lnTo>
                    <a:pt x="55549" y="301371"/>
                  </a:lnTo>
                  <a:lnTo>
                    <a:pt x="51003" y="293141"/>
                  </a:lnTo>
                  <a:lnTo>
                    <a:pt x="50290" y="278694"/>
                  </a:lnTo>
                  <a:lnTo>
                    <a:pt x="52501" y="235496"/>
                  </a:lnTo>
                  <a:lnTo>
                    <a:pt x="75493" y="185151"/>
                  </a:lnTo>
                  <a:lnTo>
                    <a:pt x="90358" y="159981"/>
                  </a:lnTo>
                  <a:lnTo>
                    <a:pt x="100380" y="134340"/>
                  </a:lnTo>
                  <a:lnTo>
                    <a:pt x="103551" y="100371"/>
                  </a:lnTo>
                  <a:lnTo>
                    <a:pt x="100420" y="67251"/>
                  </a:lnTo>
                  <a:lnTo>
                    <a:pt x="95339" y="34090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5E2E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16425" y="4520767"/>
              <a:ext cx="73321" cy="149021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2751126" y="4171771"/>
              <a:ext cx="33020" cy="90170"/>
            </a:xfrm>
            <a:custGeom>
              <a:avLst/>
              <a:gdLst/>
              <a:ahLst/>
              <a:cxnLst/>
              <a:rect l="l" t="t" r="r" b="b"/>
              <a:pathLst>
                <a:path w="33019" h="90170">
                  <a:moveTo>
                    <a:pt x="24701" y="0"/>
                  </a:moveTo>
                  <a:lnTo>
                    <a:pt x="18864" y="17439"/>
                  </a:lnTo>
                  <a:lnTo>
                    <a:pt x="5629" y="52047"/>
                  </a:lnTo>
                  <a:lnTo>
                    <a:pt x="0" y="69494"/>
                  </a:lnTo>
                  <a:lnTo>
                    <a:pt x="3073" y="69405"/>
                  </a:lnTo>
                  <a:lnTo>
                    <a:pt x="5486" y="73037"/>
                  </a:lnTo>
                  <a:lnTo>
                    <a:pt x="8039" y="82829"/>
                  </a:lnTo>
                  <a:lnTo>
                    <a:pt x="6273" y="83197"/>
                  </a:lnTo>
                  <a:lnTo>
                    <a:pt x="6172" y="89573"/>
                  </a:lnTo>
                  <a:lnTo>
                    <a:pt x="10807" y="89573"/>
                  </a:lnTo>
                  <a:lnTo>
                    <a:pt x="10900" y="79617"/>
                  </a:lnTo>
                  <a:lnTo>
                    <a:pt x="11322" y="69791"/>
                  </a:lnTo>
                  <a:lnTo>
                    <a:pt x="12257" y="60010"/>
                  </a:lnTo>
                  <a:lnTo>
                    <a:pt x="13893" y="50190"/>
                  </a:lnTo>
                  <a:lnTo>
                    <a:pt x="32423" y="4635"/>
                  </a:lnTo>
                  <a:lnTo>
                    <a:pt x="32423" y="3098"/>
                  </a:lnTo>
                  <a:lnTo>
                    <a:pt x="26479" y="863"/>
                  </a:lnTo>
                  <a:lnTo>
                    <a:pt x="24701" y="0"/>
                  </a:lnTo>
                  <a:close/>
                </a:path>
              </a:pathLst>
            </a:custGeom>
            <a:solidFill>
              <a:srgbClr val="935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740532" y="4247437"/>
              <a:ext cx="19050" cy="170180"/>
            </a:xfrm>
            <a:custGeom>
              <a:avLst/>
              <a:gdLst/>
              <a:ahLst/>
              <a:cxnLst/>
              <a:rect l="l" t="t" r="r" b="b"/>
              <a:pathLst>
                <a:path w="19050" h="170179">
                  <a:moveTo>
                    <a:pt x="16765" y="0"/>
                  </a:moveTo>
                  <a:lnTo>
                    <a:pt x="12055" y="36432"/>
                  </a:lnTo>
                  <a:lnTo>
                    <a:pt x="14125" y="109888"/>
                  </a:lnTo>
                  <a:lnTo>
                    <a:pt x="9043" y="145935"/>
                  </a:lnTo>
                  <a:lnTo>
                    <a:pt x="6408" y="151453"/>
                  </a:lnTo>
                  <a:lnTo>
                    <a:pt x="2544" y="158529"/>
                  </a:lnTo>
                  <a:lnTo>
                    <a:pt x="0" y="165293"/>
                  </a:lnTo>
                  <a:lnTo>
                    <a:pt x="1322" y="169875"/>
                  </a:lnTo>
                  <a:lnTo>
                    <a:pt x="13906" y="133741"/>
                  </a:lnTo>
                  <a:lnTo>
                    <a:pt x="17868" y="94486"/>
                  </a:lnTo>
                  <a:lnTo>
                    <a:pt x="16765" y="13906"/>
                  </a:lnTo>
                  <a:lnTo>
                    <a:pt x="16867" y="7531"/>
                  </a:lnTo>
                  <a:lnTo>
                    <a:pt x="18632" y="7162"/>
                  </a:lnTo>
                  <a:lnTo>
                    <a:pt x="16765" y="0"/>
                  </a:lnTo>
                  <a:close/>
                </a:path>
              </a:pathLst>
            </a:custGeom>
            <a:solidFill>
              <a:srgbClr val="B375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684717" y="4395684"/>
              <a:ext cx="90170" cy="262890"/>
            </a:xfrm>
            <a:custGeom>
              <a:avLst/>
              <a:gdLst/>
              <a:ahLst/>
              <a:cxnLst/>
              <a:rect l="l" t="t" r="r" b="b"/>
              <a:pathLst>
                <a:path w="90169" h="262889">
                  <a:moveTo>
                    <a:pt x="89560" y="0"/>
                  </a:moveTo>
                  <a:lnTo>
                    <a:pt x="84937" y="0"/>
                  </a:lnTo>
                  <a:lnTo>
                    <a:pt x="74915" y="25640"/>
                  </a:lnTo>
                  <a:lnTo>
                    <a:pt x="60050" y="50811"/>
                  </a:lnTo>
                  <a:lnTo>
                    <a:pt x="45659" y="75864"/>
                  </a:lnTo>
                  <a:lnTo>
                    <a:pt x="37058" y="101155"/>
                  </a:lnTo>
                  <a:lnTo>
                    <a:pt x="35475" y="115153"/>
                  </a:lnTo>
                  <a:lnTo>
                    <a:pt x="34785" y="129765"/>
                  </a:lnTo>
                  <a:lnTo>
                    <a:pt x="34847" y="144353"/>
                  </a:lnTo>
                  <a:lnTo>
                    <a:pt x="35559" y="158800"/>
                  </a:lnTo>
                  <a:lnTo>
                    <a:pt x="40106" y="167030"/>
                  </a:lnTo>
                  <a:lnTo>
                    <a:pt x="39129" y="192882"/>
                  </a:lnTo>
                  <a:lnTo>
                    <a:pt x="31683" y="217355"/>
                  </a:lnTo>
                  <a:lnTo>
                    <a:pt x="18431" y="239126"/>
                  </a:lnTo>
                  <a:lnTo>
                    <a:pt x="0" y="256349"/>
                  </a:lnTo>
                  <a:lnTo>
                    <a:pt x="0" y="262521"/>
                  </a:lnTo>
                  <a:lnTo>
                    <a:pt x="34677" y="226027"/>
                  </a:lnTo>
                  <a:lnTo>
                    <a:pt x="45760" y="182567"/>
                  </a:lnTo>
                  <a:lnTo>
                    <a:pt x="43327" y="155006"/>
                  </a:lnTo>
                  <a:lnTo>
                    <a:pt x="40077" y="127155"/>
                  </a:lnTo>
                  <a:lnTo>
                    <a:pt x="41694" y="98056"/>
                  </a:lnTo>
                  <a:lnTo>
                    <a:pt x="50714" y="74216"/>
                  </a:lnTo>
                  <a:lnTo>
                    <a:pt x="79661" y="25397"/>
                  </a:lnTo>
                  <a:lnTo>
                    <a:pt x="89560" y="0"/>
                  </a:lnTo>
                  <a:close/>
                </a:path>
              </a:pathLst>
            </a:custGeom>
            <a:solidFill>
              <a:srgbClr val="935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145664" y="4448186"/>
              <a:ext cx="191135" cy="193040"/>
            </a:xfrm>
            <a:custGeom>
              <a:avLst/>
              <a:gdLst/>
              <a:ahLst/>
              <a:cxnLst/>
              <a:rect l="l" t="t" r="r" b="b"/>
              <a:pathLst>
                <a:path w="191135" h="193039">
                  <a:moveTo>
                    <a:pt x="0" y="0"/>
                  </a:moveTo>
                  <a:lnTo>
                    <a:pt x="28495" y="36965"/>
                  </a:lnTo>
                  <a:lnTo>
                    <a:pt x="62218" y="71876"/>
                  </a:lnTo>
                  <a:lnTo>
                    <a:pt x="95051" y="107452"/>
                  </a:lnTo>
                  <a:lnTo>
                    <a:pt x="120877" y="146417"/>
                  </a:lnTo>
                  <a:lnTo>
                    <a:pt x="133578" y="191490"/>
                  </a:lnTo>
                  <a:lnTo>
                    <a:pt x="147889" y="191153"/>
                  </a:lnTo>
                  <a:lnTo>
                    <a:pt x="162185" y="191596"/>
                  </a:lnTo>
                  <a:lnTo>
                    <a:pt x="190715" y="193027"/>
                  </a:lnTo>
                  <a:lnTo>
                    <a:pt x="190827" y="184126"/>
                  </a:lnTo>
                  <a:lnTo>
                    <a:pt x="148742" y="126773"/>
                  </a:lnTo>
                  <a:lnTo>
                    <a:pt x="73316" y="64552"/>
                  </a:lnTo>
                  <a:lnTo>
                    <a:pt x="36161" y="3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151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27961" y="3997273"/>
              <a:ext cx="131254" cy="158064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086329" y="4381790"/>
              <a:ext cx="66675" cy="108585"/>
            </a:xfrm>
            <a:custGeom>
              <a:avLst/>
              <a:gdLst/>
              <a:ahLst/>
              <a:cxnLst/>
              <a:rect l="l" t="t" r="r" b="b"/>
              <a:pathLst>
                <a:path w="66675" h="108585">
                  <a:moveTo>
                    <a:pt x="2971" y="0"/>
                  </a:moveTo>
                  <a:lnTo>
                    <a:pt x="19436" y="44497"/>
                  </a:lnTo>
                  <a:lnTo>
                    <a:pt x="47745" y="85597"/>
                  </a:lnTo>
                  <a:lnTo>
                    <a:pt x="66281" y="108089"/>
                  </a:lnTo>
                  <a:lnTo>
                    <a:pt x="47953" y="84099"/>
                  </a:lnTo>
                  <a:lnTo>
                    <a:pt x="31034" y="58962"/>
                  </a:lnTo>
                  <a:lnTo>
                    <a:pt x="16298" y="32526"/>
                  </a:lnTo>
                  <a:lnTo>
                    <a:pt x="4521" y="4635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7432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013633" y="4057510"/>
              <a:ext cx="168910" cy="573405"/>
            </a:xfrm>
            <a:custGeom>
              <a:avLst/>
              <a:gdLst/>
              <a:ahLst/>
              <a:cxnLst/>
              <a:rect l="l" t="t" r="r" b="b"/>
              <a:pathLst>
                <a:path w="168910" h="573404">
                  <a:moveTo>
                    <a:pt x="82677" y="58851"/>
                  </a:moveTo>
                  <a:lnTo>
                    <a:pt x="81229" y="11709"/>
                  </a:lnTo>
                  <a:lnTo>
                    <a:pt x="81851" y="0"/>
                  </a:lnTo>
                  <a:lnTo>
                    <a:pt x="79425" y="965"/>
                  </a:lnTo>
                  <a:lnTo>
                    <a:pt x="76606" y="2755"/>
                  </a:lnTo>
                  <a:lnTo>
                    <a:pt x="75666" y="3086"/>
                  </a:lnTo>
                  <a:lnTo>
                    <a:pt x="79603" y="5105"/>
                  </a:lnTo>
                  <a:lnTo>
                    <a:pt x="80302" y="23926"/>
                  </a:lnTo>
                  <a:lnTo>
                    <a:pt x="77025" y="75844"/>
                  </a:lnTo>
                  <a:lnTo>
                    <a:pt x="63766" y="112522"/>
                  </a:lnTo>
                  <a:lnTo>
                    <a:pt x="44488" y="146215"/>
                  </a:lnTo>
                  <a:lnTo>
                    <a:pt x="23164" y="189166"/>
                  </a:lnTo>
                  <a:lnTo>
                    <a:pt x="15036" y="211353"/>
                  </a:lnTo>
                  <a:lnTo>
                    <a:pt x="8394" y="234340"/>
                  </a:lnTo>
                  <a:lnTo>
                    <a:pt x="3340" y="257695"/>
                  </a:lnTo>
                  <a:lnTo>
                    <a:pt x="0" y="281038"/>
                  </a:lnTo>
                  <a:lnTo>
                    <a:pt x="1498" y="283476"/>
                  </a:lnTo>
                  <a:lnTo>
                    <a:pt x="3873" y="285991"/>
                  </a:lnTo>
                  <a:lnTo>
                    <a:pt x="4635" y="287223"/>
                  </a:lnTo>
                  <a:lnTo>
                    <a:pt x="14135" y="222605"/>
                  </a:lnTo>
                  <a:lnTo>
                    <a:pt x="38608" y="161366"/>
                  </a:lnTo>
                  <a:lnTo>
                    <a:pt x="62941" y="120065"/>
                  </a:lnTo>
                  <a:lnTo>
                    <a:pt x="74561" y="98348"/>
                  </a:lnTo>
                  <a:lnTo>
                    <a:pt x="81851" y="76428"/>
                  </a:lnTo>
                  <a:lnTo>
                    <a:pt x="82677" y="58851"/>
                  </a:lnTo>
                  <a:close/>
                </a:path>
                <a:path w="168910" h="573404">
                  <a:moveTo>
                    <a:pt x="168313" y="570153"/>
                  </a:moveTo>
                  <a:lnTo>
                    <a:pt x="164439" y="570992"/>
                  </a:lnTo>
                  <a:lnTo>
                    <a:pt x="165709" y="567347"/>
                  </a:lnTo>
                  <a:lnTo>
                    <a:pt x="165239" y="564413"/>
                  </a:lnTo>
                  <a:lnTo>
                    <a:pt x="154051" y="522719"/>
                  </a:lnTo>
                  <a:lnTo>
                    <a:pt x="136334" y="482625"/>
                  </a:lnTo>
                  <a:lnTo>
                    <a:pt x="114973" y="443306"/>
                  </a:lnTo>
                  <a:lnTo>
                    <a:pt x="92849" y="403936"/>
                  </a:lnTo>
                  <a:lnTo>
                    <a:pt x="72872" y="363677"/>
                  </a:lnTo>
                  <a:lnTo>
                    <a:pt x="57950" y="321703"/>
                  </a:lnTo>
                  <a:lnTo>
                    <a:pt x="50965" y="277177"/>
                  </a:lnTo>
                  <a:lnTo>
                    <a:pt x="54825" y="235191"/>
                  </a:lnTo>
                  <a:lnTo>
                    <a:pt x="66382" y="197561"/>
                  </a:lnTo>
                  <a:lnTo>
                    <a:pt x="79502" y="160756"/>
                  </a:lnTo>
                  <a:lnTo>
                    <a:pt x="88023" y="121221"/>
                  </a:lnTo>
                  <a:lnTo>
                    <a:pt x="88874" y="96875"/>
                  </a:lnTo>
                  <a:lnTo>
                    <a:pt x="86995" y="47637"/>
                  </a:lnTo>
                  <a:lnTo>
                    <a:pt x="88023" y="23152"/>
                  </a:lnTo>
                  <a:lnTo>
                    <a:pt x="85737" y="52235"/>
                  </a:lnTo>
                  <a:lnTo>
                    <a:pt x="85750" y="82181"/>
                  </a:lnTo>
                  <a:lnTo>
                    <a:pt x="85344" y="112534"/>
                  </a:lnTo>
                  <a:lnTo>
                    <a:pt x="81851" y="142836"/>
                  </a:lnTo>
                  <a:lnTo>
                    <a:pt x="71183" y="177825"/>
                  </a:lnTo>
                  <a:lnTo>
                    <a:pt x="56121" y="209740"/>
                  </a:lnTo>
                  <a:lnTo>
                    <a:pt x="40017" y="240626"/>
                  </a:lnTo>
                  <a:lnTo>
                    <a:pt x="26250" y="272554"/>
                  </a:lnTo>
                  <a:lnTo>
                    <a:pt x="24295" y="280149"/>
                  </a:lnTo>
                  <a:lnTo>
                    <a:pt x="20675" y="298119"/>
                  </a:lnTo>
                  <a:lnTo>
                    <a:pt x="18529" y="304203"/>
                  </a:lnTo>
                  <a:lnTo>
                    <a:pt x="21615" y="309613"/>
                  </a:lnTo>
                  <a:lnTo>
                    <a:pt x="24815" y="288810"/>
                  </a:lnTo>
                  <a:lnTo>
                    <a:pt x="30835" y="268160"/>
                  </a:lnTo>
                  <a:lnTo>
                    <a:pt x="39585" y="248564"/>
                  </a:lnTo>
                  <a:lnTo>
                    <a:pt x="50965" y="230860"/>
                  </a:lnTo>
                  <a:lnTo>
                    <a:pt x="47409" y="273608"/>
                  </a:lnTo>
                  <a:lnTo>
                    <a:pt x="52920" y="315137"/>
                  </a:lnTo>
                  <a:lnTo>
                    <a:pt x="65176" y="355434"/>
                  </a:lnTo>
                  <a:lnTo>
                    <a:pt x="81851" y="394538"/>
                  </a:lnTo>
                  <a:lnTo>
                    <a:pt x="104051" y="436270"/>
                  </a:lnTo>
                  <a:lnTo>
                    <a:pt x="128066" y="478980"/>
                  </a:lnTo>
                  <a:lnTo>
                    <a:pt x="148272" y="522897"/>
                  </a:lnTo>
                  <a:lnTo>
                    <a:pt x="159054" y="568261"/>
                  </a:lnTo>
                  <a:lnTo>
                    <a:pt x="162407" y="572858"/>
                  </a:lnTo>
                  <a:lnTo>
                    <a:pt x="168313" y="570153"/>
                  </a:lnTo>
                  <a:close/>
                </a:path>
              </a:pathLst>
            </a:custGeom>
            <a:solidFill>
              <a:srgbClr val="884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992814" y="4060595"/>
              <a:ext cx="101600" cy="278130"/>
            </a:xfrm>
            <a:custGeom>
              <a:avLst/>
              <a:gdLst/>
              <a:ahLst/>
              <a:cxnLst/>
              <a:rect l="l" t="t" r="r" b="b"/>
              <a:pathLst>
                <a:path w="101600" h="278129">
                  <a:moveTo>
                    <a:pt x="96486" y="0"/>
                  </a:moveTo>
                  <a:lnTo>
                    <a:pt x="94022" y="876"/>
                  </a:lnTo>
                  <a:lnTo>
                    <a:pt x="73906" y="4660"/>
                  </a:lnTo>
                  <a:lnTo>
                    <a:pt x="71785" y="4635"/>
                  </a:lnTo>
                  <a:lnTo>
                    <a:pt x="64783" y="8551"/>
                  </a:lnTo>
                  <a:lnTo>
                    <a:pt x="59437" y="13673"/>
                  </a:lnTo>
                  <a:lnTo>
                    <a:pt x="50157" y="24701"/>
                  </a:lnTo>
                  <a:lnTo>
                    <a:pt x="54529" y="37028"/>
                  </a:lnTo>
                  <a:lnTo>
                    <a:pt x="56357" y="49963"/>
                  </a:lnTo>
                  <a:lnTo>
                    <a:pt x="55086" y="62815"/>
                  </a:lnTo>
                  <a:lnTo>
                    <a:pt x="50157" y="74891"/>
                  </a:lnTo>
                  <a:lnTo>
                    <a:pt x="47413" y="79413"/>
                  </a:lnTo>
                  <a:lnTo>
                    <a:pt x="36656" y="86309"/>
                  </a:lnTo>
                  <a:lnTo>
                    <a:pt x="34726" y="90335"/>
                  </a:lnTo>
                  <a:lnTo>
                    <a:pt x="31530" y="100217"/>
                  </a:lnTo>
                  <a:lnTo>
                    <a:pt x="28625" y="113836"/>
                  </a:lnTo>
                  <a:lnTo>
                    <a:pt x="23906" y="138976"/>
                  </a:lnTo>
                  <a:lnTo>
                    <a:pt x="32322" y="129739"/>
                  </a:lnTo>
                  <a:lnTo>
                    <a:pt x="60083" y="85835"/>
                  </a:lnTo>
                  <a:lnTo>
                    <a:pt x="70548" y="47274"/>
                  </a:lnTo>
                  <a:lnTo>
                    <a:pt x="70230" y="34567"/>
                  </a:lnTo>
                  <a:lnTo>
                    <a:pt x="68699" y="22390"/>
                  </a:lnTo>
                  <a:lnTo>
                    <a:pt x="73321" y="22390"/>
                  </a:lnTo>
                  <a:lnTo>
                    <a:pt x="71653" y="60929"/>
                  </a:lnTo>
                  <a:lnTo>
                    <a:pt x="57878" y="96507"/>
                  </a:lnTo>
                  <a:lnTo>
                    <a:pt x="13869" y="166868"/>
                  </a:lnTo>
                  <a:lnTo>
                    <a:pt x="0" y="204588"/>
                  </a:lnTo>
                  <a:lnTo>
                    <a:pt x="741" y="250164"/>
                  </a:lnTo>
                  <a:lnTo>
                    <a:pt x="2290" y="254787"/>
                  </a:lnTo>
                  <a:lnTo>
                    <a:pt x="5203" y="258815"/>
                  </a:lnTo>
                  <a:lnTo>
                    <a:pt x="16806" y="272644"/>
                  </a:lnTo>
                  <a:lnTo>
                    <a:pt x="20820" y="277952"/>
                  </a:lnTo>
                  <a:lnTo>
                    <a:pt x="29221" y="231244"/>
                  </a:lnTo>
                  <a:lnTo>
                    <a:pt x="43984" y="186080"/>
                  </a:lnTo>
                  <a:lnTo>
                    <a:pt x="65319" y="143123"/>
                  </a:lnTo>
                  <a:lnTo>
                    <a:pt x="84597" y="109432"/>
                  </a:lnTo>
                  <a:lnTo>
                    <a:pt x="97854" y="72755"/>
                  </a:lnTo>
                  <a:lnTo>
                    <a:pt x="101122" y="20840"/>
                  </a:lnTo>
                  <a:lnTo>
                    <a:pt x="100423" y="2019"/>
                  </a:lnTo>
                  <a:lnTo>
                    <a:pt x="96486" y="0"/>
                  </a:lnTo>
                  <a:close/>
                </a:path>
              </a:pathLst>
            </a:custGeom>
            <a:solidFill>
              <a:srgbClr val="4D1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760384" y="4045152"/>
              <a:ext cx="57785" cy="149860"/>
            </a:xfrm>
            <a:custGeom>
              <a:avLst/>
              <a:gdLst/>
              <a:ahLst/>
              <a:cxnLst/>
              <a:rect l="l" t="t" r="r" b="b"/>
              <a:pathLst>
                <a:path w="57785" h="149860">
                  <a:moveTo>
                    <a:pt x="0" y="0"/>
                  </a:moveTo>
                  <a:lnTo>
                    <a:pt x="6928" y="32277"/>
                  </a:lnTo>
                  <a:lnTo>
                    <a:pt x="16825" y="64115"/>
                  </a:lnTo>
                  <a:lnTo>
                    <a:pt x="24872" y="96326"/>
                  </a:lnTo>
                  <a:lnTo>
                    <a:pt x="26250" y="129717"/>
                  </a:lnTo>
                  <a:lnTo>
                    <a:pt x="29400" y="130822"/>
                  </a:lnTo>
                  <a:lnTo>
                    <a:pt x="33820" y="136994"/>
                  </a:lnTo>
                  <a:lnTo>
                    <a:pt x="38607" y="133578"/>
                  </a:lnTo>
                  <a:lnTo>
                    <a:pt x="38349" y="127271"/>
                  </a:lnTo>
                  <a:lnTo>
                    <a:pt x="36977" y="114687"/>
                  </a:lnTo>
                  <a:lnTo>
                    <a:pt x="36998" y="102474"/>
                  </a:lnTo>
                  <a:lnTo>
                    <a:pt x="40919" y="97281"/>
                  </a:lnTo>
                  <a:lnTo>
                    <a:pt x="42142" y="104914"/>
                  </a:lnTo>
                  <a:lnTo>
                    <a:pt x="40992" y="128775"/>
                  </a:lnTo>
                  <a:lnTo>
                    <a:pt x="41694" y="136664"/>
                  </a:lnTo>
                  <a:lnTo>
                    <a:pt x="42087" y="137604"/>
                  </a:lnTo>
                  <a:lnTo>
                    <a:pt x="56680" y="143700"/>
                  </a:lnTo>
                  <a:lnTo>
                    <a:pt x="56362" y="149783"/>
                  </a:lnTo>
                  <a:lnTo>
                    <a:pt x="57784" y="149097"/>
                  </a:lnTo>
                  <a:lnTo>
                    <a:pt x="56997" y="145224"/>
                  </a:lnTo>
                  <a:lnTo>
                    <a:pt x="57137" y="143611"/>
                  </a:lnTo>
                  <a:lnTo>
                    <a:pt x="50582" y="105721"/>
                  </a:lnTo>
                  <a:lnTo>
                    <a:pt x="39725" y="92227"/>
                  </a:lnTo>
                  <a:lnTo>
                    <a:pt x="38607" y="90335"/>
                  </a:lnTo>
                  <a:lnTo>
                    <a:pt x="16992" y="9258"/>
                  </a:lnTo>
                  <a:lnTo>
                    <a:pt x="15214" y="8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2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4573" y="3879150"/>
              <a:ext cx="128320" cy="87250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2795906" y="4298694"/>
              <a:ext cx="54610" cy="342900"/>
            </a:xfrm>
            <a:custGeom>
              <a:avLst/>
              <a:gdLst/>
              <a:ahLst/>
              <a:cxnLst/>
              <a:rect l="l" t="t" r="r" b="b"/>
              <a:pathLst>
                <a:path w="54610" h="342900">
                  <a:moveTo>
                    <a:pt x="51498" y="0"/>
                  </a:moveTo>
                  <a:lnTo>
                    <a:pt x="49555" y="5740"/>
                  </a:lnTo>
                  <a:lnTo>
                    <a:pt x="47556" y="23948"/>
                  </a:lnTo>
                  <a:lnTo>
                    <a:pt x="45475" y="61449"/>
                  </a:lnTo>
                  <a:lnTo>
                    <a:pt x="43230" y="79235"/>
                  </a:lnTo>
                  <a:lnTo>
                    <a:pt x="41694" y="84531"/>
                  </a:lnTo>
                  <a:lnTo>
                    <a:pt x="37287" y="82803"/>
                  </a:lnTo>
                  <a:lnTo>
                    <a:pt x="29489" y="92786"/>
                  </a:lnTo>
                  <a:lnTo>
                    <a:pt x="33007" y="94500"/>
                  </a:lnTo>
                  <a:lnTo>
                    <a:pt x="27025" y="101625"/>
                  </a:lnTo>
                  <a:lnTo>
                    <a:pt x="24574" y="100698"/>
                  </a:lnTo>
                  <a:lnTo>
                    <a:pt x="24955" y="97307"/>
                  </a:lnTo>
                  <a:lnTo>
                    <a:pt x="24701" y="96989"/>
                  </a:lnTo>
                  <a:lnTo>
                    <a:pt x="11723" y="135137"/>
                  </a:lnTo>
                  <a:lnTo>
                    <a:pt x="4622" y="174980"/>
                  </a:lnTo>
                  <a:lnTo>
                    <a:pt x="4170" y="217431"/>
                  </a:lnTo>
                  <a:lnTo>
                    <a:pt x="7259" y="259464"/>
                  </a:lnTo>
                  <a:lnTo>
                    <a:pt x="7874" y="301139"/>
                  </a:lnTo>
                  <a:lnTo>
                    <a:pt x="0" y="342518"/>
                  </a:lnTo>
                  <a:lnTo>
                    <a:pt x="5253" y="339212"/>
                  </a:lnTo>
                  <a:lnTo>
                    <a:pt x="9623" y="336848"/>
                  </a:lnTo>
                  <a:lnTo>
                    <a:pt x="14198" y="333846"/>
                  </a:lnTo>
                  <a:lnTo>
                    <a:pt x="20065" y="328625"/>
                  </a:lnTo>
                  <a:lnTo>
                    <a:pt x="52501" y="265315"/>
                  </a:lnTo>
                  <a:lnTo>
                    <a:pt x="40684" y="244899"/>
                  </a:lnTo>
                  <a:lnTo>
                    <a:pt x="34013" y="224212"/>
                  </a:lnTo>
                  <a:lnTo>
                    <a:pt x="31567" y="202457"/>
                  </a:lnTo>
                  <a:lnTo>
                    <a:pt x="32423" y="178841"/>
                  </a:lnTo>
                  <a:lnTo>
                    <a:pt x="34879" y="164000"/>
                  </a:lnTo>
                  <a:lnTo>
                    <a:pt x="38722" y="150623"/>
                  </a:lnTo>
                  <a:lnTo>
                    <a:pt x="42888" y="137648"/>
                  </a:lnTo>
                  <a:lnTo>
                    <a:pt x="46316" y="124015"/>
                  </a:lnTo>
                  <a:lnTo>
                    <a:pt x="47255" y="114833"/>
                  </a:lnTo>
                  <a:lnTo>
                    <a:pt x="47427" y="93459"/>
                  </a:lnTo>
                  <a:lnTo>
                    <a:pt x="48145" y="81038"/>
                  </a:lnTo>
                  <a:lnTo>
                    <a:pt x="52412" y="62814"/>
                  </a:lnTo>
                  <a:lnTo>
                    <a:pt x="53050" y="46811"/>
                  </a:lnTo>
                  <a:lnTo>
                    <a:pt x="53396" y="16119"/>
                  </a:lnTo>
                  <a:lnTo>
                    <a:pt x="54038" y="1257"/>
                  </a:lnTo>
                  <a:lnTo>
                    <a:pt x="51498" y="0"/>
                  </a:lnTo>
                  <a:close/>
                </a:path>
              </a:pathLst>
            </a:custGeom>
            <a:solidFill>
              <a:srgbClr val="7432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763470" y="4567096"/>
              <a:ext cx="163830" cy="102235"/>
            </a:xfrm>
            <a:custGeom>
              <a:avLst/>
              <a:gdLst/>
              <a:ahLst/>
              <a:cxnLst/>
              <a:rect l="l" t="t" r="r" b="b"/>
              <a:pathLst>
                <a:path w="163830" h="102235">
                  <a:moveTo>
                    <a:pt x="88023" y="0"/>
                  </a:moveTo>
                  <a:lnTo>
                    <a:pt x="64113" y="46570"/>
                  </a:lnTo>
                  <a:lnTo>
                    <a:pt x="37689" y="70810"/>
                  </a:lnTo>
                  <a:lnTo>
                    <a:pt x="32435" y="74117"/>
                  </a:lnTo>
                  <a:lnTo>
                    <a:pt x="0" y="97282"/>
                  </a:lnTo>
                  <a:lnTo>
                    <a:pt x="33529" y="97466"/>
                  </a:lnTo>
                  <a:lnTo>
                    <a:pt x="50379" y="97728"/>
                  </a:lnTo>
                  <a:lnTo>
                    <a:pt x="67182" y="98831"/>
                  </a:lnTo>
                  <a:lnTo>
                    <a:pt x="90335" y="27800"/>
                  </a:lnTo>
                  <a:lnTo>
                    <a:pt x="88409" y="43368"/>
                  </a:lnTo>
                  <a:lnTo>
                    <a:pt x="75095" y="89500"/>
                  </a:lnTo>
                  <a:lnTo>
                    <a:pt x="74891" y="100368"/>
                  </a:lnTo>
                  <a:lnTo>
                    <a:pt x="78879" y="102019"/>
                  </a:lnTo>
                  <a:lnTo>
                    <a:pt x="87375" y="98755"/>
                  </a:lnTo>
                  <a:lnTo>
                    <a:pt x="89573" y="98831"/>
                  </a:lnTo>
                  <a:lnTo>
                    <a:pt x="99703" y="80471"/>
                  </a:lnTo>
                  <a:lnTo>
                    <a:pt x="108440" y="69713"/>
                  </a:lnTo>
                  <a:lnTo>
                    <a:pt x="111988" y="73513"/>
                  </a:lnTo>
                  <a:lnTo>
                    <a:pt x="106552" y="98831"/>
                  </a:lnTo>
                  <a:lnTo>
                    <a:pt x="116470" y="99458"/>
                  </a:lnTo>
                  <a:lnTo>
                    <a:pt x="146710" y="101917"/>
                  </a:lnTo>
                  <a:lnTo>
                    <a:pt x="163690" y="46329"/>
                  </a:lnTo>
                  <a:lnTo>
                    <a:pt x="154263" y="44230"/>
                  </a:lnTo>
                  <a:lnTo>
                    <a:pt x="144684" y="41465"/>
                  </a:lnTo>
                  <a:lnTo>
                    <a:pt x="135343" y="38042"/>
                  </a:lnTo>
                  <a:lnTo>
                    <a:pt x="126631" y="33972"/>
                  </a:lnTo>
                  <a:lnTo>
                    <a:pt x="113499" y="57137"/>
                  </a:lnTo>
                  <a:lnTo>
                    <a:pt x="121996" y="30886"/>
                  </a:lnTo>
                  <a:lnTo>
                    <a:pt x="112844" y="24528"/>
                  </a:lnTo>
                  <a:lnTo>
                    <a:pt x="103771" y="16843"/>
                  </a:lnTo>
                  <a:lnTo>
                    <a:pt x="95317" y="8458"/>
                  </a:lnTo>
                  <a:lnTo>
                    <a:pt x="88023" y="0"/>
                  </a:lnTo>
                  <a:close/>
                </a:path>
              </a:pathLst>
            </a:custGeom>
            <a:solidFill>
              <a:srgbClr val="4D1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810154" y="4202658"/>
              <a:ext cx="40005" cy="198120"/>
            </a:xfrm>
            <a:custGeom>
              <a:avLst/>
              <a:gdLst/>
              <a:ahLst/>
              <a:cxnLst/>
              <a:rect l="l" t="t" r="r" b="b"/>
              <a:pathLst>
                <a:path w="40005" h="198120">
                  <a:moveTo>
                    <a:pt x="39789" y="97294"/>
                  </a:moveTo>
                  <a:lnTo>
                    <a:pt x="38252" y="52501"/>
                  </a:lnTo>
                  <a:lnTo>
                    <a:pt x="33782" y="28714"/>
                  </a:lnTo>
                  <a:lnTo>
                    <a:pt x="32067" y="22390"/>
                  </a:lnTo>
                  <a:lnTo>
                    <a:pt x="30657" y="18389"/>
                  </a:lnTo>
                  <a:lnTo>
                    <a:pt x="26682" y="23101"/>
                  </a:lnTo>
                  <a:lnTo>
                    <a:pt x="25692" y="20269"/>
                  </a:lnTo>
                  <a:lnTo>
                    <a:pt x="26568" y="10998"/>
                  </a:lnTo>
                  <a:lnTo>
                    <a:pt x="25895" y="8496"/>
                  </a:lnTo>
                  <a:lnTo>
                    <a:pt x="22034" y="13906"/>
                  </a:lnTo>
                  <a:lnTo>
                    <a:pt x="12776" y="0"/>
                  </a:lnTo>
                  <a:lnTo>
                    <a:pt x="10452" y="15443"/>
                  </a:lnTo>
                  <a:lnTo>
                    <a:pt x="12331" y="25908"/>
                  </a:lnTo>
                  <a:lnTo>
                    <a:pt x="12992" y="36563"/>
                  </a:lnTo>
                  <a:lnTo>
                    <a:pt x="13157" y="47078"/>
                  </a:lnTo>
                  <a:lnTo>
                    <a:pt x="13766" y="60172"/>
                  </a:lnTo>
                  <a:lnTo>
                    <a:pt x="13246" y="63385"/>
                  </a:lnTo>
                  <a:lnTo>
                    <a:pt x="14719" y="78981"/>
                  </a:lnTo>
                  <a:lnTo>
                    <a:pt x="16408" y="81521"/>
                  </a:lnTo>
                  <a:lnTo>
                    <a:pt x="19748" y="76073"/>
                  </a:lnTo>
                  <a:lnTo>
                    <a:pt x="22809" y="84162"/>
                  </a:lnTo>
                  <a:lnTo>
                    <a:pt x="24599" y="94183"/>
                  </a:lnTo>
                  <a:lnTo>
                    <a:pt x="23025" y="102438"/>
                  </a:lnTo>
                  <a:lnTo>
                    <a:pt x="20167" y="109664"/>
                  </a:lnTo>
                  <a:lnTo>
                    <a:pt x="18173" y="116586"/>
                  </a:lnTo>
                  <a:lnTo>
                    <a:pt x="15748" y="136486"/>
                  </a:lnTo>
                  <a:lnTo>
                    <a:pt x="14325" y="145300"/>
                  </a:lnTo>
                  <a:lnTo>
                    <a:pt x="11379" y="159562"/>
                  </a:lnTo>
                  <a:lnTo>
                    <a:pt x="11099" y="177228"/>
                  </a:lnTo>
                  <a:lnTo>
                    <a:pt x="5880" y="179933"/>
                  </a:lnTo>
                  <a:lnTo>
                    <a:pt x="4889" y="176593"/>
                  </a:lnTo>
                  <a:lnTo>
                    <a:pt x="0" y="178244"/>
                  </a:lnTo>
                  <a:lnTo>
                    <a:pt x="3225" y="179565"/>
                  </a:lnTo>
                  <a:lnTo>
                    <a:pt x="2730" y="180670"/>
                  </a:lnTo>
                  <a:lnTo>
                    <a:pt x="3708" y="180314"/>
                  </a:lnTo>
                  <a:lnTo>
                    <a:pt x="6502" y="180390"/>
                  </a:lnTo>
                  <a:lnTo>
                    <a:pt x="7366" y="181444"/>
                  </a:lnTo>
                  <a:lnTo>
                    <a:pt x="5003" y="185750"/>
                  </a:lnTo>
                  <a:lnTo>
                    <a:pt x="7429" y="185623"/>
                  </a:lnTo>
                  <a:lnTo>
                    <a:pt x="8915" y="188391"/>
                  </a:lnTo>
                  <a:lnTo>
                    <a:pt x="9271" y="189064"/>
                  </a:lnTo>
                  <a:lnTo>
                    <a:pt x="9105" y="191287"/>
                  </a:lnTo>
                  <a:lnTo>
                    <a:pt x="10706" y="193344"/>
                  </a:lnTo>
                  <a:lnTo>
                    <a:pt x="10325" y="196735"/>
                  </a:lnTo>
                  <a:lnTo>
                    <a:pt x="12776" y="197662"/>
                  </a:lnTo>
                  <a:lnTo>
                    <a:pt x="18757" y="190538"/>
                  </a:lnTo>
                  <a:lnTo>
                    <a:pt x="15240" y="188823"/>
                  </a:lnTo>
                  <a:lnTo>
                    <a:pt x="22809" y="179133"/>
                  </a:lnTo>
                  <a:lnTo>
                    <a:pt x="23037" y="178841"/>
                  </a:lnTo>
                  <a:lnTo>
                    <a:pt x="27444" y="180568"/>
                  </a:lnTo>
                  <a:lnTo>
                    <a:pt x="28981" y="175272"/>
                  </a:lnTo>
                  <a:lnTo>
                    <a:pt x="31216" y="157492"/>
                  </a:lnTo>
                  <a:lnTo>
                    <a:pt x="33299" y="119989"/>
                  </a:lnTo>
                  <a:lnTo>
                    <a:pt x="35306" y="101777"/>
                  </a:lnTo>
                  <a:lnTo>
                    <a:pt x="37249" y="96037"/>
                  </a:lnTo>
                  <a:lnTo>
                    <a:pt x="39789" y="97294"/>
                  </a:lnTo>
                  <a:close/>
                </a:path>
              </a:pathLst>
            </a:custGeom>
            <a:solidFill>
              <a:srgbClr val="8843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9496" y="4142435"/>
              <a:ext cx="105267" cy="521944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1933" y="3986338"/>
              <a:ext cx="411084" cy="68855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40092" y="4275239"/>
              <a:ext cx="201341" cy="332081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2856485" y="4063681"/>
              <a:ext cx="89535" cy="414020"/>
            </a:xfrm>
            <a:custGeom>
              <a:avLst/>
              <a:gdLst/>
              <a:ahLst/>
              <a:cxnLst/>
              <a:rect l="l" t="t" r="r" b="b"/>
              <a:pathLst>
                <a:path w="89535" h="414020">
                  <a:moveTo>
                    <a:pt x="3505" y="0"/>
                  </a:moveTo>
                  <a:lnTo>
                    <a:pt x="0" y="8039"/>
                  </a:lnTo>
                  <a:lnTo>
                    <a:pt x="7442" y="10769"/>
                  </a:lnTo>
                  <a:lnTo>
                    <a:pt x="5321" y="24942"/>
                  </a:lnTo>
                  <a:lnTo>
                    <a:pt x="5181" y="31788"/>
                  </a:lnTo>
                  <a:lnTo>
                    <a:pt x="1181" y="30886"/>
                  </a:lnTo>
                  <a:lnTo>
                    <a:pt x="2387" y="33896"/>
                  </a:lnTo>
                  <a:lnTo>
                    <a:pt x="7124" y="51130"/>
                  </a:lnTo>
                  <a:lnTo>
                    <a:pt x="7366" y="54051"/>
                  </a:lnTo>
                  <a:lnTo>
                    <a:pt x="6780" y="67461"/>
                  </a:lnTo>
                  <a:lnTo>
                    <a:pt x="5260" y="77931"/>
                  </a:lnTo>
                  <a:lnTo>
                    <a:pt x="7108" y="88428"/>
                  </a:lnTo>
                  <a:lnTo>
                    <a:pt x="16624" y="101917"/>
                  </a:lnTo>
                  <a:lnTo>
                    <a:pt x="21259" y="106553"/>
                  </a:lnTo>
                  <a:lnTo>
                    <a:pt x="24053" y="107823"/>
                  </a:lnTo>
                  <a:lnTo>
                    <a:pt x="24612" y="108331"/>
                  </a:lnTo>
                  <a:lnTo>
                    <a:pt x="29362" y="107264"/>
                  </a:lnTo>
                  <a:lnTo>
                    <a:pt x="31559" y="113207"/>
                  </a:lnTo>
                  <a:lnTo>
                    <a:pt x="26035" y="120319"/>
                  </a:lnTo>
                  <a:lnTo>
                    <a:pt x="25514" y="129552"/>
                  </a:lnTo>
                  <a:lnTo>
                    <a:pt x="27990" y="141020"/>
                  </a:lnTo>
                  <a:lnTo>
                    <a:pt x="27432" y="145161"/>
                  </a:lnTo>
                  <a:lnTo>
                    <a:pt x="32740" y="152082"/>
                  </a:lnTo>
                  <a:lnTo>
                    <a:pt x="36703" y="152882"/>
                  </a:lnTo>
                  <a:lnTo>
                    <a:pt x="60225" y="146491"/>
                  </a:lnTo>
                  <a:lnTo>
                    <a:pt x="60071" y="119859"/>
                  </a:lnTo>
                  <a:lnTo>
                    <a:pt x="53058" y="86574"/>
                  </a:lnTo>
                  <a:lnTo>
                    <a:pt x="56007" y="60223"/>
                  </a:lnTo>
                  <a:lnTo>
                    <a:pt x="81483" y="153644"/>
                  </a:lnTo>
                  <a:lnTo>
                    <a:pt x="81743" y="161586"/>
                  </a:lnTo>
                  <a:lnTo>
                    <a:pt x="83101" y="177342"/>
                  </a:lnTo>
                  <a:lnTo>
                    <a:pt x="83032" y="185305"/>
                  </a:lnTo>
                  <a:lnTo>
                    <a:pt x="77198" y="207445"/>
                  </a:lnTo>
                  <a:lnTo>
                    <a:pt x="65495" y="228268"/>
                  </a:lnTo>
                  <a:lnTo>
                    <a:pt x="51366" y="248068"/>
                  </a:lnTo>
                  <a:lnTo>
                    <a:pt x="38252" y="267144"/>
                  </a:lnTo>
                  <a:lnTo>
                    <a:pt x="46066" y="260677"/>
                  </a:lnTo>
                  <a:lnTo>
                    <a:pt x="58369" y="241580"/>
                  </a:lnTo>
                  <a:lnTo>
                    <a:pt x="66230" y="236220"/>
                  </a:lnTo>
                  <a:lnTo>
                    <a:pt x="67373" y="232181"/>
                  </a:lnTo>
                  <a:lnTo>
                    <a:pt x="69126" y="233946"/>
                  </a:lnTo>
                  <a:lnTo>
                    <a:pt x="53488" y="262560"/>
                  </a:lnTo>
                  <a:lnTo>
                    <a:pt x="36199" y="291226"/>
                  </a:lnTo>
                  <a:lnTo>
                    <a:pt x="20318" y="320593"/>
                  </a:lnTo>
                  <a:lnTo>
                    <a:pt x="8902" y="351307"/>
                  </a:lnTo>
                  <a:lnTo>
                    <a:pt x="5581" y="366522"/>
                  </a:lnTo>
                  <a:lnTo>
                    <a:pt x="3062" y="386881"/>
                  </a:lnTo>
                  <a:lnTo>
                    <a:pt x="4621" y="405090"/>
                  </a:lnTo>
                  <a:lnTo>
                    <a:pt x="13538" y="413854"/>
                  </a:lnTo>
                  <a:lnTo>
                    <a:pt x="14071" y="411302"/>
                  </a:lnTo>
                  <a:lnTo>
                    <a:pt x="12001" y="407670"/>
                  </a:lnTo>
                  <a:lnTo>
                    <a:pt x="8221" y="364028"/>
                  </a:lnTo>
                  <a:lnTo>
                    <a:pt x="28890" y="314218"/>
                  </a:lnTo>
                  <a:lnTo>
                    <a:pt x="58873" y="266354"/>
                  </a:lnTo>
                  <a:lnTo>
                    <a:pt x="83032" y="228549"/>
                  </a:lnTo>
                  <a:lnTo>
                    <a:pt x="84556" y="225717"/>
                  </a:lnTo>
                  <a:lnTo>
                    <a:pt x="86118" y="219278"/>
                  </a:lnTo>
                  <a:lnTo>
                    <a:pt x="82956" y="220522"/>
                  </a:lnTo>
                  <a:lnTo>
                    <a:pt x="81457" y="224967"/>
                  </a:lnTo>
                  <a:lnTo>
                    <a:pt x="81483" y="219278"/>
                  </a:lnTo>
                  <a:lnTo>
                    <a:pt x="72605" y="232537"/>
                  </a:lnTo>
                  <a:lnTo>
                    <a:pt x="70675" y="229311"/>
                  </a:lnTo>
                  <a:lnTo>
                    <a:pt x="86118" y="202285"/>
                  </a:lnTo>
                  <a:lnTo>
                    <a:pt x="86690" y="191994"/>
                  </a:lnTo>
                  <a:lnTo>
                    <a:pt x="86077" y="181009"/>
                  </a:lnTo>
                  <a:lnTo>
                    <a:pt x="85097" y="170049"/>
                  </a:lnTo>
                  <a:lnTo>
                    <a:pt x="84569" y="159829"/>
                  </a:lnTo>
                  <a:lnTo>
                    <a:pt x="84556" y="154495"/>
                  </a:lnTo>
                  <a:lnTo>
                    <a:pt x="85699" y="155409"/>
                  </a:lnTo>
                  <a:lnTo>
                    <a:pt x="89204" y="157505"/>
                  </a:lnTo>
                  <a:lnTo>
                    <a:pt x="74128" y="99336"/>
                  </a:lnTo>
                  <a:lnTo>
                    <a:pt x="64082" y="71191"/>
                  </a:lnTo>
                  <a:lnTo>
                    <a:pt x="49060" y="47091"/>
                  </a:lnTo>
                  <a:lnTo>
                    <a:pt x="49201" y="55956"/>
                  </a:lnTo>
                  <a:lnTo>
                    <a:pt x="48783" y="73777"/>
                  </a:lnTo>
                  <a:lnTo>
                    <a:pt x="49060" y="82613"/>
                  </a:lnTo>
                  <a:lnTo>
                    <a:pt x="57275" y="122728"/>
                  </a:lnTo>
                  <a:lnTo>
                    <a:pt x="57405" y="142451"/>
                  </a:lnTo>
                  <a:lnTo>
                    <a:pt x="46736" y="146697"/>
                  </a:lnTo>
                  <a:lnTo>
                    <a:pt x="42885" y="139536"/>
                  </a:lnTo>
                  <a:lnTo>
                    <a:pt x="41481" y="130228"/>
                  </a:lnTo>
                  <a:lnTo>
                    <a:pt x="40967" y="120469"/>
                  </a:lnTo>
                  <a:lnTo>
                    <a:pt x="39789" y="111950"/>
                  </a:lnTo>
                  <a:lnTo>
                    <a:pt x="17979" y="83120"/>
                  </a:lnTo>
                  <a:lnTo>
                    <a:pt x="13019" y="83162"/>
                  </a:lnTo>
                  <a:lnTo>
                    <a:pt x="9670" y="80809"/>
                  </a:lnTo>
                  <a:lnTo>
                    <a:pt x="10452" y="73355"/>
                  </a:lnTo>
                  <a:lnTo>
                    <a:pt x="12971" y="72295"/>
                  </a:lnTo>
                  <a:lnTo>
                    <a:pt x="16870" y="74393"/>
                  </a:lnTo>
                  <a:lnTo>
                    <a:pt x="21033" y="74619"/>
                  </a:lnTo>
                  <a:lnTo>
                    <a:pt x="24345" y="67945"/>
                  </a:lnTo>
                  <a:lnTo>
                    <a:pt x="25352" y="50104"/>
                  </a:lnTo>
                  <a:lnTo>
                    <a:pt x="21655" y="31748"/>
                  </a:lnTo>
                  <a:lnTo>
                    <a:pt x="14092" y="14504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965768" y="4372519"/>
              <a:ext cx="103505" cy="234950"/>
            </a:xfrm>
            <a:custGeom>
              <a:avLst/>
              <a:gdLst/>
              <a:ahLst/>
              <a:cxnLst/>
              <a:rect l="l" t="t" r="r" b="b"/>
              <a:pathLst>
                <a:path w="103505" h="234950">
                  <a:moveTo>
                    <a:pt x="58674" y="0"/>
                  </a:moveTo>
                  <a:lnTo>
                    <a:pt x="65747" y="23410"/>
                  </a:lnTo>
                  <a:lnTo>
                    <a:pt x="73371" y="46664"/>
                  </a:lnTo>
                  <a:lnTo>
                    <a:pt x="80208" y="70135"/>
                  </a:lnTo>
                  <a:lnTo>
                    <a:pt x="84924" y="94195"/>
                  </a:lnTo>
                  <a:lnTo>
                    <a:pt x="89560" y="93433"/>
                  </a:lnTo>
                  <a:lnTo>
                    <a:pt x="94017" y="108343"/>
                  </a:lnTo>
                  <a:lnTo>
                    <a:pt x="95707" y="122321"/>
                  </a:lnTo>
                  <a:lnTo>
                    <a:pt x="94711" y="136330"/>
                  </a:lnTo>
                  <a:lnTo>
                    <a:pt x="91109" y="151333"/>
                  </a:lnTo>
                  <a:lnTo>
                    <a:pt x="77541" y="177633"/>
                  </a:lnTo>
                  <a:lnTo>
                    <a:pt x="55384" y="201814"/>
                  </a:lnTo>
                  <a:lnTo>
                    <a:pt x="28312" y="220057"/>
                  </a:lnTo>
                  <a:lnTo>
                    <a:pt x="0" y="228549"/>
                  </a:lnTo>
                  <a:lnTo>
                    <a:pt x="1536" y="234721"/>
                  </a:lnTo>
                  <a:lnTo>
                    <a:pt x="33801" y="225410"/>
                  </a:lnTo>
                  <a:lnTo>
                    <a:pt x="65017" y="205327"/>
                  </a:lnTo>
                  <a:lnTo>
                    <a:pt x="89976" y="178128"/>
                  </a:lnTo>
                  <a:lnTo>
                    <a:pt x="103466" y="147472"/>
                  </a:lnTo>
                  <a:lnTo>
                    <a:pt x="103158" y="110720"/>
                  </a:lnTo>
                  <a:lnTo>
                    <a:pt x="92300" y="71469"/>
                  </a:lnTo>
                  <a:lnTo>
                    <a:pt x="75827" y="33350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F791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898229" y="4068813"/>
              <a:ext cx="64769" cy="229235"/>
            </a:xfrm>
            <a:custGeom>
              <a:avLst/>
              <a:gdLst/>
              <a:ahLst/>
              <a:cxnLst/>
              <a:rect l="l" t="t" r="r" b="b"/>
              <a:pathLst>
                <a:path w="64769" h="229235">
                  <a:moveTo>
                    <a:pt x="51943" y="217868"/>
                  </a:moveTo>
                  <a:lnTo>
                    <a:pt x="51308" y="215836"/>
                  </a:lnTo>
                  <a:lnTo>
                    <a:pt x="50660" y="217868"/>
                  </a:lnTo>
                  <a:lnTo>
                    <a:pt x="50609" y="218033"/>
                  </a:lnTo>
                  <a:lnTo>
                    <a:pt x="51219" y="219138"/>
                  </a:lnTo>
                  <a:lnTo>
                    <a:pt x="51841" y="218033"/>
                  </a:lnTo>
                  <a:lnTo>
                    <a:pt x="51943" y="217868"/>
                  </a:lnTo>
                  <a:close/>
                </a:path>
                <a:path w="64769" h="229235">
                  <a:moveTo>
                    <a:pt x="55181" y="228815"/>
                  </a:moveTo>
                  <a:lnTo>
                    <a:pt x="54114" y="224243"/>
                  </a:lnTo>
                  <a:lnTo>
                    <a:pt x="51219" y="219138"/>
                  </a:lnTo>
                  <a:lnTo>
                    <a:pt x="49009" y="223037"/>
                  </a:lnTo>
                  <a:lnTo>
                    <a:pt x="49009" y="226504"/>
                  </a:lnTo>
                  <a:lnTo>
                    <a:pt x="55181" y="228815"/>
                  </a:lnTo>
                  <a:close/>
                </a:path>
                <a:path w="64769" h="229235">
                  <a:moveTo>
                    <a:pt x="62903" y="206425"/>
                  </a:moveTo>
                  <a:lnTo>
                    <a:pt x="62687" y="205803"/>
                  </a:lnTo>
                  <a:lnTo>
                    <a:pt x="58674" y="193687"/>
                  </a:lnTo>
                  <a:lnTo>
                    <a:pt x="54889" y="179895"/>
                  </a:lnTo>
                  <a:lnTo>
                    <a:pt x="51257" y="165874"/>
                  </a:lnTo>
                  <a:lnTo>
                    <a:pt x="47459" y="152374"/>
                  </a:lnTo>
                  <a:lnTo>
                    <a:pt x="43954" y="150279"/>
                  </a:lnTo>
                  <a:lnTo>
                    <a:pt x="42811" y="149364"/>
                  </a:lnTo>
                  <a:lnTo>
                    <a:pt x="42824" y="154698"/>
                  </a:lnTo>
                  <a:lnTo>
                    <a:pt x="43345" y="164922"/>
                  </a:lnTo>
                  <a:lnTo>
                    <a:pt x="44323" y="175882"/>
                  </a:lnTo>
                  <a:lnTo>
                    <a:pt x="44945" y="186867"/>
                  </a:lnTo>
                  <a:lnTo>
                    <a:pt x="44373" y="197154"/>
                  </a:lnTo>
                  <a:lnTo>
                    <a:pt x="43726" y="201510"/>
                  </a:lnTo>
                  <a:lnTo>
                    <a:pt x="41579" y="210464"/>
                  </a:lnTo>
                  <a:lnTo>
                    <a:pt x="39738" y="214147"/>
                  </a:lnTo>
                  <a:lnTo>
                    <a:pt x="39712" y="219837"/>
                  </a:lnTo>
                  <a:lnTo>
                    <a:pt x="41211" y="215392"/>
                  </a:lnTo>
                  <a:lnTo>
                    <a:pt x="47713" y="212826"/>
                  </a:lnTo>
                  <a:lnTo>
                    <a:pt x="47612" y="210464"/>
                  </a:lnTo>
                  <a:lnTo>
                    <a:pt x="47561" y="209245"/>
                  </a:lnTo>
                  <a:lnTo>
                    <a:pt x="50546" y="213372"/>
                  </a:lnTo>
                  <a:lnTo>
                    <a:pt x="51308" y="215836"/>
                  </a:lnTo>
                  <a:lnTo>
                    <a:pt x="53416" y="209245"/>
                  </a:lnTo>
                  <a:lnTo>
                    <a:pt x="54521" y="205803"/>
                  </a:lnTo>
                  <a:lnTo>
                    <a:pt x="62445" y="213093"/>
                  </a:lnTo>
                  <a:lnTo>
                    <a:pt x="62903" y="206425"/>
                  </a:lnTo>
                  <a:close/>
                </a:path>
                <a:path w="64769" h="229235">
                  <a:moveTo>
                    <a:pt x="64452" y="18034"/>
                  </a:moveTo>
                  <a:lnTo>
                    <a:pt x="61353" y="13398"/>
                  </a:lnTo>
                  <a:lnTo>
                    <a:pt x="45212" y="17284"/>
                  </a:lnTo>
                  <a:lnTo>
                    <a:pt x="42443" y="15913"/>
                  </a:lnTo>
                  <a:lnTo>
                    <a:pt x="43230" y="10922"/>
                  </a:lnTo>
                  <a:lnTo>
                    <a:pt x="40106" y="10223"/>
                  </a:lnTo>
                  <a:lnTo>
                    <a:pt x="36487" y="14503"/>
                  </a:lnTo>
                  <a:lnTo>
                    <a:pt x="26060" y="16065"/>
                  </a:lnTo>
                  <a:lnTo>
                    <a:pt x="26225" y="13347"/>
                  </a:lnTo>
                  <a:lnTo>
                    <a:pt x="18897" y="16484"/>
                  </a:lnTo>
                  <a:lnTo>
                    <a:pt x="18288" y="5473"/>
                  </a:lnTo>
                  <a:lnTo>
                    <a:pt x="16027" y="9169"/>
                  </a:lnTo>
                  <a:lnTo>
                    <a:pt x="7315" y="9537"/>
                  </a:lnTo>
                  <a:lnTo>
                    <a:pt x="10401" y="2590"/>
                  </a:lnTo>
                  <a:lnTo>
                    <a:pt x="7785" y="3022"/>
                  </a:lnTo>
                  <a:lnTo>
                    <a:pt x="5854" y="0"/>
                  </a:lnTo>
                  <a:lnTo>
                    <a:pt x="3454" y="1041"/>
                  </a:lnTo>
                  <a:lnTo>
                    <a:pt x="0" y="7493"/>
                  </a:lnTo>
                  <a:lnTo>
                    <a:pt x="4762" y="16586"/>
                  </a:lnTo>
                  <a:lnTo>
                    <a:pt x="13119" y="24866"/>
                  </a:lnTo>
                  <a:lnTo>
                    <a:pt x="20434" y="28841"/>
                  </a:lnTo>
                  <a:lnTo>
                    <a:pt x="26949" y="29692"/>
                  </a:lnTo>
                  <a:lnTo>
                    <a:pt x="34048" y="24015"/>
                  </a:lnTo>
                  <a:lnTo>
                    <a:pt x="40513" y="24206"/>
                  </a:lnTo>
                  <a:lnTo>
                    <a:pt x="35102" y="32702"/>
                  </a:lnTo>
                  <a:lnTo>
                    <a:pt x="39865" y="35915"/>
                  </a:lnTo>
                  <a:lnTo>
                    <a:pt x="49530" y="30505"/>
                  </a:lnTo>
                  <a:lnTo>
                    <a:pt x="59321" y="22529"/>
                  </a:lnTo>
                  <a:lnTo>
                    <a:pt x="64452" y="18034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905545" y="4066767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34925" h="19050">
                  <a:moveTo>
                    <a:pt x="34747" y="0"/>
                  </a:moveTo>
                  <a:lnTo>
                    <a:pt x="29609" y="101"/>
                  </a:lnTo>
                  <a:lnTo>
                    <a:pt x="19969" y="1560"/>
                  </a:lnTo>
                  <a:lnTo>
                    <a:pt x="3086" y="4635"/>
                  </a:lnTo>
                  <a:lnTo>
                    <a:pt x="0" y="11582"/>
                  </a:lnTo>
                  <a:lnTo>
                    <a:pt x="8712" y="11214"/>
                  </a:lnTo>
                  <a:lnTo>
                    <a:pt x="10972" y="7518"/>
                  </a:lnTo>
                  <a:lnTo>
                    <a:pt x="11582" y="18529"/>
                  </a:lnTo>
                  <a:lnTo>
                    <a:pt x="18910" y="15392"/>
                  </a:lnTo>
                  <a:lnTo>
                    <a:pt x="18745" y="18110"/>
                  </a:lnTo>
                  <a:lnTo>
                    <a:pt x="26250" y="16992"/>
                  </a:lnTo>
                  <a:lnTo>
                    <a:pt x="34747" y="0"/>
                  </a:lnTo>
                  <a:close/>
                </a:path>
              </a:pathLst>
            </a:custGeom>
            <a:solidFill>
              <a:srgbClr val="FEC7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883916" y="4102290"/>
              <a:ext cx="91440" cy="36195"/>
            </a:xfrm>
            <a:custGeom>
              <a:avLst/>
              <a:gdLst/>
              <a:ahLst/>
              <a:cxnLst/>
              <a:rect l="l" t="t" r="r" b="b"/>
              <a:pathLst>
                <a:path w="91439" h="36195">
                  <a:moveTo>
                    <a:pt x="11226" y="28333"/>
                  </a:moveTo>
                  <a:lnTo>
                    <a:pt x="10820" y="9258"/>
                  </a:lnTo>
                  <a:lnTo>
                    <a:pt x="9105" y="11772"/>
                  </a:lnTo>
                  <a:lnTo>
                    <a:pt x="38" y="28194"/>
                  </a:lnTo>
                  <a:lnTo>
                    <a:pt x="0" y="29337"/>
                  </a:lnTo>
                  <a:lnTo>
                    <a:pt x="2286" y="35458"/>
                  </a:lnTo>
                  <a:lnTo>
                    <a:pt x="7213" y="36093"/>
                  </a:lnTo>
                  <a:lnTo>
                    <a:pt x="11226" y="28333"/>
                  </a:lnTo>
                  <a:close/>
                </a:path>
                <a:path w="91439" h="36195">
                  <a:moveTo>
                    <a:pt x="91109" y="3086"/>
                  </a:moveTo>
                  <a:lnTo>
                    <a:pt x="86944" y="3759"/>
                  </a:lnTo>
                  <a:lnTo>
                    <a:pt x="87210" y="1422"/>
                  </a:lnTo>
                  <a:lnTo>
                    <a:pt x="83388" y="0"/>
                  </a:lnTo>
                  <a:lnTo>
                    <a:pt x="79235" y="6248"/>
                  </a:lnTo>
                  <a:lnTo>
                    <a:pt x="76149" y="16167"/>
                  </a:lnTo>
                  <a:lnTo>
                    <a:pt x="75349" y="25349"/>
                  </a:lnTo>
                  <a:lnTo>
                    <a:pt x="77990" y="29337"/>
                  </a:lnTo>
                  <a:lnTo>
                    <a:pt x="82524" y="23482"/>
                  </a:lnTo>
                  <a:lnTo>
                    <a:pt x="85382" y="16611"/>
                  </a:lnTo>
                  <a:lnTo>
                    <a:pt x="87807" y="9550"/>
                  </a:lnTo>
                  <a:lnTo>
                    <a:pt x="91109" y="308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039885" y="4465953"/>
              <a:ext cx="21590" cy="72390"/>
            </a:xfrm>
            <a:custGeom>
              <a:avLst/>
              <a:gdLst/>
              <a:ahLst/>
              <a:cxnLst/>
              <a:rect l="l" t="t" r="r" b="b"/>
              <a:pathLst>
                <a:path w="21589" h="72389">
                  <a:moveTo>
                    <a:pt x="15443" y="0"/>
                  </a:moveTo>
                  <a:lnTo>
                    <a:pt x="10807" y="761"/>
                  </a:lnTo>
                  <a:lnTo>
                    <a:pt x="11948" y="9323"/>
                  </a:lnTo>
                  <a:lnTo>
                    <a:pt x="12730" y="16837"/>
                  </a:lnTo>
                  <a:lnTo>
                    <a:pt x="5100" y="60174"/>
                  </a:lnTo>
                  <a:lnTo>
                    <a:pt x="0" y="68719"/>
                  </a:lnTo>
                  <a:lnTo>
                    <a:pt x="3154" y="71782"/>
                  </a:lnTo>
                  <a:lnTo>
                    <a:pt x="6932" y="67487"/>
                  </a:lnTo>
                  <a:lnTo>
                    <a:pt x="9945" y="60525"/>
                  </a:lnTo>
                  <a:lnTo>
                    <a:pt x="10807" y="55587"/>
                  </a:lnTo>
                  <a:lnTo>
                    <a:pt x="16992" y="57899"/>
                  </a:lnTo>
                  <a:lnTo>
                    <a:pt x="20593" y="42896"/>
                  </a:lnTo>
                  <a:lnTo>
                    <a:pt x="21589" y="28887"/>
                  </a:lnTo>
                  <a:lnTo>
                    <a:pt x="19900" y="14909"/>
                  </a:lnTo>
                  <a:lnTo>
                    <a:pt x="15443" y="0"/>
                  </a:lnTo>
                  <a:close/>
                </a:path>
              </a:pathLst>
            </a:custGeom>
            <a:solidFill>
              <a:srgbClr val="F791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876207" y="4114634"/>
              <a:ext cx="119380" cy="102870"/>
            </a:xfrm>
            <a:custGeom>
              <a:avLst/>
              <a:gdLst/>
              <a:ahLst/>
              <a:cxnLst/>
              <a:rect l="l" t="t" r="r" b="b"/>
              <a:pathLst>
                <a:path w="119380" h="102870">
                  <a:moveTo>
                    <a:pt x="11836" y="62255"/>
                  </a:moveTo>
                  <a:lnTo>
                    <a:pt x="9639" y="56311"/>
                  </a:lnTo>
                  <a:lnTo>
                    <a:pt x="4889" y="57378"/>
                  </a:lnTo>
                  <a:lnTo>
                    <a:pt x="4622" y="57137"/>
                  </a:lnTo>
                  <a:lnTo>
                    <a:pt x="0" y="98069"/>
                  </a:lnTo>
                  <a:lnTo>
                    <a:pt x="3175" y="102730"/>
                  </a:lnTo>
                  <a:lnTo>
                    <a:pt x="7086" y="98996"/>
                  </a:lnTo>
                  <a:lnTo>
                    <a:pt x="7708" y="94208"/>
                  </a:lnTo>
                  <a:lnTo>
                    <a:pt x="8267" y="90068"/>
                  </a:lnTo>
                  <a:lnTo>
                    <a:pt x="5791" y="78600"/>
                  </a:lnTo>
                  <a:lnTo>
                    <a:pt x="6311" y="69367"/>
                  </a:lnTo>
                  <a:lnTo>
                    <a:pt x="11836" y="62255"/>
                  </a:lnTo>
                  <a:close/>
                </a:path>
                <a:path w="119380" h="102870">
                  <a:moveTo>
                    <a:pt x="118833" y="10807"/>
                  </a:moveTo>
                  <a:lnTo>
                    <a:pt x="116586" y="0"/>
                  </a:lnTo>
                  <a:lnTo>
                    <a:pt x="112382" y="4267"/>
                  </a:lnTo>
                  <a:lnTo>
                    <a:pt x="107861" y="15455"/>
                  </a:lnTo>
                  <a:lnTo>
                    <a:pt x="104025" y="27800"/>
                  </a:lnTo>
                  <a:lnTo>
                    <a:pt x="101917" y="35521"/>
                  </a:lnTo>
                  <a:lnTo>
                    <a:pt x="108864" y="49415"/>
                  </a:lnTo>
                  <a:lnTo>
                    <a:pt x="115811" y="44792"/>
                  </a:lnTo>
                  <a:lnTo>
                    <a:pt x="117322" y="33743"/>
                  </a:lnTo>
                  <a:lnTo>
                    <a:pt x="118706" y="22225"/>
                  </a:lnTo>
                  <a:lnTo>
                    <a:pt x="118833" y="10807"/>
                  </a:lnTo>
                  <a:close/>
                </a:path>
              </a:pathLst>
            </a:custGeom>
            <a:solidFill>
              <a:srgbClr val="4D1D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868486" y="4278057"/>
              <a:ext cx="81915" cy="200025"/>
            </a:xfrm>
            <a:custGeom>
              <a:avLst/>
              <a:gdLst/>
              <a:ahLst/>
              <a:cxnLst/>
              <a:rect l="l" t="t" r="r" b="b"/>
              <a:pathLst>
                <a:path w="81914" h="200025">
                  <a:moveTo>
                    <a:pt x="77304" y="0"/>
                  </a:moveTo>
                  <a:lnTo>
                    <a:pt x="77457" y="3581"/>
                  </a:lnTo>
                  <a:lnTo>
                    <a:pt x="74117" y="4902"/>
                  </a:lnTo>
                  <a:lnTo>
                    <a:pt x="72555" y="11341"/>
                  </a:lnTo>
                  <a:lnTo>
                    <a:pt x="71031" y="14173"/>
                  </a:lnTo>
                  <a:lnTo>
                    <a:pt x="71091" y="22850"/>
                  </a:lnTo>
                  <a:lnTo>
                    <a:pt x="69648" y="32505"/>
                  </a:lnTo>
                  <a:lnTo>
                    <a:pt x="54916" y="78629"/>
                  </a:lnTo>
                  <a:lnTo>
                    <a:pt x="38998" y="120738"/>
                  </a:lnTo>
                  <a:lnTo>
                    <a:pt x="22494" y="161295"/>
                  </a:lnTo>
                  <a:lnTo>
                    <a:pt x="0" y="193293"/>
                  </a:lnTo>
                  <a:lnTo>
                    <a:pt x="2070" y="196926"/>
                  </a:lnTo>
                  <a:lnTo>
                    <a:pt x="1536" y="199478"/>
                  </a:lnTo>
                  <a:lnTo>
                    <a:pt x="12856" y="199282"/>
                  </a:lnTo>
                  <a:lnTo>
                    <a:pt x="28982" y="197289"/>
                  </a:lnTo>
                  <a:lnTo>
                    <a:pt x="66899" y="157817"/>
                  </a:lnTo>
                  <a:lnTo>
                    <a:pt x="74382" y="107161"/>
                  </a:lnTo>
                  <a:lnTo>
                    <a:pt x="77871" y="54596"/>
                  </a:lnTo>
                  <a:lnTo>
                    <a:pt x="78752" y="17259"/>
                  </a:lnTo>
                  <a:lnTo>
                    <a:pt x="78752" y="13792"/>
                  </a:lnTo>
                  <a:lnTo>
                    <a:pt x="81686" y="8623"/>
                  </a:lnTo>
                  <a:lnTo>
                    <a:pt x="80289" y="4127"/>
                  </a:lnTo>
                  <a:lnTo>
                    <a:pt x="77304" y="0"/>
                  </a:lnTo>
                  <a:close/>
                </a:path>
              </a:pathLst>
            </a:custGeom>
            <a:solidFill>
              <a:srgbClr val="FCE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894737" y="4564010"/>
              <a:ext cx="76835" cy="25400"/>
            </a:xfrm>
            <a:custGeom>
              <a:avLst/>
              <a:gdLst/>
              <a:ahLst/>
              <a:cxnLst/>
              <a:rect l="l" t="t" r="r" b="b"/>
              <a:pathLst>
                <a:path w="76835" h="25400">
                  <a:moveTo>
                    <a:pt x="3086" y="0"/>
                  </a:moveTo>
                  <a:lnTo>
                    <a:pt x="0" y="1536"/>
                  </a:lnTo>
                  <a:lnTo>
                    <a:pt x="1587" y="3213"/>
                  </a:lnTo>
                  <a:lnTo>
                    <a:pt x="4737" y="8191"/>
                  </a:lnTo>
                  <a:lnTo>
                    <a:pt x="6172" y="9258"/>
                  </a:lnTo>
                  <a:lnTo>
                    <a:pt x="21903" y="17800"/>
                  </a:lnTo>
                  <a:lnTo>
                    <a:pt x="39824" y="22752"/>
                  </a:lnTo>
                  <a:lnTo>
                    <a:pt x="58482" y="24817"/>
                  </a:lnTo>
                  <a:lnTo>
                    <a:pt x="76428" y="24701"/>
                  </a:lnTo>
                  <a:lnTo>
                    <a:pt x="68742" y="18214"/>
                  </a:lnTo>
                  <a:lnTo>
                    <a:pt x="59907" y="13346"/>
                  </a:lnTo>
                  <a:lnTo>
                    <a:pt x="50455" y="9522"/>
                  </a:lnTo>
                  <a:lnTo>
                    <a:pt x="40144" y="5905"/>
                  </a:lnTo>
                  <a:lnTo>
                    <a:pt x="39789" y="2044"/>
                  </a:lnTo>
                  <a:lnTo>
                    <a:pt x="35280" y="876"/>
                  </a:lnTo>
                  <a:lnTo>
                    <a:pt x="27876" y="3556"/>
                  </a:lnTo>
                  <a:lnTo>
                    <a:pt x="15252" y="2616"/>
                  </a:lnTo>
                  <a:lnTo>
                    <a:pt x="11201" y="497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870798" y="4517681"/>
              <a:ext cx="27305" cy="48260"/>
            </a:xfrm>
            <a:custGeom>
              <a:avLst/>
              <a:gdLst/>
              <a:ahLst/>
              <a:cxnLst/>
              <a:rect l="l" t="t" r="r" b="b"/>
              <a:pathLst>
                <a:path w="27305" h="48260">
                  <a:moveTo>
                    <a:pt x="0" y="0"/>
                  </a:moveTo>
                  <a:lnTo>
                    <a:pt x="2942" y="12872"/>
                  </a:lnTo>
                  <a:lnTo>
                    <a:pt x="8412" y="25742"/>
                  </a:lnTo>
                  <a:lnTo>
                    <a:pt x="15660" y="37708"/>
                  </a:lnTo>
                  <a:lnTo>
                    <a:pt x="23939" y="47866"/>
                  </a:lnTo>
                  <a:lnTo>
                    <a:pt x="27025" y="46329"/>
                  </a:lnTo>
                  <a:lnTo>
                    <a:pt x="18823" y="35234"/>
                  </a:lnTo>
                  <a:lnTo>
                    <a:pt x="17218" y="21655"/>
                  </a:lnTo>
                  <a:lnTo>
                    <a:pt x="13759" y="8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7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864706" y="4292230"/>
              <a:ext cx="74930" cy="179705"/>
            </a:xfrm>
            <a:custGeom>
              <a:avLst/>
              <a:gdLst/>
              <a:ahLst/>
              <a:cxnLst/>
              <a:rect l="l" t="t" r="r" b="b"/>
              <a:pathLst>
                <a:path w="74930" h="179704">
                  <a:moveTo>
                    <a:pt x="74811" y="0"/>
                  </a:moveTo>
                  <a:lnTo>
                    <a:pt x="50651" y="37804"/>
                  </a:lnTo>
                  <a:lnTo>
                    <a:pt x="20669" y="85669"/>
                  </a:lnTo>
                  <a:lnTo>
                    <a:pt x="0" y="135479"/>
                  </a:lnTo>
                  <a:lnTo>
                    <a:pt x="3780" y="179120"/>
                  </a:lnTo>
                  <a:lnTo>
                    <a:pt x="26274" y="147122"/>
                  </a:lnTo>
                  <a:lnTo>
                    <a:pt x="42778" y="106565"/>
                  </a:lnTo>
                  <a:lnTo>
                    <a:pt x="58696" y="64456"/>
                  </a:lnTo>
                  <a:lnTo>
                    <a:pt x="71130" y="27892"/>
                  </a:lnTo>
                  <a:lnTo>
                    <a:pt x="74871" y="8676"/>
                  </a:lnTo>
                  <a:lnTo>
                    <a:pt x="74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927160" y="4265968"/>
              <a:ext cx="15875" cy="30480"/>
            </a:xfrm>
            <a:custGeom>
              <a:avLst/>
              <a:gdLst/>
              <a:ahLst/>
              <a:cxnLst/>
              <a:rect l="l" t="t" r="r" b="b"/>
              <a:pathLst>
                <a:path w="15875" h="30479">
                  <a:moveTo>
                    <a:pt x="15443" y="0"/>
                  </a:moveTo>
                  <a:lnTo>
                    <a:pt x="0" y="27025"/>
                  </a:lnTo>
                  <a:lnTo>
                    <a:pt x="1930" y="30251"/>
                  </a:lnTo>
                  <a:lnTo>
                    <a:pt x="10477" y="17653"/>
                  </a:lnTo>
                  <a:lnTo>
                    <a:pt x="12649" y="13309"/>
                  </a:lnTo>
                  <a:lnTo>
                    <a:pt x="14795" y="4356"/>
                  </a:lnTo>
                  <a:lnTo>
                    <a:pt x="15443" y="0"/>
                  </a:lnTo>
                  <a:close/>
                </a:path>
              </a:pathLst>
            </a:custGeom>
            <a:solidFill>
              <a:srgbClr val="FCB6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900908" y="4451286"/>
              <a:ext cx="156210" cy="150495"/>
            </a:xfrm>
            <a:custGeom>
              <a:avLst/>
              <a:gdLst/>
              <a:ahLst/>
              <a:cxnLst/>
              <a:rect l="l" t="t" r="r" b="b"/>
              <a:pathLst>
                <a:path w="156210" h="150495">
                  <a:moveTo>
                    <a:pt x="155968" y="72567"/>
                  </a:moveTo>
                  <a:lnTo>
                    <a:pt x="149783" y="70256"/>
                  </a:lnTo>
                  <a:lnTo>
                    <a:pt x="148920" y="75196"/>
                  </a:lnTo>
                  <a:lnTo>
                    <a:pt x="145897" y="82156"/>
                  </a:lnTo>
                  <a:lnTo>
                    <a:pt x="142125" y="86461"/>
                  </a:lnTo>
                  <a:lnTo>
                    <a:pt x="138976" y="83388"/>
                  </a:lnTo>
                  <a:lnTo>
                    <a:pt x="134289" y="89166"/>
                  </a:lnTo>
                  <a:lnTo>
                    <a:pt x="95351" y="122212"/>
                  </a:lnTo>
                  <a:lnTo>
                    <a:pt x="77978" y="131254"/>
                  </a:lnTo>
                  <a:lnTo>
                    <a:pt x="72885" y="128803"/>
                  </a:lnTo>
                  <a:lnTo>
                    <a:pt x="63627" y="123355"/>
                  </a:lnTo>
                  <a:lnTo>
                    <a:pt x="47866" y="113499"/>
                  </a:lnTo>
                  <a:lnTo>
                    <a:pt x="71221" y="101930"/>
                  </a:lnTo>
                  <a:lnTo>
                    <a:pt x="100850" y="84797"/>
                  </a:lnTo>
                  <a:lnTo>
                    <a:pt x="127533" y="65036"/>
                  </a:lnTo>
                  <a:lnTo>
                    <a:pt x="142062" y="45554"/>
                  </a:lnTo>
                  <a:lnTo>
                    <a:pt x="143230" y="41567"/>
                  </a:lnTo>
                  <a:lnTo>
                    <a:pt x="141224" y="33235"/>
                  </a:lnTo>
                  <a:lnTo>
                    <a:pt x="142062" y="28562"/>
                  </a:lnTo>
                  <a:lnTo>
                    <a:pt x="145923" y="35509"/>
                  </a:lnTo>
                  <a:lnTo>
                    <a:pt x="148247" y="27787"/>
                  </a:lnTo>
                  <a:lnTo>
                    <a:pt x="146405" y="20904"/>
                  </a:lnTo>
                  <a:lnTo>
                    <a:pt x="142303" y="7086"/>
                  </a:lnTo>
                  <a:lnTo>
                    <a:pt x="140525" y="0"/>
                  </a:lnTo>
                  <a:lnTo>
                    <a:pt x="113220" y="49428"/>
                  </a:lnTo>
                  <a:lnTo>
                    <a:pt x="70256" y="84924"/>
                  </a:lnTo>
                  <a:lnTo>
                    <a:pt x="39433" y="95504"/>
                  </a:lnTo>
                  <a:lnTo>
                    <a:pt x="25552" y="102971"/>
                  </a:lnTo>
                  <a:lnTo>
                    <a:pt x="15443" y="115811"/>
                  </a:lnTo>
                  <a:lnTo>
                    <a:pt x="21704" y="116281"/>
                  </a:lnTo>
                  <a:lnTo>
                    <a:pt x="29108" y="113601"/>
                  </a:lnTo>
                  <a:lnTo>
                    <a:pt x="33616" y="114769"/>
                  </a:lnTo>
                  <a:lnTo>
                    <a:pt x="33972" y="118630"/>
                  </a:lnTo>
                  <a:lnTo>
                    <a:pt x="44272" y="122250"/>
                  </a:lnTo>
                  <a:lnTo>
                    <a:pt x="53733" y="126072"/>
                  </a:lnTo>
                  <a:lnTo>
                    <a:pt x="62560" y="130949"/>
                  </a:lnTo>
                  <a:lnTo>
                    <a:pt x="70256" y="137426"/>
                  </a:lnTo>
                  <a:lnTo>
                    <a:pt x="52311" y="137553"/>
                  </a:lnTo>
                  <a:lnTo>
                    <a:pt x="33642" y="135483"/>
                  </a:lnTo>
                  <a:lnTo>
                    <a:pt x="15722" y="130530"/>
                  </a:lnTo>
                  <a:lnTo>
                    <a:pt x="0" y="121983"/>
                  </a:lnTo>
                  <a:lnTo>
                    <a:pt x="165" y="127927"/>
                  </a:lnTo>
                  <a:lnTo>
                    <a:pt x="41681" y="149275"/>
                  </a:lnTo>
                  <a:lnTo>
                    <a:pt x="53682" y="150114"/>
                  </a:lnTo>
                  <a:lnTo>
                    <a:pt x="64858" y="149783"/>
                  </a:lnTo>
                  <a:lnTo>
                    <a:pt x="93167" y="141300"/>
                  </a:lnTo>
                  <a:lnTo>
                    <a:pt x="120243" y="123050"/>
                  </a:lnTo>
                  <a:lnTo>
                    <a:pt x="142392" y="98869"/>
                  </a:lnTo>
                  <a:lnTo>
                    <a:pt x="155968" y="72567"/>
                  </a:lnTo>
                  <a:close/>
                </a:path>
              </a:pathLst>
            </a:custGeom>
            <a:solidFill>
              <a:srgbClr val="F791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948776" y="4479073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5" h="103504">
                  <a:moveTo>
                    <a:pt x="100380" y="0"/>
                  </a:moveTo>
                  <a:lnTo>
                    <a:pt x="98056" y="7721"/>
                  </a:lnTo>
                  <a:lnTo>
                    <a:pt x="94195" y="774"/>
                  </a:lnTo>
                  <a:lnTo>
                    <a:pt x="93357" y="5448"/>
                  </a:lnTo>
                  <a:lnTo>
                    <a:pt x="95364" y="13779"/>
                  </a:lnTo>
                  <a:lnTo>
                    <a:pt x="94195" y="17767"/>
                  </a:lnTo>
                  <a:lnTo>
                    <a:pt x="79676" y="37249"/>
                  </a:lnTo>
                  <a:lnTo>
                    <a:pt x="52989" y="57007"/>
                  </a:lnTo>
                  <a:lnTo>
                    <a:pt x="23356" y="74131"/>
                  </a:lnTo>
                  <a:lnTo>
                    <a:pt x="0" y="85712"/>
                  </a:lnTo>
                  <a:lnTo>
                    <a:pt x="15760" y="95556"/>
                  </a:lnTo>
                  <a:lnTo>
                    <a:pt x="25020" y="101015"/>
                  </a:lnTo>
                  <a:lnTo>
                    <a:pt x="30111" y="103466"/>
                  </a:lnTo>
                  <a:lnTo>
                    <a:pt x="36110" y="100738"/>
                  </a:lnTo>
                  <a:lnTo>
                    <a:pt x="70932" y="78274"/>
                  </a:lnTo>
                  <a:lnTo>
                    <a:pt x="96210" y="47055"/>
                  </a:lnTo>
                  <a:lnTo>
                    <a:pt x="103466" y="20078"/>
                  </a:lnTo>
                  <a:lnTo>
                    <a:pt x="101066" y="13449"/>
                  </a:lnTo>
                  <a:lnTo>
                    <a:pt x="102019" y="6946"/>
                  </a:lnTo>
                  <a:lnTo>
                    <a:pt x="100380" y="0"/>
                  </a:lnTo>
                  <a:close/>
                </a:path>
              </a:pathLst>
            </a:custGeom>
            <a:solidFill>
              <a:srgbClr val="FCE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968854" y="4523853"/>
              <a:ext cx="67310" cy="42545"/>
            </a:xfrm>
            <a:custGeom>
              <a:avLst/>
              <a:gdLst/>
              <a:ahLst/>
              <a:cxnLst/>
              <a:rect l="l" t="t" r="r" b="b"/>
              <a:pathLst>
                <a:path w="67310" h="42545">
                  <a:moveTo>
                    <a:pt x="67170" y="0"/>
                  </a:moveTo>
                  <a:lnTo>
                    <a:pt x="0" y="42468"/>
                  </a:lnTo>
                  <a:lnTo>
                    <a:pt x="15460" y="40977"/>
                  </a:lnTo>
                  <a:lnTo>
                    <a:pt x="30387" y="35175"/>
                  </a:lnTo>
                  <a:lnTo>
                    <a:pt x="44405" y="26845"/>
                  </a:lnTo>
                  <a:lnTo>
                    <a:pt x="57137" y="17767"/>
                  </a:lnTo>
                  <a:lnTo>
                    <a:pt x="67170" y="0"/>
                  </a:lnTo>
                  <a:close/>
                </a:path>
              </a:pathLst>
            </a:custGeom>
            <a:solidFill>
              <a:srgbClr val="FAF18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4" name="object 94" descr=""/>
          <p:cNvGrpSpPr/>
          <p:nvPr/>
        </p:nvGrpSpPr>
        <p:grpSpPr>
          <a:xfrm>
            <a:off x="2629687" y="2482366"/>
            <a:ext cx="767715" cy="1047115"/>
            <a:chOff x="2629687" y="2482366"/>
            <a:chExt cx="767715" cy="1047115"/>
          </a:xfrm>
        </p:grpSpPr>
        <p:sp>
          <p:nvSpPr>
            <p:cNvPr id="95" name="object 95" descr=""/>
            <p:cNvSpPr/>
            <p:nvPr/>
          </p:nvSpPr>
          <p:spPr>
            <a:xfrm>
              <a:off x="3085656" y="2540392"/>
              <a:ext cx="133350" cy="427990"/>
            </a:xfrm>
            <a:custGeom>
              <a:avLst/>
              <a:gdLst/>
              <a:ahLst/>
              <a:cxnLst/>
              <a:rect l="l" t="t" r="r" b="b"/>
              <a:pathLst>
                <a:path w="133350" h="427989">
                  <a:moveTo>
                    <a:pt x="0" y="0"/>
                  </a:moveTo>
                  <a:lnTo>
                    <a:pt x="457" y="4673"/>
                  </a:lnTo>
                  <a:lnTo>
                    <a:pt x="4546" y="7035"/>
                  </a:lnTo>
                  <a:lnTo>
                    <a:pt x="6972" y="10452"/>
                  </a:lnTo>
                  <a:lnTo>
                    <a:pt x="38903" y="37961"/>
                  </a:lnTo>
                  <a:lnTo>
                    <a:pt x="62674" y="68478"/>
                  </a:lnTo>
                  <a:lnTo>
                    <a:pt x="88949" y="113753"/>
                  </a:lnTo>
                  <a:lnTo>
                    <a:pt x="107808" y="161407"/>
                  </a:lnTo>
                  <a:lnTo>
                    <a:pt x="120287" y="210940"/>
                  </a:lnTo>
                  <a:lnTo>
                    <a:pt x="127419" y="261851"/>
                  </a:lnTo>
                  <a:lnTo>
                    <a:pt x="130240" y="313638"/>
                  </a:lnTo>
                  <a:lnTo>
                    <a:pt x="129785" y="365803"/>
                  </a:lnTo>
                  <a:lnTo>
                    <a:pt x="127088" y="417842"/>
                  </a:lnTo>
                  <a:lnTo>
                    <a:pt x="121869" y="416102"/>
                  </a:lnTo>
                  <a:lnTo>
                    <a:pt x="123573" y="363528"/>
                  </a:lnTo>
                  <a:lnTo>
                    <a:pt x="123748" y="311937"/>
                  </a:lnTo>
                  <a:lnTo>
                    <a:pt x="121115" y="261388"/>
                  </a:lnTo>
                  <a:lnTo>
                    <a:pt x="114391" y="211941"/>
                  </a:lnTo>
                  <a:lnTo>
                    <a:pt x="102297" y="163654"/>
                  </a:lnTo>
                  <a:lnTo>
                    <a:pt x="83550" y="116588"/>
                  </a:lnTo>
                  <a:lnTo>
                    <a:pt x="56870" y="70802"/>
                  </a:lnTo>
                  <a:lnTo>
                    <a:pt x="27174" y="33724"/>
                  </a:lnTo>
                  <a:lnTo>
                    <a:pt x="15087" y="23215"/>
                  </a:lnTo>
                  <a:lnTo>
                    <a:pt x="18707" y="29210"/>
                  </a:lnTo>
                  <a:lnTo>
                    <a:pt x="25539" y="41783"/>
                  </a:lnTo>
                  <a:lnTo>
                    <a:pt x="63950" y="90827"/>
                  </a:lnTo>
                  <a:lnTo>
                    <a:pt x="91693" y="146824"/>
                  </a:lnTo>
                  <a:lnTo>
                    <a:pt x="106108" y="194887"/>
                  </a:lnTo>
                  <a:lnTo>
                    <a:pt x="114316" y="243641"/>
                  </a:lnTo>
                  <a:lnTo>
                    <a:pt x="117986" y="292970"/>
                  </a:lnTo>
                  <a:lnTo>
                    <a:pt x="118787" y="342757"/>
                  </a:lnTo>
                  <a:lnTo>
                    <a:pt x="118389" y="392887"/>
                  </a:lnTo>
                  <a:lnTo>
                    <a:pt x="117881" y="393890"/>
                  </a:lnTo>
                  <a:lnTo>
                    <a:pt x="109740" y="392239"/>
                  </a:lnTo>
                  <a:lnTo>
                    <a:pt x="106133" y="392607"/>
                  </a:lnTo>
                  <a:lnTo>
                    <a:pt x="105067" y="393204"/>
                  </a:lnTo>
                  <a:lnTo>
                    <a:pt x="103301" y="395795"/>
                  </a:lnTo>
                  <a:lnTo>
                    <a:pt x="103974" y="398513"/>
                  </a:lnTo>
                  <a:lnTo>
                    <a:pt x="105473" y="408736"/>
                  </a:lnTo>
                  <a:lnTo>
                    <a:pt x="100977" y="408559"/>
                  </a:lnTo>
                  <a:lnTo>
                    <a:pt x="101218" y="411797"/>
                  </a:lnTo>
                  <a:lnTo>
                    <a:pt x="104800" y="412178"/>
                  </a:lnTo>
                  <a:lnTo>
                    <a:pt x="105625" y="413194"/>
                  </a:lnTo>
                  <a:lnTo>
                    <a:pt x="116649" y="402755"/>
                  </a:lnTo>
                  <a:lnTo>
                    <a:pt x="117152" y="409515"/>
                  </a:lnTo>
                  <a:lnTo>
                    <a:pt x="117176" y="415374"/>
                  </a:lnTo>
                  <a:lnTo>
                    <a:pt x="117953" y="421016"/>
                  </a:lnTo>
                  <a:lnTo>
                    <a:pt x="120713" y="427126"/>
                  </a:lnTo>
                  <a:lnTo>
                    <a:pt x="124790" y="427482"/>
                  </a:lnTo>
                  <a:lnTo>
                    <a:pt x="130149" y="423494"/>
                  </a:lnTo>
                  <a:lnTo>
                    <a:pt x="131152" y="419582"/>
                  </a:lnTo>
                  <a:lnTo>
                    <a:pt x="132771" y="399652"/>
                  </a:lnTo>
                  <a:lnTo>
                    <a:pt x="133118" y="366733"/>
                  </a:lnTo>
                  <a:lnTo>
                    <a:pt x="132774" y="332673"/>
                  </a:lnTo>
                  <a:lnTo>
                    <a:pt x="129359" y="258961"/>
                  </a:lnTo>
                  <a:lnTo>
                    <a:pt x="122281" y="209231"/>
                  </a:lnTo>
                  <a:lnTo>
                    <a:pt x="110368" y="160988"/>
                  </a:lnTo>
                  <a:lnTo>
                    <a:pt x="92902" y="115087"/>
                  </a:lnTo>
                  <a:lnTo>
                    <a:pt x="69164" y="72385"/>
                  </a:lnTo>
                  <a:lnTo>
                    <a:pt x="38436" y="33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4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092629" y="2548495"/>
              <a:ext cx="55880" cy="62865"/>
            </a:xfrm>
            <a:custGeom>
              <a:avLst/>
              <a:gdLst/>
              <a:ahLst/>
              <a:cxnLst/>
              <a:rect l="l" t="t" r="r" b="b"/>
              <a:pathLst>
                <a:path w="55880" h="62864">
                  <a:moveTo>
                    <a:pt x="304" y="0"/>
                  </a:moveTo>
                  <a:lnTo>
                    <a:pt x="0" y="2349"/>
                  </a:lnTo>
                  <a:lnTo>
                    <a:pt x="2895" y="6426"/>
                  </a:lnTo>
                  <a:lnTo>
                    <a:pt x="8115" y="15113"/>
                  </a:lnTo>
                  <a:lnTo>
                    <a:pt x="20201" y="25622"/>
                  </a:lnTo>
                  <a:lnTo>
                    <a:pt x="30921" y="37244"/>
                  </a:lnTo>
                  <a:lnTo>
                    <a:pt x="40683" y="49697"/>
                  </a:lnTo>
                  <a:lnTo>
                    <a:pt x="49898" y="62699"/>
                  </a:lnTo>
                  <a:lnTo>
                    <a:pt x="55702" y="60375"/>
                  </a:lnTo>
                  <a:lnTo>
                    <a:pt x="44897" y="45680"/>
                  </a:lnTo>
                  <a:lnTo>
                    <a:pt x="31930" y="29859"/>
                  </a:lnTo>
                  <a:lnTo>
                    <a:pt x="18083" y="14936"/>
                  </a:lnTo>
                  <a:lnTo>
                    <a:pt x="3924" y="237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819058" y="2482366"/>
              <a:ext cx="210820" cy="54610"/>
            </a:xfrm>
            <a:custGeom>
              <a:avLst/>
              <a:gdLst/>
              <a:ahLst/>
              <a:cxnLst/>
              <a:rect l="l" t="t" r="r" b="b"/>
              <a:pathLst>
                <a:path w="210819" h="54610">
                  <a:moveTo>
                    <a:pt x="97726" y="0"/>
                  </a:moveTo>
                  <a:lnTo>
                    <a:pt x="45835" y="5113"/>
                  </a:lnTo>
                  <a:lnTo>
                    <a:pt x="812" y="14503"/>
                  </a:lnTo>
                  <a:lnTo>
                    <a:pt x="0" y="19519"/>
                  </a:lnTo>
                  <a:lnTo>
                    <a:pt x="1460" y="24244"/>
                  </a:lnTo>
                  <a:lnTo>
                    <a:pt x="1917" y="29794"/>
                  </a:lnTo>
                  <a:lnTo>
                    <a:pt x="2794" y="35750"/>
                  </a:lnTo>
                  <a:lnTo>
                    <a:pt x="3898" y="40614"/>
                  </a:lnTo>
                  <a:lnTo>
                    <a:pt x="8420" y="54114"/>
                  </a:lnTo>
                  <a:lnTo>
                    <a:pt x="10680" y="54546"/>
                  </a:lnTo>
                  <a:lnTo>
                    <a:pt x="26169" y="47602"/>
                  </a:lnTo>
                  <a:lnTo>
                    <a:pt x="34138" y="44334"/>
                  </a:lnTo>
                  <a:lnTo>
                    <a:pt x="42011" y="41782"/>
                  </a:lnTo>
                  <a:lnTo>
                    <a:pt x="70561" y="37364"/>
                  </a:lnTo>
                  <a:lnTo>
                    <a:pt x="106506" y="35896"/>
                  </a:lnTo>
                  <a:lnTo>
                    <a:pt x="142411" y="37371"/>
                  </a:lnTo>
                  <a:lnTo>
                    <a:pt x="170840" y="41782"/>
                  </a:lnTo>
                  <a:lnTo>
                    <a:pt x="178471" y="44341"/>
                  </a:lnTo>
                  <a:lnTo>
                    <a:pt x="201028" y="54546"/>
                  </a:lnTo>
                  <a:lnTo>
                    <a:pt x="203535" y="50924"/>
                  </a:lnTo>
                  <a:lnTo>
                    <a:pt x="206354" y="43294"/>
                  </a:lnTo>
                  <a:lnTo>
                    <a:pt x="208684" y="35197"/>
                  </a:lnTo>
                  <a:lnTo>
                    <a:pt x="209727" y="30175"/>
                  </a:lnTo>
                  <a:lnTo>
                    <a:pt x="209727" y="27851"/>
                  </a:lnTo>
                  <a:lnTo>
                    <a:pt x="209829" y="23710"/>
                  </a:lnTo>
                  <a:lnTo>
                    <a:pt x="155336" y="4203"/>
                  </a:lnTo>
                  <a:lnTo>
                    <a:pt x="120039" y="1037"/>
                  </a:lnTo>
                  <a:lnTo>
                    <a:pt x="97726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820557" y="2484690"/>
              <a:ext cx="208279" cy="33020"/>
            </a:xfrm>
            <a:custGeom>
              <a:avLst/>
              <a:gdLst/>
              <a:ahLst/>
              <a:cxnLst/>
              <a:rect l="l" t="t" r="r" b="b"/>
              <a:pathLst>
                <a:path w="208280" h="33019">
                  <a:moveTo>
                    <a:pt x="109023" y="28"/>
                  </a:moveTo>
                  <a:lnTo>
                    <a:pt x="53276" y="3479"/>
                  </a:lnTo>
                  <a:lnTo>
                    <a:pt x="9287" y="11389"/>
                  </a:lnTo>
                  <a:lnTo>
                    <a:pt x="0" y="18580"/>
                  </a:lnTo>
                  <a:lnTo>
                    <a:pt x="4533" y="31330"/>
                  </a:lnTo>
                  <a:lnTo>
                    <a:pt x="39482" y="21540"/>
                  </a:lnTo>
                  <a:lnTo>
                    <a:pt x="78163" y="15447"/>
                  </a:lnTo>
                  <a:lnTo>
                    <a:pt x="117171" y="14105"/>
                  </a:lnTo>
                  <a:lnTo>
                    <a:pt x="154241" y="18834"/>
                  </a:lnTo>
                  <a:lnTo>
                    <a:pt x="153111" y="21767"/>
                  </a:lnTo>
                  <a:lnTo>
                    <a:pt x="167805" y="25107"/>
                  </a:lnTo>
                  <a:lnTo>
                    <a:pt x="172783" y="25654"/>
                  </a:lnTo>
                  <a:lnTo>
                    <a:pt x="171157" y="21653"/>
                  </a:lnTo>
                  <a:lnTo>
                    <a:pt x="173990" y="22047"/>
                  </a:lnTo>
                  <a:lnTo>
                    <a:pt x="180997" y="23616"/>
                  </a:lnTo>
                  <a:lnTo>
                    <a:pt x="188733" y="26235"/>
                  </a:lnTo>
                  <a:lnTo>
                    <a:pt x="196351" y="29373"/>
                  </a:lnTo>
                  <a:lnTo>
                    <a:pt x="203009" y="32499"/>
                  </a:lnTo>
                  <a:lnTo>
                    <a:pt x="206730" y="28244"/>
                  </a:lnTo>
                  <a:lnTo>
                    <a:pt x="156378" y="4014"/>
                  </a:lnTo>
                  <a:lnTo>
                    <a:pt x="121205" y="469"/>
                  </a:lnTo>
                  <a:lnTo>
                    <a:pt x="109023" y="28"/>
                  </a:lnTo>
                  <a:close/>
                </a:path>
              </a:pathLst>
            </a:custGeom>
            <a:solidFill>
              <a:srgbClr val="58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629687" y="2511385"/>
              <a:ext cx="193675" cy="458470"/>
            </a:xfrm>
            <a:custGeom>
              <a:avLst/>
              <a:gdLst/>
              <a:ahLst/>
              <a:cxnLst/>
              <a:rect l="l" t="t" r="r" b="b"/>
              <a:pathLst>
                <a:path w="193675" h="458469">
                  <a:moveTo>
                    <a:pt x="191339" y="0"/>
                  </a:moveTo>
                  <a:lnTo>
                    <a:pt x="146605" y="21024"/>
                  </a:lnTo>
                  <a:lnTo>
                    <a:pt x="108479" y="49714"/>
                  </a:lnTo>
                  <a:lnTo>
                    <a:pt x="76667" y="84797"/>
                  </a:lnTo>
                  <a:lnTo>
                    <a:pt x="50880" y="125002"/>
                  </a:lnTo>
                  <a:lnTo>
                    <a:pt x="30826" y="169060"/>
                  </a:lnTo>
                  <a:lnTo>
                    <a:pt x="16214" y="215698"/>
                  </a:lnTo>
                  <a:lnTo>
                    <a:pt x="6751" y="263646"/>
                  </a:lnTo>
                  <a:lnTo>
                    <a:pt x="2147" y="311632"/>
                  </a:lnTo>
                  <a:lnTo>
                    <a:pt x="0" y="382192"/>
                  </a:lnTo>
                  <a:lnTo>
                    <a:pt x="70" y="422394"/>
                  </a:lnTo>
                  <a:lnTo>
                    <a:pt x="2147" y="448589"/>
                  </a:lnTo>
                  <a:lnTo>
                    <a:pt x="3354" y="453872"/>
                  </a:lnTo>
                  <a:lnTo>
                    <a:pt x="7913" y="458266"/>
                  </a:lnTo>
                  <a:lnTo>
                    <a:pt x="13184" y="454977"/>
                  </a:lnTo>
                  <a:lnTo>
                    <a:pt x="15983" y="447436"/>
                  </a:lnTo>
                  <a:lnTo>
                    <a:pt x="16106" y="436746"/>
                  </a:lnTo>
                  <a:lnTo>
                    <a:pt x="17232" y="430238"/>
                  </a:lnTo>
                  <a:lnTo>
                    <a:pt x="23039" y="435241"/>
                  </a:lnTo>
                  <a:lnTo>
                    <a:pt x="24563" y="434441"/>
                  </a:lnTo>
                  <a:lnTo>
                    <a:pt x="29262" y="435368"/>
                  </a:lnTo>
                  <a:lnTo>
                    <a:pt x="30189" y="435216"/>
                  </a:lnTo>
                  <a:lnTo>
                    <a:pt x="30926" y="433146"/>
                  </a:lnTo>
                  <a:lnTo>
                    <a:pt x="33491" y="434086"/>
                  </a:lnTo>
                  <a:lnTo>
                    <a:pt x="32792" y="429806"/>
                  </a:lnTo>
                  <a:lnTo>
                    <a:pt x="34266" y="429958"/>
                  </a:lnTo>
                  <a:lnTo>
                    <a:pt x="32335" y="423633"/>
                  </a:lnTo>
                  <a:lnTo>
                    <a:pt x="30494" y="423037"/>
                  </a:lnTo>
                  <a:lnTo>
                    <a:pt x="29452" y="420585"/>
                  </a:lnTo>
                  <a:lnTo>
                    <a:pt x="30532" y="416979"/>
                  </a:lnTo>
                  <a:lnTo>
                    <a:pt x="30011" y="415505"/>
                  </a:lnTo>
                  <a:lnTo>
                    <a:pt x="23039" y="417830"/>
                  </a:lnTo>
                  <a:lnTo>
                    <a:pt x="20143" y="421728"/>
                  </a:lnTo>
                  <a:lnTo>
                    <a:pt x="20169" y="420636"/>
                  </a:lnTo>
                  <a:lnTo>
                    <a:pt x="19432" y="421462"/>
                  </a:lnTo>
                  <a:lnTo>
                    <a:pt x="19623" y="424141"/>
                  </a:lnTo>
                  <a:lnTo>
                    <a:pt x="17819" y="424802"/>
                  </a:lnTo>
                  <a:lnTo>
                    <a:pt x="14136" y="424662"/>
                  </a:lnTo>
                  <a:lnTo>
                    <a:pt x="17235" y="422478"/>
                  </a:lnTo>
                  <a:lnTo>
                    <a:pt x="14516" y="401107"/>
                  </a:lnTo>
                  <a:lnTo>
                    <a:pt x="13727" y="370181"/>
                  </a:lnTo>
                  <a:lnTo>
                    <a:pt x="14113" y="338562"/>
                  </a:lnTo>
                  <a:lnTo>
                    <a:pt x="14924" y="315112"/>
                  </a:lnTo>
                  <a:lnTo>
                    <a:pt x="19227" y="268795"/>
                  </a:lnTo>
                  <a:lnTo>
                    <a:pt x="28059" y="222741"/>
                  </a:lnTo>
                  <a:lnTo>
                    <a:pt x="41732" y="178037"/>
                  </a:lnTo>
                  <a:lnTo>
                    <a:pt x="60559" y="135767"/>
                  </a:lnTo>
                  <a:lnTo>
                    <a:pt x="84854" y="97019"/>
                  </a:lnTo>
                  <a:lnTo>
                    <a:pt x="114927" y="62879"/>
                  </a:lnTo>
                  <a:lnTo>
                    <a:pt x="151093" y="34431"/>
                  </a:lnTo>
                  <a:lnTo>
                    <a:pt x="193663" y="12763"/>
                  </a:lnTo>
                  <a:lnTo>
                    <a:pt x="192495" y="8115"/>
                  </a:lnTo>
                  <a:lnTo>
                    <a:pt x="148822" y="28744"/>
                  </a:lnTo>
                  <a:lnTo>
                    <a:pt x="110227" y="59404"/>
                  </a:lnTo>
                  <a:lnTo>
                    <a:pt x="77452" y="97391"/>
                  </a:lnTo>
                  <a:lnTo>
                    <a:pt x="51240" y="140005"/>
                  </a:lnTo>
                  <a:lnTo>
                    <a:pt x="32335" y="184543"/>
                  </a:lnTo>
                  <a:lnTo>
                    <a:pt x="19114" y="235744"/>
                  </a:lnTo>
                  <a:lnTo>
                    <a:pt x="12200" y="288172"/>
                  </a:lnTo>
                  <a:lnTo>
                    <a:pt x="9807" y="341290"/>
                  </a:lnTo>
                  <a:lnTo>
                    <a:pt x="10150" y="394556"/>
                  </a:lnTo>
                  <a:lnTo>
                    <a:pt x="11444" y="447433"/>
                  </a:lnTo>
                  <a:lnTo>
                    <a:pt x="6211" y="448005"/>
                  </a:lnTo>
                  <a:lnTo>
                    <a:pt x="4150" y="393889"/>
                  </a:lnTo>
                  <a:lnTo>
                    <a:pt x="3914" y="339874"/>
                  </a:lnTo>
                  <a:lnTo>
                    <a:pt x="6972" y="286223"/>
                  </a:lnTo>
                  <a:lnTo>
                    <a:pt x="14792" y="233198"/>
                  </a:lnTo>
                  <a:lnTo>
                    <a:pt x="28843" y="181063"/>
                  </a:lnTo>
                  <a:lnTo>
                    <a:pt x="48409" y="134682"/>
                  </a:lnTo>
                  <a:lnTo>
                    <a:pt x="74473" y="91919"/>
                  </a:lnTo>
                  <a:lnTo>
                    <a:pt x="107003" y="54355"/>
                  </a:lnTo>
                  <a:lnTo>
                    <a:pt x="145969" y="23573"/>
                  </a:lnTo>
                  <a:lnTo>
                    <a:pt x="191339" y="1155"/>
                  </a:lnTo>
                  <a:lnTo>
                    <a:pt x="191339" y="0"/>
                  </a:lnTo>
                  <a:close/>
                </a:path>
              </a:pathLst>
            </a:custGeom>
            <a:solidFill>
              <a:srgbClr val="9394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652726" y="2918293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5" h="11430">
                  <a:moveTo>
                    <a:pt x="3860" y="0"/>
                  </a:moveTo>
                  <a:lnTo>
                    <a:pt x="698" y="9994"/>
                  </a:lnTo>
                  <a:lnTo>
                    <a:pt x="0" y="10922"/>
                  </a:lnTo>
                  <a:lnTo>
                    <a:pt x="6972" y="8597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94D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58530" y="2512541"/>
              <a:ext cx="163652" cy="183387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2633602" y="2692449"/>
              <a:ext cx="28575" cy="267335"/>
            </a:xfrm>
            <a:custGeom>
              <a:avLst/>
              <a:gdLst/>
              <a:ahLst/>
              <a:cxnLst/>
              <a:rect l="l" t="t" r="r" b="b"/>
              <a:pathLst>
                <a:path w="28575" h="267335">
                  <a:moveTo>
                    <a:pt x="24928" y="0"/>
                  </a:moveTo>
                  <a:lnTo>
                    <a:pt x="10877" y="52134"/>
                  </a:lnTo>
                  <a:lnTo>
                    <a:pt x="3057" y="105159"/>
                  </a:lnTo>
                  <a:lnTo>
                    <a:pt x="0" y="158810"/>
                  </a:lnTo>
                  <a:lnTo>
                    <a:pt x="235" y="212825"/>
                  </a:lnTo>
                  <a:lnTo>
                    <a:pt x="2296" y="266941"/>
                  </a:lnTo>
                  <a:lnTo>
                    <a:pt x="7529" y="266369"/>
                  </a:lnTo>
                  <a:lnTo>
                    <a:pt x="6235" y="213493"/>
                  </a:lnTo>
                  <a:lnTo>
                    <a:pt x="5892" y="160226"/>
                  </a:lnTo>
                  <a:lnTo>
                    <a:pt x="8285" y="107108"/>
                  </a:lnTo>
                  <a:lnTo>
                    <a:pt x="15199" y="54680"/>
                  </a:lnTo>
                  <a:lnTo>
                    <a:pt x="28420" y="3479"/>
                  </a:lnTo>
                  <a:lnTo>
                    <a:pt x="24928" y="0"/>
                  </a:lnTo>
                  <a:close/>
                </a:path>
              </a:pathLst>
            </a:custGeom>
            <a:solidFill>
              <a:srgbClr val="BC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643823" y="293269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22" y="0"/>
                  </a:moveTo>
                  <a:lnTo>
                    <a:pt x="3098" y="1168"/>
                  </a:lnTo>
                  <a:lnTo>
                    <a:pt x="0" y="3352"/>
                  </a:lnTo>
                  <a:lnTo>
                    <a:pt x="3682" y="3492"/>
                  </a:lnTo>
                  <a:lnTo>
                    <a:pt x="5486" y="2832"/>
                  </a:lnTo>
                  <a:lnTo>
                    <a:pt x="5295" y="152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494D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649513" y="2933825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044" y="0"/>
                  </a:moveTo>
                  <a:lnTo>
                    <a:pt x="1473" y="38"/>
                  </a:lnTo>
                  <a:lnTo>
                    <a:pt x="0" y="114"/>
                  </a:lnTo>
                  <a:lnTo>
                    <a:pt x="1397" y="6095"/>
                  </a:lnTo>
                  <a:lnTo>
                    <a:pt x="2057" y="1777"/>
                  </a:lnTo>
                  <a:lnTo>
                    <a:pt x="2260" y="105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403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142527" y="2608870"/>
              <a:ext cx="73660" cy="349885"/>
            </a:xfrm>
            <a:custGeom>
              <a:avLst/>
              <a:gdLst/>
              <a:ahLst/>
              <a:cxnLst/>
              <a:rect l="l" t="t" r="r" b="b"/>
              <a:pathLst>
                <a:path w="73660" h="349885">
                  <a:moveTo>
                    <a:pt x="5803" y="0"/>
                  </a:moveTo>
                  <a:lnTo>
                    <a:pt x="0" y="2324"/>
                  </a:lnTo>
                  <a:lnTo>
                    <a:pt x="26679" y="48110"/>
                  </a:lnTo>
                  <a:lnTo>
                    <a:pt x="45426" y="95176"/>
                  </a:lnTo>
                  <a:lnTo>
                    <a:pt x="57521" y="143462"/>
                  </a:lnTo>
                  <a:lnTo>
                    <a:pt x="64244" y="192909"/>
                  </a:lnTo>
                  <a:lnTo>
                    <a:pt x="66878" y="243458"/>
                  </a:lnTo>
                  <a:lnTo>
                    <a:pt x="66702" y="295050"/>
                  </a:lnTo>
                  <a:lnTo>
                    <a:pt x="64998" y="347624"/>
                  </a:lnTo>
                  <a:lnTo>
                    <a:pt x="70218" y="349364"/>
                  </a:lnTo>
                  <a:lnTo>
                    <a:pt x="72914" y="297324"/>
                  </a:lnTo>
                  <a:lnTo>
                    <a:pt x="73370" y="245160"/>
                  </a:lnTo>
                  <a:lnTo>
                    <a:pt x="70548" y="193372"/>
                  </a:lnTo>
                  <a:lnTo>
                    <a:pt x="63416" y="142462"/>
                  </a:lnTo>
                  <a:lnTo>
                    <a:pt x="50937" y="92929"/>
                  </a:lnTo>
                  <a:lnTo>
                    <a:pt x="32078" y="45274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191282" y="2943147"/>
              <a:ext cx="15240" cy="24765"/>
            </a:xfrm>
            <a:custGeom>
              <a:avLst/>
              <a:gdLst/>
              <a:ahLst/>
              <a:cxnLst/>
              <a:rect l="l" t="t" r="r" b="b"/>
              <a:pathLst>
                <a:path w="15239" h="24764">
                  <a:moveTo>
                    <a:pt x="11023" y="0"/>
                  </a:moveTo>
                  <a:lnTo>
                    <a:pt x="0" y="10439"/>
                  </a:lnTo>
                  <a:lnTo>
                    <a:pt x="2514" y="13538"/>
                  </a:lnTo>
                  <a:lnTo>
                    <a:pt x="11531" y="24053"/>
                  </a:lnTo>
                  <a:lnTo>
                    <a:pt x="15087" y="24371"/>
                  </a:lnTo>
                  <a:lnTo>
                    <a:pt x="12327" y="18261"/>
                  </a:lnTo>
                  <a:lnTo>
                    <a:pt x="11550" y="12619"/>
                  </a:lnTo>
                  <a:lnTo>
                    <a:pt x="11526" y="6760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24136" y="3027870"/>
              <a:ext cx="270713" cy="67437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3252332" y="3029037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34123" y="0"/>
                  </a:moveTo>
                  <a:lnTo>
                    <a:pt x="26617" y="650"/>
                  </a:lnTo>
                  <a:lnTo>
                    <a:pt x="11476" y="1609"/>
                  </a:lnTo>
                  <a:lnTo>
                    <a:pt x="3948" y="2324"/>
                  </a:lnTo>
                  <a:lnTo>
                    <a:pt x="2461" y="7911"/>
                  </a:lnTo>
                  <a:lnTo>
                    <a:pt x="229" y="13047"/>
                  </a:lnTo>
                  <a:lnTo>
                    <a:pt x="0" y="17752"/>
                  </a:lnTo>
                  <a:lnTo>
                    <a:pt x="4520" y="22047"/>
                  </a:lnTo>
                  <a:lnTo>
                    <a:pt x="5409" y="21666"/>
                  </a:lnTo>
                  <a:lnTo>
                    <a:pt x="3847" y="20205"/>
                  </a:lnTo>
                  <a:lnTo>
                    <a:pt x="3948" y="18567"/>
                  </a:lnTo>
                  <a:lnTo>
                    <a:pt x="5855" y="12869"/>
                  </a:lnTo>
                  <a:lnTo>
                    <a:pt x="9119" y="12595"/>
                  </a:lnTo>
                  <a:lnTo>
                    <a:pt x="11537" y="15888"/>
                  </a:lnTo>
                  <a:lnTo>
                    <a:pt x="10908" y="20891"/>
                  </a:lnTo>
                  <a:lnTo>
                    <a:pt x="14184" y="24688"/>
                  </a:lnTo>
                  <a:lnTo>
                    <a:pt x="13384" y="19227"/>
                  </a:lnTo>
                  <a:lnTo>
                    <a:pt x="16115" y="20091"/>
                  </a:lnTo>
                  <a:lnTo>
                    <a:pt x="15035" y="23152"/>
                  </a:lnTo>
                  <a:lnTo>
                    <a:pt x="19798" y="23418"/>
                  </a:lnTo>
                  <a:lnTo>
                    <a:pt x="23189" y="21043"/>
                  </a:lnTo>
                  <a:lnTo>
                    <a:pt x="26872" y="20789"/>
                  </a:lnTo>
                  <a:lnTo>
                    <a:pt x="24357" y="22136"/>
                  </a:lnTo>
                  <a:lnTo>
                    <a:pt x="30415" y="20472"/>
                  </a:lnTo>
                  <a:lnTo>
                    <a:pt x="33654" y="21386"/>
                  </a:lnTo>
                  <a:lnTo>
                    <a:pt x="37006" y="19799"/>
                  </a:lnTo>
                  <a:lnTo>
                    <a:pt x="33298" y="4216"/>
                  </a:lnTo>
                  <a:lnTo>
                    <a:pt x="34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019502" y="3068496"/>
              <a:ext cx="9525" cy="27305"/>
            </a:xfrm>
            <a:custGeom>
              <a:avLst/>
              <a:gdLst/>
              <a:ahLst/>
              <a:cxnLst/>
              <a:rect l="l" t="t" r="r" b="b"/>
              <a:pathLst>
                <a:path w="9525" h="27305">
                  <a:moveTo>
                    <a:pt x="4635" y="0"/>
                  </a:moveTo>
                  <a:lnTo>
                    <a:pt x="3162" y="304"/>
                  </a:lnTo>
                  <a:lnTo>
                    <a:pt x="1600" y="825"/>
                  </a:lnTo>
                  <a:lnTo>
                    <a:pt x="0" y="1168"/>
                  </a:lnTo>
                  <a:lnTo>
                    <a:pt x="836" y="8868"/>
                  </a:lnTo>
                  <a:lnTo>
                    <a:pt x="1384" y="17027"/>
                  </a:lnTo>
                  <a:lnTo>
                    <a:pt x="3561" y="23639"/>
                  </a:lnTo>
                  <a:lnTo>
                    <a:pt x="9283" y="26695"/>
                  </a:lnTo>
                  <a:lnTo>
                    <a:pt x="9283" y="15671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95931" y="3026345"/>
              <a:ext cx="338112" cy="223215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87471" y="2528785"/>
              <a:ext cx="303175" cy="548995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3042902" y="2527324"/>
              <a:ext cx="62865" cy="374650"/>
            </a:xfrm>
            <a:custGeom>
              <a:avLst/>
              <a:gdLst/>
              <a:ahLst/>
              <a:cxnLst/>
              <a:rect l="l" t="t" r="r" b="b"/>
              <a:pathLst>
                <a:path w="62864" h="374650">
                  <a:moveTo>
                    <a:pt x="21317" y="0"/>
                  </a:moveTo>
                  <a:lnTo>
                    <a:pt x="17253" y="1993"/>
                  </a:lnTo>
                  <a:lnTo>
                    <a:pt x="14459" y="7505"/>
                  </a:lnTo>
                  <a:lnTo>
                    <a:pt x="12579" y="10756"/>
                  </a:lnTo>
                  <a:lnTo>
                    <a:pt x="9481" y="26441"/>
                  </a:lnTo>
                  <a:lnTo>
                    <a:pt x="6066" y="42241"/>
                  </a:lnTo>
                  <a:lnTo>
                    <a:pt x="3005" y="58111"/>
                  </a:lnTo>
                  <a:lnTo>
                    <a:pt x="971" y="74002"/>
                  </a:lnTo>
                  <a:lnTo>
                    <a:pt x="0" y="108539"/>
                  </a:lnTo>
                  <a:lnTo>
                    <a:pt x="2341" y="143062"/>
                  </a:lnTo>
                  <a:lnTo>
                    <a:pt x="7481" y="177294"/>
                  </a:lnTo>
                  <a:lnTo>
                    <a:pt x="14903" y="210959"/>
                  </a:lnTo>
                  <a:lnTo>
                    <a:pt x="27007" y="250582"/>
                  </a:lnTo>
                  <a:lnTo>
                    <a:pt x="41726" y="292785"/>
                  </a:lnTo>
                  <a:lnTo>
                    <a:pt x="54930" y="334846"/>
                  </a:lnTo>
                  <a:lnTo>
                    <a:pt x="62490" y="374040"/>
                  </a:lnTo>
                  <a:lnTo>
                    <a:pt x="62206" y="362940"/>
                  </a:lnTo>
                  <a:lnTo>
                    <a:pt x="60628" y="351575"/>
                  </a:lnTo>
                  <a:lnTo>
                    <a:pt x="58238" y="340270"/>
                  </a:lnTo>
                  <a:lnTo>
                    <a:pt x="55518" y="329349"/>
                  </a:lnTo>
                  <a:lnTo>
                    <a:pt x="42662" y="285400"/>
                  </a:lnTo>
                  <a:lnTo>
                    <a:pt x="28537" y="241428"/>
                  </a:lnTo>
                  <a:lnTo>
                    <a:pt x="15908" y="197088"/>
                  </a:lnTo>
                  <a:lnTo>
                    <a:pt x="7538" y="152037"/>
                  </a:lnTo>
                  <a:lnTo>
                    <a:pt x="6191" y="105930"/>
                  </a:lnTo>
                  <a:lnTo>
                    <a:pt x="10664" y="115252"/>
                  </a:lnTo>
                  <a:lnTo>
                    <a:pt x="16308" y="122713"/>
                  </a:lnTo>
                  <a:lnTo>
                    <a:pt x="23859" y="128165"/>
                  </a:lnTo>
                  <a:lnTo>
                    <a:pt x="34055" y="131457"/>
                  </a:lnTo>
                  <a:lnTo>
                    <a:pt x="45561" y="132918"/>
                  </a:lnTo>
                  <a:lnTo>
                    <a:pt x="42754" y="129133"/>
                  </a:lnTo>
                  <a:lnTo>
                    <a:pt x="14364" y="115775"/>
                  </a:lnTo>
                  <a:lnTo>
                    <a:pt x="5877" y="78392"/>
                  </a:lnTo>
                  <a:lnTo>
                    <a:pt x="11186" y="35334"/>
                  </a:lnTo>
                  <a:lnTo>
                    <a:pt x="24187" y="4953"/>
                  </a:lnTo>
                  <a:lnTo>
                    <a:pt x="24517" y="4546"/>
                  </a:lnTo>
                  <a:lnTo>
                    <a:pt x="21939" y="3073"/>
                  </a:lnTo>
                  <a:lnTo>
                    <a:pt x="25279" y="1422"/>
                  </a:lnTo>
                  <a:lnTo>
                    <a:pt x="25584" y="1104"/>
                  </a:lnTo>
                  <a:lnTo>
                    <a:pt x="24187" y="304"/>
                  </a:lnTo>
                  <a:lnTo>
                    <a:pt x="23158" y="482"/>
                  </a:lnTo>
                  <a:lnTo>
                    <a:pt x="21317" y="0"/>
                  </a:lnTo>
                  <a:close/>
                </a:path>
              </a:pathLst>
            </a:custGeom>
            <a:solidFill>
              <a:srgbClr val="CA4D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54135" y="2893236"/>
              <a:ext cx="150888" cy="133731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3037157" y="2538081"/>
              <a:ext cx="68580" cy="482600"/>
            </a:xfrm>
            <a:custGeom>
              <a:avLst/>
              <a:gdLst/>
              <a:ahLst/>
              <a:cxnLst/>
              <a:rect l="l" t="t" r="r" b="b"/>
              <a:pathLst>
                <a:path w="68580" h="482600">
                  <a:moveTo>
                    <a:pt x="18324" y="0"/>
                  </a:moveTo>
                  <a:lnTo>
                    <a:pt x="3987" y="43192"/>
                  </a:lnTo>
                  <a:lnTo>
                    <a:pt x="0" y="96083"/>
                  </a:lnTo>
                  <a:lnTo>
                    <a:pt x="3435" y="149824"/>
                  </a:lnTo>
                  <a:lnTo>
                    <a:pt x="11364" y="195567"/>
                  </a:lnTo>
                  <a:lnTo>
                    <a:pt x="21545" y="230169"/>
                  </a:lnTo>
                  <a:lnTo>
                    <a:pt x="34158" y="266003"/>
                  </a:lnTo>
                  <a:lnTo>
                    <a:pt x="46108" y="301582"/>
                  </a:lnTo>
                  <a:lnTo>
                    <a:pt x="54303" y="335419"/>
                  </a:lnTo>
                  <a:lnTo>
                    <a:pt x="54633" y="337477"/>
                  </a:lnTo>
                  <a:lnTo>
                    <a:pt x="56449" y="343674"/>
                  </a:lnTo>
                  <a:lnTo>
                    <a:pt x="54887" y="344716"/>
                  </a:lnTo>
                  <a:lnTo>
                    <a:pt x="45949" y="341951"/>
                  </a:lnTo>
                  <a:lnTo>
                    <a:pt x="36806" y="340201"/>
                  </a:lnTo>
                  <a:lnTo>
                    <a:pt x="18324" y="337743"/>
                  </a:lnTo>
                  <a:lnTo>
                    <a:pt x="18071" y="354273"/>
                  </a:lnTo>
                  <a:lnTo>
                    <a:pt x="16995" y="367982"/>
                  </a:lnTo>
                  <a:lnTo>
                    <a:pt x="15422" y="381663"/>
                  </a:lnTo>
                  <a:lnTo>
                    <a:pt x="13676" y="392303"/>
                  </a:lnTo>
                  <a:lnTo>
                    <a:pt x="22450" y="394880"/>
                  </a:lnTo>
                  <a:lnTo>
                    <a:pt x="48827" y="399302"/>
                  </a:lnTo>
                  <a:lnTo>
                    <a:pt x="56043" y="401586"/>
                  </a:lnTo>
                  <a:lnTo>
                    <a:pt x="59967" y="405180"/>
                  </a:lnTo>
                  <a:lnTo>
                    <a:pt x="55395" y="412572"/>
                  </a:lnTo>
                  <a:lnTo>
                    <a:pt x="53605" y="419887"/>
                  </a:lnTo>
                  <a:lnTo>
                    <a:pt x="51941" y="425043"/>
                  </a:lnTo>
                  <a:lnTo>
                    <a:pt x="49985" y="427316"/>
                  </a:lnTo>
                  <a:lnTo>
                    <a:pt x="44781" y="438527"/>
                  </a:lnTo>
                  <a:lnTo>
                    <a:pt x="21883" y="469531"/>
                  </a:lnTo>
                  <a:lnTo>
                    <a:pt x="10196" y="480504"/>
                  </a:lnTo>
                  <a:lnTo>
                    <a:pt x="14578" y="482064"/>
                  </a:lnTo>
                  <a:lnTo>
                    <a:pt x="49342" y="446426"/>
                  </a:lnTo>
                  <a:lnTo>
                    <a:pt x="67947" y="392724"/>
                  </a:lnTo>
                  <a:lnTo>
                    <a:pt x="68235" y="363283"/>
                  </a:lnTo>
                  <a:lnTo>
                    <a:pt x="60675" y="324089"/>
                  </a:lnTo>
                  <a:lnTo>
                    <a:pt x="47471" y="282028"/>
                  </a:lnTo>
                  <a:lnTo>
                    <a:pt x="32752" y="239825"/>
                  </a:lnTo>
                  <a:lnTo>
                    <a:pt x="20648" y="200202"/>
                  </a:lnTo>
                  <a:lnTo>
                    <a:pt x="13226" y="166537"/>
                  </a:lnTo>
                  <a:lnTo>
                    <a:pt x="8086" y="132305"/>
                  </a:lnTo>
                  <a:lnTo>
                    <a:pt x="5744" y="97782"/>
                  </a:lnTo>
                  <a:lnTo>
                    <a:pt x="6716" y="63246"/>
                  </a:lnTo>
                  <a:lnTo>
                    <a:pt x="8750" y="47354"/>
                  </a:lnTo>
                  <a:lnTo>
                    <a:pt x="11810" y="31484"/>
                  </a:lnTo>
                  <a:lnTo>
                    <a:pt x="15226" y="1568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C62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092044" y="2560128"/>
              <a:ext cx="203200" cy="467995"/>
            </a:xfrm>
            <a:custGeom>
              <a:avLst/>
              <a:gdLst/>
              <a:ahLst/>
              <a:cxnLst/>
              <a:rect l="l" t="t" r="r" b="b"/>
              <a:pathLst>
                <a:path w="203200" h="467994">
                  <a:moveTo>
                    <a:pt x="0" y="0"/>
                  </a:moveTo>
                  <a:lnTo>
                    <a:pt x="5433" y="13318"/>
                  </a:lnTo>
                  <a:lnTo>
                    <a:pt x="19014" y="40221"/>
                  </a:lnTo>
                  <a:lnTo>
                    <a:pt x="24955" y="53974"/>
                  </a:lnTo>
                  <a:lnTo>
                    <a:pt x="40940" y="115758"/>
                  </a:lnTo>
                  <a:lnTo>
                    <a:pt x="48171" y="179323"/>
                  </a:lnTo>
                  <a:lnTo>
                    <a:pt x="49355" y="222389"/>
                  </a:lnTo>
                  <a:lnTo>
                    <a:pt x="49437" y="265111"/>
                  </a:lnTo>
                  <a:lnTo>
                    <a:pt x="51379" y="306460"/>
                  </a:lnTo>
                  <a:lnTo>
                    <a:pt x="58142" y="345409"/>
                  </a:lnTo>
                  <a:lnTo>
                    <a:pt x="72685" y="380928"/>
                  </a:lnTo>
                  <a:lnTo>
                    <a:pt x="97969" y="411990"/>
                  </a:lnTo>
                  <a:lnTo>
                    <a:pt x="136956" y="437565"/>
                  </a:lnTo>
                  <a:lnTo>
                    <a:pt x="186084" y="454773"/>
                  </a:lnTo>
                  <a:lnTo>
                    <a:pt x="194983" y="458457"/>
                  </a:lnTo>
                  <a:lnTo>
                    <a:pt x="198602" y="461733"/>
                  </a:lnTo>
                  <a:lnTo>
                    <a:pt x="198107" y="463156"/>
                  </a:lnTo>
                  <a:lnTo>
                    <a:pt x="197891" y="467740"/>
                  </a:lnTo>
                  <a:lnTo>
                    <a:pt x="201091" y="467512"/>
                  </a:lnTo>
                  <a:lnTo>
                    <a:pt x="201599" y="466686"/>
                  </a:lnTo>
                  <a:lnTo>
                    <a:pt x="202539" y="466585"/>
                  </a:lnTo>
                  <a:lnTo>
                    <a:pt x="202819" y="457802"/>
                  </a:lnTo>
                  <a:lnTo>
                    <a:pt x="195994" y="452234"/>
                  </a:lnTo>
                  <a:lnTo>
                    <a:pt x="186057" y="448618"/>
                  </a:lnTo>
                  <a:lnTo>
                    <a:pt x="176999" y="445693"/>
                  </a:lnTo>
                  <a:lnTo>
                    <a:pt x="137521" y="428022"/>
                  </a:lnTo>
                  <a:lnTo>
                    <a:pt x="104095" y="406766"/>
                  </a:lnTo>
                  <a:lnTo>
                    <a:pt x="78394" y="377697"/>
                  </a:lnTo>
                  <a:lnTo>
                    <a:pt x="62090" y="336588"/>
                  </a:lnTo>
                  <a:lnTo>
                    <a:pt x="54755" y="287192"/>
                  </a:lnTo>
                  <a:lnTo>
                    <a:pt x="52488" y="236837"/>
                  </a:lnTo>
                  <a:lnTo>
                    <a:pt x="51567" y="185763"/>
                  </a:lnTo>
                  <a:lnTo>
                    <a:pt x="48270" y="134207"/>
                  </a:lnTo>
                  <a:lnTo>
                    <a:pt x="38874" y="82410"/>
                  </a:lnTo>
                  <a:lnTo>
                    <a:pt x="25547" y="41790"/>
                  </a:lnTo>
                  <a:lnTo>
                    <a:pt x="7543" y="5219"/>
                  </a:lnTo>
                  <a:lnTo>
                    <a:pt x="5448" y="2959"/>
                  </a:lnTo>
                  <a:lnTo>
                    <a:pt x="1854" y="3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130919" y="2639058"/>
              <a:ext cx="27305" cy="257810"/>
            </a:xfrm>
            <a:custGeom>
              <a:avLst/>
              <a:gdLst/>
              <a:ahLst/>
              <a:cxnLst/>
              <a:rect l="l" t="t" r="r" b="b"/>
              <a:pathLst>
                <a:path w="27305" h="257810">
                  <a:moveTo>
                    <a:pt x="3492" y="0"/>
                  </a:moveTo>
                  <a:lnTo>
                    <a:pt x="0" y="3479"/>
                  </a:lnTo>
                  <a:lnTo>
                    <a:pt x="9395" y="55277"/>
                  </a:lnTo>
                  <a:lnTo>
                    <a:pt x="12692" y="106832"/>
                  </a:lnTo>
                  <a:lnTo>
                    <a:pt x="13613" y="157907"/>
                  </a:lnTo>
                  <a:lnTo>
                    <a:pt x="15880" y="208261"/>
                  </a:lnTo>
                  <a:lnTo>
                    <a:pt x="23215" y="257657"/>
                  </a:lnTo>
                  <a:lnTo>
                    <a:pt x="26695" y="254177"/>
                  </a:lnTo>
                  <a:lnTo>
                    <a:pt x="20728" y="203583"/>
                  </a:lnTo>
                  <a:lnTo>
                    <a:pt x="19360" y="153602"/>
                  </a:lnTo>
                  <a:lnTo>
                    <a:pt x="18655" y="103501"/>
                  </a:lnTo>
                  <a:lnTo>
                    <a:pt x="14677" y="52544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C62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048779" y="2532277"/>
              <a:ext cx="60960" cy="124460"/>
            </a:xfrm>
            <a:custGeom>
              <a:avLst/>
              <a:gdLst/>
              <a:ahLst/>
              <a:cxnLst/>
              <a:rect l="l" t="t" r="r" b="b"/>
              <a:pathLst>
                <a:path w="60960" h="124460">
                  <a:moveTo>
                    <a:pt x="18310" y="0"/>
                  </a:moveTo>
                  <a:lnTo>
                    <a:pt x="5309" y="30381"/>
                  </a:lnTo>
                  <a:lnTo>
                    <a:pt x="0" y="73439"/>
                  </a:lnTo>
                  <a:lnTo>
                    <a:pt x="8487" y="110822"/>
                  </a:lnTo>
                  <a:lnTo>
                    <a:pt x="36877" y="124180"/>
                  </a:lnTo>
                  <a:lnTo>
                    <a:pt x="60631" y="104980"/>
                  </a:lnTo>
                  <a:lnTo>
                    <a:pt x="56307" y="67633"/>
                  </a:lnTo>
                  <a:lnTo>
                    <a:pt x="37625" y="27514"/>
                  </a:lnTo>
                  <a:lnTo>
                    <a:pt x="18310" y="0"/>
                  </a:lnTo>
                  <a:close/>
                </a:path>
              </a:pathLst>
            </a:custGeom>
            <a:solidFill>
              <a:srgbClr val="7114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062298" y="2614674"/>
              <a:ext cx="39370" cy="33020"/>
            </a:xfrm>
            <a:custGeom>
              <a:avLst/>
              <a:gdLst/>
              <a:ahLst/>
              <a:cxnLst/>
              <a:rect l="l" t="t" r="r" b="b"/>
              <a:pathLst>
                <a:path w="39369" h="33019">
                  <a:moveTo>
                    <a:pt x="15814" y="0"/>
                  </a:moveTo>
                  <a:lnTo>
                    <a:pt x="2968" y="7312"/>
                  </a:lnTo>
                  <a:lnTo>
                    <a:pt x="0" y="19502"/>
                  </a:lnTo>
                  <a:lnTo>
                    <a:pt x="6970" y="30066"/>
                  </a:lnTo>
                  <a:lnTo>
                    <a:pt x="23942" y="32499"/>
                  </a:lnTo>
                  <a:lnTo>
                    <a:pt x="36319" y="25149"/>
                  </a:lnTo>
                  <a:lnTo>
                    <a:pt x="39219" y="13134"/>
                  </a:lnTo>
                  <a:lnTo>
                    <a:pt x="32449" y="2677"/>
                  </a:lnTo>
                  <a:lnTo>
                    <a:pt x="15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20658" y="3197084"/>
              <a:ext cx="376457" cy="332193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96832" y="2987865"/>
              <a:ext cx="112585" cy="453212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2723529" y="3194429"/>
              <a:ext cx="29209" cy="228600"/>
            </a:xfrm>
            <a:custGeom>
              <a:avLst/>
              <a:gdLst/>
              <a:ahLst/>
              <a:cxnLst/>
              <a:rect l="l" t="t" r="r" b="b"/>
              <a:pathLst>
                <a:path w="29210" h="228600">
                  <a:moveTo>
                    <a:pt x="25477" y="221995"/>
                  </a:moveTo>
                  <a:lnTo>
                    <a:pt x="21221" y="221995"/>
                  </a:lnTo>
                  <a:lnTo>
                    <a:pt x="29019" y="228066"/>
                  </a:lnTo>
                  <a:lnTo>
                    <a:pt x="25477" y="221995"/>
                  </a:lnTo>
                  <a:close/>
                </a:path>
                <a:path w="29210" h="228600">
                  <a:moveTo>
                    <a:pt x="5837" y="58315"/>
                  </a:moveTo>
                  <a:lnTo>
                    <a:pt x="0" y="58610"/>
                  </a:lnTo>
                  <a:lnTo>
                    <a:pt x="3490" y="95515"/>
                  </a:lnTo>
                  <a:lnTo>
                    <a:pt x="6919" y="136578"/>
                  </a:lnTo>
                  <a:lnTo>
                    <a:pt x="11242" y="176961"/>
                  </a:lnTo>
                  <a:lnTo>
                    <a:pt x="17411" y="211823"/>
                  </a:lnTo>
                  <a:lnTo>
                    <a:pt x="19793" y="221620"/>
                  </a:lnTo>
                  <a:lnTo>
                    <a:pt x="19884" y="221995"/>
                  </a:lnTo>
                  <a:lnTo>
                    <a:pt x="19977" y="222376"/>
                  </a:lnTo>
                  <a:lnTo>
                    <a:pt x="21221" y="221995"/>
                  </a:lnTo>
                  <a:lnTo>
                    <a:pt x="25477" y="221995"/>
                  </a:lnTo>
                  <a:lnTo>
                    <a:pt x="25258" y="221620"/>
                  </a:lnTo>
                  <a:lnTo>
                    <a:pt x="23448" y="213706"/>
                  </a:lnTo>
                  <a:lnTo>
                    <a:pt x="22684" y="205281"/>
                  </a:lnTo>
                  <a:lnTo>
                    <a:pt x="22059" y="197307"/>
                  </a:lnTo>
                  <a:lnTo>
                    <a:pt x="18773" y="166336"/>
                  </a:lnTo>
                  <a:lnTo>
                    <a:pt x="15474" y="134964"/>
                  </a:lnTo>
                  <a:lnTo>
                    <a:pt x="11404" y="103718"/>
                  </a:lnTo>
                  <a:lnTo>
                    <a:pt x="5803" y="73126"/>
                  </a:lnTo>
                  <a:lnTo>
                    <a:pt x="5837" y="58315"/>
                  </a:lnTo>
                  <a:close/>
                </a:path>
                <a:path w="29210" h="228600">
                  <a:moveTo>
                    <a:pt x="4646" y="42723"/>
                  </a:moveTo>
                  <a:lnTo>
                    <a:pt x="5845" y="54724"/>
                  </a:lnTo>
                  <a:lnTo>
                    <a:pt x="5837" y="58315"/>
                  </a:lnTo>
                  <a:lnTo>
                    <a:pt x="7039" y="58315"/>
                  </a:lnTo>
                  <a:lnTo>
                    <a:pt x="6057" y="43573"/>
                  </a:lnTo>
                  <a:lnTo>
                    <a:pt x="4646" y="42723"/>
                  </a:lnTo>
                  <a:close/>
                </a:path>
                <a:path w="29210" h="228600">
                  <a:moveTo>
                    <a:pt x="1168" y="0"/>
                  </a:moveTo>
                  <a:lnTo>
                    <a:pt x="1168" y="40627"/>
                  </a:lnTo>
                  <a:lnTo>
                    <a:pt x="4646" y="42723"/>
                  </a:lnTo>
                  <a:lnTo>
                    <a:pt x="4024" y="36496"/>
                  </a:lnTo>
                  <a:lnTo>
                    <a:pt x="1933" y="1830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A7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693353" y="297912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19" h="38100">
                  <a:moveTo>
                    <a:pt x="0" y="0"/>
                  </a:moveTo>
                  <a:lnTo>
                    <a:pt x="736" y="8102"/>
                  </a:lnTo>
                  <a:lnTo>
                    <a:pt x="1371" y="16306"/>
                  </a:lnTo>
                  <a:lnTo>
                    <a:pt x="2324" y="24371"/>
                  </a:lnTo>
                  <a:lnTo>
                    <a:pt x="9207" y="23837"/>
                  </a:lnTo>
                  <a:lnTo>
                    <a:pt x="13804" y="28524"/>
                  </a:lnTo>
                  <a:lnTo>
                    <a:pt x="22745" y="32766"/>
                  </a:lnTo>
                  <a:lnTo>
                    <a:pt x="28371" y="37909"/>
                  </a:lnTo>
                  <a:lnTo>
                    <a:pt x="31915" y="37147"/>
                  </a:lnTo>
                  <a:lnTo>
                    <a:pt x="32907" y="30606"/>
                  </a:lnTo>
                  <a:lnTo>
                    <a:pt x="29862" y="27776"/>
                  </a:lnTo>
                  <a:lnTo>
                    <a:pt x="25233" y="26730"/>
                  </a:lnTo>
                  <a:lnTo>
                    <a:pt x="21475" y="25539"/>
                  </a:lnTo>
                  <a:lnTo>
                    <a:pt x="18732" y="23444"/>
                  </a:lnTo>
                  <a:lnTo>
                    <a:pt x="20053" y="20599"/>
                  </a:lnTo>
                  <a:lnTo>
                    <a:pt x="18122" y="18884"/>
                  </a:lnTo>
                  <a:lnTo>
                    <a:pt x="14719" y="18757"/>
                  </a:lnTo>
                  <a:lnTo>
                    <a:pt x="12319" y="16611"/>
                  </a:lnTo>
                  <a:lnTo>
                    <a:pt x="13081" y="14033"/>
                  </a:lnTo>
                  <a:lnTo>
                    <a:pt x="9372" y="9893"/>
                  </a:lnTo>
                  <a:lnTo>
                    <a:pt x="6578" y="11607"/>
                  </a:lnTo>
                  <a:lnTo>
                    <a:pt x="4381" y="8966"/>
                  </a:lnTo>
                  <a:lnTo>
                    <a:pt x="3378" y="2387"/>
                  </a:lnTo>
                  <a:lnTo>
                    <a:pt x="3479" y="1155"/>
                  </a:lnTo>
                  <a:lnTo>
                    <a:pt x="1993" y="571"/>
                  </a:lnTo>
                  <a:lnTo>
                    <a:pt x="660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695677" y="3002964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5">
                  <a:moveTo>
                    <a:pt x="6883" y="0"/>
                  </a:moveTo>
                  <a:lnTo>
                    <a:pt x="0" y="533"/>
                  </a:lnTo>
                  <a:lnTo>
                    <a:pt x="254" y="2755"/>
                  </a:lnTo>
                  <a:lnTo>
                    <a:pt x="1041" y="4140"/>
                  </a:lnTo>
                  <a:lnTo>
                    <a:pt x="1155" y="5181"/>
                  </a:lnTo>
                  <a:lnTo>
                    <a:pt x="5740" y="8750"/>
                  </a:lnTo>
                  <a:lnTo>
                    <a:pt x="13144" y="14414"/>
                  </a:lnTo>
                  <a:lnTo>
                    <a:pt x="17411" y="7505"/>
                  </a:lnTo>
                  <a:lnTo>
                    <a:pt x="11480" y="4686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EA7F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0675" y="2995383"/>
              <a:ext cx="308737" cy="455352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2022" y="2857680"/>
              <a:ext cx="529107" cy="1739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79095" y="1549406"/>
            <a:ext cx="1233170" cy="180340"/>
          </a:xfrm>
          <a:custGeom>
            <a:avLst/>
            <a:gdLst/>
            <a:ahLst/>
            <a:cxnLst/>
            <a:rect l="l" t="t" r="r" b="b"/>
            <a:pathLst>
              <a:path w="1233170" h="180339">
                <a:moveTo>
                  <a:pt x="114300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143000" y="179997"/>
                </a:lnTo>
                <a:lnTo>
                  <a:pt x="1178033" y="172924"/>
                </a:lnTo>
                <a:lnTo>
                  <a:pt x="1206642" y="153636"/>
                </a:lnTo>
                <a:lnTo>
                  <a:pt x="1225931" y="125031"/>
                </a:lnTo>
                <a:lnTo>
                  <a:pt x="1233004" y="90004"/>
                </a:lnTo>
                <a:lnTo>
                  <a:pt x="1225931" y="54971"/>
                </a:lnTo>
                <a:lnTo>
                  <a:pt x="1206642" y="26362"/>
                </a:lnTo>
                <a:lnTo>
                  <a:pt x="1178033" y="7073"/>
                </a:lnTo>
                <a:lnTo>
                  <a:pt x="1143000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57045" y="4225206"/>
            <a:ext cx="474345" cy="180340"/>
          </a:xfrm>
          <a:custGeom>
            <a:avLst/>
            <a:gdLst/>
            <a:ahLst/>
            <a:cxnLst/>
            <a:rect l="l" t="t" r="r" b="b"/>
            <a:pathLst>
              <a:path w="474344" h="180339">
                <a:moveTo>
                  <a:pt x="383806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383806" y="179997"/>
                </a:lnTo>
                <a:lnTo>
                  <a:pt x="418838" y="172924"/>
                </a:lnTo>
                <a:lnTo>
                  <a:pt x="447443" y="153636"/>
                </a:lnTo>
                <a:lnTo>
                  <a:pt x="466727" y="125031"/>
                </a:lnTo>
                <a:lnTo>
                  <a:pt x="473798" y="90004"/>
                </a:lnTo>
                <a:lnTo>
                  <a:pt x="466727" y="54971"/>
                </a:lnTo>
                <a:lnTo>
                  <a:pt x="447443" y="26362"/>
                </a:lnTo>
                <a:lnTo>
                  <a:pt x="418838" y="7073"/>
                </a:lnTo>
                <a:lnTo>
                  <a:pt x="383806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915842" y="898679"/>
            <a:ext cx="2058670" cy="1776095"/>
            <a:chOff x="4915842" y="898679"/>
            <a:chExt cx="2058670" cy="17760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5842" y="898679"/>
              <a:ext cx="2058263" cy="1776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2882" y="2219883"/>
              <a:ext cx="179108" cy="36139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295036" y="2573742"/>
              <a:ext cx="220979" cy="17780"/>
            </a:xfrm>
            <a:custGeom>
              <a:avLst/>
              <a:gdLst/>
              <a:ahLst/>
              <a:cxnLst/>
              <a:rect l="l" t="t" r="r" b="b"/>
              <a:pathLst>
                <a:path w="220979" h="17780">
                  <a:moveTo>
                    <a:pt x="219595" y="0"/>
                  </a:moveTo>
                  <a:lnTo>
                    <a:pt x="213487" y="533"/>
                  </a:lnTo>
                  <a:lnTo>
                    <a:pt x="210058" y="3048"/>
                  </a:lnTo>
                  <a:lnTo>
                    <a:pt x="203288" y="2501"/>
                  </a:lnTo>
                  <a:lnTo>
                    <a:pt x="175622" y="1980"/>
                  </a:lnTo>
                  <a:lnTo>
                    <a:pt x="147219" y="3721"/>
                  </a:lnTo>
                  <a:lnTo>
                    <a:pt x="117990" y="6109"/>
                  </a:lnTo>
                  <a:lnTo>
                    <a:pt x="87845" y="7531"/>
                  </a:lnTo>
                  <a:lnTo>
                    <a:pt x="33199" y="7890"/>
                  </a:lnTo>
                  <a:lnTo>
                    <a:pt x="15062" y="7531"/>
                  </a:lnTo>
                  <a:lnTo>
                    <a:pt x="14716" y="13406"/>
                  </a:lnTo>
                  <a:lnTo>
                    <a:pt x="11360" y="15243"/>
                  </a:lnTo>
                  <a:lnTo>
                    <a:pt x="0" y="15049"/>
                  </a:lnTo>
                  <a:lnTo>
                    <a:pt x="110840" y="17675"/>
                  </a:lnTo>
                  <a:lnTo>
                    <a:pt x="167433" y="17067"/>
                  </a:lnTo>
                  <a:lnTo>
                    <a:pt x="220853" y="12547"/>
                  </a:lnTo>
                  <a:lnTo>
                    <a:pt x="216175" y="8313"/>
                  </a:lnTo>
                  <a:lnTo>
                    <a:pt x="216942" y="6164"/>
                  </a:lnTo>
                  <a:lnTo>
                    <a:pt x="219351" y="4069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616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162029" y="2566211"/>
              <a:ext cx="73025" cy="20320"/>
            </a:xfrm>
            <a:custGeom>
              <a:avLst/>
              <a:gdLst/>
              <a:ahLst/>
              <a:cxnLst/>
              <a:rect l="l" t="t" r="r" b="b"/>
              <a:pathLst>
                <a:path w="73025" h="20319">
                  <a:moveTo>
                    <a:pt x="0" y="0"/>
                  </a:moveTo>
                  <a:lnTo>
                    <a:pt x="11177" y="13076"/>
                  </a:lnTo>
                  <a:lnTo>
                    <a:pt x="30176" y="18435"/>
                  </a:lnTo>
                  <a:lnTo>
                    <a:pt x="51654" y="19597"/>
                  </a:lnTo>
                  <a:lnTo>
                    <a:pt x="70269" y="20078"/>
                  </a:lnTo>
                  <a:lnTo>
                    <a:pt x="72783" y="10033"/>
                  </a:lnTo>
                  <a:lnTo>
                    <a:pt x="54463" y="8390"/>
                  </a:lnTo>
                  <a:lnTo>
                    <a:pt x="36172" y="6454"/>
                  </a:lnTo>
                  <a:lnTo>
                    <a:pt x="17991" y="3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3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32298" y="2576244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69">
                  <a:moveTo>
                    <a:pt x="2514" y="0"/>
                  </a:moveTo>
                  <a:lnTo>
                    <a:pt x="0" y="10045"/>
                  </a:lnTo>
                  <a:lnTo>
                    <a:pt x="31345" y="12830"/>
                  </a:lnTo>
                  <a:lnTo>
                    <a:pt x="47071" y="13385"/>
                  </a:lnTo>
                  <a:lnTo>
                    <a:pt x="62737" y="12547"/>
                  </a:lnTo>
                  <a:lnTo>
                    <a:pt x="74098" y="12741"/>
                  </a:lnTo>
                  <a:lnTo>
                    <a:pt x="77454" y="10904"/>
                  </a:lnTo>
                  <a:lnTo>
                    <a:pt x="77800" y="5029"/>
                  </a:lnTo>
                  <a:lnTo>
                    <a:pt x="59044" y="4225"/>
                  </a:lnTo>
                  <a:lnTo>
                    <a:pt x="40133" y="3057"/>
                  </a:lnTo>
                  <a:lnTo>
                    <a:pt x="21234" y="161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A6A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98325" y="2566211"/>
              <a:ext cx="57785" cy="20320"/>
            </a:xfrm>
            <a:custGeom>
              <a:avLst/>
              <a:gdLst/>
              <a:ahLst/>
              <a:cxnLst/>
              <a:rect l="l" t="t" r="r" b="b"/>
              <a:pathLst>
                <a:path w="57785" h="20319">
                  <a:moveTo>
                    <a:pt x="57721" y="0"/>
                  </a:moveTo>
                  <a:lnTo>
                    <a:pt x="0" y="10033"/>
                  </a:lnTo>
                  <a:lnTo>
                    <a:pt x="6769" y="10579"/>
                  </a:lnTo>
                  <a:lnTo>
                    <a:pt x="10198" y="8064"/>
                  </a:lnTo>
                  <a:lnTo>
                    <a:pt x="16306" y="7531"/>
                  </a:lnTo>
                  <a:lnTo>
                    <a:pt x="16062" y="11600"/>
                  </a:lnTo>
                  <a:lnTo>
                    <a:pt x="13654" y="13695"/>
                  </a:lnTo>
                  <a:lnTo>
                    <a:pt x="12886" y="15844"/>
                  </a:lnTo>
                  <a:lnTo>
                    <a:pt x="17564" y="20078"/>
                  </a:lnTo>
                  <a:lnTo>
                    <a:pt x="30316" y="18768"/>
                  </a:lnTo>
                  <a:lnTo>
                    <a:pt x="42305" y="16683"/>
                  </a:lnTo>
                  <a:lnTo>
                    <a:pt x="51963" y="11275"/>
                  </a:lnTo>
                  <a:lnTo>
                    <a:pt x="57721" y="0"/>
                  </a:lnTo>
                  <a:close/>
                </a:path>
              </a:pathLst>
            </a:custGeom>
            <a:solidFill>
              <a:srgbClr val="3040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4498" y="2081846"/>
              <a:ext cx="399961" cy="15579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181473" y="2120212"/>
              <a:ext cx="372110" cy="44450"/>
            </a:xfrm>
            <a:custGeom>
              <a:avLst/>
              <a:gdLst/>
              <a:ahLst/>
              <a:cxnLst/>
              <a:rect l="l" t="t" r="r" b="b"/>
              <a:pathLst>
                <a:path w="372110" h="44450">
                  <a:moveTo>
                    <a:pt x="182592" y="0"/>
                  </a:moveTo>
                  <a:lnTo>
                    <a:pt x="114935" y="3346"/>
                  </a:lnTo>
                  <a:lnTo>
                    <a:pt x="46707" y="8337"/>
                  </a:lnTo>
                  <a:lnTo>
                    <a:pt x="6111" y="19878"/>
                  </a:lnTo>
                  <a:lnTo>
                    <a:pt x="0" y="26834"/>
                  </a:lnTo>
                  <a:lnTo>
                    <a:pt x="634" y="34417"/>
                  </a:lnTo>
                  <a:lnTo>
                    <a:pt x="2133" y="34086"/>
                  </a:lnTo>
                  <a:lnTo>
                    <a:pt x="4063" y="34632"/>
                  </a:lnTo>
                  <a:lnTo>
                    <a:pt x="52590" y="31226"/>
                  </a:lnTo>
                  <a:lnTo>
                    <a:pt x="102207" y="32325"/>
                  </a:lnTo>
                  <a:lnTo>
                    <a:pt x="204594" y="38354"/>
                  </a:lnTo>
                  <a:lnTo>
                    <a:pt x="254922" y="38761"/>
                  </a:lnTo>
                  <a:lnTo>
                    <a:pt x="303047" y="34417"/>
                  </a:lnTo>
                  <a:lnTo>
                    <a:pt x="354494" y="41948"/>
                  </a:lnTo>
                  <a:lnTo>
                    <a:pt x="361632" y="41643"/>
                  </a:lnTo>
                  <a:lnTo>
                    <a:pt x="365492" y="44272"/>
                  </a:lnTo>
                  <a:lnTo>
                    <a:pt x="372058" y="44450"/>
                  </a:lnTo>
                  <a:lnTo>
                    <a:pt x="368617" y="27190"/>
                  </a:lnTo>
                  <a:lnTo>
                    <a:pt x="362025" y="21869"/>
                  </a:lnTo>
                  <a:lnTo>
                    <a:pt x="349659" y="16670"/>
                  </a:lnTo>
                  <a:lnTo>
                    <a:pt x="343523" y="21590"/>
                  </a:lnTo>
                  <a:lnTo>
                    <a:pt x="337228" y="24766"/>
                  </a:lnTo>
                  <a:lnTo>
                    <a:pt x="324383" y="14338"/>
                  </a:lnTo>
                  <a:lnTo>
                    <a:pt x="300181" y="14272"/>
                  </a:lnTo>
                  <a:lnTo>
                    <a:pt x="275957" y="13363"/>
                  </a:lnTo>
                  <a:lnTo>
                    <a:pt x="251791" y="11687"/>
                  </a:lnTo>
                  <a:lnTo>
                    <a:pt x="224840" y="8991"/>
                  </a:lnTo>
                  <a:lnTo>
                    <a:pt x="230326" y="2933"/>
                  </a:lnTo>
                  <a:lnTo>
                    <a:pt x="221487" y="1790"/>
                  </a:lnTo>
                  <a:lnTo>
                    <a:pt x="201975" y="172"/>
                  </a:lnTo>
                  <a:lnTo>
                    <a:pt x="182592" y="0"/>
                  </a:lnTo>
                  <a:close/>
                </a:path>
              </a:pathLst>
            </a:custGeom>
            <a:solidFill>
              <a:srgbClr val="759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95810" y="2099423"/>
              <a:ext cx="48260" cy="45720"/>
            </a:xfrm>
            <a:custGeom>
              <a:avLst/>
              <a:gdLst/>
              <a:ahLst/>
              <a:cxnLst/>
              <a:rect l="l" t="t" r="r" b="b"/>
              <a:pathLst>
                <a:path w="48260" h="45719">
                  <a:moveTo>
                    <a:pt x="25095" y="0"/>
                  </a:moveTo>
                  <a:lnTo>
                    <a:pt x="20265" y="8337"/>
                  </a:lnTo>
                  <a:lnTo>
                    <a:pt x="15133" y="13458"/>
                  </a:lnTo>
                  <a:lnTo>
                    <a:pt x="8709" y="16241"/>
                  </a:lnTo>
                  <a:lnTo>
                    <a:pt x="0" y="17564"/>
                  </a:lnTo>
                  <a:lnTo>
                    <a:pt x="6286" y="25552"/>
                  </a:lnTo>
                  <a:lnTo>
                    <a:pt x="12052" y="28168"/>
                  </a:lnTo>
                  <a:lnTo>
                    <a:pt x="12750" y="29133"/>
                  </a:lnTo>
                  <a:lnTo>
                    <a:pt x="7886" y="32626"/>
                  </a:lnTo>
                  <a:lnTo>
                    <a:pt x="10045" y="35128"/>
                  </a:lnTo>
                  <a:lnTo>
                    <a:pt x="22890" y="45556"/>
                  </a:lnTo>
                  <a:lnTo>
                    <a:pt x="29186" y="42379"/>
                  </a:lnTo>
                  <a:lnTo>
                    <a:pt x="35322" y="37460"/>
                  </a:lnTo>
                  <a:lnTo>
                    <a:pt x="47688" y="42659"/>
                  </a:lnTo>
                  <a:lnTo>
                    <a:pt x="47640" y="31994"/>
                  </a:lnTo>
                  <a:lnTo>
                    <a:pt x="40249" y="25663"/>
                  </a:lnTo>
                  <a:lnTo>
                    <a:pt x="30929" y="21870"/>
                  </a:lnTo>
                  <a:lnTo>
                    <a:pt x="25095" y="18821"/>
                  </a:lnTo>
                  <a:lnTo>
                    <a:pt x="23863" y="17056"/>
                  </a:lnTo>
                  <a:lnTo>
                    <a:pt x="25501" y="4698"/>
                  </a:lnTo>
                  <a:lnTo>
                    <a:pt x="25095" y="0"/>
                  </a:lnTo>
                  <a:close/>
                </a:path>
              </a:pathLst>
            </a:custGeom>
            <a:solidFill>
              <a:srgbClr val="B7D6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02961" y="2111640"/>
              <a:ext cx="106045" cy="23495"/>
            </a:xfrm>
            <a:custGeom>
              <a:avLst/>
              <a:gdLst/>
              <a:ahLst/>
              <a:cxnLst/>
              <a:rect l="l" t="t" r="r" b="b"/>
              <a:pathLst>
                <a:path w="106045" h="23494">
                  <a:moveTo>
                    <a:pt x="18440" y="0"/>
                  </a:moveTo>
                  <a:lnTo>
                    <a:pt x="14414" y="1054"/>
                  </a:lnTo>
                  <a:lnTo>
                    <a:pt x="7518" y="330"/>
                  </a:lnTo>
                  <a:lnTo>
                    <a:pt x="0" y="10363"/>
                  </a:lnTo>
                  <a:lnTo>
                    <a:pt x="8839" y="11506"/>
                  </a:lnTo>
                  <a:lnTo>
                    <a:pt x="3352" y="17564"/>
                  </a:lnTo>
                  <a:lnTo>
                    <a:pt x="30304" y="20260"/>
                  </a:lnTo>
                  <a:lnTo>
                    <a:pt x="54470" y="21936"/>
                  </a:lnTo>
                  <a:lnTo>
                    <a:pt x="78693" y="22844"/>
                  </a:lnTo>
                  <a:lnTo>
                    <a:pt x="102895" y="22910"/>
                  </a:lnTo>
                  <a:lnTo>
                    <a:pt x="100736" y="20408"/>
                  </a:lnTo>
                  <a:lnTo>
                    <a:pt x="105600" y="16916"/>
                  </a:lnTo>
                  <a:lnTo>
                    <a:pt x="104902" y="15951"/>
                  </a:lnTo>
                  <a:lnTo>
                    <a:pt x="99136" y="13335"/>
                  </a:lnTo>
                  <a:lnTo>
                    <a:pt x="92849" y="5346"/>
                  </a:lnTo>
                  <a:lnTo>
                    <a:pt x="87998" y="5765"/>
                  </a:lnTo>
                  <a:lnTo>
                    <a:pt x="87414" y="2743"/>
                  </a:lnTo>
                  <a:lnTo>
                    <a:pt x="69066" y="3139"/>
                  </a:lnTo>
                  <a:lnTo>
                    <a:pt x="53811" y="2643"/>
                  </a:lnTo>
                  <a:lnTo>
                    <a:pt x="22580" y="330"/>
                  </a:lnTo>
                  <a:lnTo>
                    <a:pt x="18440" y="0"/>
                  </a:lnTo>
                  <a:close/>
                </a:path>
              </a:pathLst>
            </a:custGeom>
            <a:solidFill>
              <a:srgbClr val="9FC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185867" y="2151439"/>
              <a:ext cx="350520" cy="19685"/>
            </a:xfrm>
            <a:custGeom>
              <a:avLst/>
              <a:gdLst/>
              <a:ahLst/>
              <a:cxnLst/>
              <a:rect l="l" t="t" r="r" b="b"/>
              <a:pathLst>
                <a:path w="350520" h="19685">
                  <a:moveTo>
                    <a:pt x="48196" y="0"/>
                  </a:moveTo>
                  <a:lnTo>
                    <a:pt x="1257" y="3190"/>
                  </a:lnTo>
                  <a:lnTo>
                    <a:pt x="0" y="15738"/>
                  </a:lnTo>
                  <a:lnTo>
                    <a:pt x="13260" y="15204"/>
                  </a:lnTo>
                  <a:lnTo>
                    <a:pt x="26447" y="15933"/>
                  </a:lnTo>
                  <a:lnTo>
                    <a:pt x="39587" y="17194"/>
                  </a:lnTo>
                  <a:lnTo>
                    <a:pt x="54521" y="18341"/>
                  </a:lnTo>
                  <a:lnTo>
                    <a:pt x="53403" y="13122"/>
                  </a:lnTo>
                  <a:lnTo>
                    <a:pt x="55219" y="13223"/>
                  </a:lnTo>
                  <a:lnTo>
                    <a:pt x="62166" y="17529"/>
                  </a:lnTo>
                  <a:lnTo>
                    <a:pt x="68689" y="19460"/>
                  </a:lnTo>
                  <a:lnTo>
                    <a:pt x="76542" y="18253"/>
                  </a:lnTo>
                  <a:lnTo>
                    <a:pt x="93243" y="17201"/>
                  </a:lnTo>
                  <a:lnTo>
                    <a:pt x="143052" y="13223"/>
                  </a:lnTo>
                  <a:lnTo>
                    <a:pt x="140550" y="18253"/>
                  </a:lnTo>
                  <a:lnTo>
                    <a:pt x="150745" y="18804"/>
                  </a:lnTo>
                  <a:lnTo>
                    <a:pt x="171372" y="18279"/>
                  </a:lnTo>
                  <a:lnTo>
                    <a:pt x="224662" y="18117"/>
                  </a:lnTo>
                  <a:lnTo>
                    <a:pt x="266698" y="15997"/>
                  </a:lnTo>
                  <a:lnTo>
                    <a:pt x="308399" y="13122"/>
                  </a:lnTo>
                  <a:lnTo>
                    <a:pt x="350100" y="10721"/>
                  </a:lnTo>
                  <a:lnTo>
                    <a:pt x="298653" y="3190"/>
                  </a:lnTo>
                  <a:lnTo>
                    <a:pt x="250528" y="7535"/>
                  </a:lnTo>
                  <a:lnTo>
                    <a:pt x="200200" y="7127"/>
                  </a:lnTo>
                  <a:lnTo>
                    <a:pt x="97813" y="1099"/>
                  </a:lnTo>
                  <a:lnTo>
                    <a:pt x="48196" y="0"/>
                  </a:lnTo>
                  <a:close/>
                </a:path>
              </a:pathLst>
            </a:custGeom>
            <a:solidFill>
              <a:srgbClr val="D9D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164543" y="2154299"/>
              <a:ext cx="97790" cy="45720"/>
            </a:xfrm>
            <a:custGeom>
              <a:avLst/>
              <a:gdLst/>
              <a:ahLst/>
              <a:cxnLst/>
              <a:rect l="l" t="t" r="r" b="b"/>
              <a:pathLst>
                <a:path w="97789" h="45719">
                  <a:moveTo>
                    <a:pt x="19062" y="0"/>
                  </a:moveTo>
                  <a:lnTo>
                    <a:pt x="37" y="40487"/>
                  </a:lnTo>
                  <a:lnTo>
                    <a:pt x="0" y="42989"/>
                  </a:lnTo>
                  <a:lnTo>
                    <a:pt x="3200" y="43154"/>
                  </a:lnTo>
                  <a:lnTo>
                    <a:pt x="13360" y="44856"/>
                  </a:lnTo>
                  <a:lnTo>
                    <a:pt x="17564" y="45504"/>
                  </a:lnTo>
                  <a:lnTo>
                    <a:pt x="18481" y="40487"/>
                  </a:lnTo>
                  <a:lnTo>
                    <a:pt x="25095" y="40487"/>
                  </a:lnTo>
                  <a:lnTo>
                    <a:pt x="18355" y="23086"/>
                  </a:lnTo>
                  <a:lnTo>
                    <a:pt x="27278" y="17100"/>
                  </a:lnTo>
                  <a:lnTo>
                    <a:pt x="75277" y="17100"/>
                  </a:lnTo>
                  <a:lnTo>
                    <a:pt x="88128" y="16041"/>
                  </a:lnTo>
                  <a:lnTo>
                    <a:pt x="86235" y="15481"/>
                  </a:lnTo>
                  <a:lnTo>
                    <a:pt x="75129" y="15481"/>
                  </a:lnTo>
                  <a:lnTo>
                    <a:pt x="60910" y="14333"/>
                  </a:lnTo>
                  <a:lnTo>
                    <a:pt x="47771" y="13073"/>
                  </a:lnTo>
                  <a:lnTo>
                    <a:pt x="44240" y="12877"/>
                  </a:lnTo>
                  <a:lnTo>
                    <a:pt x="21323" y="12877"/>
                  </a:lnTo>
                  <a:lnTo>
                    <a:pt x="22558" y="546"/>
                  </a:lnTo>
                  <a:lnTo>
                    <a:pt x="20993" y="546"/>
                  </a:lnTo>
                  <a:lnTo>
                    <a:pt x="19062" y="0"/>
                  </a:lnTo>
                  <a:close/>
                </a:path>
                <a:path w="97789" h="45719">
                  <a:moveTo>
                    <a:pt x="25095" y="40487"/>
                  </a:moveTo>
                  <a:lnTo>
                    <a:pt x="18684" y="40487"/>
                  </a:lnTo>
                  <a:lnTo>
                    <a:pt x="21971" y="41351"/>
                  </a:lnTo>
                  <a:lnTo>
                    <a:pt x="25095" y="40487"/>
                  </a:lnTo>
                  <a:close/>
                </a:path>
                <a:path w="97789" h="45719">
                  <a:moveTo>
                    <a:pt x="75277" y="17100"/>
                  </a:moveTo>
                  <a:lnTo>
                    <a:pt x="44610" y="17100"/>
                  </a:lnTo>
                  <a:lnTo>
                    <a:pt x="62738" y="17894"/>
                  </a:lnTo>
                  <a:lnTo>
                    <a:pt x="71589" y="17398"/>
                  </a:lnTo>
                  <a:lnTo>
                    <a:pt x="75277" y="17100"/>
                  </a:lnTo>
                  <a:close/>
                </a:path>
                <a:path w="97789" h="45719">
                  <a:moveTo>
                    <a:pt x="97287" y="15481"/>
                  </a:moveTo>
                  <a:lnTo>
                    <a:pt x="96490" y="15481"/>
                  </a:lnTo>
                  <a:lnTo>
                    <a:pt x="87816" y="16041"/>
                  </a:lnTo>
                  <a:lnTo>
                    <a:pt x="88128" y="16041"/>
                  </a:lnTo>
                  <a:lnTo>
                    <a:pt x="90535" y="16754"/>
                  </a:lnTo>
                  <a:lnTo>
                    <a:pt x="89005" y="16754"/>
                  </a:lnTo>
                  <a:lnTo>
                    <a:pt x="97287" y="15481"/>
                  </a:lnTo>
                  <a:close/>
                </a:path>
                <a:path w="97789" h="45719">
                  <a:moveTo>
                    <a:pt x="76542" y="10363"/>
                  </a:moveTo>
                  <a:lnTo>
                    <a:pt x="74748" y="10363"/>
                  </a:lnTo>
                  <a:lnTo>
                    <a:pt x="75844" y="15481"/>
                  </a:lnTo>
                  <a:lnTo>
                    <a:pt x="86235" y="15481"/>
                  </a:lnTo>
                  <a:lnTo>
                    <a:pt x="83489" y="14668"/>
                  </a:lnTo>
                  <a:lnTo>
                    <a:pt x="78824" y="11841"/>
                  </a:lnTo>
                  <a:lnTo>
                    <a:pt x="76542" y="10363"/>
                  </a:lnTo>
                  <a:close/>
                </a:path>
                <a:path w="97789" h="45719">
                  <a:moveTo>
                    <a:pt x="34584" y="12343"/>
                  </a:moveTo>
                  <a:lnTo>
                    <a:pt x="21323" y="12877"/>
                  </a:lnTo>
                  <a:lnTo>
                    <a:pt x="44240" y="12877"/>
                  </a:lnTo>
                  <a:lnTo>
                    <a:pt x="34584" y="12343"/>
                  </a:lnTo>
                  <a:close/>
                </a:path>
                <a:path w="97789" h="45719">
                  <a:moveTo>
                    <a:pt x="22580" y="330"/>
                  </a:moveTo>
                  <a:lnTo>
                    <a:pt x="20993" y="546"/>
                  </a:lnTo>
                  <a:lnTo>
                    <a:pt x="22558" y="546"/>
                  </a:lnTo>
                  <a:lnTo>
                    <a:pt x="22580" y="330"/>
                  </a:lnTo>
                  <a:close/>
                </a:path>
              </a:pathLst>
            </a:custGeom>
            <a:solidFill>
              <a:srgbClr val="CDCA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82899" y="2171360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26254" y="39"/>
                  </a:moveTo>
                  <a:lnTo>
                    <a:pt x="8982" y="0"/>
                  </a:lnTo>
                  <a:lnTo>
                    <a:pt x="0" y="6025"/>
                  </a:lnTo>
                  <a:lnTo>
                    <a:pt x="6739" y="23426"/>
                  </a:lnTo>
                  <a:lnTo>
                    <a:pt x="29950" y="22108"/>
                  </a:lnTo>
                  <a:lnTo>
                    <a:pt x="67624" y="23558"/>
                  </a:lnTo>
                  <a:lnTo>
                    <a:pt x="106853" y="26196"/>
                  </a:lnTo>
                  <a:lnTo>
                    <a:pt x="134730" y="28443"/>
                  </a:lnTo>
                  <a:lnTo>
                    <a:pt x="134996" y="25585"/>
                  </a:lnTo>
                  <a:lnTo>
                    <a:pt x="139746" y="23426"/>
                  </a:lnTo>
                  <a:lnTo>
                    <a:pt x="139746" y="18410"/>
                  </a:lnTo>
                  <a:lnTo>
                    <a:pt x="138781" y="17114"/>
                  </a:lnTo>
                  <a:lnTo>
                    <a:pt x="141321" y="10053"/>
                  </a:lnTo>
                  <a:lnTo>
                    <a:pt x="138489" y="8364"/>
                  </a:lnTo>
                  <a:lnTo>
                    <a:pt x="122283" y="6875"/>
                  </a:lnTo>
                  <a:lnTo>
                    <a:pt x="93450" y="7346"/>
                  </a:lnTo>
                  <a:lnTo>
                    <a:pt x="63610" y="6444"/>
                  </a:lnTo>
                  <a:lnTo>
                    <a:pt x="44382" y="833"/>
                  </a:lnTo>
                  <a:lnTo>
                    <a:pt x="26254" y="39"/>
                  </a:lnTo>
                  <a:close/>
                </a:path>
              </a:pathLst>
            </a:custGeom>
            <a:solidFill>
              <a:srgbClr val="F4ED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27281" y="2164662"/>
              <a:ext cx="300355" cy="38100"/>
            </a:xfrm>
            <a:custGeom>
              <a:avLst/>
              <a:gdLst/>
              <a:ahLst/>
              <a:cxnLst/>
              <a:rect l="l" t="t" r="r" b="b"/>
              <a:pathLst>
                <a:path w="300354" h="38100">
                  <a:moveTo>
                    <a:pt x="101638" y="0"/>
                  </a:moveTo>
                  <a:lnTo>
                    <a:pt x="84966" y="1201"/>
                  </a:lnTo>
                  <a:lnTo>
                    <a:pt x="51828" y="3977"/>
                  </a:lnTo>
                  <a:lnTo>
                    <a:pt x="0" y="7531"/>
                  </a:lnTo>
                  <a:lnTo>
                    <a:pt x="19227" y="13142"/>
                  </a:lnTo>
                  <a:lnTo>
                    <a:pt x="49068" y="14044"/>
                  </a:lnTo>
                  <a:lnTo>
                    <a:pt x="77900" y="13572"/>
                  </a:lnTo>
                  <a:lnTo>
                    <a:pt x="94106" y="15062"/>
                  </a:lnTo>
                  <a:lnTo>
                    <a:pt x="96939" y="16751"/>
                  </a:lnTo>
                  <a:lnTo>
                    <a:pt x="94399" y="23812"/>
                  </a:lnTo>
                  <a:lnTo>
                    <a:pt x="97053" y="27355"/>
                  </a:lnTo>
                  <a:lnTo>
                    <a:pt x="105829" y="25742"/>
                  </a:lnTo>
                  <a:lnTo>
                    <a:pt x="90614" y="32283"/>
                  </a:lnTo>
                  <a:lnTo>
                    <a:pt x="90347" y="35140"/>
                  </a:lnTo>
                  <a:lnTo>
                    <a:pt x="106908" y="35602"/>
                  </a:lnTo>
                  <a:lnTo>
                    <a:pt x="115418" y="36135"/>
                  </a:lnTo>
                  <a:lnTo>
                    <a:pt x="122974" y="37655"/>
                  </a:lnTo>
                  <a:lnTo>
                    <a:pt x="158115" y="37943"/>
                  </a:lnTo>
                  <a:lnTo>
                    <a:pt x="216207" y="36814"/>
                  </a:lnTo>
                  <a:lnTo>
                    <a:pt x="271599" y="33279"/>
                  </a:lnTo>
                  <a:lnTo>
                    <a:pt x="298640" y="26352"/>
                  </a:lnTo>
                  <a:lnTo>
                    <a:pt x="299986" y="23596"/>
                  </a:lnTo>
                  <a:lnTo>
                    <a:pt x="297446" y="11366"/>
                  </a:lnTo>
                  <a:lnTo>
                    <a:pt x="294881" y="10045"/>
                  </a:lnTo>
                  <a:lnTo>
                    <a:pt x="140538" y="5029"/>
                  </a:lnTo>
                  <a:lnTo>
                    <a:pt x="129957" y="5055"/>
                  </a:lnTo>
                  <a:lnTo>
                    <a:pt x="109330" y="5581"/>
                  </a:lnTo>
                  <a:lnTo>
                    <a:pt x="99136" y="5029"/>
                  </a:lnTo>
                  <a:lnTo>
                    <a:pt x="101638" y="0"/>
                  </a:lnTo>
                  <a:close/>
                </a:path>
              </a:pathLst>
            </a:custGeom>
            <a:solidFill>
              <a:srgbClr val="D4C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31256" y="2182239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2679" y="0"/>
                  </a:moveTo>
                  <a:lnTo>
                    <a:pt x="0" y="1511"/>
                  </a:lnTo>
                  <a:lnTo>
                    <a:pt x="520" y="15417"/>
                  </a:lnTo>
                  <a:lnTo>
                    <a:pt x="8445" y="10541"/>
                  </a:lnTo>
                  <a:lnTo>
                    <a:pt x="6426" y="1549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616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22646" y="218977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80">
                  <a:moveTo>
                    <a:pt x="0" y="0"/>
                  </a:moveTo>
                  <a:lnTo>
                    <a:pt x="0" y="5016"/>
                  </a:lnTo>
                  <a:lnTo>
                    <a:pt x="10464" y="634"/>
                  </a:lnTo>
                  <a:lnTo>
                    <a:pt x="1689" y="2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A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448134" y="1529726"/>
              <a:ext cx="178435" cy="48260"/>
            </a:xfrm>
            <a:custGeom>
              <a:avLst/>
              <a:gdLst/>
              <a:ahLst/>
              <a:cxnLst/>
              <a:rect l="l" t="t" r="r" b="b"/>
              <a:pathLst>
                <a:path w="178435" h="48259">
                  <a:moveTo>
                    <a:pt x="171907" y="0"/>
                  </a:moveTo>
                  <a:lnTo>
                    <a:pt x="128871" y="3389"/>
                  </a:lnTo>
                  <a:lnTo>
                    <a:pt x="85844" y="6454"/>
                  </a:lnTo>
                  <a:lnTo>
                    <a:pt x="42871" y="10058"/>
                  </a:lnTo>
                  <a:lnTo>
                    <a:pt x="0" y="15062"/>
                  </a:lnTo>
                  <a:lnTo>
                    <a:pt x="3094" y="20552"/>
                  </a:lnTo>
                  <a:lnTo>
                    <a:pt x="8334" y="19881"/>
                  </a:lnTo>
                  <a:lnTo>
                    <a:pt x="16306" y="15062"/>
                  </a:lnTo>
                  <a:lnTo>
                    <a:pt x="21329" y="17354"/>
                  </a:lnTo>
                  <a:lnTo>
                    <a:pt x="29533" y="21621"/>
                  </a:lnTo>
                  <a:lnTo>
                    <a:pt x="39909" y="25745"/>
                  </a:lnTo>
                  <a:lnTo>
                    <a:pt x="51447" y="27609"/>
                  </a:lnTo>
                  <a:lnTo>
                    <a:pt x="57429" y="27622"/>
                  </a:lnTo>
                  <a:lnTo>
                    <a:pt x="58242" y="18821"/>
                  </a:lnTo>
                  <a:lnTo>
                    <a:pt x="66497" y="20078"/>
                  </a:lnTo>
                  <a:lnTo>
                    <a:pt x="73188" y="24310"/>
                  </a:lnTo>
                  <a:lnTo>
                    <a:pt x="75233" y="31873"/>
                  </a:lnTo>
                  <a:lnTo>
                    <a:pt x="76675" y="39813"/>
                  </a:lnTo>
                  <a:lnTo>
                    <a:pt x="81559" y="45173"/>
                  </a:lnTo>
                  <a:lnTo>
                    <a:pt x="94466" y="46685"/>
                  </a:lnTo>
                  <a:lnTo>
                    <a:pt x="107000" y="43794"/>
                  </a:lnTo>
                  <a:lnTo>
                    <a:pt x="121716" y="37642"/>
                  </a:lnTo>
                  <a:lnTo>
                    <a:pt x="122440" y="37655"/>
                  </a:lnTo>
                  <a:lnTo>
                    <a:pt x="130594" y="45199"/>
                  </a:lnTo>
                  <a:lnTo>
                    <a:pt x="134264" y="45173"/>
                  </a:lnTo>
                  <a:lnTo>
                    <a:pt x="143641" y="44377"/>
                  </a:lnTo>
                  <a:lnTo>
                    <a:pt x="151080" y="43307"/>
                  </a:lnTo>
                  <a:lnTo>
                    <a:pt x="158894" y="43798"/>
                  </a:lnTo>
                  <a:lnTo>
                    <a:pt x="169392" y="47688"/>
                  </a:lnTo>
                  <a:lnTo>
                    <a:pt x="169242" y="41306"/>
                  </a:lnTo>
                  <a:lnTo>
                    <a:pt x="167943" y="28600"/>
                  </a:lnTo>
                  <a:lnTo>
                    <a:pt x="168937" y="15398"/>
                  </a:lnTo>
                  <a:lnTo>
                    <a:pt x="175666" y="7531"/>
                  </a:lnTo>
                  <a:lnTo>
                    <a:pt x="175742" y="5524"/>
                  </a:lnTo>
                  <a:lnTo>
                    <a:pt x="176936" y="5003"/>
                  </a:lnTo>
                  <a:lnTo>
                    <a:pt x="178180" y="3771"/>
                  </a:lnTo>
                  <a:lnTo>
                    <a:pt x="171907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80139" y="1537257"/>
              <a:ext cx="246379" cy="43180"/>
            </a:xfrm>
            <a:custGeom>
              <a:avLst/>
              <a:gdLst/>
              <a:ahLst/>
              <a:cxnLst/>
              <a:rect l="l" t="t" r="r" b="b"/>
              <a:pathLst>
                <a:path w="246379" h="43180">
                  <a:moveTo>
                    <a:pt x="243662" y="0"/>
                  </a:moveTo>
                  <a:lnTo>
                    <a:pt x="236932" y="7867"/>
                  </a:lnTo>
                  <a:lnTo>
                    <a:pt x="235939" y="21069"/>
                  </a:lnTo>
                  <a:lnTo>
                    <a:pt x="237238" y="33775"/>
                  </a:lnTo>
                  <a:lnTo>
                    <a:pt x="237388" y="40157"/>
                  </a:lnTo>
                  <a:lnTo>
                    <a:pt x="226890" y="36267"/>
                  </a:lnTo>
                  <a:lnTo>
                    <a:pt x="219076" y="35775"/>
                  </a:lnTo>
                  <a:lnTo>
                    <a:pt x="211636" y="36846"/>
                  </a:lnTo>
                  <a:lnTo>
                    <a:pt x="202260" y="37642"/>
                  </a:lnTo>
                  <a:lnTo>
                    <a:pt x="198589" y="37668"/>
                  </a:lnTo>
                  <a:lnTo>
                    <a:pt x="190436" y="30124"/>
                  </a:lnTo>
                  <a:lnTo>
                    <a:pt x="189712" y="30111"/>
                  </a:lnTo>
                  <a:lnTo>
                    <a:pt x="174996" y="36263"/>
                  </a:lnTo>
                  <a:lnTo>
                    <a:pt x="162462" y="39153"/>
                  </a:lnTo>
                  <a:lnTo>
                    <a:pt x="149555" y="37642"/>
                  </a:lnTo>
                  <a:lnTo>
                    <a:pt x="144671" y="32282"/>
                  </a:lnTo>
                  <a:lnTo>
                    <a:pt x="143229" y="24342"/>
                  </a:lnTo>
                  <a:lnTo>
                    <a:pt x="141184" y="16779"/>
                  </a:lnTo>
                  <a:lnTo>
                    <a:pt x="134492" y="12547"/>
                  </a:lnTo>
                  <a:lnTo>
                    <a:pt x="126237" y="11290"/>
                  </a:lnTo>
                  <a:lnTo>
                    <a:pt x="125425" y="20091"/>
                  </a:lnTo>
                  <a:lnTo>
                    <a:pt x="119443" y="20078"/>
                  </a:lnTo>
                  <a:lnTo>
                    <a:pt x="107905" y="18214"/>
                  </a:lnTo>
                  <a:lnTo>
                    <a:pt x="97529" y="14090"/>
                  </a:lnTo>
                  <a:lnTo>
                    <a:pt x="89325" y="9823"/>
                  </a:lnTo>
                  <a:lnTo>
                    <a:pt x="84302" y="7531"/>
                  </a:lnTo>
                  <a:lnTo>
                    <a:pt x="76330" y="12350"/>
                  </a:lnTo>
                  <a:lnTo>
                    <a:pt x="71090" y="13021"/>
                  </a:lnTo>
                  <a:lnTo>
                    <a:pt x="67995" y="7531"/>
                  </a:lnTo>
                  <a:lnTo>
                    <a:pt x="37491" y="11061"/>
                  </a:lnTo>
                  <a:lnTo>
                    <a:pt x="21256" y="13742"/>
                  </a:lnTo>
                  <a:lnTo>
                    <a:pt x="9016" y="17564"/>
                  </a:lnTo>
                  <a:lnTo>
                    <a:pt x="0" y="22059"/>
                  </a:lnTo>
                  <a:lnTo>
                    <a:pt x="9575" y="21526"/>
                  </a:lnTo>
                  <a:lnTo>
                    <a:pt x="10274" y="25095"/>
                  </a:lnTo>
                  <a:lnTo>
                    <a:pt x="27370" y="26923"/>
                  </a:lnTo>
                  <a:lnTo>
                    <a:pt x="68035" y="34985"/>
                  </a:lnTo>
                  <a:lnTo>
                    <a:pt x="86817" y="37642"/>
                  </a:lnTo>
                  <a:lnTo>
                    <a:pt x="125897" y="39491"/>
                  </a:lnTo>
                  <a:lnTo>
                    <a:pt x="205053" y="40639"/>
                  </a:lnTo>
                  <a:lnTo>
                    <a:pt x="243662" y="42659"/>
                  </a:lnTo>
                  <a:lnTo>
                    <a:pt x="246262" y="35761"/>
                  </a:lnTo>
                  <a:lnTo>
                    <a:pt x="246138" y="28860"/>
                  </a:lnTo>
                  <a:lnTo>
                    <a:pt x="243662" y="15062"/>
                  </a:lnTo>
                  <a:lnTo>
                    <a:pt x="243192" y="8445"/>
                  </a:lnTo>
                  <a:lnTo>
                    <a:pt x="243446" y="6172"/>
                  </a:lnTo>
                  <a:lnTo>
                    <a:pt x="243662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370334" y="1562327"/>
              <a:ext cx="281305" cy="30480"/>
            </a:xfrm>
            <a:custGeom>
              <a:avLst/>
              <a:gdLst/>
              <a:ahLst/>
              <a:cxnLst/>
              <a:rect l="l" t="t" r="r" b="b"/>
              <a:pathLst>
                <a:path w="281304" h="30480">
                  <a:moveTo>
                    <a:pt x="20078" y="25"/>
                  </a:moveTo>
                  <a:lnTo>
                    <a:pt x="17805" y="0"/>
                  </a:lnTo>
                  <a:lnTo>
                    <a:pt x="4508" y="4686"/>
                  </a:lnTo>
                  <a:lnTo>
                    <a:pt x="0" y="5041"/>
                  </a:lnTo>
                  <a:lnTo>
                    <a:pt x="203" y="6222"/>
                  </a:lnTo>
                  <a:lnTo>
                    <a:pt x="4686" y="9931"/>
                  </a:lnTo>
                  <a:lnTo>
                    <a:pt x="8763" y="11645"/>
                  </a:lnTo>
                  <a:lnTo>
                    <a:pt x="13804" y="11709"/>
                  </a:lnTo>
                  <a:lnTo>
                    <a:pt x="17564" y="12572"/>
                  </a:lnTo>
                  <a:lnTo>
                    <a:pt x="58472" y="18978"/>
                  </a:lnTo>
                  <a:lnTo>
                    <a:pt x="104020" y="22118"/>
                  </a:lnTo>
                  <a:lnTo>
                    <a:pt x="201383" y="25387"/>
                  </a:lnTo>
                  <a:lnTo>
                    <a:pt x="206057" y="27520"/>
                  </a:lnTo>
                  <a:lnTo>
                    <a:pt x="234763" y="29621"/>
                  </a:lnTo>
                  <a:lnTo>
                    <a:pt x="252082" y="30403"/>
                  </a:lnTo>
                  <a:lnTo>
                    <a:pt x="259245" y="29883"/>
                  </a:lnTo>
                  <a:lnTo>
                    <a:pt x="270179" y="30302"/>
                  </a:lnTo>
                  <a:lnTo>
                    <a:pt x="274205" y="27355"/>
                  </a:lnTo>
                  <a:lnTo>
                    <a:pt x="281076" y="27635"/>
                  </a:lnTo>
                  <a:lnTo>
                    <a:pt x="276824" y="22688"/>
                  </a:lnTo>
                  <a:lnTo>
                    <a:pt x="214857" y="15569"/>
                  </a:lnTo>
                  <a:lnTo>
                    <a:pt x="135701" y="14421"/>
                  </a:lnTo>
                  <a:lnTo>
                    <a:pt x="96621" y="12572"/>
                  </a:lnTo>
                  <a:lnTo>
                    <a:pt x="77839" y="9915"/>
                  </a:lnTo>
                  <a:lnTo>
                    <a:pt x="37174" y="1853"/>
                  </a:lnTo>
                  <a:lnTo>
                    <a:pt x="20078" y="25"/>
                  </a:lnTo>
                  <a:close/>
                </a:path>
              </a:pathLst>
            </a:custGeom>
            <a:solidFill>
              <a:srgbClr val="F4ED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376695" y="1620074"/>
              <a:ext cx="52705" cy="431800"/>
            </a:xfrm>
            <a:custGeom>
              <a:avLst/>
              <a:gdLst/>
              <a:ahLst/>
              <a:cxnLst/>
              <a:rect l="l" t="t" r="r" b="b"/>
              <a:pathLst>
                <a:path w="52704" h="431800">
                  <a:moveTo>
                    <a:pt x="47688" y="0"/>
                  </a:moveTo>
                  <a:lnTo>
                    <a:pt x="47383" y="6197"/>
                  </a:lnTo>
                  <a:lnTo>
                    <a:pt x="44792" y="12217"/>
                  </a:lnTo>
                  <a:lnTo>
                    <a:pt x="47688" y="18821"/>
                  </a:lnTo>
                  <a:lnTo>
                    <a:pt x="38507" y="17009"/>
                  </a:lnTo>
                  <a:lnTo>
                    <a:pt x="31515" y="24215"/>
                  </a:lnTo>
                  <a:lnTo>
                    <a:pt x="26960" y="35312"/>
                  </a:lnTo>
                  <a:lnTo>
                    <a:pt x="25095" y="45173"/>
                  </a:lnTo>
                  <a:lnTo>
                    <a:pt x="25970" y="56535"/>
                  </a:lnTo>
                  <a:lnTo>
                    <a:pt x="29256" y="60398"/>
                  </a:lnTo>
                  <a:lnTo>
                    <a:pt x="32972" y="62608"/>
                  </a:lnTo>
                  <a:lnTo>
                    <a:pt x="35140" y="69011"/>
                  </a:lnTo>
                  <a:lnTo>
                    <a:pt x="31769" y="79536"/>
                  </a:lnTo>
                  <a:lnTo>
                    <a:pt x="24752" y="97181"/>
                  </a:lnTo>
                  <a:lnTo>
                    <a:pt x="19792" y="116430"/>
                  </a:lnTo>
                  <a:lnTo>
                    <a:pt x="22593" y="131762"/>
                  </a:lnTo>
                  <a:lnTo>
                    <a:pt x="16085" y="131312"/>
                  </a:lnTo>
                  <a:lnTo>
                    <a:pt x="12309" y="134302"/>
                  </a:lnTo>
                  <a:lnTo>
                    <a:pt x="9909" y="139474"/>
                  </a:lnTo>
                  <a:lnTo>
                    <a:pt x="7531" y="145567"/>
                  </a:lnTo>
                  <a:lnTo>
                    <a:pt x="8013" y="150380"/>
                  </a:lnTo>
                  <a:lnTo>
                    <a:pt x="17729" y="165722"/>
                  </a:lnTo>
                  <a:lnTo>
                    <a:pt x="17056" y="170802"/>
                  </a:lnTo>
                  <a:lnTo>
                    <a:pt x="8623" y="170116"/>
                  </a:lnTo>
                  <a:lnTo>
                    <a:pt x="10045" y="183210"/>
                  </a:lnTo>
                  <a:lnTo>
                    <a:pt x="23863" y="181216"/>
                  </a:lnTo>
                  <a:lnTo>
                    <a:pt x="25553" y="183740"/>
                  </a:lnTo>
                  <a:lnTo>
                    <a:pt x="21370" y="188507"/>
                  </a:lnTo>
                  <a:lnTo>
                    <a:pt x="17564" y="193243"/>
                  </a:lnTo>
                  <a:lnTo>
                    <a:pt x="17153" y="203845"/>
                  </a:lnTo>
                  <a:lnTo>
                    <a:pt x="20539" y="211926"/>
                  </a:lnTo>
                  <a:lnTo>
                    <a:pt x="19928" y="220076"/>
                  </a:lnTo>
                  <a:lnTo>
                    <a:pt x="7531" y="230886"/>
                  </a:lnTo>
                  <a:lnTo>
                    <a:pt x="13220" y="233057"/>
                  </a:lnTo>
                  <a:lnTo>
                    <a:pt x="12788" y="230555"/>
                  </a:lnTo>
                  <a:lnTo>
                    <a:pt x="17564" y="232143"/>
                  </a:lnTo>
                  <a:lnTo>
                    <a:pt x="17391" y="240162"/>
                  </a:lnTo>
                  <a:lnTo>
                    <a:pt x="12980" y="249704"/>
                  </a:lnTo>
                  <a:lnTo>
                    <a:pt x="5016" y="262255"/>
                  </a:lnTo>
                  <a:lnTo>
                    <a:pt x="3791" y="269960"/>
                  </a:lnTo>
                  <a:lnTo>
                    <a:pt x="489" y="295871"/>
                  </a:lnTo>
                  <a:lnTo>
                    <a:pt x="0" y="302412"/>
                  </a:lnTo>
                  <a:lnTo>
                    <a:pt x="850" y="306654"/>
                  </a:lnTo>
                  <a:lnTo>
                    <a:pt x="14947" y="321246"/>
                  </a:lnTo>
                  <a:lnTo>
                    <a:pt x="15214" y="324192"/>
                  </a:lnTo>
                  <a:lnTo>
                    <a:pt x="11658" y="322313"/>
                  </a:lnTo>
                  <a:lnTo>
                    <a:pt x="10045" y="326250"/>
                  </a:lnTo>
                  <a:lnTo>
                    <a:pt x="17271" y="330710"/>
                  </a:lnTo>
                  <a:lnTo>
                    <a:pt x="14589" y="339236"/>
                  </a:lnTo>
                  <a:lnTo>
                    <a:pt x="8377" y="349113"/>
                  </a:lnTo>
                  <a:lnTo>
                    <a:pt x="5016" y="357632"/>
                  </a:lnTo>
                  <a:lnTo>
                    <a:pt x="11290" y="351358"/>
                  </a:lnTo>
                  <a:lnTo>
                    <a:pt x="13501" y="360781"/>
                  </a:lnTo>
                  <a:lnTo>
                    <a:pt x="14520" y="368517"/>
                  </a:lnTo>
                  <a:lnTo>
                    <a:pt x="12985" y="376141"/>
                  </a:lnTo>
                  <a:lnTo>
                    <a:pt x="7531" y="385229"/>
                  </a:lnTo>
                  <a:lnTo>
                    <a:pt x="18040" y="389649"/>
                  </a:lnTo>
                  <a:lnTo>
                    <a:pt x="18000" y="401734"/>
                  </a:lnTo>
                  <a:lnTo>
                    <a:pt x="15233" y="417174"/>
                  </a:lnTo>
                  <a:lnTo>
                    <a:pt x="17564" y="431660"/>
                  </a:lnTo>
                  <a:lnTo>
                    <a:pt x="19265" y="420999"/>
                  </a:lnTo>
                  <a:lnTo>
                    <a:pt x="25095" y="389001"/>
                  </a:lnTo>
                  <a:lnTo>
                    <a:pt x="25577" y="384898"/>
                  </a:lnTo>
                  <a:lnTo>
                    <a:pt x="26898" y="380809"/>
                  </a:lnTo>
                  <a:lnTo>
                    <a:pt x="27609" y="376453"/>
                  </a:lnTo>
                  <a:lnTo>
                    <a:pt x="27223" y="350160"/>
                  </a:lnTo>
                  <a:lnTo>
                    <a:pt x="28313" y="323700"/>
                  </a:lnTo>
                  <a:lnTo>
                    <a:pt x="30304" y="297264"/>
                  </a:lnTo>
                  <a:lnTo>
                    <a:pt x="32626" y="271043"/>
                  </a:lnTo>
                  <a:lnTo>
                    <a:pt x="35272" y="225815"/>
                  </a:lnTo>
                  <a:lnTo>
                    <a:pt x="37339" y="200498"/>
                  </a:lnTo>
                  <a:lnTo>
                    <a:pt x="40157" y="185712"/>
                  </a:lnTo>
                  <a:lnTo>
                    <a:pt x="39408" y="178600"/>
                  </a:lnTo>
                  <a:lnTo>
                    <a:pt x="39522" y="172669"/>
                  </a:lnTo>
                  <a:lnTo>
                    <a:pt x="40741" y="159080"/>
                  </a:lnTo>
                  <a:lnTo>
                    <a:pt x="42049" y="152387"/>
                  </a:lnTo>
                  <a:lnTo>
                    <a:pt x="42671" y="145567"/>
                  </a:lnTo>
                  <a:lnTo>
                    <a:pt x="49826" y="82022"/>
                  </a:lnTo>
                  <a:lnTo>
                    <a:pt x="52642" y="48798"/>
                  </a:lnTo>
                  <a:lnTo>
                    <a:pt x="52704" y="20078"/>
                  </a:lnTo>
                  <a:lnTo>
                    <a:pt x="52298" y="14605"/>
                  </a:lnTo>
                  <a:lnTo>
                    <a:pt x="49606" y="5435"/>
                  </a:lnTo>
                  <a:lnTo>
                    <a:pt x="47688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36742" y="2490887"/>
              <a:ext cx="67945" cy="50800"/>
            </a:xfrm>
            <a:custGeom>
              <a:avLst/>
              <a:gdLst/>
              <a:ahLst/>
              <a:cxnLst/>
              <a:rect l="l" t="t" r="r" b="b"/>
              <a:pathLst>
                <a:path w="67945" h="50800">
                  <a:moveTo>
                    <a:pt x="57721" y="38"/>
                  </a:moveTo>
                  <a:lnTo>
                    <a:pt x="50038" y="0"/>
                  </a:lnTo>
                  <a:lnTo>
                    <a:pt x="42722" y="1892"/>
                  </a:lnTo>
                  <a:lnTo>
                    <a:pt x="35128" y="2539"/>
                  </a:lnTo>
                  <a:lnTo>
                    <a:pt x="36766" y="12757"/>
                  </a:lnTo>
                  <a:lnTo>
                    <a:pt x="29498" y="19384"/>
                  </a:lnTo>
                  <a:lnTo>
                    <a:pt x="21283" y="18218"/>
                  </a:lnTo>
                  <a:lnTo>
                    <a:pt x="20078" y="5054"/>
                  </a:lnTo>
                  <a:lnTo>
                    <a:pt x="15494" y="5410"/>
                  </a:lnTo>
                  <a:lnTo>
                    <a:pt x="5905" y="4698"/>
                  </a:lnTo>
                  <a:lnTo>
                    <a:pt x="0" y="5054"/>
                  </a:lnTo>
                  <a:lnTo>
                    <a:pt x="2743" y="7785"/>
                  </a:lnTo>
                  <a:lnTo>
                    <a:pt x="3213" y="19557"/>
                  </a:lnTo>
                  <a:lnTo>
                    <a:pt x="45982" y="42553"/>
                  </a:lnTo>
                  <a:lnTo>
                    <a:pt x="63271" y="50799"/>
                  </a:lnTo>
                  <a:lnTo>
                    <a:pt x="61036" y="48666"/>
                  </a:lnTo>
                  <a:lnTo>
                    <a:pt x="67754" y="47713"/>
                  </a:lnTo>
                  <a:lnTo>
                    <a:pt x="65349" y="35587"/>
                  </a:lnTo>
                  <a:lnTo>
                    <a:pt x="62218" y="22928"/>
                  </a:lnTo>
                  <a:lnTo>
                    <a:pt x="59348" y="10743"/>
                  </a:lnTo>
                  <a:lnTo>
                    <a:pt x="57721" y="38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638863" y="2483394"/>
              <a:ext cx="158115" cy="15240"/>
            </a:xfrm>
            <a:custGeom>
              <a:avLst/>
              <a:gdLst/>
              <a:ahLst/>
              <a:cxnLst/>
              <a:rect l="l" t="t" r="r" b="b"/>
              <a:pathLst>
                <a:path w="158114" h="15239">
                  <a:moveTo>
                    <a:pt x="158102" y="0"/>
                  </a:moveTo>
                  <a:lnTo>
                    <a:pt x="153225" y="3238"/>
                  </a:lnTo>
                  <a:lnTo>
                    <a:pt x="151752" y="2057"/>
                  </a:lnTo>
                  <a:lnTo>
                    <a:pt x="144830" y="2908"/>
                  </a:lnTo>
                  <a:lnTo>
                    <a:pt x="141312" y="2260"/>
                  </a:lnTo>
                  <a:lnTo>
                    <a:pt x="132588" y="2908"/>
                  </a:lnTo>
                  <a:lnTo>
                    <a:pt x="127279" y="2336"/>
                  </a:lnTo>
                  <a:lnTo>
                    <a:pt x="120827" y="2959"/>
                  </a:lnTo>
                  <a:lnTo>
                    <a:pt x="120713" y="2489"/>
                  </a:lnTo>
                  <a:lnTo>
                    <a:pt x="86277" y="5597"/>
                  </a:lnTo>
                  <a:lnTo>
                    <a:pt x="68756" y="6795"/>
                  </a:lnTo>
                  <a:lnTo>
                    <a:pt x="50190" y="7531"/>
                  </a:lnTo>
                  <a:lnTo>
                    <a:pt x="12814" y="7683"/>
                  </a:lnTo>
                  <a:lnTo>
                    <a:pt x="1485" y="6248"/>
                  </a:lnTo>
                  <a:lnTo>
                    <a:pt x="0" y="12547"/>
                  </a:lnTo>
                  <a:lnTo>
                    <a:pt x="14453" y="13447"/>
                  </a:lnTo>
                  <a:lnTo>
                    <a:pt x="43189" y="14847"/>
                  </a:lnTo>
                  <a:lnTo>
                    <a:pt x="57721" y="15062"/>
                  </a:lnTo>
                  <a:lnTo>
                    <a:pt x="67766" y="14771"/>
                  </a:lnTo>
                  <a:lnTo>
                    <a:pt x="103784" y="12192"/>
                  </a:lnTo>
                  <a:lnTo>
                    <a:pt x="113372" y="12903"/>
                  </a:lnTo>
                  <a:lnTo>
                    <a:pt x="121462" y="12268"/>
                  </a:lnTo>
                  <a:lnTo>
                    <a:pt x="127330" y="10515"/>
                  </a:lnTo>
                  <a:lnTo>
                    <a:pt x="140601" y="9385"/>
                  </a:lnTo>
                  <a:lnTo>
                    <a:pt x="147916" y="7493"/>
                  </a:lnTo>
                  <a:lnTo>
                    <a:pt x="155600" y="7531"/>
                  </a:lnTo>
                  <a:lnTo>
                    <a:pt x="155575" y="7137"/>
                  </a:lnTo>
                  <a:lnTo>
                    <a:pt x="157988" y="1384"/>
                  </a:lnTo>
                  <a:lnTo>
                    <a:pt x="158102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51030" y="2168520"/>
              <a:ext cx="85090" cy="39370"/>
            </a:xfrm>
            <a:custGeom>
              <a:avLst/>
              <a:gdLst/>
              <a:ahLst/>
              <a:cxnLst/>
              <a:rect l="l" t="t" r="r" b="b"/>
              <a:pathLst>
                <a:path w="85089" h="39369">
                  <a:moveTo>
                    <a:pt x="60224" y="0"/>
                  </a:moveTo>
                  <a:lnTo>
                    <a:pt x="49877" y="407"/>
                  </a:lnTo>
                  <a:lnTo>
                    <a:pt x="43916" y="1171"/>
                  </a:lnTo>
                  <a:lnTo>
                    <a:pt x="41856" y="3864"/>
                  </a:lnTo>
                  <a:lnTo>
                    <a:pt x="43367" y="6503"/>
                  </a:lnTo>
                  <a:lnTo>
                    <a:pt x="41702" y="7731"/>
                  </a:lnTo>
                  <a:lnTo>
                    <a:pt x="28308" y="5857"/>
                  </a:lnTo>
                  <a:lnTo>
                    <a:pt x="19418" y="14138"/>
                  </a:lnTo>
                  <a:lnTo>
                    <a:pt x="20065" y="3673"/>
                  </a:lnTo>
                  <a:lnTo>
                    <a:pt x="14223" y="5235"/>
                  </a:lnTo>
                  <a:lnTo>
                    <a:pt x="8077" y="6327"/>
                  </a:lnTo>
                  <a:lnTo>
                    <a:pt x="2501" y="8702"/>
                  </a:lnTo>
                  <a:lnTo>
                    <a:pt x="2628" y="12055"/>
                  </a:lnTo>
                  <a:lnTo>
                    <a:pt x="1701" y="26063"/>
                  </a:lnTo>
                  <a:lnTo>
                    <a:pt x="0" y="28768"/>
                  </a:lnTo>
                  <a:lnTo>
                    <a:pt x="7518" y="36299"/>
                  </a:lnTo>
                  <a:lnTo>
                    <a:pt x="19601" y="32292"/>
                  </a:lnTo>
                  <a:lnTo>
                    <a:pt x="25485" y="34223"/>
                  </a:lnTo>
                  <a:lnTo>
                    <a:pt x="29603" y="37821"/>
                  </a:lnTo>
                  <a:lnTo>
                    <a:pt x="36385" y="38814"/>
                  </a:lnTo>
                  <a:lnTo>
                    <a:pt x="39039" y="38331"/>
                  </a:lnTo>
                  <a:lnTo>
                    <a:pt x="40792" y="30229"/>
                  </a:lnTo>
                  <a:lnTo>
                    <a:pt x="51714" y="31638"/>
                  </a:lnTo>
                  <a:lnTo>
                    <a:pt x="52946" y="38649"/>
                  </a:lnTo>
                  <a:lnTo>
                    <a:pt x="53949" y="38814"/>
                  </a:lnTo>
                  <a:lnTo>
                    <a:pt x="57404" y="36032"/>
                  </a:lnTo>
                  <a:lnTo>
                    <a:pt x="70687" y="22682"/>
                  </a:lnTo>
                  <a:lnTo>
                    <a:pt x="75285" y="18735"/>
                  </a:lnTo>
                  <a:lnTo>
                    <a:pt x="75133" y="11598"/>
                  </a:lnTo>
                  <a:lnTo>
                    <a:pt x="84721" y="6492"/>
                  </a:lnTo>
                  <a:lnTo>
                    <a:pt x="76542" y="1171"/>
                  </a:lnTo>
                  <a:lnTo>
                    <a:pt x="70575" y="178"/>
                  </a:lnTo>
                  <a:lnTo>
                    <a:pt x="60224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676506" y="2191112"/>
              <a:ext cx="78105" cy="34290"/>
            </a:xfrm>
            <a:custGeom>
              <a:avLst/>
              <a:gdLst/>
              <a:ahLst/>
              <a:cxnLst/>
              <a:rect l="l" t="t" r="r" b="b"/>
              <a:pathLst>
                <a:path w="78104" h="34289">
                  <a:moveTo>
                    <a:pt x="69373" y="0"/>
                  </a:moveTo>
                  <a:lnTo>
                    <a:pt x="66334" y="1940"/>
                  </a:lnTo>
                  <a:lnTo>
                    <a:pt x="62737" y="3675"/>
                  </a:lnTo>
                  <a:lnTo>
                    <a:pt x="56141" y="4592"/>
                  </a:lnTo>
                  <a:lnTo>
                    <a:pt x="36385" y="8691"/>
                  </a:lnTo>
                  <a:lnTo>
                    <a:pt x="19564" y="3257"/>
                  </a:lnTo>
                  <a:lnTo>
                    <a:pt x="8099" y="2553"/>
                  </a:lnTo>
                  <a:lnTo>
                    <a:pt x="0" y="8691"/>
                  </a:lnTo>
                  <a:lnTo>
                    <a:pt x="12568" y="19603"/>
                  </a:lnTo>
                  <a:lnTo>
                    <a:pt x="18719" y="20708"/>
                  </a:lnTo>
                  <a:lnTo>
                    <a:pt x="22727" y="18314"/>
                  </a:lnTo>
                  <a:lnTo>
                    <a:pt x="28867" y="18724"/>
                  </a:lnTo>
                  <a:lnTo>
                    <a:pt x="35382" y="21696"/>
                  </a:lnTo>
                  <a:lnTo>
                    <a:pt x="30492" y="30167"/>
                  </a:lnTo>
                  <a:lnTo>
                    <a:pt x="33883" y="33786"/>
                  </a:lnTo>
                  <a:lnTo>
                    <a:pt x="42160" y="33810"/>
                  </a:lnTo>
                  <a:lnTo>
                    <a:pt x="55365" y="27538"/>
                  </a:lnTo>
                  <a:lnTo>
                    <a:pt x="68809" y="19056"/>
                  </a:lnTo>
                  <a:lnTo>
                    <a:pt x="77800" y="12450"/>
                  </a:lnTo>
                  <a:lnTo>
                    <a:pt x="72860" y="2090"/>
                  </a:lnTo>
                  <a:lnTo>
                    <a:pt x="69373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729211" y="1548103"/>
              <a:ext cx="346710" cy="47625"/>
            </a:xfrm>
            <a:custGeom>
              <a:avLst/>
              <a:gdLst/>
              <a:ahLst/>
              <a:cxnLst/>
              <a:rect l="l" t="t" r="r" b="b"/>
              <a:pathLst>
                <a:path w="346710" h="47625">
                  <a:moveTo>
                    <a:pt x="330111" y="0"/>
                  </a:moveTo>
                  <a:lnTo>
                    <a:pt x="338378" y="12039"/>
                  </a:lnTo>
                  <a:lnTo>
                    <a:pt x="339318" y="22618"/>
                  </a:lnTo>
                  <a:lnTo>
                    <a:pt x="338112" y="27216"/>
                  </a:lnTo>
                  <a:lnTo>
                    <a:pt x="341312" y="33070"/>
                  </a:lnTo>
                  <a:lnTo>
                    <a:pt x="339521" y="35547"/>
                  </a:lnTo>
                  <a:lnTo>
                    <a:pt x="332003" y="34010"/>
                  </a:lnTo>
                  <a:lnTo>
                    <a:pt x="328764" y="34328"/>
                  </a:lnTo>
                  <a:lnTo>
                    <a:pt x="319957" y="34403"/>
                  </a:lnTo>
                  <a:lnTo>
                    <a:pt x="311399" y="33470"/>
                  </a:lnTo>
                  <a:lnTo>
                    <a:pt x="303367" y="32338"/>
                  </a:lnTo>
                  <a:lnTo>
                    <a:pt x="296138" y="31813"/>
                  </a:lnTo>
                  <a:lnTo>
                    <a:pt x="289979" y="32236"/>
                  </a:lnTo>
                  <a:lnTo>
                    <a:pt x="274952" y="33954"/>
                  </a:lnTo>
                  <a:lnTo>
                    <a:pt x="268528" y="34328"/>
                  </a:lnTo>
                  <a:lnTo>
                    <a:pt x="255496" y="33919"/>
                  </a:lnTo>
                  <a:lnTo>
                    <a:pt x="229070" y="32229"/>
                  </a:lnTo>
                  <a:lnTo>
                    <a:pt x="215823" y="31813"/>
                  </a:lnTo>
                  <a:lnTo>
                    <a:pt x="77800" y="31813"/>
                  </a:lnTo>
                  <a:lnTo>
                    <a:pt x="40784" y="30808"/>
                  </a:lnTo>
                  <a:lnTo>
                    <a:pt x="20398" y="30622"/>
                  </a:lnTo>
                  <a:lnTo>
                    <a:pt x="7531" y="31813"/>
                  </a:lnTo>
                  <a:lnTo>
                    <a:pt x="177" y="34124"/>
                  </a:lnTo>
                  <a:lnTo>
                    <a:pt x="1689" y="38608"/>
                  </a:lnTo>
                  <a:lnTo>
                    <a:pt x="0" y="44361"/>
                  </a:lnTo>
                  <a:lnTo>
                    <a:pt x="4165" y="45250"/>
                  </a:lnTo>
                  <a:lnTo>
                    <a:pt x="5448" y="45046"/>
                  </a:lnTo>
                  <a:lnTo>
                    <a:pt x="10033" y="46875"/>
                  </a:lnTo>
                  <a:lnTo>
                    <a:pt x="27411" y="43525"/>
                  </a:lnTo>
                  <a:lnTo>
                    <a:pt x="45581" y="43922"/>
                  </a:lnTo>
                  <a:lnTo>
                    <a:pt x="63545" y="45796"/>
                  </a:lnTo>
                  <a:lnTo>
                    <a:pt x="80302" y="46875"/>
                  </a:lnTo>
                  <a:lnTo>
                    <a:pt x="284447" y="47285"/>
                  </a:lnTo>
                  <a:lnTo>
                    <a:pt x="339242" y="46799"/>
                  </a:lnTo>
                  <a:lnTo>
                    <a:pt x="341503" y="45110"/>
                  </a:lnTo>
                  <a:lnTo>
                    <a:pt x="346329" y="44361"/>
                  </a:lnTo>
                  <a:lnTo>
                    <a:pt x="345789" y="33470"/>
                  </a:lnTo>
                  <a:lnTo>
                    <a:pt x="343968" y="22774"/>
                  </a:lnTo>
                  <a:lnTo>
                    <a:pt x="338797" y="1701"/>
                  </a:lnTo>
                  <a:lnTo>
                    <a:pt x="330111" y="0"/>
                  </a:lnTo>
                  <a:close/>
                </a:path>
              </a:pathLst>
            </a:custGeom>
            <a:solidFill>
              <a:srgbClr val="F7E2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733986" y="1527224"/>
              <a:ext cx="83185" cy="52705"/>
            </a:xfrm>
            <a:custGeom>
              <a:avLst/>
              <a:gdLst/>
              <a:ahLst/>
              <a:cxnLst/>
              <a:rect l="l" t="t" r="r" b="b"/>
              <a:pathLst>
                <a:path w="83185" h="52705">
                  <a:moveTo>
                    <a:pt x="68008" y="0"/>
                  </a:moveTo>
                  <a:lnTo>
                    <a:pt x="50280" y="409"/>
                  </a:lnTo>
                  <a:lnTo>
                    <a:pt x="41296" y="453"/>
                  </a:lnTo>
                  <a:lnTo>
                    <a:pt x="32867" y="0"/>
                  </a:lnTo>
                  <a:lnTo>
                    <a:pt x="31610" y="10033"/>
                  </a:lnTo>
                  <a:lnTo>
                    <a:pt x="25050" y="5096"/>
                  </a:lnTo>
                  <a:lnTo>
                    <a:pt x="21645" y="6869"/>
                  </a:lnTo>
                  <a:lnTo>
                    <a:pt x="17805" y="17564"/>
                  </a:lnTo>
                  <a:lnTo>
                    <a:pt x="15252" y="22059"/>
                  </a:lnTo>
                  <a:lnTo>
                    <a:pt x="17703" y="30175"/>
                  </a:lnTo>
                  <a:lnTo>
                    <a:pt x="5257" y="32626"/>
                  </a:lnTo>
                  <a:lnTo>
                    <a:pt x="3213" y="37358"/>
                  </a:lnTo>
                  <a:lnTo>
                    <a:pt x="806" y="42154"/>
                  </a:lnTo>
                  <a:lnTo>
                    <a:pt x="0" y="47203"/>
                  </a:lnTo>
                  <a:lnTo>
                    <a:pt x="2755" y="52692"/>
                  </a:lnTo>
                  <a:lnTo>
                    <a:pt x="15623" y="51501"/>
                  </a:lnTo>
                  <a:lnTo>
                    <a:pt x="36009" y="51687"/>
                  </a:lnTo>
                  <a:lnTo>
                    <a:pt x="57335" y="52376"/>
                  </a:lnTo>
                  <a:lnTo>
                    <a:pt x="73025" y="52692"/>
                  </a:lnTo>
                  <a:lnTo>
                    <a:pt x="71856" y="45021"/>
                  </a:lnTo>
                  <a:lnTo>
                    <a:pt x="77800" y="48488"/>
                  </a:lnTo>
                  <a:lnTo>
                    <a:pt x="83058" y="47675"/>
                  </a:lnTo>
                  <a:lnTo>
                    <a:pt x="81800" y="37642"/>
                  </a:lnTo>
                  <a:lnTo>
                    <a:pt x="71767" y="42659"/>
                  </a:lnTo>
                  <a:lnTo>
                    <a:pt x="65468" y="35469"/>
                  </a:lnTo>
                  <a:lnTo>
                    <a:pt x="69437" y="32167"/>
                  </a:lnTo>
                  <a:lnTo>
                    <a:pt x="76454" y="29091"/>
                  </a:lnTo>
                  <a:lnTo>
                    <a:pt x="79298" y="22580"/>
                  </a:lnTo>
                  <a:lnTo>
                    <a:pt x="55460" y="21323"/>
                  </a:lnTo>
                  <a:lnTo>
                    <a:pt x="61048" y="16552"/>
                  </a:lnTo>
                  <a:lnTo>
                    <a:pt x="65187" y="12433"/>
                  </a:lnTo>
                  <a:lnTo>
                    <a:pt x="67599" y="7428"/>
                  </a:lnTo>
                  <a:lnTo>
                    <a:pt x="68008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110668" y="1760613"/>
              <a:ext cx="55244" cy="291465"/>
            </a:xfrm>
            <a:custGeom>
              <a:avLst/>
              <a:gdLst/>
              <a:ahLst/>
              <a:cxnLst/>
              <a:rect l="l" t="t" r="r" b="b"/>
              <a:pathLst>
                <a:path w="55245" h="291464">
                  <a:moveTo>
                    <a:pt x="41744" y="43611"/>
                  </a:moveTo>
                  <a:lnTo>
                    <a:pt x="40779" y="37312"/>
                  </a:lnTo>
                  <a:lnTo>
                    <a:pt x="34988" y="21209"/>
                  </a:lnTo>
                  <a:lnTo>
                    <a:pt x="30124" y="7531"/>
                  </a:lnTo>
                  <a:lnTo>
                    <a:pt x="27609" y="0"/>
                  </a:lnTo>
                  <a:lnTo>
                    <a:pt x="19456" y="4076"/>
                  </a:lnTo>
                  <a:lnTo>
                    <a:pt x="10668" y="12661"/>
                  </a:lnTo>
                  <a:lnTo>
                    <a:pt x="4076" y="22771"/>
                  </a:lnTo>
                  <a:lnTo>
                    <a:pt x="2514" y="31369"/>
                  </a:lnTo>
                  <a:lnTo>
                    <a:pt x="3098" y="33451"/>
                  </a:lnTo>
                  <a:lnTo>
                    <a:pt x="9321" y="35242"/>
                  </a:lnTo>
                  <a:lnTo>
                    <a:pt x="15227" y="44221"/>
                  </a:lnTo>
                  <a:lnTo>
                    <a:pt x="14833" y="43611"/>
                  </a:lnTo>
                  <a:lnTo>
                    <a:pt x="41744" y="43611"/>
                  </a:lnTo>
                  <a:close/>
                </a:path>
                <a:path w="55245" h="291464">
                  <a:moveTo>
                    <a:pt x="50901" y="73799"/>
                  </a:moveTo>
                  <a:lnTo>
                    <a:pt x="37655" y="63995"/>
                  </a:lnTo>
                  <a:lnTo>
                    <a:pt x="43129" y="52641"/>
                  </a:lnTo>
                  <a:lnTo>
                    <a:pt x="41846" y="44221"/>
                  </a:lnTo>
                  <a:lnTo>
                    <a:pt x="15227" y="44221"/>
                  </a:lnTo>
                  <a:lnTo>
                    <a:pt x="14478" y="44221"/>
                  </a:lnTo>
                  <a:lnTo>
                    <a:pt x="12560" y="47688"/>
                  </a:lnTo>
                  <a:lnTo>
                    <a:pt x="16243" y="55359"/>
                  </a:lnTo>
                  <a:lnTo>
                    <a:pt x="16586" y="63995"/>
                  </a:lnTo>
                  <a:lnTo>
                    <a:pt x="16637" y="65011"/>
                  </a:lnTo>
                  <a:lnTo>
                    <a:pt x="22593" y="70269"/>
                  </a:lnTo>
                  <a:lnTo>
                    <a:pt x="35255" y="76758"/>
                  </a:lnTo>
                  <a:lnTo>
                    <a:pt x="47396" y="77990"/>
                  </a:lnTo>
                  <a:lnTo>
                    <a:pt x="50901" y="73799"/>
                  </a:lnTo>
                  <a:close/>
                </a:path>
                <a:path w="55245" h="291464">
                  <a:moveTo>
                    <a:pt x="55206" y="277317"/>
                  </a:moveTo>
                  <a:lnTo>
                    <a:pt x="50406" y="269824"/>
                  </a:lnTo>
                  <a:lnTo>
                    <a:pt x="50736" y="262661"/>
                  </a:lnTo>
                  <a:lnTo>
                    <a:pt x="52666" y="255917"/>
                  </a:lnTo>
                  <a:lnTo>
                    <a:pt x="52692" y="249707"/>
                  </a:lnTo>
                  <a:lnTo>
                    <a:pt x="52476" y="249097"/>
                  </a:lnTo>
                  <a:lnTo>
                    <a:pt x="46863" y="251714"/>
                  </a:lnTo>
                  <a:lnTo>
                    <a:pt x="42329" y="244157"/>
                  </a:lnTo>
                  <a:lnTo>
                    <a:pt x="46304" y="235089"/>
                  </a:lnTo>
                  <a:lnTo>
                    <a:pt x="42659" y="232143"/>
                  </a:lnTo>
                  <a:lnTo>
                    <a:pt x="31457" y="234238"/>
                  </a:lnTo>
                  <a:lnTo>
                    <a:pt x="21958" y="233032"/>
                  </a:lnTo>
                  <a:lnTo>
                    <a:pt x="12547" y="225869"/>
                  </a:lnTo>
                  <a:lnTo>
                    <a:pt x="9626" y="231851"/>
                  </a:lnTo>
                  <a:lnTo>
                    <a:pt x="5207" y="238531"/>
                  </a:lnTo>
                  <a:lnTo>
                    <a:pt x="1320" y="244830"/>
                  </a:lnTo>
                  <a:lnTo>
                    <a:pt x="0" y="249707"/>
                  </a:lnTo>
                  <a:lnTo>
                    <a:pt x="16065" y="252044"/>
                  </a:lnTo>
                  <a:lnTo>
                    <a:pt x="17970" y="257009"/>
                  </a:lnTo>
                  <a:lnTo>
                    <a:pt x="0" y="268541"/>
                  </a:lnTo>
                  <a:lnTo>
                    <a:pt x="3873" y="274078"/>
                  </a:lnTo>
                  <a:lnTo>
                    <a:pt x="1282" y="281584"/>
                  </a:lnTo>
                  <a:lnTo>
                    <a:pt x="3759" y="283591"/>
                  </a:lnTo>
                  <a:lnTo>
                    <a:pt x="12839" y="280111"/>
                  </a:lnTo>
                  <a:lnTo>
                    <a:pt x="19621" y="283171"/>
                  </a:lnTo>
                  <a:lnTo>
                    <a:pt x="24130" y="288328"/>
                  </a:lnTo>
                  <a:lnTo>
                    <a:pt x="26339" y="291122"/>
                  </a:lnTo>
                  <a:lnTo>
                    <a:pt x="32537" y="289077"/>
                  </a:lnTo>
                  <a:lnTo>
                    <a:pt x="39471" y="283743"/>
                  </a:lnTo>
                  <a:lnTo>
                    <a:pt x="47053" y="278650"/>
                  </a:lnTo>
                  <a:lnTo>
                    <a:pt x="55206" y="277317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754306" y="2413125"/>
              <a:ext cx="36195" cy="73660"/>
            </a:xfrm>
            <a:custGeom>
              <a:avLst/>
              <a:gdLst/>
              <a:ahLst/>
              <a:cxnLst/>
              <a:rect l="l" t="t" r="r" b="b"/>
              <a:pathLst>
                <a:path w="36195" h="73660">
                  <a:moveTo>
                    <a:pt x="5016" y="0"/>
                  </a:moveTo>
                  <a:lnTo>
                    <a:pt x="0" y="5016"/>
                  </a:lnTo>
                  <a:lnTo>
                    <a:pt x="1632" y="30723"/>
                  </a:lnTo>
                  <a:lnTo>
                    <a:pt x="2514" y="38900"/>
                  </a:lnTo>
                  <a:lnTo>
                    <a:pt x="3047" y="42748"/>
                  </a:lnTo>
                  <a:lnTo>
                    <a:pt x="12522" y="50647"/>
                  </a:lnTo>
                  <a:lnTo>
                    <a:pt x="12547" y="51447"/>
                  </a:lnTo>
                  <a:lnTo>
                    <a:pt x="6977" y="59532"/>
                  </a:lnTo>
                  <a:lnTo>
                    <a:pt x="4151" y="66222"/>
                  </a:lnTo>
                  <a:lnTo>
                    <a:pt x="5016" y="72770"/>
                  </a:lnTo>
                  <a:lnTo>
                    <a:pt x="5270" y="72758"/>
                  </a:lnTo>
                  <a:lnTo>
                    <a:pt x="5384" y="73228"/>
                  </a:lnTo>
                  <a:lnTo>
                    <a:pt x="10032" y="72770"/>
                  </a:lnTo>
                  <a:lnTo>
                    <a:pt x="12534" y="64947"/>
                  </a:lnTo>
                  <a:lnTo>
                    <a:pt x="21589" y="63271"/>
                  </a:lnTo>
                  <a:lnTo>
                    <a:pt x="22580" y="72770"/>
                  </a:lnTo>
                  <a:lnTo>
                    <a:pt x="25869" y="72529"/>
                  </a:lnTo>
                  <a:lnTo>
                    <a:pt x="29387" y="73177"/>
                  </a:lnTo>
                  <a:lnTo>
                    <a:pt x="32626" y="72770"/>
                  </a:lnTo>
                  <a:lnTo>
                    <a:pt x="35848" y="63405"/>
                  </a:lnTo>
                  <a:lnTo>
                    <a:pt x="33494" y="53536"/>
                  </a:lnTo>
                  <a:lnTo>
                    <a:pt x="28824" y="43563"/>
                  </a:lnTo>
                  <a:lnTo>
                    <a:pt x="25095" y="33883"/>
                  </a:lnTo>
                  <a:lnTo>
                    <a:pt x="23901" y="28714"/>
                  </a:lnTo>
                  <a:lnTo>
                    <a:pt x="25222" y="18364"/>
                  </a:lnTo>
                  <a:lnTo>
                    <a:pt x="25095" y="17564"/>
                  </a:lnTo>
                  <a:lnTo>
                    <a:pt x="24053" y="11112"/>
                  </a:lnTo>
                  <a:lnTo>
                    <a:pt x="26644" y="6527"/>
                  </a:lnTo>
                  <a:lnTo>
                    <a:pt x="21335" y="2501"/>
                  </a:lnTo>
                  <a:lnTo>
                    <a:pt x="17210" y="8042"/>
                  </a:lnTo>
                  <a:lnTo>
                    <a:pt x="14881" y="7294"/>
                  </a:lnTo>
                  <a:lnTo>
                    <a:pt x="11699" y="352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877244" y="2315246"/>
              <a:ext cx="45720" cy="53975"/>
            </a:xfrm>
            <a:custGeom>
              <a:avLst/>
              <a:gdLst/>
              <a:ahLst/>
              <a:cxnLst/>
              <a:rect l="l" t="t" r="r" b="b"/>
              <a:pathLst>
                <a:path w="45720" h="53975">
                  <a:moveTo>
                    <a:pt x="25131" y="0"/>
                  </a:moveTo>
                  <a:lnTo>
                    <a:pt x="17309" y="3853"/>
                  </a:lnTo>
                  <a:lnTo>
                    <a:pt x="15266" y="6730"/>
                  </a:lnTo>
                  <a:lnTo>
                    <a:pt x="14705" y="10008"/>
                  </a:lnTo>
                  <a:lnTo>
                    <a:pt x="11326" y="15062"/>
                  </a:lnTo>
                  <a:lnTo>
                    <a:pt x="8163" y="15147"/>
                  </a:lnTo>
                  <a:lnTo>
                    <a:pt x="3131" y="15125"/>
                  </a:lnTo>
                  <a:lnTo>
                    <a:pt x="0" y="17580"/>
                  </a:lnTo>
                  <a:lnTo>
                    <a:pt x="2538" y="25095"/>
                  </a:lnTo>
                  <a:lnTo>
                    <a:pt x="5043" y="26292"/>
                  </a:lnTo>
                  <a:lnTo>
                    <a:pt x="9067" y="29238"/>
                  </a:lnTo>
                  <a:lnTo>
                    <a:pt x="11083" y="35760"/>
                  </a:lnTo>
                  <a:lnTo>
                    <a:pt x="7567" y="47688"/>
                  </a:lnTo>
                  <a:lnTo>
                    <a:pt x="8329" y="47320"/>
                  </a:lnTo>
                  <a:lnTo>
                    <a:pt x="23035" y="42481"/>
                  </a:lnTo>
                  <a:lnTo>
                    <a:pt x="25423" y="43002"/>
                  </a:lnTo>
                  <a:lnTo>
                    <a:pt x="24661" y="53390"/>
                  </a:lnTo>
                  <a:lnTo>
                    <a:pt x="37678" y="50190"/>
                  </a:lnTo>
                  <a:lnTo>
                    <a:pt x="42695" y="42659"/>
                  </a:lnTo>
                  <a:lnTo>
                    <a:pt x="43419" y="41046"/>
                  </a:lnTo>
                  <a:lnTo>
                    <a:pt x="43749" y="38061"/>
                  </a:lnTo>
                  <a:lnTo>
                    <a:pt x="45210" y="35140"/>
                  </a:lnTo>
                  <a:lnTo>
                    <a:pt x="41031" y="31064"/>
                  </a:lnTo>
                  <a:lnTo>
                    <a:pt x="30363" y="24091"/>
                  </a:lnTo>
                  <a:lnTo>
                    <a:pt x="27645" y="20078"/>
                  </a:lnTo>
                  <a:lnTo>
                    <a:pt x="24633" y="14957"/>
                  </a:lnTo>
                  <a:lnTo>
                    <a:pt x="24059" y="11625"/>
                  </a:lnTo>
                  <a:lnTo>
                    <a:pt x="24650" y="7500"/>
                  </a:lnTo>
                  <a:lnTo>
                    <a:pt x="25131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6098120" y="2167177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60" h="43180">
                <a:moveTo>
                  <a:pt x="18008" y="25"/>
                </a:moveTo>
                <a:lnTo>
                  <a:pt x="0" y="20078"/>
                </a:lnTo>
                <a:lnTo>
                  <a:pt x="12024" y="21376"/>
                </a:lnTo>
                <a:lnTo>
                  <a:pt x="15879" y="25090"/>
                </a:lnTo>
                <a:lnTo>
                  <a:pt x="16189" y="29749"/>
                </a:lnTo>
                <a:lnTo>
                  <a:pt x="17576" y="33883"/>
                </a:lnTo>
                <a:lnTo>
                  <a:pt x="22250" y="38455"/>
                </a:lnTo>
                <a:lnTo>
                  <a:pt x="28003" y="37934"/>
                </a:lnTo>
                <a:lnTo>
                  <a:pt x="32626" y="42659"/>
                </a:lnTo>
                <a:lnTo>
                  <a:pt x="35598" y="40576"/>
                </a:lnTo>
                <a:lnTo>
                  <a:pt x="37299" y="33058"/>
                </a:lnTo>
                <a:lnTo>
                  <a:pt x="37655" y="32626"/>
                </a:lnTo>
                <a:lnTo>
                  <a:pt x="34721" y="27673"/>
                </a:lnTo>
                <a:lnTo>
                  <a:pt x="33286" y="25450"/>
                </a:lnTo>
                <a:lnTo>
                  <a:pt x="40144" y="17005"/>
                </a:lnTo>
                <a:lnTo>
                  <a:pt x="44742" y="21666"/>
                </a:lnTo>
                <a:lnTo>
                  <a:pt x="47688" y="17564"/>
                </a:lnTo>
                <a:lnTo>
                  <a:pt x="46621" y="14935"/>
                </a:lnTo>
                <a:lnTo>
                  <a:pt x="38150" y="9372"/>
                </a:lnTo>
                <a:lnTo>
                  <a:pt x="32245" y="5753"/>
                </a:lnTo>
                <a:lnTo>
                  <a:pt x="18008" y="25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5778206" y="1586203"/>
            <a:ext cx="541020" cy="900430"/>
            <a:chOff x="5778206" y="1586203"/>
            <a:chExt cx="541020" cy="900430"/>
          </a:xfrm>
        </p:grpSpPr>
        <p:sp>
          <p:nvSpPr>
            <p:cNvPr id="36" name="object 36" descr=""/>
            <p:cNvSpPr/>
            <p:nvPr/>
          </p:nvSpPr>
          <p:spPr>
            <a:xfrm>
              <a:off x="6280823" y="1705405"/>
              <a:ext cx="33655" cy="40640"/>
            </a:xfrm>
            <a:custGeom>
              <a:avLst/>
              <a:gdLst/>
              <a:ahLst/>
              <a:cxnLst/>
              <a:rect l="l" t="t" r="r" b="b"/>
              <a:pathLst>
                <a:path w="33654" h="40639">
                  <a:moveTo>
                    <a:pt x="10541" y="0"/>
                  </a:moveTo>
                  <a:lnTo>
                    <a:pt x="8453" y="5749"/>
                  </a:lnTo>
                  <a:lnTo>
                    <a:pt x="5291" y="11833"/>
                  </a:lnTo>
                  <a:lnTo>
                    <a:pt x="2245" y="17959"/>
                  </a:lnTo>
                  <a:lnTo>
                    <a:pt x="508" y="23837"/>
                  </a:lnTo>
                  <a:lnTo>
                    <a:pt x="0" y="28003"/>
                  </a:lnTo>
                  <a:lnTo>
                    <a:pt x="6096" y="28714"/>
                  </a:lnTo>
                  <a:lnTo>
                    <a:pt x="5524" y="37642"/>
                  </a:lnTo>
                  <a:lnTo>
                    <a:pt x="10808" y="40294"/>
                  </a:lnTo>
                  <a:lnTo>
                    <a:pt x="16790" y="40295"/>
                  </a:lnTo>
                  <a:lnTo>
                    <a:pt x="23414" y="38969"/>
                  </a:lnTo>
                  <a:lnTo>
                    <a:pt x="30619" y="37642"/>
                  </a:lnTo>
                  <a:lnTo>
                    <a:pt x="30035" y="35775"/>
                  </a:lnTo>
                  <a:lnTo>
                    <a:pt x="30365" y="29286"/>
                  </a:lnTo>
                  <a:lnTo>
                    <a:pt x="31394" y="22542"/>
                  </a:lnTo>
                  <a:lnTo>
                    <a:pt x="32321" y="17703"/>
                  </a:lnTo>
                  <a:lnTo>
                    <a:pt x="33134" y="12547"/>
                  </a:lnTo>
                  <a:lnTo>
                    <a:pt x="29578" y="10261"/>
                  </a:lnTo>
                  <a:lnTo>
                    <a:pt x="30619" y="7696"/>
                  </a:lnTo>
                  <a:lnTo>
                    <a:pt x="25603" y="5016"/>
                  </a:lnTo>
                  <a:lnTo>
                    <a:pt x="24003" y="4165"/>
                  </a:lnTo>
                  <a:lnTo>
                    <a:pt x="13754" y="2158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778206" y="1586203"/>
              <a:ext cx="541020" cy="900430"/>
            </a:xfrm>
            <a:custGeom>
              <a:avLst/>
              <a:gdLst/>
              <a:ahLst/>
              <a:cxnLst/>
              <a:rect l="l" t="t" r="r" b="b"/>
              <a:pathLst>
                <a:path w="541020" h="900430">
                  <a:moveTo>
                    <a:pt x="31788" y="831850"/>
                  </a:moveTo>
                  <a:lnTo>
                    <a:pt x="23148" y="835660"/>
                  </a:lnTo>
                  <a:lnTo>
                    <a:pt x="9129" y="840740"/>
                  </a:lnTo>
                  <a:lnTo>
                    <a:pt x="1193" y="844550"/>
                  </a:lnTo>
                  <a:lnTo>
                    <a:pt x="1320" y="845820"/>
                  </a:lnTo>
                  <a:lnTo>
                    <a:pt x="0" y="855980"/>
                  </a:lnTo>
                  <a:lnTo>
                    <a:pt x="1193" y="861060"/>
                  </a:lnTo>
                  <a:lnTo>
                    <a:pt x="4922" y="871220"/>
                  </a:lnTo>
                  <a:lnTo>
                    <a:pt x="9593" y="881380"/>
                  </a:lnTo>
                  <a:lnTo>
                    <a:pt x="11946" y="891540"/>
                  </a:lnTo>
                  <a:lnTo>
                    <a:pt x="8724" y="900430"/>
                  </a:lnTo>
                  <a:lnTo>
                    <a:pt x="13881" y="900430"/>
                  </a:lnTo>
                  <a:lnTo>
                    <a:pt x="18757" y="897890"/>
                  </a:lnTo>
                  <a:lnTo>
                    <a:pt x="19040" y="891540"/>
                  </a:lnTo>
                  <a:lnTo>
                    <a:pt x="19097" y="890270"/>
                  </a:lnTo>
                  <a:lnTo>
                    <a:pt x="19527" y="883920"/>
                  </a:lnTo>
                  <a:lnTo>
                    <a:pt x="21456" y="878840"/>
                  </a:lnTo>
                  <a:lnTo>
                    <a:pt x="26289" y="872490"/>
                  </a:lnTo>
                  <a:lnTo>
                    <a:pt x="31407" y="867410"/>
                  </a:lnTo>
                  <a:lnTo>
                    <a:pt x="43853" y="867410"/>
                  </a:lnTo>
                  <a:lnTo>
                    <a:pt x="53526" y="858520"/>
                  </a:lnTo>
                  <a:lnTo>
                    <a:pt x="65706" y="854710"/>
                  </a:lnTo>
                  <a:lnTo>
                    <a:pt x="91541" y="852170"/>
                  </a:lnTo>
                  <a:lnTo>
                    <a:pt x="101396" y="847090"/>
                  </a:lnTo>
                  <a:lnTo>
                    <a:pt x="113698" y="845820"/>
                  </a:lnTo>
                  <a:lnTo>
                    <a:pt x="185841" y="845820"/>
                  </a:lnTo>
                  <a:lnTo>
                    <a:pt x="231208" y="844550"/>
                  </a:lnTo>
                  <a:lnTo>
                    <a:pt x="322427" y="844550"/>
                  </a:lnTo>
                  <a:lnTo>
                    <a:pt x="322146" y="836930"/>
                  </a:lnTo>
                  <a:lnTo>
                    <a:pt x="38607" y="836930"/>
                  </a:lnTo>
                  <a:lnTo>
                    <a:pt x="31788" y="831850"/>
                  </a:lnTo>
                  <a:close/>
                </a:path>
                <a:path w="541020" h="900430">
                  <a:moveTo>
                    <a:pt x="43853" y="867410"/>
                  </a:moveTo>
                  <a:lnTo>
                    <a:pt x="31407" y="867410"/>
                  </a:lnTo>
                  <a:lnTo>
                    <a:pt x="35560" y="868680"/>
                  </a:lnTo>
                  <a:lnTo>
                    <a:pt x="43853" y="867410"/>
                  </a:lnTo>
                  <a:close/>
                </a:path>
                <a:path w="541020" h="900430">
                  <a:moveTo>
                    <a:pt x="185841" y="845820"/>
                  </a:moveTo>
                  <a:lnTo>
                    <a:pt x="113698" y="845820"/>
                  </a:lnTo>
                  <a:lnTo>
                    <a:pt x="127154" y="847090"/>
                  </a:lnTo>
                  <a:lnTo>
                    <a:pt x="140474" y="847090"/>
                  </a:lnTo>
                  <a:lnTo>
                    <a:pt x="185841" y="845820"/>
                  </a:lnTo>
                  <a:close/>
                </a:path>
                <a:path w="541020" h="900430">
                  <a:moveTo>
                    <a:pt x="43853" y="784860"/>
                  </a:moveTo>
                  <a:lnTo>
                    <a:pt x="36144" y="784860"/>
                  </a:lnTo>
                  <a:lnTo>
                    <a:pt x="29718" y="786130"/>
                  </a:lnTo>
                  <a:lnTo>
                    <a:pt x="31305" y="796290"/>
                  </a:lnTo>
                  <a:lnTo>
                    <a:pt x="34016" y="802640"/>
                  </a:lnTo>
                  <a:lnTo>
                    <a:pt x="37952" y="805180"/>
                  </a:lnTo>
                  <a:lnTo>
                    <a:pt x="41076" y="810260"/>
                  </a:lnTo>
                  <a:lnTo>
                    <a:pt x="41145" y="812800"/>
                  </a:lnTo>
                  <a:lnTo>
                    <a:pt x="41248" y="816610"/>
                  </a:lnTo>
                  <a:lnTo>
                    <a:pt x="41351" y="820420"/>
                  </a:lnTo>
                  <a:lnTo>
                    <a:pt x="40919" y="822960"/>
                  </a:lnTo>
                  <a:lnTo>
                    <a:pt x="42189" y="829310"/>
                  </a:lnTo>
                  <a:lnTo>
                    <a:pt x="38607" y="836930"/>
                  </a:lnTo>
                  <a:lnTo>
                    <a:pt x="322146" y="836930"/>
                  </a:lnTo>
                  <a:lnTo>
                    <a:pt x="324477" y="831850"/>
                  </a:lnTo>
                  <a:lnTo>
                    <a:pt x="328919" y="828040"/>
                  </a:lnTo>
                  <a:lnTo>
                    <a:pt x="332956" y="825500"/>
                  </a:lnTo>
                  <a:lnTo>
                    <a:pt x="69771" y="825500"/>
                  </a:lnTo>
                  <a:lnTo>
                    <a:pt x="69366" y="820420"/>
                  </a:lnTo>
                  <a:lnTo>
                    <a:pt x="69264" y="819150"/>
                  </a:lnTo>
                  <a:lnTo>
                    <a:pt x="69163" y="817880"/>
                  </a:lnTo>
                  <a:lnTo>
                    <a:pt x="69062" y="816610"/>
                  </a:lnTo>
                  <a:lnTo>
                    <a:pt x="68961" y="815340"/>
                  </a:lnTo>
                  <a:lnTo>
                    <a:pt x="68033" y="815340"/>
                  </a:lnTo>
                  <a:lnTo>
                    <a:pt x="59080" y="808990"/>
                  </a:lnTo>
                  <a:lnTo>
                    <a:pt x="52022" y="808990"/>
                  </a:lnTo>
                  <a:lnTo>
                    <a:pt x="49421" y="806450"/>
                  </a:lnTo>
                  <a:lnTo>
                    <a:pt x="46367" y="797560"/>
                  </a:lnTo>
                  <a:lnTo>
                    <a:pt x="45542" y="793750"/>
                  </a:lnTo>
                  <a:lnTo>
                    <a:pt x="44234" y="788670"/>
                  </a:lnTo>
                  <a:lnTo>
                    <a:pt x="43980" y="786130"/>
                  </a:lnTo>
                  <a:lnTo>
                    <a:pt x="43853" y="784860"/>
                  </a:lnTo>
                  <a:close/>
                </a:path>
                <a:path w="541020" h="900430">
                  <a:moveTo>
                    <a:pt x="84010" y="805180"/>
                  </a:moveTo>
                  <a:lnTo>
                    <a:pt x="82435" y="807720"/>
                  </a:lnTo>
                  <a:lnTo>
                    <a:pt x="80556" y="810260"/>
                  </a:lnTo>
                  <a:lnTo>
                    <a:pt x="78993" y="812800"/>
                  </a:lnTo>
                  <a:lnTo>
                    <a:pt x="75526" y="819150"/>
                  </a:lnTo>
                  <a:lnTo>
                    <a:pt x="72205" y="825500"/>
                  </a:lnTo>
                  <a:lnTo>
                    <a:pt x="332956" y="825500"/>
                  </a:lnTo>
                  <a:lnTo>
                    <a:pt x="334975" y="824230"/>
                  </a:lnTo>
                  <a:lnTo>
                    <a:pt x="330296" y="820420"/>
                  </a:lnTo>
                  <a:lnTo>
                    <a:pt x="321494" y="817880"/>
                  </a:lnTo>
                  <a:lnTo>
                    <a:pt x="313158" y="816610"/>
                  </a:lnTo>
                  <a:lnTo>
                    <a:pt x="309880" y="814070"/>
                  </a:lnTo>
                  <a:lnTo>
                    <a:pt x="310184" y="811530"/>
                  </a:lnTo>
                  <a:lnTo>
                    <a:pt x="316468" y="808990"/>
                  </a:lnTo>
                  <a:lnTo>
                    <a:pt x="94386" y="808990"/>
                  </a:lnTo>
                  <a:lnTo>
                    <a:pt x="84010" y="805180"/>
                  </a:lnTo>
                  <a:close/>
                </a:path>
                <a:path w="541020" h="900430">
                  <a:moveTo>
                    <a:pt x="56400" y="807720"/>
                  </a:moveTo>
                  <a:lnTo>
                    <a:pt x="54304" y="807720"/>
                  </a:lnTo>
                  <a:lnTo>
                    <a:pt x="52022" y="808990"/>
                  </a:lnTo>
                  <a:lnTo>
                    <a:pt x="59080" y="808990"/>
                  </a:lnTo>
                  <a:lnTo>
                    <a:pt x="56400" y="807720"/>
                  </a:lnTo>
                  <a:close/>
                </a:path>
                <a:path w="541020" h="900430">
                  <a:moveTo>
                    <a:pt x="334651" y="796290"/>
                  </a:moveTo>
                  <a:lnTo>
                    <a:pt x="94722" y="796290"/>
                  </a:lnTo>
                  <a:lnTo>
                    <a:pt x="98069" y="802640"/>
                  </a:lnTo>
                  <a:lnTo>
                    <a:pt x="94386" y="808990"/>
                  </a:lnTo>
                  <a:lnTo>
                    <a:pt x="316468" y="808990"/>
                  </a:lnTo>
                  <a:lnTo>
                    <a:pt x="325894" y="805180"/>
                  </a:lnTo>
                  <a:lnTo>
                    <a:pt x="327444" y="805180"/>
                  </a:lnTo>
                  <a:lnTo>
                    <a:pt x="330333" y="797560"/>
                  </a:lnTo>
                  <a:lnTo>
                    <a:pt x="334651" y="796290"/>
                  </a:lnTo>
                  <a:close/>
                </a:path>
                <a:path w="541020" h="900430">
                  <a:moveTo>
                    <a:pt x="353046" y="796290"/>
                  </a:moveTo>
                  <a:lnTo>
                    <a:pt x="334651" y="796290"/>
                  </a:lnTo>
                  <a:lnTo>
                    <a:pt x="338502" y="800100"/>
                  </a:lnTo>
                  <a:lnTo>
                    <a:pt x="339991" y="807720"/>
                  </a:lnTo>
                  <a:lnTo>
                    <a:pt x="348843" y="803910"/>
                  </a:lnTo>
                  <a:lnTo>
                    <a:pt x="346138" y="802640"/>
                  </a:lnTo>
                  <a:lnTo>
                    <a:pt x="352539" y="797560"/>
                  </a:lnTo>
                  <a:lnTo>
                    <a:pt x="353046" y="796290"/>
                  </a:lnTo>
                  <a:close/>
                </a:path>
                <a:path w="541020" h="900430">
                  <a:moveTo>
                    <a:pt x="89712" y="788670"/>
                  </a:moveTo>
                  <a:lnTo>
                    <a:pt x="84010" y="797560"/>
                  </a:lnTo>
                  <a:lnTo>
                    <a:pt x="94722" y="796290"/>
                  </a:lnTo>
                  <a:lnTo>
                    <a:pt x="353046" y="796290"/>
                  </a:lnTo>
                  <a:lnTo>
                    <a:pt x="353554" y="795020"/>
                  </a:lnTo>
                  <a:lnTo>
                    <a:pt x="213258" y="795020"/>
                  </a:lnTo>
                  <a:lnTo>
                    <a:pt x="207745" y="792480"/>
                  </a:lnTo>
                  <a:lnTo>
                    <a:pt x="92303" y="792480"/>
                  </a:lnTo>
                  <a:lnTo>
                    <a:pt x="89712" y="788670"/>
                  </a:lnTo>
                  <a:close/>
                </a:path>
                <a:path w="541020" h="900430">
                  <a:moveTo>
                    <a:pt x="230822" y="767080"/>
                  </a:moveTo>
                  <a:lnTo>
                    <a:pt x="218505" y="773430"/>
                  </a:lnTo>
                  <a:lnTo>
                    <a:pt x="215496" y="782320"/>
                  </a:lnTo>
                  <a:lnTo>
                    <a:pt x="215534" y="783590"/>
                  </a:lnTo>
                  <a:lnTo>
                    <a:pt x="215647" y="787400"/>
                  </a:lnTo>
                  <a:lnTo>
                    <a:pt x="215759" y="791210"/>
                  </a:lnTo>
                  <a:lnTo>
                    <a:pt x="213258" y="795020"/>
                  </a:lnTo>
                  <a:lnTo>
                    <a:pt x="353554" y="795020"/>
                  </a:lnTo>
                  <a:lnTo>
                    <a:pt x="354062" y="793750"/>
                  </a:lnTo>
                  <a:lnTo>
                    <a:pt x="357055" y="788670"/>
                  </a:lnTo>
                  <a:lnTo>
                    <a:pt x="361556" y="787400"/>
                  </a:lnTo>
                  <a:lnTo>
                    <a:pt x="380443" y="787400"/>
                  </a:lnTo>
                  <a:lnTo>
                    <a:pt x="383082" y="775970"/>
                  </a:lnTo>
                  <a:lnTo>
                    <a:pt x="392696" y="775970"/>
                  </a:lnTo>
                  <a:lnTo>
                    <a:pt x="388470" y="770890"/>
                  </a:lnTo>
                  <a:lnTo>
                    <a:pt x="242790" y="770890"/>
                  </a:lnTo>
                  <a:lnTo>
                    <a:pt x="230822" y="767080"/>
                  </a:lnTo>
                  <a:close/>
                </a:path>
                <a:path w="541020" h="900430">
                  <a:moveTo>
                    <a:pt x="378277" y="791210"/>
                  </a:moveTo>
                  <a:lnTo>
                    <a:pt x="369138" y="791210"/>
                  </a:lnTo>
                  <a:lnTo>
                    <a:pt x="375119" y="793750"/>
                  </a:lnTo>
                  <a:lnTo>
                    <a:pt x="378277" y="791210"/>
                  </a:lnTo>
                  <a:close/>
                </a:path>
                <a:path w="541020" h="900430">
                  <a:moveTo>
                    <a:pt x="124460" y="772160"/>
                  </a:moveTo>
                  <a:lnTo>
                    <a:pt x="122072" y="772160"/>
                  </a:lnTo>
                  <a:lnTo>
                    <a:pt x="107365" y="777240"/>
                  </a:lnTo>
                  <a:lnTo>
                    <a:pt x="106603" y="777240"/>
                  </a:lnTo>
                  <a:lnTo>
                    <a:pt x="98601" y="782320"/>
                  </a:lnTo>
                  <a:lnTo>
                    <a:pt x="96561" y="784860"/>
                  </a:lnTo>
                  <a:lnTo>
                    <a:pt x="97031" y="787400"/>
                  </a:lnTo>
                  <a:lnTo>
                    <a:pt x="96558" y="788670"/>
                  </a:lnTo>
                  <a:lnTo>
                    <a:pt x="92303" y="792480"/>
                  </a:lnTo>
                  <a:lnTo>
                    <a:pt x="176819" y="792480"/>
                  </a:lnTo>
                  <a:lnTo>
                    <a:pt x="175628" y="791210"/>
                  </a:lnTo>
                  <a:lnTo>
                    <a:pt x="176313" y="786130"/>
                  </a:lnTo>
                  <a:lnTo>
                    <a:pt x="139077" y="786130"/>
                  </a:lnTo>
                  <a:lnTo>
                    <a:pt x="138234" y="783590"/>
                  </a:lnTo>
                  <a:lnTo>
                    <a:pt x="123698" y="783590"/>
                  </a:lnTo>
                  <a:lnTo>
                    <a:pt x="124121" y="777240"/>
                  </a:lnTo>
                  <a:lnTo>
                    <a:pt x="124206" y="775970"/>
                  </a:lnTo>
                  <a:lnTo>
                    <a:pt x="124290" y="774700"/>
                  </a:lnTo>
                  <a:lnTo>
                    <a:pt x="124375" y="773430"/>
                  </a:lnTo>
                  <a:lnTo>
                    <a:pt x="124460" y="772160"/>
                  </a:lnTo>
                  <a:close/>
                </a:path>
                <a:path w="541020" h="900430">
                  <a:moveTo>
                    <a:pt x="181889" y="784860"/>
                  </a:moveTo>
                  <a:lnTo>
                    <a:pt x="176819" y="792480"/>
                  </a:lnTo>
                  <a:lnTo>
                    <a:pt x="207745" y="792480"/>
                  </a:lnTo>
                  <a:lnTo>
                    <a:pt x="204988" y="791210"/>
                  </a:lnTo>
                  <a:lnTo>
                    <a:pt x="197250" y="787400"/>
                  </a:lnTo>
                  <a:lnTo>
                    <a:pt x="181889" y="784860"/>
                  </a:lnTo>
                  <a:close/>
                </a:path>
                <a:path w="541020" h="900430">
                  <a:moveTo>
                    <a:pt x="380443" y="787400"/>
                  </a:moveTo>
                  <a:lnTo>
                    <a:pt x="361556" y="787400"/>
                  </a:lnTo>
                  <a:lnTo>
                    <a:pt x="367601" y="792480"/>
                  </a:lnTo>
                  <a:lnTo>
                    <a:pt x="369138" y="791210"/>
                  </a:lnTo>
                  <a:lnTo>
                    <a:pt x="378277" y="791210"/>
                  </a:lnTo>
                  <a:lnTo>
                    <a:pt x="379857" y="789940"/>
                  </a:lnTo>
                  <a:lnTo>
                    <a:pt x="380443" y="787400"/>
                  </a:lnTo>
                  <a:close/>
                </a:path>
                <a:path w="541020" h="900430">
                  <a:moveTo>
                    <a:pt x="146748" y="756920"/>
                  </a:moveTo>
                  <a:lnTo>
                    <a:pt x="146519" y="758190"/>
                  </a:lnTo>
                  <a:lnTo>
                    <a:pt x="145491" y="762000"/>
                  </a:lnTo>
                  <a:lnTo>
                    <a:pt x="142786" y="768350"/>
                  </a:lnTo>
                  <a:lnTo>
                    <a:pt x="142455" y="770890"/>
                  </a:lnTo>
                  <a:lnTo>
                    <a:pt x="140881" y="774700"/>
                  </a:lnTo>
                  <a:lnTo>
                    <a:pt x="142621" y="779780"/>
                  </a:lnTo>
                  <a:lnTo>
                    <a:pt x="139077" y="786130"/>
                  </a:lnTo>
                  <a:lnTo>
                    <a:pt x="176313" y="786130"/>
                  </a:lnTo>
                  <a:lnTo>
                    <a:pt x="176872" y="782320"/>
                  </a:lnTo>
                  <a:lnTo>
                    <a:pt x="176369" y="777240"/>
                  </a:lnTo>
                  <a:lnTo>
                    <a:pt x="176244" y="775970"/>
                  </a:lnTo>
                  <a:lnTo>
                    <a:pt x="176118" y="774700"/>
                  </a:lnTo>
                  <a:lnTo>
                    <a:pt x="175992" y="773430"/>
                  </a:lnTo>
                  <a:lnTo>
                    <a:pt x="175867" y="772160"/>
                  </a:lnTo>
                  <a:lnTo>
                    <a:pt x="175741" y="770890"/>
                  </a:lnTo>
                  <a:lnTo>
                    <a:pt x="175615" y="769620"/>
                  </a:lnTo>
                  <a:lnTo>
                    <a:pt x="179666" y="769620"/>
                  </a:lnTo>
                  <a:lnTo>
                    <a:pt x="177330" y="763270"/>
                  </a:lnTo>
                  <a:lnTo>
                    <a:pt x="172821" y="762000"/>
                  </a:lnTo>
                  <a:lnTo>
                    <a:pt x="152146" y="762000"/>
                  </a:lnTo>
                  <a:lnTo>
                    <a:pt x="146748" y="756920"/>
                  </a:lnTo>
                  <a:close/>
                </a:path>
                <a:path w="541020" h="900430">
                  <a:moveTo>
                    <a:pt x="136969" y="779780"/>
                  </a:moveTo>
                  <a:lnTo>
                    <a:pt x="136715" y="779780"/>
                  </a:lnTo>
                  <a:lnTo>
                    <a:pt x="123698" y="783590"/>
                  </a:lnTo>
                  <a:lnTo>
                    <a:pt x="138234" y="783590"/>
                  </a:lnTo>
                  <a:lnTo>
                    <a:pt x="136969" y="779780"/>
                  </a:lnTo>
                  <a:close/>
                </a:path>
                <a:path w="541020" h="900430">
                  <a:moveTo>
                    <a:pt x="234670" y="745490"/>
                  </a:moveTo>
                  <a:lnTo>
                    <a:pt x="232079" y="748030"/>
                  </a:lnTo>
                  <a:lnTo>
                    <a:pt x="231443" y="754380"/>
                  </a:lnTo>
                  <a:lnTo>
                    <a:pt x="237628" y="756920"/>
                  </a:lnTo>
                  <a:lnTo>
                    <a:pt x="245429" y="758190"/>
                  </a:lnTo>
                  <a:lnTo>
                    <a:pt x="249643" y="760730"/>
                  </a:lnTo>
                  <a:lnTo>
                    <a:pt x="249062" y="767080"/>
                  </a:lnTo>
                  <a:lnTo>
                    <a:pt x="248946" y="768350"/>
                  </a:lnTo>
                  <a:lnTo>
                    <a:pt x="248830" y="769620"/>
                  </a:lnTo>
                  <a:lnTo>
                    <a:pt x="242790" y="770890"/>
                  </a:lnTo>
                  <a:lnTo>
                    <a:pt x="388470" y="770890"/>
                  </a:lnTo>
                  <a:lnTo>
                    <a:pt x="387414" y="769620"/>
                  </a:lnTo>
                  <a:lnTo>
                    <a:pt x="385346" y="763270"/>
                  </a:lnTo>
                  <a:lnTo>
                    <a:pt x="384445" y="755650"/>
                  </a:lnTo>
                  <a:lnTo>
                    <a:pt x="383257" y="750570"/>
                  </a:lnTo>
                  <a:lnTo>
                    <a:pt x="247650" y="750570"/>
                  </a:lnTo>
                  <a:lnTo>
                    <a:pt x="234670" y="745490"/>
                  </a:lnTo>
                  <a:close/>
                </a:path>
                <a:path w="541020" h="900430">
                  <a:moveTo>
                    <a:pt x="154940" y="756920"/>
                  </a:moveTo>
                  <a:lnTo>
                    <a:pt x="152146" y="762000"/>
                  </a:lnTo>
                  <a:lnTo>
                    <a:pt x="172821" y="762000"/>
                  </a:lnTo>
                  <a:lnTo>
                    <a:pt x="154940" y="756920"/>
                  </a:lnTo>
                  <a:close/>
                </a:path>
                <a:path w="541020" h="900430">
                  <a:moveTo>
                    <a:pt x="385641" y="722630"/>
                  </a:moveTo>
                  <a:lnTo>
                    <a:pt x="255770" y="722630"/>
                  </a:lnTo>
                  <a:lnTo>
                    <a:pt x="262191" y="723900"/>
                  </a:lnTo>
                  <a:lnTo>
                    <a:pt x="255464" y="728980"/>
                  </a:lnTo>
                  <a:lnTo>
                    <a:pt x="252123" y="736600"/>
                  </a:lnTo>
                  <a:lnTo>
                    <a:pt x="250368" y="745490"/>
                  </a:lnTo>
                  <a:lnTo>
                    <a:pt x="248399" y="749300"/>
                  </a:lnTo>
                  <a:lnTo>
                    <a:pt x="247650" y="750570"/>
                  </a:lnTo>
                  <a:lnTo>
                    <a:pt x="383257" y="750570"/>
                  </a:lnTo>
                  <a:lnTo>
                    <a:pt x="382663" y="748030"/>
                  </a:lnTo>
                  <a:lnTo>
                    <a:pt x="379616" y="746760"/>
                  </a:lnTo>
                  <a:lnTo>
                    <a:pt x="375567" y="746760"/>
                  </a:lnTo>
                  <a:lnTo>
                    <a:pt x="374123" y="742950"/>
                  </a:lnTo>
                  <a:lnTo>
                    <a:pt x="378891" y="732790"/>
                  </a:lnTo>
                  <a:lnTo>
                    <a:pt x="380161" y="730250"/>
                  </a:lnTo>
                  <a:lnTo>
                    <a:pt x="385517" y="730250"/>
                  </a:lnTo>
                  <a:lnTo>
                    <a:pt x="385868" y="726440"/>
                  </a:lnTo>
                  <a:lnTo>
                    <a:pt x="385985" y="725170"/>
                  </a:lnTo>
                  <a:lnTo>
                    <a:pt x="385641" y="722630"/>
                  </a:lnTo>
                  <a:close/>
                </a:path>
                <a:path w="541020" h="900430">
                  <a:moveTo>
                    <a:pt x="385517" y="730250"/>
                  </a:moveTo>
                  <a:lnTo>
                    <a:pt x="380161" y="730250"/>
                  </a:lnTo>
                  <a:lnTo>
                    <a:pt x="383946" y="736600"/>
                  </a:lnTo>
                  <a:lnTo>
                    <a:pt x="385165" y="734060"/>
                  </a:lnTo>
                  <a:lnTo>
                    <a:pt x="385517" y="730250"/>
                  </a:lnTo>
                  <a:close/>
                </a:path>
                <a:path w="541020" h="900430">
                  <a:moveTo>
                    <a:pt x="257200" y="692150"/>
                  </a:moveTo>
                  <a:lnTo>
                    <a:pt x="255917" y="692150"/>
                  </a:lnTo>
                  <a:lnTo>
                    <a:pt x="247442" y="695960"/>
                  </a:lnTo>
                  <a:lnTo>
                    <a:pt x="239504" y="702310"/>
                  </a:lnTo>
                  <a:lnTo>
                    <a:pt x="231930" y="709930"/>
                  </a:lnTo>
                  <a:lnTo>
                    <a:pt x="224548" y="717550"/>
                  </a:lnTo>
                  <a:lnTo>
                    <a:pt x="223862" y="717550"/>
                  </a:lnTo>
                  <a:lnTo>
                    <a:pt x="220332" y="722630"/>
                  </a:lnTo>
                  <a:lnTo>
                    <a:pt x="219532" y="725170"/>
                  </a:lnTo>
                  <a:lnTo>
                    <a:pt x="220383" y="726440"/>
                  </a:lnTo>
                  <a:lnTo>
                    <a:pt x="218668" y="732790"/>
                  </a:lnTo>
                  <a:lnTo>
                    <a:pt x="219532" y="734060"/>
                  </a:lnTo>
                  <a:lnTo>
                    <a:pt x="230917" y="735330"/>
                  </a:lnTo>
                  <a:lnTo>
                    <a:pt x="244171" y="728980"/>
                  </a:lnTo>
                  <a:lnTo>
                    <a:pt x="255770" y="722630"/>
                  </a:lnTo>
                  <a:lnTo>
                    <a:pt x="385641" y="722630"/>
                  </a:lnTo>
                  <a:lnTo>
                    <a:pt x="384609" y="715010"/>
                  </a:lnTo>
                  <a:lnTo>
                    <a:pt x="382886" y="706120"/>
                  </a:lnTo>
                  <a:lnTo>
                    <a:pt x="382775" y="702310"/>
                  </a:lnTo>
                  <a:lnTo>
                    <a:pt x="382663" y="698500"/>
                  </a:lnTo>
                  <a:lnTo>
                    <a:pt x="383584" y="697230"/>
                  </a:lnTo>
                  <a:lnTo>
                    <a:pt x="262191" y="697230"/>
                  </a:lnTo>
                  <a:lnTo>
                    <a:pt x="257759" y="695960"/>
                  </a:lnTo>
                  <a:lnTo>
                    <a:pt x="257200" y="692150"/>
                  </a:lnTo>
                  <a:close/>
                </a:path>
                <a:path w="541020" h="900430">
                  <a:moveTo>
                    <a:pt x="297332" y="629920"/>
                  </a:moveTo>
                  <a:lnTo>
                    <a:pt x="296316" y="633730"/>
                  </a:lnTo>
                  <a:lnTo>
                    <a:pt x="292392" y="633730"/>
                  </a:lnTo>
                  <a:lnTo>
                    <a:pt x="290899" y="643890"/>
                  </a:lnTo>
                  <a:lnTo>
                    <a:pt x="290406" y="655320"/>
                  </a:lnTo>
                  <a:lnTo>
                    <a:pt x="290310" y="660400"/>
                  </a:lnTo>
                  <a:lnTo>
                    <a:pt x="290238" y="664210"/>
                  </a:lnTo>
                  <a:lnTo>
                    <a:pt x="289801" y="668020"/>
                  </a:lnTo>
                  <a:lnTo>
                    <a:pt x="286046" y="669290"/>
                  </a:lnTo>
                  <a:lnTo>
                    <a:pt x="280639" y="670560"/>
                  </a:lnTo>
                  <a:lnTo>
                    <a:pt x="274168" y="674370"/>
                  </a:lnTo>
                  <a:lnTo>
                    <a:pt x="267220" y="689610"/>
                  </a:lnTo>
                  <a:lnTo>
                    <a:pt x="268126" y="692150"/>
                  </a:lnTo>
                  <a:lnTo>
                    <a:pt x="269663" y="694690"/>
                  </a:lnTo>
                  <a:lnTo>
                    <a:pt x="268722" y="697230"/>
                  </a:lnTo>
                  <a:lnTo>
                    <a:pt x="383584" y="697230"/>
                  </a:lnTo>
                  <a:lnTo>
                    <a:pt x="386345" y="693420"/>
                  </a:lnTo>
                  <a:lnTo>
                    <a:pt x="394077" y="685800"/>
                  </a:lnTo>
                  <a:lnTo>
                    <a:pt x="401748" y="676910"/>
                  </a:lnTo>
                  <a:lnTo>
                    <a:pt x="405244" y="670560"/>
                  </a:lnTo>
                  <a:lnTo>
                    <a:pt x="403358" y="666750"/>
                  </a:lnTo>
                  <a:lnTo>
                    <a:pt x="399361" y="660400"/>
                  </a:lnTo>
                  <a:lnTo>
                    <a:pt x="395796" y="651510"/>
                  </a:lnTo>
                  <a:lnTo>
                    <a:pt x="338747" y="651510"/>
                  </a:lnTo>
                  <a:lnTo>
                    <a:pt x="338567" y="650240"/>
                  </a:lnTo>
                  <a:lnTo>
                    <a:pt x="327431" y="650240"/>
                  </a:lnTo>
                  <a:lnTo>
                    <a:pt x="323061" y="648970"/>
                  </a:lnTo>
                  <a:lnTo>
                    <a:pt x="318373" y="643890"/>
                  </a:lnTo>
                  <a:lnTo>
                    <a:pt x="315475" y="637540"/>
                  </a:lnTo>
                  <a:lnTo>
                    <a:pt x="311861" y="637540"/>
                  </a:lnTo>
                  <a:lnTo>
                    <a:pt x="296735" y="636270"/>
                  </a:lnTo>
                  <a:lnTo>
                    <a:pt x="297213" y="631190"/>
                  </a:lnTo>
                  <a:lnTo>
                    <a:pt x="297332" y="629920"/>
                  </a:lnTo>
                  <a:close/>
                </a:path>
                <a:path w="541020" h="900430">
                  <a:moveTo>
                    <a:pt x="341934" y="638810"/>
                  </a:moveTo>
                  <a:lnTo>
                    <a:pt x="339191" y="640080"/>
                  </a:lnTo>
                  <a:lnTo>
                    <a:pt x="343331" y="650240"/>
                  </a:lnTo>
                  <a:lnTo>
                    <a:pt x="338747" y="651510"/>
                  </a:lnTo>
                  <a:lnTo>
                    <a:pt x="395796" y="651510"/>
                  </a:lnTo>
                  <a:lnTo>
                    <a:pt x="395294" y="643890"/>
                  </a:lnTo>
                  <a:lnTo>
                    <a:pt x="361599" y="643890"/>
                  </a:lnTo>
                  <a:lnTo>
                    <a:pt x="357755" y="642620"/>
                  </a:lnTo>
                  <a:lnTo>
                    <a:pt x="344462" y="642620"/>
                  </a:lnTo>
                  <a:lnTo>
                    <a:pt x="341934" y="638810"/>
                  </a:lnTo>
                  <a:close/>
                </a:path>
                <a:path w="541020" h="900430">
                  <a:moveTo>
                    <a:pt x="329958" y="643890"/>
                  </a:moveTo>
                  <a:lnTo>
                    <a:pt x="327431" y="650240"/>
                  </a:lnTo>
                  <a:lnTo>
                    <a:pt x="338567" y="650240"/>
                  </a:lnTo>
                  <a:lnTo>
                    <a:pt x="338027" y="646430"/>
                  </a:lnTo>
                  <a:lnTo>
                    <a:pt x="332460" y="646430"/>
                  </a:lnTo>
                  <a:lnTo>
                    <a:pt x="329958" y="643890"/>
                  </a:lnTo>
                  <a:close/>
                </a:path>
                <a:path w="541020" h="900430">
                  <a:moveTo>
                    <a:pt x="337667" y="643890"/>
                  </a:moveTo>
                  <a:lnTo>
                    <a:pt x="332460" y="646430"/>
                  </a:lnTo>
                  <a:lnTo>
                    <a:pt x="338027" y="646430"/>
                  </a:lnTo>
                  <a:lnTo>
                    <a:pt x="337667" y="643890"/>
                  </a:lnTo>
                  <a:close/>
                </a:path>
                <a:path w="541020" h="900430">
                  <a:moveTo>
                    <a:pt x="415290" y="627380"/>
                  </a:moveTo>
                  <a:lnTo>
                    <a:pt x="364058" y="627380"/>
                  </a:lnTo>
                  <a:lnTo>
                    <a:pt x="365086" y="633730"/>
                  </a:lnTo>
                  <a:lnTo>
                    <a:pt x="365018" y="635000"/>
                  </a:lnTo>
                  <a:lnTo>
                    <a:pt x="364950" y="636270"/>
                  </a:lnTo>
                  <a:lnTo>
                    <a:pt x="364882" y="637540"/>
                  </a:lnTo>
                  <a:lnTo>
                    <a:pt x="364814" y="638810"/>
                  </a:lnTo>
                  <a:lnTo>
                    <a:pt x="364746" y="640080"/>
                  </a:lnTo>
                  <a:lnTo>
                    <a:pt x="364678" y="641350"/>
                  </a:lnTo>
                  <a:lnTo>
                    <a:pt x="361599" y="643890"/>
                  </a:lnTo>
                  <a:lnTo>
                    <a:pt x="395294" y="643890"/>
                  </a:lnTo>
                  <a:lnTo>
                    <a:pt x="395211" y="642620"/>
                  </a:lnTo>
                  <a:lnTo>
                    <a:pt x="398093" y="638810"/>
                  </a:lnTo>
                  <a:lnTo>
                    <a:pt x="403712" y="635000"/>
                  </a:lnTo>
                  <a:lnTo>
                    <a:pt x="410100" y="631190"/>
                  </a:lnTo>
                  <a:lnTo>
                    <a:pt x="415290" y="627380"/>
                  </a:lnTo>
                  <a:close/>
                </a:path>
                <a:path w="541020" h="900430">
                  <a:moveTo>
                    <a:pt x="355053" y="641350"/>
                  </a:moveTo>
                  <a:lnTo>
                    <a:pt x="344462" y="642620"/>
                  </a:lnTo>
                  <a:lnTo>
                    <a:pt x="357755" y="642620"/>
                  </a:lnTo>
                  <a:lnTo>
                    <a:pt x="355053" y="641350"/>
                  </a:lnTo>
                  <a:close/>
                </a:path>
                <a:path w="541020" h="900430">
                  <a:moveTo>
                    <a:pt x="314896" y="636270"/>
                  </a:moveTo>
                  <a:lnTo>
                    <a:pt x="311861" y="637540"/>
                  </a:lnTo>
                  <a:lnTo>
                    <a:pt x="315475" y="637540"/>
                  </a:lnTo>
                  <a:lnTo>
                    <a:pt x="314896" y="636270"/>
                  </a:lnTo>
                  <a:close/>
                </a:path>
                <a:path w="541020" h="900430">
                  <a:moveTo>
                    <a:pt x="412762" y="624923"/>
                  </a:moveTo>
                  <a:lnTo>
                    <a:pt x="352880" y="624923"/>
                  </a:lnTo>
                  <a:lnTo>
                    <a:pt x="351091" y="628650"/>
                  </a:lnTo>
                  <a:lnTo>
                    <a:pt x="356628" y="635000"/>
                  </a:lnTo>
                  <a:lnTo>
                    <a:pt x="364058" y="627380"/>
                  </a:lnTo>
                  <a:lnTo>
                    <a:pt x="412381" y="627380"/>
                  </a:lnTo>
                  <a:lnTo>
                    <a:pt x="412762" y="624923"/>
                  </a:lnTo>
                  <a:close/>
                </a:path>
                <a:path w="541020" h="900430">
                  <a:moveTo>
                    <a:pt x="412559" y="553720"/>
                  </a:moveTo>
                  <a:lnTo>
                    <a:pt x="301091" y="553720"/>
                  </a:lnTo>
                  <a:lnTo>
                    <a:pt x="305790" y="561340"/>
                  </a:lnTo>
                  <a:lnTo>
                    <a:pt x="338747" y="561340"/>
                  </a:lnTo>
                  <a:lnTo>
                    <a:pt x="355053" y="589280"/>
                  </a:lnTo>
                  <a:lnTo>
                    <a:pt x="358063" y="590550"/>
                  </a:lnTo>
                  <a:lnTo>
                    <a:pt x="366534" y="596900"/>
                  </a:lnTo>
                  <a:lnTo>
                    <a:pt x="369747" y="604520"/>
                  </a:lnTo>
                  <a:lnTo>
                    <a:pt x="365239" y="605790"/>
                  </a:lnTo>
                  <a:lnTo>
                    <a:pt x="361937" y="614680"/>
                  </a:lnTo>
                  <a:lnTo>
                    <a:pt x="357212" y="614680"/>
                  </a:lnTo>
                  <a:lnTo>
                    <a:pt x="355511" y="622300"/>
                  </a:lnTo>
                  <a:lnTo>
                    <a:pt x="352441" y="624923"/>
                  </a:lnTo>
                  <a:lnTo>
                    <a:pt x="412922" y="624923"/>
                  </a:lnTo>
                  <a:lnTo>
                    <a:pt x="406057" y="621030"/>
                  </a:lnTo>
                  <a:lnTo>
                    <a:pt x="409168" y="619760"/>
                  </a:lnTo>
                  <a:lnTo>
                    <a:pt x="410972" y="614680"/>
                  </a:lnTo>
                  <a:lnTo>
                    <a:pt x="361937" y="614680"/>
                  </a:lnTo>
                  <a:lnTo>
                    <a:pt x="357898" y="613410"/>
                  </a:lnTo>
                  <a:lnTo>
                    <a:pt x="411422" y="613410"/>
                  </a:lnTo>
                  <a:lnTo>
                    <a:pt x="412775" y="609600"/>
                  </a:lnTo>
                  <a:lnTo>
                    <a:pt x="404145" y="609600"/>
                  </a:lnTo>
                  <a:lnTo>
                    <a:pt x="402813" y="603250"/>
                  </a:lnTo>
                  <a:lnTo>
                    <a:pt x="405208" y="593090"/>
                  </a:lnTo>
                  <a:lnTo>
                    <a:pt x="407758" y="585470"/>
                  </a:lnTo>
                  <a:lnTo>
                    <a:pt x="434919" y="585470"/>
                  </a:lnTo>
                  <a:lnTo>
                    <a:pt x="435368" y="584200"/>
                  </a:lnTo>
                  <a:lnTo>
                    <a:pt x="432854" y="574040"/>
                  </a:lnTo>
                  <a:lnTo>
                    <a:pt x="424395" y="574040"/>
                  </a:lnTo>
                  <a:lnTo>
                    <a:pt x="422770" y="572770"/>
                  </a:lnTo>
                  <a:lnTo>
                    <a:pt x="412889" y="556260"/>
                  </a:lnTo>
                  <a:lnTo>
                    <a:pt x="412775" y="554990"/>
                  </a:lnTo>
                  <a:lnTo>
                    <a:pt x="412559" y="553720"/>
                  </a:lnTo>
                  <a:close/>
                </a:path>
                <a:path w="541020" h="900430">
                  <a:moveTo>
                    <a:pt x="319919" y="603250"/>
                  </a:moveTo>
                  <a:lnTo>
                    <a:pt x="304977" y="603250"/>
                  </a:lnTo>
                  <a:lnTo>
                    <a:pt x="311365" y="607060"/>
                  </a:lnTo>
                  <a:lnTo>
                    <a:pt x="320700" y="607060"/>
                  </a:lnTo>
                  <a:lnTo>
                    <a:pt x="319919" y="603250"/>
                  </a:lnTo>
                  <a:close/>
                </a:path>
                <a:path w="541020" h="900430">
                  <a:moveTo>
                    <a:pt x="338747" y="561340"/>
                  </a:moveTo>
                  <a:lnTo>
                    <a:pt x="301485" y="561340"/>
                  </a:lnTo>
                  <a:lnTo>
                    <a:pt x="312394" y="562610"/>
                  </a:lnTo>
                  <a:lnTo>
                    <a:pt x="313880" y="567690"/>
                  </a:lnTo>
                  <a:lnTo>
                    <a:pt x="305041" y="570230"/>
                  </a:lnTo>
                  <a:lnTo>
                    <a:pt x="302348" y="571500"/>
                  </a:lnTo>
                  <a:lnTo>
                    <a:pt x="304406" y="577850"/>
                  </a:lnTo>
                  <a:lnTo>
                    <a:pt x="299847" y="579120"/>
                  </a:lnTo>
                  <a:lnTo>
                    <a:pt x="301643" y="586740"/>
                  </a:lnTo>
                  <a:lnTo>
                    <a:pt x="304409" y="590550"/>
                  </a:lnTo>
                  <a:lnTo>
                    <a:pt x="304351" y="593090"/>
                  </a:lnTo>
                  <a:lnTo>
                    <a:pt x="304265" y="596900"/>
                  </a:lnTo>
                  <a:lnTo>
                    <a:pt x="297332" y="605790"/>
                  </a:lnTo>
                  <a:lnTo>
                    <a:pt x="304977" y="603250"/>
                  </a:lnTo>
                  <a:lnTo>
                    <a:pt x="319919" y="603250"/>
                  </a:lnTo>
                  <a:lnTo>
                    <a:pt x="319659" y="601980"/>
                  </a:lnTo>
                  <a:lnTo>
                    <a:pt x="319913" y="601980"/>
                  </a:lnTo>
                  <a:lnTo>
                    <a:pt x="321557" y="594360"/>
                  </a:lnTo>
                  <a:lnTo>
                    <a:pt x="323305" y="588010"/>
                  </a:lnTo>
                  <a:lnTo>
                    <a:pt x="327122" y="582930"/>
                  </a:lnTo>
                  <a:lnTo>
                    <a:pt x="334975" y="581660"/>
                  </a:lnTo>
                  <a:lnTo>
                    <a:pt x="332828" y="575310"/>
                  </a:lnTo>
                  <a:lnTo>
                    <a:pt x="331879" y="568960"/>
                  </a:lnTo>
                  <a:lnTo>
                    <a:pt x="333421" y="562610"/>
                  </a:lnTo>
                  <a:lnTo>
                    <a:pt x="338747" y="561340"/>
                  </a:lnTo>
                  <a:close/>
                </a:path>
                <a:path w="541020" h="900430">
                  <a:moveTo>
                    <a:pt x="434919" y="585470"/>
                  </a:moveTo>
                  <a:lnTo>
                    <a:pt x="407758" y="585470"/>
                  </a:lnTo>
                  <a:lnTo>
                    <a:pt x="420306" y="594360"/>
                  </a:lnTo>
                  <a:lnTo>
                    <a:pt x="420789" y="593090"/>
                  </a:lnTo>
                  <a:lnTo>
                    <a:pt x="426765" y="593090"/>
                  </a:lnTo>
                  <a:lnTo>
                    <a:pt x="429650" y="590550"/>
                  </a:lnTo>
                  <a:lnTo>
                    <a:pt x="432031" y="590550"/>
                  </a:lnTo>
                  <a:lnTo>
                    <a:pt x="433570" y="589280"/>
                  </a:lnTo>
                  <a:lnTo>
                    <a:pt x="434919" y="585470"/>
                  </a:lnTo>
                  <a:close/>
                </a:path>
                <a:path w="541020" h="900430">
                  <a:moveTo>
                    <a:pt x="426765" y="593090"/>
                  </a:moveTo>
                  <a:lnTo>
                    <a:pt x="420789" y="593090"/>
                  </a:lnTo>
                  <a:lnTo>
                    <a:pt x="424929" y="594360"/>
                  </a:lnTo>
                  <a:lnTo>
                    <a:pt x="425323" y="594360"/>
                  </a:lnTo>
                  <a:lnTo>
                    <a:pt x="426765" y="593090"/>
                  </a:lnTo>
                  <a:close/>
                </a:path>
                <a:path w="541020" h="900430">
                  <a:moveTo>
                    <a:pt x="425742" y="568960"/>
                  </a:moveTo>
                  <a:lnTo>
                    <a:pt x="424395" y="574040"/>
                  </a:lnTo>
                  <a:lnTo>
                    <a:pt x="432854" y="574040"/>
                  </a:lnTo>
                  <a:lnTo>
                    <a:pt x="425742" y="568960"/>
                  </a:lnTo>
                  <a:close/>
                </a:path>
                <a:path w="541020" h="900430">
                  <a:moveTo>
                    <a:pt x="450418" y="525780"/>
                  </a:moveTo>
                  <a:lnTo>
                    <a:pt x="297243" y="525780"/>
                  </a:lnTo>
                  <a:lnTo>
                    <a:pt x="294817" y="535940"/>
                  </a:lnTo>
                  <a:lnTo>
                    <a:pt x="292045" y="544830"/>
                  </a:lnTo>
                  <a:lnTo>
                    <a:pt x="289406" y="554990"/>
                  </a:lnTo>
                  <a:lnTo>
                    <a:pt x="291040" y="560070"/>
                  </a:lnTo>
                  <a:lnTo>
                    <a:pt x="301091" y="553720"/>
                  </a:lnTo>
                  <a:lnTo>
                    <a:pt x="412559" y="553720"/>
                  </a:lnTo>
                  <a:lnTo>
                    <a:pt x="421462" y="546100"/>
                  </a:lnTo>
                  <a:lnTo>
                    <a:pt x="424967" y="543560"/>
                  </a:lnTo>
                  <a:lnTo>
                    <a:pt x="434080" y="543560"/>
                  </a:lnTo>
                  <a:lnTo>
                    <a:pt x="439964" y="537210"/>
                  </a:lnTo>
                  <a:lnTo>
                    <a:pt x="450418" y="525780"/>
                  </a:lnTo>
                  <a:close/>
                </a:path>
                <a:path w="541020" h="900430">
                  <a:moveTo>
                    <a:pt x="434080" y="543560"/>
                  </a:moveTo>
                  <a:lnTo>
                    <a:pt x="424967" y="543560"/>
                  </a:lnTo>
                  <a:lnTo>
                    <a:pt x="425056" y="551180"/>
                  </a:lnTo>
                  <a:lnTo>
                    <a:pt x="429082" y="548640"/>
                  </a:lnTo>
                  <a:lnTo>
                    <a:pt x="432903" y="544830"/>
                  </a:lnTo>
                  <a:lnTo>
                    <a:pt x="434080" y="543560"/>
                  </a:lnTo>
                  <a:close/>
                </a:path>
                <a:path w="541020" h="900430">
                  <a:moveTo>
                    <a:pt x="280708" y="529590"/>
                  </a:moveTo>
                  <a:lnTo>
                    <a:pt x="287299" y="533400"/>
                  </a:lnTo>
                  <a:lnTo>
                    <a:pt x="287608" y="530860"/>
                  </a:lnTo>
                  <a:lnTo>
                    <a:pt x="283883" y="530860"/>
                  </a:lnTo>
                  <a:lnTo>
                    <a:pt x="280708" y="529590"/>
                  </a:lnTo>
                  <a:close/>
                </a:path>
                <a:path w="541020" h="900430">
                  <a:moveTo>
                    <a:pt x="453976" y="510540"/>
                  </a:moveTo>
                  <a:lnTo>
                    <a:pt x="282384" y="510540"/>
                  </a:lnTo>
                  <a:lnTo>
                    <a:pt x="279285" y="519430"/>
                  </a:lnTo>
                  <a:lnTo>
                    <a:pt x="279768" y="525780"/>
                  </a:lnTo>
                  <a:lnTo>
                    <a:pt x="283883" y="530860"/>
                  </a:lnTo>
                  <a:lnTo>
                    <a:pt x="287608" y="530860"/>
                  </a:lnTo>
                  <a:lnTo>
                    <a:pt x="288226" y="525780"/>
                  </a:lnTo>
                  <a:lnTo>
                    <a:pt x="450418" y="525780"/>
                  </a:lnTo>
                  <a:lnTo>
                    <a:pt x="453467" y="511810"/>
                  </a:lnTo>
                  <a:lnTo>
                    <a:pt x="453976" y="510540"/>
                  </a:lnTo>
                  <a:close/>
                </a:path>
                <a:path w="541020" h="900430">
                  <a:moveTo>
                    <a:pt x="300545" y="455930"/>
                  </a:moveTo>
                  <a:lnTo>
                    <a:pt x="299847" y="455930"/>
                  </a:lnTo>
                  <a:lnTo>
                    <a:pt x="292680" y="459740"/>
                  </a:lnTo>
                  <a:lnTo>
                    <a:pt x="286132" y="462280"/>
                  </a:lnTo>
                  <a:lnTo>
                    <a:pt x="279539" y="466090"/>
                  </a:lnTo>
                  <a:lnTo>
                    <a:pt x="272237" y="468630"/>
                  </a:lnTo>
                  <a:lnTo>
                    <a:pt x="278814" y="471170"/>
                  </a:lnTo>
                  <a:lnTo>
                    <a:pt x="279917" y="476250"/>
                  </a:lnTo>
                  <a:lnTo>
                    <a:pt x="277253" y="486410"/>
                  </a:lnTo>
                  <a:lnTo>
                    <a:pt x="276805" y="494030"/>
                  </a:lnTo>
                  <a:lnTo>
                    <a:pt x="275171" y="509270"/>
                  </a:lnTo>
                  <a:lnTo>
                    <a:pt x="274751" y="516890"/>
                  </a:lnTo>
                  <a:lnTo>
                    <a:pt x="282384" y="510540"/>
                  </a:lnTo>
                  <a:lnTo>
                    <a:pt x="453976" y="510540"/>
                  </a:lnTo>
                  <a:lnTo>
                    <a:pt x="457031" y="502920"/>
                  </a:lnTo>
                  <a:lnTo>
                    <a:pt x="462965" y="500380"/>
                  </a:lnTo>
                  <a:lnTo>
                    <a:pt x="455434" y="495300"/>
                  </a:lnTo>
                  <a:lnTo>
                    <a:pt x="462687" y="490220"/>
                  </a:lnTo>
                  <a:lnTo>
                    <a:pt x="465000" y="481330"/>
                  </a:lnTo>
                  <a:lnTo>
                    <a:pt x="465022" y="476250"/>
                  </a:lnTo>
                  <a:lnTo>
                    <a:pt x="441642" y="476250"/>
                  </a:lnTo>
                  <a:lnTo>
                    <a:pt x="437316" y="469900"/>
                  </a:lnTo>
                  <a:lnTo>
                    <a:pt x="438173" y="466090"/>
                  </a:lnTo>
                  <a:lnTo>
                    <a:pt x="358813" y="466090"/>
                  </a:lnTo>
                  <a:lnTo>
                    <a:pt x="354342" y="461010"/>
                  </a:lnTo>
                  <a:lnTo>
                    <a:pt x="311899" y="461010"/>
                  </a:lnTo>
                  <a:lnTo>
                    <a:pt x="300545" y="455930"/>
                  </a:lnTo>
                  <a:close/>
                </a:path>
                <a:path w="541020" h="900430">
                  <a:moveTo>
                    <a:pt x="465480" y="461010"/>
                  </a:moveTo>
                  <a:lnTo>
                    <a:pt x="452932" y="461010"/>
                  </a:lnTo>
                  <a:lnTo>
                    <a:pt x="441642" y="476250"/>
                  </a:lnTo>
                  <a:lnTo>
                    <a:pt x="465022" y="476250"/>
                  </a:lnTo>
                  <a:lnTo>
                    <a:pt x="465097" y="469900"/>
                  </a:lnTo>
                  <a:lnTo>
                    <a:pt x="465152" y="468630"/>
                  </a:lnTo>
                  <a:lnTo>
                    <a:pt x="465261" y="466090"/>
                  </a:lnTo>
                  <a:lnTo>
                    <a:pt x="465371" y="463550"/>
                  </a:lnTo>
                  <a:lnTo>
                    <a:pt x="465480" y="461010"/>
                  </a:lnTo>
                  <a:close/>
                </a:path>
                <a:path w="541020" h="900430">
                  <a:moveTo>
                    <a:pt x="460173" y="424180"/>
                  </a:moveTo>
                  <a:lnTo>
                    <a:pt x="385165" y="424180"/>
                  </a:lnTo>
                  <a:lnTo>
                    <a:pt x="385140" y="430530"/>
                  </a:lnTo>
                  <a:lnTo>
                    <a:pt x="383203" y="438150"/>
                  </a:lnTo>
                  <a:lnTo>
                    <a:pt x="383072" y="440690"/>
                  </a:lnTo>
                  <a:lnTo>
                    <a:pt x="383006" y="441960"/>
                  </a:lnTo>
                  <a:lnTo>
                    <a:pt x="382941" y="443230"/>
                  </a:lnTo>
                  <a:lnTo>
                    <a:pt x="382876" y="444500"/>
                  </a:lnTo>
                  <a:lnTo>
                    <a:pt x="387680" y="452120"/>
                  </a:lnTo>
                  <a:lnTo>
                    <a:pt x="379524" y="453390"/>
                  </a:lnTo>
                  <a:lnTo>
                    <a:pt x="371936" y="458470"/>
                  </a:lnTo>
                  <a:lnTo>
                    <a:pt x="365004" y="463550"/>
                  </a:lnTo>
                  <a:lnTo>
                    <a:pt x="358813" y="466090"/>
                  </a:lnTo>
                  <a:lnTo>
                    <a:pt x="438173" y="466090"/>
                  </a:lnTo>
                  <a:lnTo>
                    <a:pt x="441705" y="462280"/>
                  </a:lnTo>
                  <a:lnTo>
                    <a:pt x="445401" y="458470"/>
                  </a:lnTo>
                  <a:lnTo>
                    <a:pt x="452996" y="452120"/>
                  </a:lnTo>
                  <a:lnTo>
                    <a:pt x="460078" y="449580"/>
                  </a:lnTo>
                  <a:lnTo>
                    <a:pt x="465466" y="448310"/>
                  </a:lnTo>
                  <a:lnTo>
                    <a:pt x="468172" y="447040"/>
                  </a:lnTo>
                  <a:lnTo>
                    <a:pt x="463575" y="441960"/>
                  </a:lnTo>
                  <a:lnTo>
                    <a:pt x="462965" y="438150"/>
                  </a:lnTo>
                  <a:lnTo>
                    <a:pt x="460870" y="438150"/>
                  </a:lnTo>
                  <a:lnTo>
                    <a:pt x="460362" y="436880"/>
                  </a:lnTo>
                  <a:lnTo>
                    <a:pt x="457949" y="435610"/>
                  </a:lnTo>
                  <a:lnTo>
                    <a:pt x="453811" y="431800"/>
                  </a:lnTo>
                  <a:lnTo>
                    <a:pt x="460173" y="424180"/>
                  </a:lnTo>
                  <a:close/>
                </a:path>
                <a:path w="541020" h="900430">
                  <a:moveTo>
                    <a:pt x="321449" y="429260"/>
                  </a:moveTo>
                  <a:lnTo>
                    <a:pt x="318668" y="430530"/>
                  </a:lnTo>
                  <a:lnTo>
                    <a:pt x="317652" y="440690"/>
                  </a:lnTo>
                  <a:lnTo>
                    <a:pt x="315023" y="443230"/>
                  </a:lnTo>
                  <a:lnTo>
                    <a:pt x="307365" y="448310"/>
                  </a:lnTo>
                  <a:lnTo>
                    <a:pt x="311899" y="461010"/>
                  </a:lnTo>
                  <a:lnTo>
                    <a:pt x="354342" y="461010"/>
                  </a:lnTo>
                  <a:lnTo>
                    <a:pt x="352090" y="458470"/>
                  </a:lnTo>
                  <a:lnTo>
                    <a:pt x="336232" y="458470"/>
                  </a:lnTo>
                  <a:lnTo>
                    <a:pt x="333756" y="457200"/>
                  </a:lnTo>
                  <a:lnTo>
                    <a:pt x="336346" y="449580"/>
                  </a:lnTo>
                  <a:lnTo>
                    <a:pt x="330847" y="440690"/>
                  </a:lnTo>
                  <a:lnTo>
                    <a:pt x="321449" y="429260"/>
                  </a:lnTo>
                  <a:close/>
                </a:path>
                <a:path w="541020" h="900430">
                  <a:moveTo>
                    <a:pt x="345302" y="454660"/>
                  </a:moveTo>
                  <a:lnTo>
                    <a:pt x="336232" y="458470"/>
                  </a:lnTo>
                  <a:lnTo>
                    <a:pt x="352090" y="458470"/>
                  </a:lnTo>
                  <a:lnTo>
                    <a:pt x="345302" y="454660"/>
                  </a:lnTo>
                  <a:close/>
                </a:path>
                <a:path w="541020" h="900430">
                  <a:moveTo>
                    <a:pt x="461860" y="407670"/>
                  </a:moveTo>
                  <a:lnTo>
                    <a:pt x="375132" y="407670"/>
                  </a:lnTo>
                  <a:lnTo>
                    <a:pt x="378777" y="410210"/>
                  </a:lnTo>
                  <a:lnTo>
                    <a:pt x="374802" y="419100"/>
                  </a:lnTo>
                  <a:lnTo>
                    <a:pt x="379336" y="426720"/>
                  </a:lnTo>
                  <a:lnTo>
                    <a:pt x="384949" y="424180"/>
                  </a:lnTo>
                  <a:lnTo>
                    <a:pt x="460173" y="424180"/>
                  </a:lnTo>
                  <a:lnTo>
                    <a:pt x="466052" y="415290"/>
                  </a:lnTo>
                  <a:lnTo>
                    <a:pt x="461860" y="407670"/>
                  </a:lnTo>
                  <a:close/>
                </a:path>
                <a:path w="541020" h="900430">
                  <a:moveTo>
                    <a:pt x="485236" y="384810"/>
                  </a:moveTo>
                  <a:lnTo>
                    <a:pt x="344055" y="384810"/>
                  </a:lnTo>
                  <a:lnTo>
                    <a:pt x="347401" y="386080"/>
                  </a:lnTo>
                  <a:lnTo>
                    <a:pt x="345020" y="401320"/>
                  </a:lnTo>
                  <a:lnTo>
                    <a:pt x="354431" y="407670"/>
                  </a:lnTo>
                  <a:lnTo>
                    <a:pt x="363929" y="408940"/>
                  </a:lnTo>
                  <a:lnTo>
                    <a:pt x="375132" y="407670"/>
                  </a:lnTo>
                  <a:lnTo>
                    <a:pt x="461860" y="407670"/>
                  </a:lnTo>
                  <a:lnTo>
                    <a:pt x="460463" y="405130"/>
                  </a:lnTo>
                  <a:lnTo>
                    <a:pt x="477825" y="405130"/>
                  </a:lnTo>
                  <a:lnTo>
                    <a:pt x="480398" y="403860"/>
                  </a:lnTo>
                  <a:lnTo>
                    <a:pt x="485236" y="384810"/>
                  </a:lnTo>
                  <a:close/>
                </a:path>
                <a:path w="541020" h="900430">
                  <a:moveTo>
                    <a:pt x="477825" y="405130"/>
                  </a:moveTo>
                  <a:lnTo>
                    <a:pt x="465124" y="405130"/>
                  </a:lnTo>
                  <a:lnTo>
                    <a:pt x="472678" y="407670"/>
                  </a:lnTo>
                  <a:lnTo>
                    <a:pt x="477825" y="405130"/>
                  </a:lnTo>
                  <a:close/>
                </a:path>
                <a:path w="541020" h="900430">
                  <a:moveTo>
                    <a:pt x="332473" y="313690"/>
                  </a:moveTo>
                  <a:lnTo>
                    <a:pt x="331698" y="320040"/>
                  </a:lnTo>
                  <a:lnTo>
                    <a:pt x="335165" y="331470"/>
                  </a:lnTo>
                  <a:lnTo>
                    <a:pt x="334695" y="332740"/>
                  </a:lnTo>
                  <a:lnTo>
                    <a:pt x="325678" y="345440"/>
                  </a:lnTo>
                  <a:lnTo>
                    <a:pt x="322427" y="353060"/>
                  </a:lnTo>
                  <a:lnTo>
                    <a:pt x="327723" y="359410"/>
                  </a:lnTo>
                  <a:lnTo>
                    <a:pt x="330669" y="364490"/>
                  </a:lnTo>
                  <a:lnTo>
                    <a:pt x="319913" y="365760"/>
                  </a:lnTo>
                  <a:lnTo>
                    <a:pt x="315330" y="383540"/>
                  </a:lnTo>
                  <a:lnTo>
                    <a:pt x="308562" y="386080"/>
                  </a:lnTo>
                  <a:lnTo>
                    <a:pt x="304646" y="388620"/>
                  </a:lnTo>
                  <a:lnTo>
                    <a:pt x="308622" y="401320"/>
                  </a:lnTo>
                  <a:lnTo>
                    <a:pt x="312661" y="401320"/>
                  </a:lnTo>
                  <a:lnTo>
                    <a:pt x="311480" y="396240"/>
                  </a:lnTo>
                  <a:lnTo>
                    <a:pt x="318973" y="389890"/>
                  </a:lnTo>
                  <a:lnTo>
                    <a:pt x="320255" y="387350"/>
                  </a:lnTo>
                  <a:lnTo>
                    <a:pt x="322427" y="386080"/>
                  </a:lnTo>
                  <a:lnTo>
                    <a:pt x="327924" y="381000"/>
                  </a:lnTo>
                  <a:lnTo>
                    <a:pt x="335414" y="375920"/>
                  </a:lnTo>
                  <a:lnTo>
                    <a:pt x="342060" y="374650"/>
                  </a:lnTo>
                  <a:lnTo>
                    <a:pt x="480537" y="374650"/>
                  </a:lnTo>
                  <a:lnTo>
                    <a:pt x="481999" y="369570"/>
                  </a:lnTo>
                  <a:lnTo>
                    <a:pt x="499876" y="369570"/>
                  </a:lnTo>
                  <a:lnTo>
                    <a:pt x="501891" y="367030"/>
                  </a:lnTo>
                  <a:lnTo>
                    <a:pt x="499833" y="363220"/>
                  </a:lnTo>
                  <a:lnTo>
                    <a:pt x="505015" y="356870"/>
                  </a:lnTo>
                  <a:lnTo>
                    <a:pt x="522211" y="355600"/>
                  </a:lnTo>
                  <a:lnTo>
                    <a:pt x="523582" y="350520"/>
                  </a:lnTo>
                  <a:lnTo>
                    <a:pt x="486168" y="350520"/>
                  </a:lnTo>
                  <a:lnTo>
                    <a:pt x="482090" y="349250"/>
                  </a:lnTo>
                  <a:lnTo>
                    <a:pt x="481001" y="344170"/>
                  </a:lnTo>
                  <a:lnTo>
                    <a:pt x="485559" y="337820"/>
                  </a:lnTo>
                  <a:lnTo>
                    <a:pt x="478166" y="326390"/>
                  </a:lnTo>
                  <a:lnTo>
                    <a:pt x="482684" y="320040"/>
                  </a:lnTo>
                  <a:lnTo>
                    <a:pt x="489031" y="316230"/>
                  </a:lnTo>
                  <a:lnTo>
                    <a:pt x="339380" y="316230"/>
                  </a:lnTo>
                  <a:lnTo>
                    <a:pt x="332473" y="313690"/>
                  </a:lnTo>
                  <a:close/>
                </a:path>
                <a:path w="541020" h="900430">
                  <a:moveTo>
                    <a:pt x="480537" y="374650"/>
                  </a:moveTo>
                  <a:lnTo>
                    <a:pt x="342060" y="374650"/>
                  </a:lnTo>
                  <a:lnTo>
                    <a:pt x="345020" y="379730"/>
                  </a:lnTo>
                  <a:lnTo>
                    <a:pt x="335303" y="379730"/>
                  </a:lnTo>
                  <a:lnTo>
                    <a:pt x="335057" y="383540"/>
                  </a:lnTo>
                  <a:lnTo>
                    <a:pt x="334975" y="384810"/>
                  </a:lnTo>
                  <a:lnTo>
                    <a:pt x="338680" y="386080"/>
                  </a:lnTo>
                  <a:lnTo>
                    <a:pt x="344055" y="384810"/>
                  </a:lnTo>
                  <a:lnTo>
                    <a:pt x="485236" y="384810"/>
                  </a:lnTo>
                  <a:lnTo>
                    <a:pt x="485559" y="383540"/>
                  </a:lnTo>
                  <a:lnTo>
                    <a:pt x="483469" y="379730"/>
                  </a:lnTo>
                  <a:lnTo>
                    <a:pt x="480537" y="374650"/>
                  </a:lnTo>
                  <a:close/>
                </a:path>
                <a:path w="541020" h="900430">
                  <a:moveTo>
                    <a:pt x="499876" y="369570"/>
                  </a:moveTo>
                  <a:lnTo>
                    <a:pt x="481999" y="369570"/>
                  </a:lnTo>
                  <a:lnTo>
                    <a:pt x="493090" y="370840"/>
                  </a:lnTo>
                  <a:lnTo>
                    <a:pt x="498868" y="370840"/>
                  </a:lnTo>
                  <a:lnTo>
                    <a:pt x="499876" y="369570"/>
                  </a:lnTo>
                  <a:close/>
                </a:path>
                <a:path w="541020" h="900430">
                  <a:moveTo>
                    <a:pt x="499442" y="321310"/>
                  </a:moveTo>
                  <a:lnTo>
                    <a:pt x="491832" y="322580"/>
                  </a:lnTo>
                  <a:lnTo>
                    <a:pt x="490931" y="323850"/>
                  </a:lnTo>
                  <a:lnTo>
                    <a:pt x="492861" y="335280"/>
                  </a:lnTo>
                  <a:lnTo>
                    <a:pt x="490575" y="342900"/>
                  </a:lnTo>
                  <a:lnTo>
                    <a:pt x="486168" y="350520"/>
                  </a:lnTo>
                  <a:lnTo>
                    <a:pt x="523582" y="350520"/>
                  </a:lnTo>
                  <a:lnTo>
                    <a:pt x="524611" y="346710"/>
                  </a:lnTo>
                  <a:lnTo>
                    <a:pt x="519315" y="344170"/>
                  </a:lnTo>
                  <a:lnTo>
                    <a:pt x="520230" y="341630"/>
                  </a:lnTo>
                  <a:lnTo>
                    <a:pt x="510260" y="341630"/>
                  </a:lnTo>
                  <a:lnTo>
                    <a:pt x="510630" y="341369"/>
                  </a:lnTo>
                  <a:lnTo>
                    <a:pt x="505637" y="337820"/>
                  </a:lnTo>
                  <a:lnTo>
                    <a:pt x="502578" y="332740"/>
                  </a:lnTo>
                  <a:lnTo>
                    <a:pt x="501769" y="326390"/>
                  </a:lnTo>
                  <a:lnTo>
                    <a:pt x="499442" y="321310"/>
                  </a:lnTo>
                  <a:close/>
                </a:path>
                <a:path w="541020" h="900430">
                  <a:moveTo>
                    <a:pt x="510630" y="341369"/>
                  </a:moveTo>
                  <a:lnTo>
                    <a:pt x="510260" y="341630"/>
                  </a:lnTo>
                  <a:lnTo>
                    <a:pt x="510997" y="341630"/>
                  </a:lnTo>
                  <a:lnTo>
                    <a:pt x="510630" y="341369"/>
                  </a:lnTo>
                  <a:close/>
                </a:path>
                <a:path w="541020" h="900430">
                  <a:moveTo>
                    <a:pt x="515670" y="337820"/>
                  </a:moveTo>
                  <a:lnTo>
                    <a:pt x="510630" y="341369"/>
                  </a:lnTo>
                  <a:lnTo>
                    <a:pt x="510997" y="341630"/>
                  </a:lnTo>
                  <a:lnTo>
                    <a:pt x="520230" y="341630"/>
                  </a:lnTo>
                  <a:lnTo>
                    <a:pt x="520687" y="340360"/>
                  </a:lnTo>
                  <a:lnTo>
                    <a:pt x="519404" y="340360"/>
                  </a:lnTo>
                  <a:lnTo>
                    <a:pt x="516394" y="339090"/>
                  </a:lnTo>
                  <a:lnTo>
                    <a:pt x="515670" y="337820"/>
                  </a:lnTo>
                  <a:close/>
                </a:path>
                <a:path w="541020" h="900430">
                  <a:moveTo>
                    <a:pt x="349181" y="295910"/>
                  </a:moveTo>
                  <a:lnTo>
                    <a:pt x="339991" y="300990"/>
                  </a:lnTo>
                  <a:lnTo>
                    <a:pt x="342613" y="307340"/>
                  </a:lnTo>
                  <a:lnTo>
                    <a:pt x="342585" y="313690"/>
                  </a:lnTo>
                  <a:lnTo>
                    <a:pt x="339380" y="316230"/>
                  </a:lnTo>
                  <a:lnTo>
                    <a:pt x="489031" y="316230"/>
                  </a:lnTo>
                  <a:lnTo>
                    <a:pt x="491147" y="314960"/>
                  </a:lnTo>
                  <a:lnTo>
                    <a:pt x="495592" y="306070"/>
                  </a:lnTo>
                  <a:lnTo>
                    <a:pt x="360070" y="306070"/>
                  </a:lnTo>
                  <a:lnTo>
                    <a:pt x="354759" y="303530"/>
                  </a:lnTo>
                  <a:lnTo>
                    <a:pt x="352617" y="298450"/>
                  </a:lnTo>
                  <a:lnTo>
                    <a:pt x="349181" y="295910"/>
                  </a:lnTo>
                  <a:close/>
                </a:path>
                <a:path w="541020" h="900430">
                  <a:moveTo>
                    <a:pt x="364375" y="304800"/>
                  </a:moveTo>
                  <a:lnTo>
                    <a:pt x="360070" y="306070"/>
                  </a:lnTo>
                  <a:lnTo>
                    <a:pt x="367042" y="306070"/>
                  </a:lnTo>
                  <a:lnTo>
                    <a:pt x="364375" y="304800"/>
                  </a:lnTo>
                  <a:close/>
                </a:path>
                <a:path w="541020" h="900430">
                  <a:moveTo>
                    <a:pt x="484094" y="284480"/>
                  </a:moveTo>
                  <a:lnTo>
                    <a:pt x="356835" y="284480"/>
                  </a:lnTo>
                  <a:lnTo>
                    <a:pt x="364096" y="289560"/>
                  </a:lnTo>
                  <a:lnTo>
                    <a:pt x="369346" y="295910"/>
                  </a:lnTo>
                  <a:lnTo>
                    <a:pt x="370116" y="302260"/>
                  </a:lnTo>
                  <a:lnTo>
                    <a:pt x="367042" y="306070"/>
                  </a:lnTo>
                  <a:lnTo>
                    <a:pt x="488970" y="306070"/>
                  </a:lnTo>
                  <a:lnTo>
                    <a:pt x="483944" y="302260"/>
                  </a:lnTo>
                  <a:lnTo>
                    <a:pt x="482860" y="298450"/>
                  </a:lnTo>
                  <a:lnTo>
                    <a:pt x="488061" y="295910"/>
                  </a:lnTo>
                  <a:lnTo>
                    <a:pt x="484094" y="284480"/>
                  </a:lnTo>
                  <a:close/>
                </a:path>
                <a:path w="541020" h="900430">
                  <a:moveTo>
                    <a:pt x="347522" y="267970"/>
                  </a:moveTo>
                  <a:lnTo>
                    <a:pt x="345198" y="267970"/>
                  </a:lnTo>
                  <a:lnTo>
                    <a:pt x="340258" y="276860"/>
                  </a:lnTo>
                  <a:lnTo>
                    <a:pt x="344411" y="285750"/>
                  </a:lnTo>
                  <a:lnTo>
                    <a:pt x="349846" y="284480"/>
                  </a:lnTo>
                  <a:lnTo>
                    <a:pt x="484094" y="284480"/>
                  </a:lnTo>
                  <a:lnTo>
                    <a:pt x="481010" y="275590"/>
                  </a:lnTo>
                  <a:lnTo>
                    <a:pt x="482292" y="271780"/>
                  </a:lnTo>
                  <a:lnTo>
                    <a:pt x="356336" y="271780"/>
                  </a:lnTo>
                  <a:lnTo>
                    <a:pt x="347522" y="267970"/>
                  </a:lnTo>
                  <a:close/>
                </a:path>
                <a:path w="541020" h="900430">
                  <a:moveTo>
                    <a:pt x="356835" y="284480"/>
                  </a:moveTo>
                  <a:lnTo>
                    <a:pt x="349846" y="284480"/>
                  </a:lnTo>
                  <a:lnTo>
                    <a:pt x="350037" y="285750"/>
                  </a:lnTo>
                  <a:lnTo>
                    <a:pt x="356835" y="284480"/>
                  </a:lnTo>
                  <a:close/>
                </a:path>
                <a:path w="541020" h="900430">
                  <a:moveTo>
                    <a:pt x="355053" y="245110"/>
                  </a:moveTo>
                  <a:lnTo>
                    <a:pt x="349849" y="251460"/>
                  </a:lnTo>
                  <a:lnTo>
                    <a:pt x="349110" y="255270"/>
                  </a:lnTo>
                  <a:lnTo>
                    <a:pt x="350714" y="259080"/>
                  </a:lnTo>
                  <a:lnTo>
                    <a:pt x="352539" y="262890"/>
                  </a:lnTo>
                  <a:lnTo>
                    <a:pt x="354527" y="265430"/>
                  </a:lnTo>
                  <a:lnTo>
                    <a:pt x="357231" y="270510"/>
                  </a:lnTo>
                  <a:lnTo>
                    <a:pt x="356336" y="271780"/>
                  </a:lnTo>
                  <a:lnTo>
                    <a:pt x="482292" y="271780"/>
                  </a:lnTo>
                  <a:lnTo>
                    <a:pt x="483574" y="267970"/>
                  </a:lnTo>
                  <a:lnTo>
                    <a:pt x="489639" y="266700"/>
                  </a:lnTo>
                  <a:lnTo>
                    <a:pt x="493090" y="264160"/>
                  </a:lnTo>
                  <a:lnTo>
                    <a:pt x="485721" y="254000"/>
                  </a:lnTo>
                  <a:lnTo>
                    <a:pt x="485149" y="252730"/>
                  </a:lnTo>
                  <a:lnTo>
                    <a:pt x="379868" y="252730"/>
                  </a:lnTo>
                  <a:lnTo>
                    <a:pt x="367728" y="251460"/>
                  </a:lnTo>
                  <a:lnTo>
                    <a:pt x="355053" y="245110"/>
                  </a:lnTo>
                  <a:close/>
                </a:path>
                <a:path w="541020" h="900430">
                  <a:moveTo>
                    <a:pt x="362585" y="182880"/>
                  </a:moveTo>
                  <a:lnTo>
                    <a:pt x="367460" y="196850"/>
                  </a:lnTo>
                  <a:lnTo>
                    <a:pt x="373251" y="212090"/>
                  </a:lnTo>
                  <a:lnTo>
                    <a:pt x="375591" y="227330"/>
                  </a:lnTo>
                  <a:lnTo>
                    <a:pt x="370116" y="238760"/>
                  </a:lnTo>
                  <a:lnTo>
                    <a:pt x="383366" y="248920"/>
                  </a:lnTo>
                  <a:lnTo>
                    <a:pt x="379868" y="252730"/>
                  </a:lnTo>
                  <a:lnTo>
                    <a:pt x="485149" y="252730"/>
                  </a:lnTo>
                  <a:lnTo>
                    <a:pt x="482288" y="246380"/>
                  </a:lnTo>
                  <a:lnTo>
                    <a:pt x="483942" y="238760"/>
                  </a:lnTo>
                  <a:lnTo>
                    <a:pt x="491832" y="229870"/>
                  </a:lnTo>
                  <a:lnTo>
                    <a:pt x="497109" y="229870"/>
                  </a:lnTo>
                  <a:lnTo>
                    <a:pt x="500608" y="224790"/>
                  </a:lnTo>
                  <a:lnTo>
                    <a:pt x="503593" y="220980"/>
                  </a:lnTo>
                  <a:lnTo>
                    <a:pt x="502894" y="219710"/>
                  </a:lnTo>
                  <a:lnTo>
                    <a:pt x="491020" y="219710"/>
                  </a:lnTo>
                  <a:lnTo>
                    <a:pt x="482892" y="208280"/>
                  </a:lnTo>
                  <a:lnTo>
                    <a:pt x="480529" y="205740"/>
                  </a:lnTo>
                  <a:lnTo>
                    <a:pt x="470966" y="204470"/>
                  </a:lnTo>
                  <a:lnTo>
                    <a:pt x="466820" y="196850"/>
                  </a:lnTo>
                  <a:lnTo>
                    <a:pt x="468274" y="189230"/>
                  </a:lnTo>
                  <a:lnTo>
                    <a:pt x="476478" y="189230"/>
                  </a:lnTo>
                  <a:lnTo>
                    <a:pt x="477122" y="186690"/>
                  </a:lnTo>
                  <a:lnTo>
                    <a:pt x="485753" y="186690"/>
                  </a:lnTo>
                  <a:lnTo>
                    <a:pt x="485818" y="185420"/>
                  </a:lnTo>
                  <a:lnTo>
                    <a:pt x="485882" y="184150"/>
                  </a:lnTo>
                  <a:lnTo>
                    <a:pt x="372618" y="184150"/>
                  </a:lnTo>
                  <a:lnTo>
                    <a:pt x="362585" y="182880"/>
                  </a:lnTo>
                  <a:close/>
                </a:path>
                <a:path w="541020" h="900430">
                  <a:moveTo>
                    <a:pt x="497109" y="229870"/>
                  </a:moveTo>
                  <a:lnTo>
                    <a:pt x="493770" y="229870"/>
                  </a:lnTo>
                  <a:lnTo>
                    <a:pt x="494596" y="231140"/>
                  </a:lnTo>
                  <a:lnTo>
                    <a:pt x="496235" y="231140"/>
                  </a:lnTo>
                  <a:lnTo>
                    <a:pt x="497109" y="229870"/>
                  </a:lnTo>
                  <a:close/>
                </a:path>
                <a:path w="541020" h="900430">
                  <a:moveTo>
                    <a:pt x="502153" y="217170"/>
                  </a:moveTo>
                  <a:lnTo>
                    <a:pt x="497152" y="217170"/>
                  </a:lnTo>
                  <a:lnTo>
                    <a:pt x="493568" y="219710"/>
                  </a:lnTo>
                  <a:lnTo>
                    <a:pt x="502894" y="219710"/>
                  </a:lnTo>
                  <a:lnTo>
                    <a:pt x="508139" y="222250"/>
                  </a:lnTo>
                  <a:lnTo>
                    <a:pt x="502153" y="217170"/>
                  </a:lnTo>
                  <a:close/>
                </a:path>
                <a:path w="541020" h="900430">
                  <a:moveTo>
                    <a:pt x="476478" y="189230"/>
                  </a:moveTo>
                  <a:lnTo>
                    <a:pt x="468274" y="189230"/>
                  </a:lnTo>
                  <a:lnTo>
                    <a:pt x="475513" y="193040"/>
                  </a:lnTo>
                  <a:lnTo>
                    <a:pt x="476478" y="189230"/>
                  </a:lnTo>
                  <a:close/>
                </a:path>
                <a:path w="541020" h="900430">
                  <a:moveTo>
                    <a:pt x="485753" y="186690"/>
                  </a:moveTo>
                  <a:lnTo>
                    <a:pt x="478783" y="186690"/>
                  </a:lnTo>
                  <a:lnTo>
                    <a:pt x="481321" y="187960"/>
                  </a:lnTo>
                  <a:lnTo>
                    <a:pt x="485559" y="190500"/>
                  </a:lnTo>
                  <a:lnTo>
                    <a:pt x="485623" y="189230"/>
                  </a:lnTo>
                  <a:lnTo>
                    <a:pt x="485688" y="187960"/>
                  </a:lnTo>
                  <a:lnTo>
                    <a:pt x="485753" y="186690"/>
                  </a:lnTo>
                  <a:close/>
                </a:path>
                <a:path w="541020" h="900430">
                  <a:moveTo>
                    <a:pt x="505736" y="177800"/>
                  </a:moveTo>
                  <a:lnTo>
                    <a:pt x="486206" y="177800"/>
                  </a:lnTo>
                  <a:lnTo>
                    <a:pt x="494842" y="185420"/>
                  </a:lnTo>
                  <a:lnTo>
                    <a:pt x="497954" y="184150"/>
                  </a:lnTo>
                  <a:lnTo>
                    <a:pt x="502084" y="184150"/>
                  </a:lnTo>
                  <a:lnTo>
                    <a:pt x="497928" y="179070"/>
                  </a:lnTo>
                  <a:lnTo>
                    <a:pt x="505142" y="179070"/>
                  </a:lnTo>
                  <a:lnTo>
                    <a:pt x="505736" y="177800"/>
                  </a:lnTo>
                  <a:close/>
                </a:path>
                <a:path w="541020" h="900430">
                  <a:moveTo>
                    <a:pt x="502084" y="184150"/>
                  </a:moveTo>
                  <a:lnTo>
                    <a:pt x="497954" y="184150"/>
                  </a:lnTo>
                  <a:lnTo>
                    <a:pt x="500761" y="185420"/>
                  </a:lnTo>
                  <a:lnTo>
                    <a:pt x="503123" y="185420"/>
                  </a:lnTo>
                  <a:lnTo>
                    <a:pt x="502084" y="184150"/>
                  </a:lnTo>
                  <a:close/>
                </a:path>
                <a:path w="541020" h="900430">
                  <a:moveTo>
                    <a:pt x="366160" y="175637"/>
                  </a:moveTo>
                  <a:lnTo>
                    <a:pt x="374091" y="181610"/>
                  </a:lnTo>
                  <a:lnTo>
                    <a:pt x="372618" y="184150"/>
                  </a:lnTo>
                  <a:lnTo>
                    <a:pt x="485882" y="184150"/>
                  </a:lnTo>
                  <a:lnTo>
                    <a:pt x="486142" y="179070"/>
                  </a:lnTo>
                  <a:lnTo>
                    <a:pt x="486206" y="177800"/>
                  </a:lnTo>
                  <a:lnTo>
                    <a:pt x="505736" y="177800"/>
                  </a:lnTo>
                  <a:lnTo>
                    <a:pt x="506330" y="176530"/>
                  </a:lnTo>
                  <a:lnTo>
                    <a:pt x="368693" y="176530"/>
                  </a:lnTo>
                  <a:lnTo>
                    <a:pt x="366160" y="175637"/>
                  </a:lnTo>
                  <a:close/>
                </a:path>
                <a:path w="541020" h="900430">
                  <a:moveTo>
                    <a:pt x="383581" y="154940"/>
                  </a:moveTo>
                  <a:lnTo>
                    <a:pt x="377634" y="154940"/>
                  </a:lnTo>
                  <a:lnTo>
                    <a:pt x="372973" y="160020"/>
                  </a:lnTo>
                  <a:lnTo>
                    <a:pt x="376161" y="165100"/>
                  </a:lnTo>
                  <a:lnTo>
                    <a:pt x="370967" y="172720"/>
                  </a:lnTo>
                  <a:lnTo>
                    <a:pt x="368693" y="176530"/>
                  </a:lnTo>
                  <a:lnTo>
                    <a:pt x="506330" y="176530"/>
                  </a:lnTo>
                  <a:lnTo>
                    <a:pt x="508112" y="172720"/>
                  </a:lnTo>
                  <a:lnTo>
                    <a:pt x="403987" y="172720"/>
                  </a:lnTo>
                  <a:lnTo>
                    <a:pt x="401485" y="171450"/>
                  </a:lnTo>
                  <a:lnTo>
                    <a:pt x="403402" y="165100"/>
                  </a:lnTo>
                  <a:lnTo>
                    <a:pt x="402742" y="165100"/>
                  </a:lnTo>
                  <a:lnTo>
                    <a:pt x="396902" y="160020"/>
                  </a:lnTo>
                  <a:lnTo>
                    <a:pt x="383581" y="154940"/>
                  </a:lnTo>
                  <a:close/>
                </a:path>
                <a:path w="541020" h="900430">
                  <a:moveTo>
                    <a:pt x="365658" y="175260"/>
                  </a:moveTo>
                  <a:lnTo>
                    <a:pt x="365086" y="175260"/>
                  </a:lnTo>
                  <a:lnTo>
                    <a:pt x="366160" y="175637"/>
                  </a:lnTo>
                  <a:lnTo>
                    <a:pt x="365658" y="175260"/>
                  </a:lnTo>
                  <a:close/>
                </a:path>
                <a:path w="541020" h="900430">
                  <a:moveTo>
                    <a:pt x="417080" y="165100"/>
                  </a:moveTo>
                  <a:lnTo>
                    <a:pt x="407441" y="165100"/>
                  </a:lnTo>
                  <a:lnTo>
                    <a:pt x="404507" y="172720"/>
                  </a:lnTo>
                  <a:lnTo>
                    <a:pt x="508112" y="172720"/>
                  </a:lnTo>
                  <a:lnTo>
                    <a:pt x="509301" y="170180"/>
                  </a:lnTo>
                  <a:lnTo>
                    <a:pt x="436384" y="170180"/>
                  </a:lnTo>
                  <a:lnTo>
                    <a:pt x="432869" y="166370"/>
                  </a:lnTo>
                  <a:lnTo>
                    <a:pt x="420090" y="166370"/>
                  </a:lnTo>
                  <a:lnTo>
                    <a:pt x="417080" y="165100"/>
                  </a:lnTo>
                  <a:close/>
                </a:path>
                <a:path w="541020" h="900430">
                  <a:moveTo>
                    <a:pt x="452036" y="115570"/>
                  </a:moveTo>
                  <a:lnTo>
                    <a:pt x="442887" y="118110"/>
                  </a:lnTo>
                  <a:lnTo>
                    <a:pt x="433654" y="130810"/>
                  </a:lnTo>
                  <a:lnTo>
                    <a:pt x="436097" y="139700"/>
                  </a:lnTo>
                  <a:lnTo>
                    <a:pt x="441310" y="149860"/>
                  </a:lnTo>
                  <a:lnTo>
                    <a:pt x="440385" y="160020"/>
                  </a:lnTo>
                  <a:lnTo>
                    <a:pt x="439534" y="161290"/>
                  </a:lnTo>
                  <a:lnTo>
                    <a:pt x="441769" y="165100"/>
                  </a:lnTo>
                  <a:lnTo>
                    <a:pt x="436384" y="170180"/>
                  </a:lnTo>
                  <a:lnTo>
                    <a:pt x="509301" y="170180"/>
                  </a:lnTo>
                  <a:lnTo>
                    <a:pt x="510489" y="167640"/>
                  </a:lnTo>
                  <a:lnTo>
                    <a:pt x="507606" y="166370"/>
                  </a:lnTo>
                  <a:lnTo>
                    <a:pt x="508632" y="149860"/>
                  </a:lnTo>
                  <a:lnTo>
                    <a:pt x="508711" y="148590"/>
                  </a:lnTo>
                  <a:lnTo>
                    <a:pt x="502615" y="147320"/>
                  </a:lnTo>
                  <a:lnTo>
                    <a:pt x="503123" y="143510"/>
                  </a:lnTo>
                  <a:lnTo>
                    <a:pt x="504860" y="138430"/>
                  </a:lnTo>
                  <a:lnTo>
                    <a:pt x="506688" y="134620"/>
                  </a:lnTo>
                  <a:lnTo>
                    <a:pt x="449405" y="134620"/>
                  </a:lnTo>
                  <a:lnTo>
                    <a:pt x="444387" y="130810"/>
                  </a:lnTo>
                  <a:lnTo>
                    <a:pt x="443638" y="124460"/>
                  </a:lnTo>
                  <a:lnTo>
                    <a:pt x="449160" y="116840"/>
                  </a:lnTo>
                  <a:lnTo>
                    <a:pt x="452964" y="116840"/>
                  </a:lnTo>
                  <a:lnTo>
                    <a:pt x="452036" y="115570"/>
                  </a:lnTo>
                  <a:close/>
                </a:path>
                <a:path w="541020" h="900430">
                  <a:moveTo>
                    <a:pt x="431698" y="165100"/>
                  </a:moveTo>
                  <a:lnTo>
                    <a:pt x="420090" y="166370"/>
                  </a:lnTo>
                  <a:lnTo>
                    <a:pt x="432869" y="166370"/>
                  </a:lnTo>
                  <a:lnTo>
                    <a:pt x="431698" y="165100"/>
                  </a:lnTo>
                  <a:close/>
                </a:path>
                <a:path w="541020" h="900430">
                  <a:moveTo>
                    <a:pt x="466737" y="121920"/>
                  </a:moveTo>
                  <a:lnTo>
                    <a:pt x="463296" y="124460"/>
                  </a:lnTo>
                  <a:lnTo>
                    <a:pt x="460794" y="133350"/>
                  </a:lnTo>
                  <a:lnTo>
                    <a:pt x="456692" y="134620"/>
                  </a:lnTo>
                  <a:lnTo>
                    <a:pt x="506688" y="134620"/>
                  </a:lnTo>
                  <a:lnTo>
                    <a:pt x="507906" y="132080"/>
                  </a:lnTo>
                  <a:lnTo>
                    <a:pt x="511068" y="125730"/>
                  </a:lnTo>
                  <a:lnTo>
                    <a:pt x="511486" y="124460"/>
                  </a:lnTo>
                  <a:lnTo>
                    <a:pt x="476457" y="124460"/>
                  </a:lnTo>
                  <a:lnTo>
                    <a:pt x="471434" y="123190"/>
                  </a:lnTo>
                  <a:lnTo>
                    <a:pt x="466737" y="121920"/>
                  </a:lnTo>
                  <a:close/>
                </a:path>
                <a:path w="541020" h="900430">
                  <a:moveTo>
                    <a:pt x="535749" y="82550"/>
                  </a:moveTo>
                  <a:lnTo>
                    <a:pt x="484301" y="82550"/>
                  </a:lnTo>
                  <a:lnTo>
                    <a:pt x="486166" y="86360"/>
                  </a:lnTo>
                  <a:lnTo>
                    <a:pt x="486530" y="96520"/>
                  </a:lnTo>
                  <a:lnTo>
                    <a:pt x="486476" y="97790"/>
                  </a:lnTo>
                  <a:lnTo>
                    <a:pt x="486367" y="100330"/>
                  </a:lnTo>
                  <a:lnTo>
                    <a:pt x="486258" y="102870"/>
                  </a:lnTo>
                  <a:lnTo>
                    <a:pt x="486203" y="104140"/>
                  </a:lnTo>
                  <a:lnTo>
                    <a:pt x="486094" y="106680"/>
                  </a:lnTo>
                  <a:lnTo>
                    <a:pt x="485559" y="111760"/>
                  </a:lnTo>
                  <a:lnTo>
                    <a:pt x="481327" y="123190"/>
                  </a:lnTo>
                  <a:lnTo>
                    <a:pt x="476457" y="124460"/>
                  </a:lnTo>
                  <a:lnTo>
                    <a:pt x="511486" y="124460"/>
                  </a:lnTo>
                  <a:lnTo>
                    <a:pt x="513156" y="119380"/>
                  </a:lnTo>
                  <a:lnTo>
                    <a:pt x="514400" y="114300"/>
                  </a:lnTo>
                  <a:lnTo>
                    <a:pt x="513765" y="107950"/>
                  </a:lnTo>
                  <a:lnTo>
                    <a:pt x="515670" y="100330"/>
                  </a:lnTo>
                  <a:lnTo>
                    <a:pt x="515266" y="96520"/>
                  </a:lnTo>
                  <a:lnTo>
                    <a:pt x="515105" y="91440"/>
                  </a:lnTo>
                  <a:lnTo>
                    <a:pt x="517735" y="87630"/>
                  </a:lnTo>
                  <a:lnTo>
                    <a:pt x="528421" y="87630"/>
                  </a:lnTo>
                  <a:lnTo>
                    <a:pt x="532930" y="85090"/>
                  </a:lnTo>
                  <a:lnTo>
                    <a:pt x="533234" y="85090"/>
                  </a:lnTo>
                  <a:lnTo>
                    <a:pt x="535749" y="82550"/>
                  </a:lnTo>
                  <a:close/>
                </a:path>
                <a:path w="541020" h="900430">
                  <a:moveTo>
                    <a:pt x="452964" y="116840"/>
                  </a:moveTo>
                  <a:lnTo>
                    <a:pt x="449160" y="116840"/>
                  </a:lnTo>
                  <a:lnTo>
                    <a:pt x="454599" y="123190"/>
                  </a:lnTo>
                  <a:lnTo>
                    <a:pt x="455749" y="120650"/>
                  </a:lnTo>
                  <a:lnTo>
                    <a:pt x="452964" y="116840"/>
                  </a:lnTo>
                  <a:close/>
                </a:path>
                <a:path w="541020" h="900430">
                  <a:moveTo>
                    <a:pt x="474512" y="96520"/>
                  </a:moveTo>
                  <a:lnTo>
                    <a:pt x="463956" y="96520"/>
                  </a:lnTo>
                  <a:lnTo>
                    <a:pt x="465480" y="106680"/>
                  </a:lnTo>
                  <a:lnTo>
                    <a:pt x="467779" y="106680"/>
                  </a:lnTo>
                  <a:lnTo>
                    <a:pt x="470903" y="102870"/>
                  </a:lnTo>
                  <a:lnTo>
                    <a:pt x="475252" y="102870"/>
                  </a:lnTo>
                  <a:lnTo>
                    <a:pt x="474211" y="97790"/>
                  </a:lnTo>
                  <a:lnTo>
                    <a:pt x="474512" y="96520"/>
                  </a:lnTo>
                  <a:close/>
                </a:path>
                <a:path w="541020" h="900430">
                  <a:moveTo>
                    <a:pt x="475252" y="102870"/>
                  </a:moveTo>
                  <a:lnTo>
                    <a:pt x="470903" y="102870"/>
                  </a:lnTo>
                  <a:lnTo>
                    <a:pt x="475513" y="104140"/>
                  </a:lnTo>
                  <a:lnTo>
                    <a:pt x="475252" y="102870"/>
                  </a:lnTo>
                  <a:close/>
                </a:path>
                <a:path w="541020" h="900430">
                  <a:moveTo>
                    <a:pt x="477517" y="88900"/>
                  </a:moveTo>
                  <a:lnTo>
                    <a:pt x="448900" y="88900"/>
                  </a:lnTo>
                  <a:lnTo>
                    <a:pt x="450418" y="97790"/>
                  </a:lnTo>
                  <a:lnTo>
                    <a:pt x="461987" y="96520"/>
                  </a:lnTo>
                  <a:lnTo>
                    <a:pt x="474512" y="96520"/>
                  </a:lnTo>
                  <a:lnTo>
                    <a:pt x="475716" y="91440"/>
                  </a:lnTo>
                  <a:lnTo>
                    <a:pt x="477517" y="88900"/>
                  </a:lnTo>
                  <a:close/>
                </a:path>
                <a:path w="541020" h="900430">
                  <a:moveTo>
                    <a:pt x="468477" y="59690"/>
                  </a:moveTo>
                  <a:lnTo>
                    <a:pt x="458921" y="63500"/>
                  </a:lnTo>
                  <a:lnTo>
                    <a:pt x="449729" y="69850"/>
                  </a:lnTo>
                  <a:lnTo>
                    <a:pt x="443389" y="77470"/>
                  </a:lnTo>
                  <a:lnTo>
                    <a:pt x="443278" y="80010"/>
                  </a:lnTo>
                  <a:lnTo>
                    <a:pt x="443166" y="82550"/>
                  </a:lnTo>
                  <a:lnTo>
                    <a:pt x="443054" y="85090"/>
                  </a:lnTo>
                  <a:lnTo>
                    <a:pt x="442998" y="86360"/>
                  </a:lnTo>
                  <a:lnTo>
                    <a:pt x="442887" y="88900"/>
                  </a:lnTo>
                  <a:lnTo>
                    <a:pt x="444554" y="90170"/>
                  </a:lnTo>
                  <a:lnTo>
                    <a:pt x="446752" y="88900"/>
                  </a:lnTo>
                  <a:lnTo>
                    <a:pt x="477517" y="88900"/>
                  </a:lnTo>
                  <a:lnTo>
                    <a:pt x="479317" y="86360"/>
                  </a:lnTo>
                  <a:lnTo>
                    <a:pt x="484301" y="82550"/>
                  </a:lnTo>
                  <a:lnTo>
                    <a:pt x="535749" y="82550"/>
                  </a:lnTo>
                  <a:lnTo>
                    <a:pt x="538264" y="80010"/>
                  </a:lnTo>
                  <a:lnTo>
                    <a:pt x="538314" y="77470"/>
                  </a:lnTo>
                  <a:lnTo>
                    <a:pt x="536054" y="67310"/>
                  </a:lnTo>
                  <a:lnTo>
                    <a:pt x="535901" y="64770"/>
                  </a:lnTo>
                  <a:lnTo>
                    <a:pt x="473633" y="64770"/>
                  </a:lnTo>
                  <a:lnTo>
                    <a:pt x="468477" y="59690"/>
                  </a:lnTo>
                  <a:close/>
                </a:path>
                <a:path w="541020" h="900430">
                  <a:moveTo>
                    <a:pt x="528421" y="87630"/>
                  </a:moveTo>
                  <a:lnTo>
                    <a:pt x="517735" y="87630"/>
                  </a:lnTo>
                  <a:lnTo>
                    <a:pt x="525703" y="90170"/>
                  </a:lnTo>
                  <a:lnTo>
                    <a:pt x="528421" y="87630"/>
                  </a:lnTo>
                  <a:close/>
                </a:path>
                <a:path w="541020" h="900430">
                  <a:moveTo>
                    <a:pt x="476973" y="48260"/>
                  </a:moveTo>
                  <a:lnTo>
                    <a:pt x="475437" y="52070"/>
                  </a:lnTo>
                  <a:lnTo>
                    <a:pt x="479767" y="52070"/>
                  </a:lnTo>
                  <a:lnTo>
                    <a:pt x="473633" y="64770"/>
                  </a:lnTo>
                  <a:lnTo>
                    <a:pt x="535901" y="64770"/>
                  </a:lnTo>
                  <a:lnTo>
                    <a:pt x="535825" y="63500"/>
                  </a:lnTo>
                  <a:lnTo>
                    <a:pt x="535749" y="62230"/>
                  </a:lnTo>
                  <a:lnTo>
                    <a:pt x="528834" y="59690"/>
                  </a:lnTo>
                  <a:lnTo>
                    <a:pt x="528672" y="55880"/>
                  </a:lnTo>
                  <a:lnTo>
                    <a:pt x="531420" y="53340"/>
                  </a:lnTo>
                  <a:lnTo>
                    <a:pt x="533234" y="52070"/>
                  </a:lnTo>
                  <a:lnTo>
                    <a:pt x="533376" y="50800"/>
                  </a:lnTo>
                  <a:lnTo>
                    <a:pt x="479894" y="50800"/>
                  </a:lnTo>
                  <a:lnTo>
                    <a:pt x="476973" y="48260"/>
                  </a:lnTo>
                  <a:close/>
                </a:path>
                <a:path w="541020" h="900430">
                  <a:moveTo>
                    <a:pt x="535749" y="0"/>
                  </a:moveTo>
                  <a:lnTo>
                    <a:pt x="508158" y="2540"/>
                  </a:lnTo>
                  <a:lnTo>
                    <a:pt x="480529" y="3810"/>
                  </a:lnTo>
                  <a:lnTo>
                    <a:pt x="477359" y="13970"/>
                  </a:lnTo>
                  <a:lnTo>
                    <a:pt x="473352" y="20320"/>
                  </a:lnTo>
                  <a:lnTo>
                    <a:pt x="474191" y="25400"/>
                  </a:lnTo>
                  <a:lnTo>
                    <a:pt x="485559" y="30480"/>
                  </a:lnTo>
                  <a:lnTo>
                    <a:pt x="479061" y="34290"/>
                  </a:lnTo>
                  <a:lnTo>
                    <a:pt x="478186" y="39370"/>
                  </a:lnTo>
                  <a:lnTo>
                    <a:pt x="479740" y="44450"/>
                  </a:lnTo>
                  <a:lnTo>
                    <a:pt x="480529" y="48260"/>
                  </a:lnTo>
                  <a:lnTo>
                    <a:pt x="479894" y="50800"/>
                  </a:lnTo>
                  <a:lnTo>
                    <a:pt x="533376" y="50800"/>
                  </a:lnTo>
                  <a:lnTo>
                    <a:pt x="534365" y="41910"/>
                  </a:lnTo>
                  <a:lnTo>
                    <a:pt x="532434" y="38100"/>
                  </a:lnTo>
                  <a:lnTo>
                    <a:pt x="533374" y="29210"/>
                  </a:lnTo>
                  <a:lnTo>
                    <a:pt x="540715" y="24130"/>
                  </a:lnTo>
                  <a:lnTo>
                    <a:pt x="540766" y="22860"/>
                  </a:lnTo>
                  <a:lnTo>
                    <a:pt x="536495" y="13970"/>
                  </a:lnTo>
                  <a:lnTo>
                    <a:pt x="534533" y="6350"/>
                  </a:lnTo>
                  <a:lnTo>
                    <a:pt x="535749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869748" y="2429686"/>
              <a:ext cx="311785" cy="9525"/>
            </a:xfrm>
            <a:custGeom>
              <a:avLst/>
              <a:gdLst/>
              <a:ahLst/>
              <a:cxnLst/>
              <a:rect l="l" t="t" r="r" b="b"/>
              <a:pathLst>
                <a:path w="311785" h="9525">
                  <a:moveTo>
                    <a:pt x="185091" y="0"/>
                  </a:moveTo>
                  <a:lnTo>
                    <a:pt x="139666" y="479"/>
                  </a:lnTo>
                  <a:lnTo>
                    <a:pt x="94363" y="1850"/>
                  </a:lnTo>
                  <a:lnTo>
                    <a:pt x="48933" y="3518"/>
                  </a:lnTo>
                  <a:lnTo>
                    <a:pt x="35613" y="2935"/>
                  </a:lnTo>
                  <a:lnTo>
                    <a:pt x="22156" y="1935"/>
                  </a:lnTo>
                  <a:lnTo>
                    <a:pt x="9855" y="2980"/>
                  </a:lnTo>
                  <a:lnTo>
                    <a:pt x="0" y="8534"/>
                  </a:lnTo>
                  <a:lnTo>
                    <a:pt x="1676" y="8598"/>
                  </a:lnTo>
                  <a:lnTo>
                    <a:pt x="18003" y="7593"/>
                  </a:lnTo>
                  <a:lnTo>
                    <a:pt x="72656" y="5778"/>
                  </a:lnTo>
                  <a:lnTo>
                    <a:pt x="80289" y="6210"/>
                  </a:lnTo>
                  <a:lnTo>
                    <a:pt x="114149" y="5695"/>
                  </a:lnTo>
                  <a:lnTo>
                    <a:pt x="138020" y="5705"/>
                  </a:lnTo>
                  <a:lnTo>
                    <a:pt x="205919" y="6311"/>
                  </a:lnTo>
                  <a:lnTo>
                    <a:pt x="274623" y="8815"/>
                  </a:lnTo>
                  <a:lnTo>
                    <a:pt x="292630" y="8904"/>
                  </a:lnTo>
                  <a:lnTo>
                    <a:pt x="303809" y="8356"/>
                  </a:lnTo>
                  <a:lnTo>
                    <a:pt x="310794" y="9449"/>
                  </a:lnTo>
                  <a:lnTo>
                    <a:pt x="311200" y="7277"/>
                  </a:lnTo>
                  <a:lnTo>
                    <a:pt x="301832" y="4198"/>
                  </a:lnTo>
                  <a:lnTo>
                    <a:pt x="292131" y="3450"/>
                  </a:lnTo>
                  <a:lnTo>
                    <a:pt x="282240" y="3675"/>
                  </a:lnTo>
                  <a:lnTo>
                    <a:pt x="272300" y="3518"/>
                  </a:lnTo>
                  <a:lnTo>
                    <a:pt x="264769" y="2895"/>
                  </a:lnTo>
                  <a:lnTo>
                    <a:pt x="265404" y="3556"/>
                  </a:lnTo>
                  <a:lnTo>
                    <a:pt x="230886" y="1003"/>
                  </a:lnTo>
                  <a:lnTo>
                    <a:pt x="185091" y="0"/>
                  </a:lnTo>
                  <a:close/>
                </a:path>
              </a:pathLst>
            </a:custGeom>
            <a:solidFill>
              <a:srgbClr val="F6D4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132931" y="2255010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60" h="33019">
                  <a:moveTo>
                    <a:pt x="14135" y="0"/>
                  </a:moveTo>
                  <a:lnTo>
                    <a:pt x="915" y="11897"/>
                  </a:lnTo>
                  <a:lnTo>
                    <a:pt x="0" y="17330"/>
                  </a:lnTo>
                  <a:lnTo>
                    <a:pt x="5837" y="20061"/>
                  </a:lnTo>
                  <a:lnTo>
                    <a:pt x="12877" y="23850"/>
                  </a:lnTo>
                  <a:lnTo>
                    <a:pt x="14541" y="25450"/>
                  </a:lnTo>
                  <a:lnTo>
                    <a:pt x="7454" y="30632"/>
                  </a:lnTo>
                  <a:lnTo>
                    <a:pt x="11620" y="32626"/>
                  </a:lnTo>
                  <a:lnTo>
                    <a:pt x="19250" y="30366"/>
                  </a:lnTo>
                  <a:lnTo>
                    <a:pt x="22545" y="19280"/>
                  </a:lnTo>
                  <a:lnTo>
                    <a:pt x="21007" y="6710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051550" y="1830107"/>
              <a:ext cx="200025" cy="584200"/>
            </a:xfrm>
            <a:custGeom>
              <a:avLst/>
              <a:gdLst/>
              <a:ahLst/>
              <a:cxnLst/>
              <a:rect l="l" t="t" r="r" b="b"/>
              <a:pathLst>
                <a:path w="200025" h="584200">
                  <a:moveTo>
                    <a:pt x="26301" y="572109"/>
                  </a:moveTo>
                  <a:lnTo>
                    <a:pt x="21831" y="563791"/>
                  </a:lnTo>
                  <a:lnTo>
                    <a:pt x="13411" y="558177"/>
                  </a:lnTo>
                  <a:lnTo>
                    <a:pt x="5168" y="557923"/>
                  </a:lnTo>
                  <a:lnTo>
                    <a:pt x="3302" y="558825"/>
                  </a:lnTo>
                  <a:lnTo>
                    <a:pt x="0" y="569531"/>
                  </a:lnTo>
                  <a:lnTo>
                    <a:pt x="4305" y="576275"/>
                  </a:lnTo>
                  <a:lnTo>
                    <a:pt x="10909" y="569353"/>
                  </a:lnTo>
                  <a:lnTo>
                    <a:pt x="13296" y="570839"/>
                  </a:lnTo>
                  <a:lnTo>
                    <a:pt x="18770" y="583844"/>
                  </a:lnTo>
                  <a:lnTo>
                    <a:pt x="22733" y="580504"/>
                  </a:lnTo>
                  <a:lnTo>
                    <a:pt x="26301" y="572109"/>
                  </a:lnTo>
                  <a:close/>
                </a:path>
                <a:path w="200025" h="584200">
                  <a:moveTo>
                    <a:pt x="199669" y="9563"/>
                  </a:moveTo>
                  <a:lnTo>
                    <a:pt x="194729" y="4533"/>
                  </a:lnTo>
                  <a:lnTo>
                    <a:pt x="189357" y="4622"/>
                  </a:lnTo>
                  <a:lnTo>
                    <a:pt x="183794" y="6858"/>
                  </a:lnTo>
                  <a:lnTo>
                    <a:pt x="178333" y="8305"/>
                  </a:lnTo>
                  <a:lnTo>
                    <a:pt x="177660" y="8318"/>
                  </a:lnTo>
                  <a:lnTo>
                    <a:pt x="172250" y="0"/>
                  </a:lnTo>
                  <a:lnTo>
                    <a:pt x="165785" y="3289"/>
                  </a:lnTo>
                  <a:lnTo>
                    <a:pt x="164757" y="3810"/>
                  </a:lnTo>
                  <a:lnTo>
                    <a:pt x="162090" y="22694"/>
                  </a:lnTo>
                  <a:lnTo>
                    <a:pt x="160769" y="25869"/>
                  </a:lnTo>
                  <a:lnTo>
                    <a:pt x="171361" y="19367"/>
                  </a:lnTo>
                  <a:lnTo>
                    <a:pt x="180479" y="15963"/>
                  </a:lnTo>
                  <a:lnTo>
                    <a:pt x="189471" y="13436"/>
                  </a:lnTo>
                  <a:lnTo>
                    <a:pt x="199669" y="9563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6181021" y="2170936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79" h="24764">
                <a:moveTo>
                  <a:pt x="4945" y="0"/>
                </a:moveTo>
                <a:lnTo>
                  <a:pt x="2394" y="8270"/>
                </a:lnTo>
                <a:lnTo>
                  <a:pt x="0" y="17754"/>
                </a:lnTo>
                <a:lnTo>
                  <a:pt x="1332" y="24324"/>
                </a:lnTo>
                <a:lnTo>
                  <a:pt x="9961" y="23850"/>
                </a:lnTo>
                <a:lnTo>
                  <a:pt x="10685" y="21856"/>
                </a:lnTo>
                <a:lnTo>
                  <a:pt x="16768" y="9486"/>
                </a:lnTo>
                <a:lnTo>
                  <a:pt x="17492" y="8788"/>
                </a:lnTo>
                <a:lnTo>
                  <a:pt x="4945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110087" y="2147098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39">
                <a:moveTo>
                  <a:pt x="6867" y="0"/>
                </a:moveTo>
                <a:lnTo>
                  <a:pt x="1541" y="1504"/>
                </a:lnTo>
                <a:lnTo>
                  <a:pt x="0" y="7200"/>
                </a:lnTo>
                <a:lnTo>
                  <a:pt x="948" y="14316"/>
                </a:lnTo>
                <a:lnTo>
                  <a:pt x="3095" y="20078"/>
                </a:lnTo>
                <a:lnTo>
                  <a:pt x="6042" y="20104"/>
                </a:lnTo>
                <a:lnTo>
                  <a:pt x="20278" y="25831"/>
                </a:lnTo>
                <a:lnTo>
                  <a:pt x="23174" y="27609"/>
                </a:lnTo>
                <a:lnTo>
                  <a:pt x="6867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128245" y="1870133"/>
            <a:ext cx="20320" cy="22225"/>
          </a:xfrm>
          <a:custGeom>
            <a:avLst/>
            <a:gdLst/>
            <a:ahLst/>
            <a:cxnLst/>
            <a:rect l="l" t="t" r="r" b="b"/>
            <a:pathLst>
              <a:path w="20320" h="22225">
                <a:moveTo>
                  <a:pt x="6798" y="0"/>
                </a:moveTo>
                <a:lnTo>
                  <a:pt x="0" y="905"/>
                </a:lnTo>
                <a:lnTo>
                  <a:pt x="2895" y="6798"/>
                </a:lnTo>
                <a:lnTo>
                  <a:pt x="5003" y="15117"/>
                </a:lnTo>
                <a:lnTo>
                  <a:pt x="10033" y="20984"/>
                </a:lnTo>
                <a:lnTo>
                  <a:pt x="14338" y="20501"/>
                </a:lnTo>
                <a:lnTo>
                  <a:pt x="17005" y="22025"/>
                </a:lnTo>
                <a:lnTo>
                  <a:pt x="20078" y="17225"/>
                </a:lnTo>
                <a:lnTo>
                  <a:pt x="19309" y="11766"/>
                </a:lnTo>
                <a:lnTo>
                  <a:pt x="14058" y="4822"/>
                </a:lnTo>
                <a:lnTo>
                  <a:pt x="6798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123206" y="2332810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8797" y="0"/>
                </a:moveTo>
                <a:lnTo>
                  <a:pt x="4920" y="2705"/>
                </a:lnTo>
                <a:lnTo>
                  <a:pt x="1183" y="8562"/>
                </a:lnTo>
                <a:lnTo>
                  <a:pt x="0" y="15159"/>
                </a:lnTo>
                <a:lnTo>
                  <a:pt x="3781" y="20078"/>
                </a:lnTo>
                <a:lnTo>
                  <a:pt x="12524" y="19531"/>
                </a:lnTo>
                <a:lnTo>
                  <a:pt x="16847" y="11991"/>
                </a:lnTo>
                <a:lnTo>
                  <a:pt x="15891" y="3476"/>
                </a:lnTo>
                <a:lnTo>
                  <a:pt x="8797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252419" y="1667762"/>
            <a:ext cx="12700" cy="31115"/>
          </a:xfrm>
          <a:custGeom>
            <a:avLst/>
            <a:gdLst/>
            <a:ahLst/>
            <a:cxnLst/>
            <a:rect l="l" t="t" r="r" b="b"/>
            <a:pathLst>
              <a:path w="12700" h="31114">
                <a:moveTo>
                  <a:pt x="10090" y="0"/>
                </a:moveTo>
                <a:lnTo>
                  <a:pt x="5106" y="4769"/>
                </a:lnTo>
                <a:lnTo>
                  <a:pt x="1505" y="9790"/>
                </a:lnTo>
                <a:lnTo>
                  <a:pt x="0" y="15560"/>
                </a:lnTo>
                <a:lnTo>
                  <a:pt x="1302" y="22580"/>
                </a:lnTo>
                <a:lnTo>
                  <a:pt x="2724" y="26339"/>
                </a:lnTo>
                <a:lnTo>
                  <a:pt x="6775" y="30822"/>
                </a:lnTo>
                <a:lnTo>
                  <a:pt x="11347" y="30111"/>
                </a:lnTo>
                <a:lnTo>
                  <a:pt x="11883" y="24520"/>
                </a:lnTo>
                <a:lnTo>
                  <a:pt x="12319" y="14303"/>
                </a:lnTo>
                <a:lnTo>
                  <a:pt x="11955" y="4462"/>
                </a:lnTo>
                <a:lnTo>
                  <a:pt x="1009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6180744" y="1782783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12292" y="0"/>
                </a:moveTo>
                <a:lnTo>
                  <a:pt x="3965" y="422"/>
                </a:lnTo>
                <a:lnTo>
                  <a:pt x="0" y="6029"/>
                </a:lnTo>
                <a:lnTo>
                  <a:pt x="4133" y="12447"/>
                </a:lnTo>
                <a:lnTo>
                  <a:pt x="11319" y="17243"/>
                </a:lnTo>
                <a:lnTo>
                  <a:pt x="16512" y="17986"/>
                </a:lnTo>
                <a:lnTo>
                  <a:pt x="18665" y="12528"/>
                </a:lnTo>
                <a:lnTo>
                  <a:pt x="17225" y="5284"/>
                </a:lnTo>
                <a:lnTo>
                  <a:pt x="1229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6155465" y="2204820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80">
                <a:moveTo>
                  <a:pt x="11680" y="0"/>
                </a:moveTo>
                <a:lnTo>
                  <a:pt x="5970" y="2424"/>
                </a:lnTo>
                <a:lnTo>
                  <a:pt x="1342" y="7339"/>
                </a:lnTo>
                <a:lnTo>
                  <a:pt x="0" y="12974"/>
                </a:lnTo>
                <a:lnTo>
                  <a:pt x="4148" y="17564"/>
                </a:lnTo>
                <a:lnTo>
                  <a:pt x="12322" y="17166"/>
                </a:lnTo>
                <a:lnTo>
                  <a:pt x="16810" y="10582"/>
                </a:lnTo>
                <a:lnTo>
                  <a:pt x="16850" y="3098"/>
                </a:lnTo>
                <a:lnTo>
                  <a:pt x="11680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6149522" y="1933776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39" h="20319">
                <a:moveTo>
                  <a:pt x="7575" y="0"/>
                </a:moveTo>
                <a:lnTo>
                  <a:pt x="3177" y="2965"/>
                </a:lnTo>
                <a:lnTo>
                  <a:pt x="9" y="9429"/>
                </a:lnTo>
                <a:lnTo>
                  <a:pt x="0" y="16198"/>
                </a:lnTo>
                <a:lnTo>
                  <a:pt x="5074" y="20078"/>
                </a:lnTo>
                <a:lnTo>
                  <a:pt x="11537" y="17607"/>
                </a:lnTo>
                <a:lnTo>
                  <a:pt x="14792" y="10529"/>
                </a:lnTo>
                <a:lnTo>
                  <a:pt x="13814" y="3206"/>
                </a:lnTo>
                <a:lnTo>
                  <a:pt x="7575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6258745" y="1955246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461" y="0"/>
                </a:moveTo>
                <a:lnTo>
                  <a:pt x="0" y="4344"/>
                </a:lnTo>
                <a:lnTo>
                  <a:pt x="2931" y="10215"/>
                </a:lnTo>
                <a:lnTo>
                  <a:pt x="5021" y="13671"/>
                </a:lnTo>
                <a:lnTo>
                  <a:pt x="12961" y="12473"/>
                </a:lnTo>
                <a:lnTo>
                  <a:pt x="14668" y="8288"/>
                </a:lnTo>
                <a:lnTo>
                  <a:pt x="13434" y="3657"/>
                </a:lnTo>
                <a:lnTo>
                  <a:pt x="12552" y="1123"/>
                </a:lnTo>
                <a:lnTo>
                  <a:pt x="1461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990209" y="238803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60" h="20319">
                <a:moveTo>
                  <a:pt x="1257" y="0"/>
                </a:moveTo>
                <a:lnTo>
                  <a:pt x="0" y="13804"/>
                </a:lnTo>
                <a:lnTo>
                  <a:pt x="6273" y="20078"/>
                </a:lnTo>
                <a:lnTo>
                  <a:pt x="9969" y="14378"/>
                </a:lnTo>
                <a:lnTo>
                  <a:pt x="10166" y="8034"/>
                </a:lnTo>
                <a:lnTo>
                  <a:pt x="7163" y="2692"/>
                </a:lnTo>
                <a:lnTo>
                  <a:pt x="1257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6093104" y="2212351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30">
                <a:moveTo>
                  <a:pt x="8788" y="0"/>
                </a:moveTo>
                <a:lnTo>
                  <a:pt x="1587" y="1066"/>
                </a:lnTo>
                <a:lnTo>
                  <a:pt x="634" y="9829"/>
                </a:lnTo>
                <a:lnTo>
                  <a:pt x="0" y="10032"/>
                </a:lnTo>
                <a:lnTo>
                  <a:pt x="3476" y="16701"/>
                </a:lnTo>
                <a:lnTo>
                  <a:pt x="8164" y="22394"/>
                </a:lnTo>
                <a:lnTo>
                  <a:pt x="12535" y="23790"/>
                </a:lnTo>
                <a:lnTo>
                  <a:pt x="15062" y="17564"/>
                </a:lnTo>
                <a:lnTo>
                  <a:pt x="6322" y="11106"/>
                </a:lnTo>
                <a:lnTo>
                  <a:pt x="6586" y="8815"/>
                </a:lnTo>
                <a:lnTo>
                  <a:pt x="9520" y="6507"/>
                </a:lnTo>
                <a:lnTo>
                  <a:pt x="8788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861494" y="2381720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11435" y="0"/>
                </a:moveTo>
                <a:lnTo>
                  <a:pt x="723" y="1280"/>
                </a:lnTo>
                <a:lnTo>
                  <a:pt x="0" y="2474"/>
                </a:lnTo>
                <a:lnTo>
                  <a:pt x="1460" y="7554"/>
                </a:lnTo>
                <a:lnTo>
                  <a:pt x="723" y="8811"/>
                </a:lnTo>
                <a:lnTo>
                  <a:pt x="11100" y="13064"/>
                </a:lnTo>
                <a:lnTo>
                  <a:pt x="14782" y="7027"/>
                </a:lnTo>
                <a:lnTo>
                  <a:pt x="11435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6215524" y="2042971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69" y="0"/>
                </a:moveTo>
                <a:lnTo>
                  <a:pt x="8084" y="1231"/>
                </a:lnTo>
                <a:lnTo>
                  <a:pt x="4388" y="4731"/>
                </a:lnTo>
                <a:lnTo>
                  <a:pt x="857" y="8218"/>
                </a:lnTo>
                <a:lnTo>
                  <a:pt x="0" y="12602"/>
                </a:lnTo>
                <a:lnTo>
                  <a:pt x="4325" y="18796"/>
                </a:lnTo>
                <a:lnTo>
                  <a:pt x="15616" y="3746"/>
                </a:lnTo>
                <a:lnTo>
                  <a:pt x="12910" y="3390"/>
                </a:lnTo>
                <a:lnTo>
                  <a:pt x="11869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6245028" y="1775206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1454" y="0"/>
                </a:moveTo>
                <a:lnTo>
                  <a:pt x="0" y="6608"/>
                </a:lnTo>
                <a:lnTo>
                  <a:pt x="4146" y="14541"/>
                </a:lnTo>
                <a:lnTo>
                  <a:pt x="13709" y="15530"/>
                </a:lnTo>
                <a:lnTo>
                  <a:pt x="13303" y="14997"/>
                </a:lnTo>
                <a:lnTo>
                  <a:pt x="13569" y="8012"/>
                </a:lnTo>
                <a:lnTo>
                  <a:pt x="8693" y="2982"/>
                </a:lnTo>
                <a:lnTo>
                  <a:pt x="1454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172669" y="2091891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9525" y="0"/>
                </a:moveTo>
                <a:lnTo>
                  <a:pt x="5359" y="101"/>
                </a:lnTo>
                <a:lnTo>
                  <a:pt x="0" y="14312"/>
                </a:lnTo>
                <a:lnTo>
                  <a:pt x="4508" y="17564"/>
                </a:lnTo>
                <a:lnTo>
                  <a:pt x="10810" y="17300"/>
                </a:lnTo>
                <a:lnTo>
                  <a:pt x="15494" y="10901"/>
                </a:lnTo>
                <a:lnTo>
                  <a:pt x="15938" y="3442"/>
                </a:lnTo>
                <a:lnTo>
                  <a:pt x="9525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6121971" y="2292666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15049" y="0"/>
                </a:moveTo>
                <a:lnTo>
                  <a:pt x="0" y="17564"/>
                </a:lnTo>
                <a:lnTo>
                  <a:pt x="6819" y="16291"/>
                </a:lnTo>
                <a:lnTo>
                  <a:pt x="14392" y="10210"/>
                </a:lnTo>
                <a:lnTo>
                  <a:pt x="18530" y="3415"/>
                </a:lnTo>
                <a:lnTo>
                  <a:pt x="15049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6148539" y="186323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8318" y="0"/>
                </a:moveTo>
                <a:lnTo>
                  <a:pt x="3543" y="271"/>
                </a:lnTo>
                <a:lnTo>
                  <a:pt x="0" y="3256"/>
                </a:lnTo>
                <a:lnTo>
                  <a:pt x="2070" y="16908"/>
                </a:lnTo>
                <a:lnTo>
                  <a:pt x="8559" y="15334"/>
                </a:lnTo>
                <a:lnTo>
                  <a:pt x="12349" y="11319"/>
                </a:lnTo>
                <a:lnTo>
                  <a:pt x="11761" y="4945"/>
                </a:lnTo>
                <a:lnTo>
                  <a:pt x="8318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6187046" y="201409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7696" y="0"/>
                </a:moveTo>
                <a:lnTo>
                  <a:pt x="5740" y="215"/>
                </a:lnTo>
                <a:lnTo>
                  <a:pt x="0" y="7480"/>
                </a:lnTo>
                <a:lnTo>
                  <a:pt x="1422" y="11290"/>
                </a:lnTo>
                <a:lnTo>
                  <a:pt x="6446" y="14133"/>
                </a:lnTo>
                <a:lnTo>
                  <a:pt x="12093" y="9302"/>
                </a:lnTo>
                <a:lnTo>
                  <a:pt x="13973" y="2642"/>
                </a:lnTo>
                <a:lnTo>
                  <a:pt x="769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6024689" y="2403080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6934" y="0"/>
                </a:moveTo>
                <a:lnTo>
                  <a:pt x="1904" y="939"/>
                </a:lnTo>
                <a:lnTo>
                  <a:pt x="0" y="11061"/>
                </a:lnTo>
                <a:lnTo>
                  <a:pt x="4419" y="12547"/>
                </a:lnTo>
                <a:lnTo>
                  <a:pt x="10370" y="11328"/>
                </a:lnTo>
                <a:lnTo>
                  <a:pt x="14477" y="6211"/>
                </a:lnTo>
                <a:lnTo>
                  <a:pt x="14185" y="1126"/>
                </a:lnTo>
                <a:lnTo>
                  <a:pt x="6934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5937173" y="2400578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9118" y="0"/>
                </a:moveTo>
                <a:lnTo>
                  <a:pt x="8331" y="101"/>
                </a:lnTo>
                <a:lnTo>
                  <a:pt x="0" y="12712"/>
                </a:lnTo>
                <a:lnTo>
                  <a:pt x="4102" y="15049"/>
                </a:lnTo>
                <a:lnTo>
                  <a:pt x="9607" y="14269"/>
                </a:lnTo>
                <a:lnTo>
                  <a:pt x="13658" y="8543"/>
                </a:lnTo>
                <a:lnTo>
                  <a:pt x="14185" y="2308"/>
                </a:lnTo>
                <a:lnTo>
                  <a:pt x="9118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6231594" y="1906179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3305" y="0"/>
                </a:moveTo>
                <a:lnTo>
                  <a:pt x="0" y="3239"/>
                </a:lnTo>
                <a:lnTo>
                  <a:pt x="1099" y="7826"/>
                </a:lnTo>
                <a:lnTo>
                  <a:pt x="4556" y="11637"/>
                </a:lnTo>
                <a:lnTo>
                  <a:pt x="8322" y="12547"/>
                </a:lnTo>
                <a:lnTo>
                  <a:pt x="10626" y="9552"/>
                </a:lnTo>
                <a:lnTo>
                  <a:pt x="11943" y="4335"/>
                </a:lnTo>
                <a:lnTo>
                  <a:pt x="10195" y="87"/>
                </a:lnTo>
                <a:lnTo>
                  <a:pt x="3305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6105652" y="2381688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7207" y="0"/>
                </a:moveTo>
                <a:lnTo>
                  <a:pt x="2889" y="1584"/>
                </a:lnTo>
                <a:lnTo>
                  <a:pt x="0" y="8843"/>
                </a:lnTo>
                <a:lnTo>
                  <a:pt x="749" y="8666"/>
                </a:lnTo>
                <a:lnTo>
                  <a:pt x="7264" y="13415"/>
                </a:lnTo>
                <a:lnTo>
                  <a:pt x="12547" y="11358"/>
                </a:lnTo>
                <a:lnTo>
                  <a:pt x="11058" y="3466"/>
                </a:lnTo>
                <a:lnTo>
                  <a:pt x="7207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6218580" y="192122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6286" y="0"/>
                </a:moveTo>
                <a:lnTo>
                  <a:pt x="3365" y="1257"/>
                </a:lnTo>
                <a:lnTo>
                  <a:pt x="0" y="13093"/>
                </a:lnTo>
                <a:lnTo>
                  <a:pt x="8788" y="12547"/>
                </a:lnTo>
                <a:lnTo>
                  <a:pt x="12898" y="9785"/>
                </a:lnTo>
                <a:lnTo>
                  <a:pt x="14109" y="4459"/>
                </a:lnTo>
                <a:lnTo>
                  <a:pt x="12035" y="40"/>
                </a:lnTo>
                <a:lnTo>
                  <a:pt x="6286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6158233" y="21843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6654" y="0"/>
                </a:moveTo>
                <a:lnTo>
                  <a:pt x="1380" y="414"/>
                </a:lnTo>
                <a:lnTo>
                  <a:pt x="0" y="4339"/>
                </a:lnTo>
                <a:lnTo>
                  <a:pt x="3563" y="8545"/>
                </a:lnTo>
                <a:lnTo>
                  <a:pt x="8544" y="11823"/>
                </a:lnTo>
                <a:lnTo>
                  <a:pt x="11413" y="12962"/>
                </a:lnTo>
                <a:lnTo>
                  <a:pt x="12905" y="9276"/>
                </a:lnTo>
                <a:lnTo>
                  <a:pt x="10907" y="3954"/>
                </a:lnTo>
                <a:lnTo>
                  <a:pt x="6654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5847169" y="2396171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60" h="15239">
                <a:moveTo>
                  <a:pt x="5676" y="0"/>
                </a:moveTo>
                <a:lnTo>
                  <a:pt x="1600" y="4635"/>
                </a:lnTo>
                <a:lnTo>
                  <a:pt x="0" y="4406"/>
                </a:lnTo>
                <a:lnTo>
                  <a:pt x="810" y="15179"/>
                </a:lnTo>
                <a:lnTo>
                  <a:pt x="3244" y="14998"/>
                </a:lnTo>
                <a:lnTo>
                  <a:pt x="6565" y="8893"/>
                </a:lnTo>
                <a:lnTo>
                  <a:pt x="10033" y="1892"/>
                </a:lnTo>
                <a:lnTo>
                  <a:pt x="567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6241691" y="1798255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3252" y="0"/>
                </a:moveTo>
                <a:lnTo>
                  <a:pt x="0" y="2935"/>
                </a:lnTo>
                <a:lnTo>
                  <a:pt x="836" y="7466"/>
                </a:lnTo>
                <a:lnTo>
                  <a:pt x="4134" y="11403"/>
                </a:lnTo>
                <a:lnTo>
                  <a:pt x="8268" y="12560"/>
                </a:lnTo>
                <a:lnTo>
                  <a:pt x="11521" y="9624"/>
                </a:lnTo>
                <a:lnTo>
                  <a:pt x="10685" y="5094"/>
                </a:lnTo>
                <a:lnTo>
                  <a:pt x="7386" y="1157"/>
                </a:lnTo>
                <a:lnTo>
                  <a:pt x="3252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259209" y="1923744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4557" y="0"/>
                </a:moveTo>
                <a:lnTo>
                  <a:pt x="0" y="5904"/>
                </a:lnTo>
                <a:lnTo>
                  <a:pt x="1089" y="11437"/>
                </a:lnTo>
                <a:lnTo>
                  <a:pt x="5166" y="12506"/>
                </a:lnTo>
                <a:lnTo>
                  <a:pt x="9574" y="5016"/>
                </a:lnTo>
                <a:lnTo>
                  <a:pt x="8850" y="2539"/>
                </a:lnTo>
                <a:lnTo>
                  <a:pt x="6551" y="2044"/>
                </a:lnTo>
                <a:lnTo>
                  <a:pt x="4557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6277851" y="1659845"/>
            <a:ext cx="8890" cy="15875"/>
          </a:xfrm>
          <a:custGeom>
            <a:avLst/>
            <a:gdLst/>
            <a:ahLst/>
            <a:cxnLst/>
            <a:rect l="l" t="t" r="r" b="b"/>
            <a:pathLst>
              <a:path w="8889" h="15875">
                <a:moveTo>
                  <a:pt x="6689" y="0"/>
                </a:moveTo>
                <a:lnTo>
                  <a:pt x="2222" y="386"/>
                </a:lnTo>
                <a:lnTo>
                  <a:pt x="0" y="1986"/>
                </a:lnTo>
                <a:lnTo>
                  <a:pt x="330" y="12527"/>
                </a:lnTo>
                <a:lnTo>
                  <a:pt x="2222" y="15448"/>
                </a:lnTo>
                <a:lnTo>
                  <a:pt x="6935" y="11091"/>
                </a:lnTo>
                <a:lnTo>
                  <a:pt x="8342" y="4754"/>
                </a:lnTo>
                <a:lnTo>
                  <a:pt x="6689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6193866" y="1823198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12738" y="0"/>
                </a:moveTo>
                <a:lnTo>
                  <a:pt x="0" y="5029"/>
                </a:lnTo>
                <a:lnTo>
                  <a:pt x="2133" y="8940"/>
                </a:lnTo>
                <a:lnTo>
                  <a:pt x="15938" y="7683"/>
                </a:lnTo>
                <a:lnTo>
                  <a:pt x="19240" y="5499"/>
                </a:lnTo>
                <a:lnTo>
                  <a:pt x="15125" y="558"/>
                </a:lnTo>
                <a:lnTo>
                  <a:pt x="13423" y="165"/>
                </a:lnTo>
                <a:lnTo>
                  <a:pt x="12738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6058509" y="2277502"/>
            <a:ext cx="20955" cy="13970"/>
          </a:xfrm>
          <a:custGeom>
            <a:avLst/>
            <a:gdLst/>
            <a:ahLst/>
            <a:cxnLst/>
            <a:rect l="l" t="t" r="r" b="b"/>
            <a:pathLst>
              <a:path w="20954" h="13969">
                <a:moveTo>
                  <a:pt x="12382" y="0"/>
                </a:moveTo>
                <a:lnTo>
                  <a:pt x="0" y="11341"/>
                </a:lnTo>
                <a:lnTo>
                  <a:pt x="14757" y="13677"/>
                </a:lnTo>
                <a:lnTo>
                  <a:pt x="20383" y="914"/>
                </a:lnTo>
                <a:lnTo>
                  <a:pt x="13271" y="101"/>
                </a:lnTo>
                <a:lnTo>
                  <a:pt x="1238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6111633" y="2072740"/>
            <a:ext cx="16510" cy="14604"/>
          </a:xfrm>
          <a:custGeom>
            <a:avLst/>
            <a:gdLst/>
            <a:ahLst/>
            <a:cxnLst/>
            <a:rect l="l" t="t" r="r" b="b"/>
            <a:pathLst>
              <a:path w="16510" h="14605">
                <a:moveTo>
                  <a:pt x="15062" y="0"/>
                </a:moveTo>
                <a:lnTo>
                  <a:pt x="7823" y="1587"/>
                </a:lnTo>
                <a:lnTo>
                  <a:pt x="0" y="3289"/>
                </a:lnTo>
                <a:lnTo>
                  <a:pt x="8077" y="14427"/>
                </a:lnTo>
                <a:lnTo>
                  <a:pt x="15976" y="13385"/>
                </a:lnTo>
                <a:lnTo>
                  <a:pt x="1506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5901002" y="2384804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4" h="16510">
                <a:moveTo>
                  <a:pt x="9893" y="0"/>
                </a:moveTo>
                <a:lnTo>
                  <a:pt x="5130" y="3225"/>
                </a:lnTo>
                <a:lnTo>
                  <a:pt x="0" y="6705"/>
                </a:lnTo>
                <a:lnTo>
                  <a:pt x="7912" y="16484"/>
                </a:lnTo>
                <a:lnTo>
                  <a:pt x="17805" y="9779"/>
                </a:lnTo>
                <a:lnTo>
                  <a:pt x="9893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090998" y="211844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366" y="0"/>
                </a:moveTo>
                <a:lnTo>
                  <a:pt x="3363" y="1041"/>
                </a:lnTo>
                <a:lnTo>
                  <a:pt x="0" y="3868"/>
                </a:lnTo>
                <a:lnTo>
                  <a:pt x="746" y="8178"/>
                </a:lnTo>
                <a:lnTo>
                  <a:pt x="4056" y="11431"/>
                </a:lnTo>
                <a:lnTo>
                  <a:pt x="8379" y="11087"/>
                </a:lnTo>
                <a:lnTo>
                  <a:pt x="12176" y="8458"/>
                </a:lnTo>
                <a:lnTo>
                  <a:pt x="8366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148323" y="2106941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6273" y="0"/>
                </a:moveTo>
                <a:lnTo>
                  <a:pt x="0" y="11303"/>
                </a:lnTo>
                <a:lnTo>
                  <a:pt x="3759" y="15062"/>
                </a:lnTo>
                <a:lnTo>
                  <a:pt x="6745" y="12803"/>
                </a:lnTo>
                <a:lnTo>
                  <a:pt x="9617" y="7859"/>
                </a:lnTo>
                <a:lnTo>
                  <a:pt x="10188" y="2751"/>
                </a:lnTo>
                <a:lnTo>
                  <a:pt x="6273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5924638" y="2391878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9220" y="0"/>
                </a:moveTo>
                <a:lnTo>
                  <a:pt x="4089" y="1168"/>
                </a:lnTo>
                <a:lnTo>
                  <a:pt x="838" y="1904"/>
                </a:lnTo>
                <a:lnTo>
                  <a:pt x="0" y="14681"/>
                </a:lnTo>
                <a:lnTo>
                  <a:pt x="12547" y="12852"/>
                </a:lnTo>
                <a:lnTo>
                  <a:pt x="9220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6118492" y="2257094"/>
            <a:ext cx="55244" cy="34925"/>
          </a:xfrm>
          <a:custGeom>
            <a:avLst/>
            <a:gdLst/>
            <a:ahLst/>
            <a:cxnLst/>
            <a:rect l="l" t="t" r="r" b="b"/>
            <a:pathLst>
              <a:path w="55245" h="34925">
                <a:moveTo>
                  <a:pt x="15595" y="20828"/>
                </a:moveTo>
                <a:lnTo>
                  <a:pt x="5981" y="23025"/>
                </a:lnTo>
                <a:lnTo>
                  <a:pt x="0" y="24384"/>
                </a:lnTo>
                <a:lnTo>
                  <a:pt x="2514" y="34556"/>
                </a:lnTo>
                <a:lnTo>
                  <a:pt x="12928" y="31940"/>
                </a:lnTo>
                <a:lnTo>
                  <a:pt x="15595" y="20828"/>
                </a:lnTo>
                <a:close/>
              </a:path>
              <a:path w="55245" h="34925">
                <a:moveTo>
                  <a:pt x="54711" y="0"/>
                </a:moveTo>
                <a:lnTo>
                  <a:pt x="46139" y="431"/>
                </a:lnTo>
                <a:lnTo>
                  <a:pt x="39916" y="749"/>
                </a:lnTo>
                <a:lnTo>
                  <a:pt x="45466" y="14503"/>
                </a:lnTo>
                <a:lnTo>
                  <a:pt x="54241" y="8280"/>
                </a:lnTo>
                <a:lnTo>
                  <a:pt x="54711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6146558" y="2345066"/>
            <a:ext cx="11430" cy="16510"/>
          </a:xfrm>
          <a:custGeom>
            <a:avLst/>
            <a:gdLst/>
            <a:ahLst/>
            <a:cxnLst/>
            <a:rect l="l" t="t" r="r" b="b"/>
            <a:pathLst>
              <a:path w="11429" h="16510">
                <a:moveTo>
                  <a:pt x="7924" y="0"/>
                </a:moveTo>
                <a:lnTo>
                  <a:pt x="3009" y="292"/>
                </a:lnTo>
                <a:lnTo>
                  <a:pt x="0" y="5168"/>
                </a:lnTo>
                <a:lnTo>
                  <a:pt x="838" y="16370"/>
                </a:lnTo>
                <a:lnTo>
                  <a:pt x="11303" y="11239"/>
                </a:lnTo>
                <a:lnTo>
                  <a:pt x="7924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6131407" y="2187256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5">
                <a:moveTo>
                  <a:pt x="4368" y="0"/>
                </a:moveTo>
                <a:lnTo>
                  <a:pt x="0" y="5372"/>
                </a:lnTo>
                <a:lnTo>
                  <a:pt x="1435" y="7594"/>
                </a:lnTo>
                <a:lnTo>
                  <a:pt x="4368" y="12547"/>
                </a:lnTo>
                <a:lnTo>
                  <a:pt x="4698" y="12128"/>
                </a:lnTo>
                <a:lnTo>
                  <a:pt x="8737" y="13258"/>
                </a:lnTo>
                <a:lnTo>
                  <a:pt x="11887" y="5016"/>
                </a:lnTo>
                <a:lnTo>
                  <a:pt x="4368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6163411" y="2127299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12750" y="0"/>
                </a:moveTo>
                <a:lnTo>
                  <a:pt x="6235" y="2235"/>
                </a:lnTo>
                <a:lnTo>
                  <a:pt x="990" y="4038"/>
                </a:lnTo>
                <a:lnTo>
                  <a:pt x="0" y="14884"/>
                </a:lnTo>
                <a:lnTo>
                  <a:pt x="12268" y="11214"/>
                </a:lnTo>
                <a:lnTo>
                  <a:pt x="12750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5924956" y="2335529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80">
                <a:moveTo>
                  <a:pt x="10045" y="7327"/>
                </a:moveTo>
                <a:lnTo>
                  <a:pt x="9182" y="622"/>
                </a:lnTo>
                <a:lnTo>
                  <a:pt x="6654" y="0"/>
                </a:lnTo>
                <a:lnTo>
                  <a:pt x="3314" y="3035"/>
                </a:lnTo>
                <a:lnTo>
                  <a:pt x="0" y="7327"/>
                </a:lnTo>
                <a:lnTo>
                  <a:pt x="5397" y="12547"/>
                </a:lnTo>
                <a:lnTo>
                  <a:pt x="8191" y="6921"/>
                </a:lnTo>
                <a:lnTo>
                  <a:pt x="10045" y="7327"/>
                </a:lnTo>
                <a:close/>
              </a:path>
              <a:path w="35560" h="43180">
                <a:moveTo>
                  <a:pt x="35293" y="31026"/>
                </a:moveTo>
                <a:lnTo>
                  <a:pt x="30124" y="32423"/>
                </a:lnTo>
                <a:lnTo>
                  <a:pt x="29552" y="36525"/>
                </a:lnTo>
                <a:lnTo>
                  <a:pt x="28879" y="41846"/>
                </a:lnTo>
                <a:lnTo>
                  <a:pt x="30060" y="43091"/>
                </a:lnTo>
                <a:lnTo>
                  <a:pt x="35140" y="34925"/>
                </a:lnTo>
                <a:lnTo>
                  <a:pt x="34861" y="34925"/>
                </a:lnTo>
                <a:lnTo>
                  <a:pt x="35293" y="31026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6133261" y="221988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10033" y="0"/>
                </a:moveTo>
                <a:lnTo>
                  <a:pt x="0" y="7531"/>
                </a:lnTo>
                <a:lnTo>
                  <a:pt x="2701" y="8327"/>
                </a:lnTo>
                <a:lnTo>
                  <a:pt x="6545" y="9190"/>
                </a:lnTo>
                <a:lnTo>
                  <a:pt x="9624" y="7340"/>
                </a:lnTo>
                <a:lnTo>
                  <a:pt x="10033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6081877" y="2289376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10299" y="0"/>
                </a:moveTo>
                <a:lnTo>
                  <a:pt x="4952" y="774"/>
                </a:lnTo>
                <a:lnTo>
                  <a:pt x="50" y="1473"/>
                </a:lnTo>
                <a:lnTo>
                  <a:pt x="0" y="11429"/>
                </a:lnTo>
                <a:lnTo>
                  <a:pt x="12153" y="10426"/>
                </a:lnTo>
                <a:lnTo>
                  <a:pt x="10299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125729" y="1848458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5016" y="0"/>
                </a:moveTo>
                <a:lnTo>
                  <a:pt x="0" y="5016"/>
                </a:lnTo>
                <a:lnTo>
                  <a:pt x="8813" y="9358"/>
                </a:lnTo>
                <a:lnTo>
                  <a:pt x="9709" y="7327"/>
                </a:lnTo>
                <a:lnTo>
                  <a:pt x="7004" y="2887"/>
                </a:lnTo>
                <a:lnTo>
                  <a:pt x="5016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6141483" y="1750046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6231" y="0"/>
                </a:moveTo>
                <a:lnTo>
                  <a:pt x="2295" y="1789"/>
                </a:lnTo>
                <a:lnTo>
                  <a:pt x="0" y="6713"/>
                </a:lnTo>
                <a:lnTo>
                  <a:pt x="1811" y="10565"/>
                </a:lnTo>
                <a:lnTo>
                  <a:pt x="5417" y="12038"/>
                </a:lnTo>
                <a:lnTo>
                  <a:pt x="7691" y="7644"/>
                </a:lnTo>
                <a:lnTo>
                  <a:pt x="9342" y="5549"/>
                </a:lnTo>
                <a:lnTo>
                  <a:pt x="6231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6106528" y="2104376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70" h="8255">
                <a:moveTo>
                  <a:pt x="9880" y="0"/>
                </a:moveTo>
                <a:lnTo>
                  <a:pt x="0" y="3695"/>
                </a:lnTo>
                <a:lnTo>
                  <a:pt x="1638" y="6337"/>
                </a:lnTo>
                <a:lnTo>
                  <a:pt x="7144" y="8185"/>
                </a:lnTo>
                <a:lnTo>
                  <a:pt x="11728" y="5934"/>
                </a:lnTo>
                <a:lnTo>
                  <a:pt x="13464" y="2315"/>
                </a:lnTo>
                <a:lnTo>
                  <a:pt x="10426" y="63"/>
                </a:lnTo>
                <a:lnTo>
                  <a:pt x="9880" y="0"/>
                </a:lnTo>
                <a:close/>
              </a:path>
            </a:pathLst>
          </a:custGeom>
          <a:solidFill>
            <a:srgbClr val="EEBF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6219634" y="1802674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69">
                <a:moveTo>
                  <a:pt x="8826" y="0"/>
                </a:moveTo>
                <a:lnTo>
                  <a:pt x="5232" y="609"/>
                </a:lnTo>
                <a:lnTo>
                  <a:pt x="0" y="1485"/>
                </a:lnTo>
                <a:lnTo>
                  <a:pt x="4140" y="13766"/>
                </a:lnTo>
                <a:lnTo>
                  <a:pt x="12966" y="12268"/>
                </a:lnTo>
                <a:lnTo>
                  <a:pt x="8826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6094704" y="2340265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5232" y="0"/>
                </a:moveTo>
                <a:lnTo>
                  <a:pt x="4673" y="76"/>
                </a:lnTo>
                <a:lnTo>
                  <a:pt x="0" y="774"/>
                </a:lnTo>
                <a:lnTo>
                  <a:pt x="1816" y="14566"/>
                </a:lnTo>
                <a:lnTo>
                  <a:pt x="13944" y="7721"/>
                </a:lnTo>
                <a:lnTo>
                  <a:pt x="523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6269937" y="1706142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4185" y="0"/>
                </a:moveTo>
                <a:lnTo>
                  <a:pt x="5118" y="1777"/>
                </a:lnTo>
                <a:lnTo>
                  <a:pt x="0" y="2768"/>
                </a:lnTo>
                <a:lnTo>
                  <a:pt x="1333" y="11645"/>
                </a:lnTo>
                <a:lnTo>
                  <a:pt x="8902" y="11976"/>
                </a:lnTo>
                <a:lnTo>
                  <a:pt x="14185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6208102" y="196133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6286" y="0"/>
                </a:moveTo>
                <a:lnTo>
                  <a:pt x="0" y="3352"/>
                </a:lnTo>
                <a:lnTo>
                  <a:pt x="444" y="6324"/>
                </a:lnTo>
                <a:lnTo>
                  <a:pt x="3628" y="9659"/>
                </a:lnTo>
                <a:lnTo>
                  <a:pt x="8343" y="7340"/>
                </a:lnTo>
                <a:lnTo>
                  <a:pt x="10677" y="2945"/>
                </a:lnTo>
                <a:lnTo>
                  <a:pt x="6718" y="50"/>
                </a:lnTo>
                <a:lnTo>
                  <a:pt x="6286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6138278" y="1760294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3848" y="0"/>
                </a:moveTo>
                <a:lnTo>
                  <a:pt x="1473" y="152"/>
                </a:lnTo>
                <a:lnTo>
                  <a:pt x="0" y="317"/>
                </a:lnTo>
                <a:lnTo>
                  <a:pt x="2514" y="7848"/>
                </a:lnTo>
                <a:lnTo>
                  <a:pt x="12547" y="9105"/>
                </a:lnTo>
                <a:lnTo>
                  <a:pt x="14020" y="6451"/>
                </a:lnTo>
                <a:lnTo>
                  <a:pt x="5587" y="469"/>
                </a:lnTo>
                <a:lnTo>
                  <a:pt x="5016" y="317"/>
                </a:lnTo>
                <a:lnTo>
                  <a:pt x="3848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6171145" y="188559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4" h="13335">
                <a:moveTo>
                  <a:pt x="8953" y="0"/>
                </a:moveTo>
                <a:lnTo>
                  <a:pt x="3530" y="3009"/>
                </a:lnTo>
                <a:lnTo>
                  <a:pt x="0" y="4978"/>
                </a:lnTo>
                <a:lnTo>
                  <a:pt x="3619" y="12941"/>
                </a:lnTo>
                <a:lnTo>
                  <a:pt x="11874" y="13322"/>
                </a:lnTo>
                <a:lnTo>
                  <a:pt x="8953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6135776" y="2184182"/>
            <a:ext cx="12700" cy="8255"/>
          </a:xfrm>
          <a:custGeom>
            <a:avLst/>
            <a:gdLst/>
            <a:ahLst/>
            <a:cxnLst/>
            <a:rect l="l" t="t" r="r" b="b"/>
            <a:pathLst>
              <a:path w="12700" h="8255">
                <a:moveTo>
                  <a:pt x="2489" y="0"/>
                </a:moveTo>
                <a:lnTo>
                  <a:pt x="0" y="3073"/>
                </a:lnTo>
                <a:lnTo>
                  <a:pt x="7518" y="8089"/>
                </a:lnTo>
                <a:lnTo>
                  <a:pt x="7670" y="7721"/>
                </a:lnTo>
                <a:lnTo>
                  <a:pt x="12179" y="5499"/>
                </a:lnTo>
                <a:lnTo>
                  <a:pt x="10033" y="558"/>
                </a:lnTo>
                <a:lnTo>
                  <a:pt x="7086" y="4660"/>
                </a:lnTo>
                <a:lnTo>
                  <a:pt x="2489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6040399" y="22750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029" y="0"/>
                </a:moveTo>
                <a:lnTo>
                  <a:pt x="0" y="7531"/>
                </a:lnTo>
                <a:lnTo>
                  <a:pt x="6531" y="7615"/>
                </a:lnTo>
                <a:lnTo>
                  <a:pt x="7472" y="5346"/>
                </a:lnTo>
                <a:lnTo>
                  <a:pt x="5934" y="2287"/>
                </a:lnTo>
                <a:lnTo>
                  <a:pt x="5029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6240740" y="193794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11112" y="0"/>
                </a:moveTo>
                <a:lnTo>
                  <a:pt x="4203" y="863"/>
                </a:lnTo>
                <a:lnTo>
                  <a:pt x="1816" y="1155"/>
                </a:lnTo>
                <a:lnTo>
                  <a:pt x="0" y="11417"/>
                </a:lnTo>
                <a:lnTo>
                  <a:pt x="7556" y="10477"/>
                </a:lnTo>
                <a:lnTo>
                  <a:pt x="11112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6295237" y="1619096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0820" y="0"/>
                </a:moveTo>
                <a:lnTo>
                  <a:pt x="4914" y="977"/>
                </a:lnTo>
                <a:lnTo>
                  <a:pt x="0" y="1790"/>
                </a:lnTo>
                <a:lnTo>
                  <a:pt x="1511" y="9486"/>
                </a:lnTo>
                <a:lnTo>
                  <a:pt x="12344" y="7696"/>
                </a:lnTo>
                <a:lnTo>
                  <a:pt x="1082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6150127" y="2235363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12433" y="0"/>
                </a:moveTo>
                <a:lnTo>
                  <a:pt x="4470" y="2082"/>
                </a:lnTo>
                <a:lnTo>
                  <a:pt x="0" y="5245"/>
                </a:lnTo>
                <a:lnTo>
                  <a:pt x="9042" y="9664"/>
                </a:lnTo>
                <a:lnTo>
                  <a:pt x="15062" y="8953"/>
                </a:lnTo>
                <a:lnTo>
                  <a:pt x="12433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6140766" y="1911361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10033" y="0"/>
                </a:moveTo>
                <a:lnTo>
                  <a:pt x="3784" y="2349"/>
                </a:lnTo>
                <a:lnTo>
                  <a:pt x="0" y="5867"/>
                </a:lnTo>
                <a:lnTo>
                  <a:pt x="6578" y="11315"/>
                </a:lnTo>
                <a:lnTo>
                  <a:pt x="12585" y="7442"/>
                </a:lnTo>
                <a:lnTo>
                  <a:pt x="10033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6175527" y="1765387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7607" y="0"/>
                </a:moveTo>
                <a:lnTo>
                  <a:pt x="4165" y="253"/>
                </a:lnTo>
                <a:lnTo>
                  <a:pt x="1790" y="419"/>
                </a:lnTo>
                <a:lnTo>
                  <a:pt x="0" y="10934"/>
                </a:lnTo>
                <a:lnTo>
                  <a:pt x="9436" y="9461"/>
                </a:lnTo>
                <a:lnTo>
                  <a:pt x="7607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6188646" y="1912542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11899" y="0"/>
                </a:moveTo>
                <a:lnTo>
                  <a:pt x="3594" y="3670"/>
                </a:lnTo>
                <a:lnTo>
                  <a:pt x="0" y="5257"/>
                </a:lnTo>
                <a:lnTo>
                  <a:pt x="4826" y="11239"/>
                </a:lnTo>
                <a:lnTo>
                  <a:pt x="10388" y="11074"/>
                </a:lnTo>
                <a:lnTo>
                  <a:pt x="11899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6240157" y="1820594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7873" y="0"/>
                </a:moveTo>
                <a:lnTo>
                  <a:pt x="0" y="6718"/>
                </a:lnTo>
                <a:lnTo>
                  <a:pt x="13500" y="8686"/>
                </a:lnTo>
                <a:lnTo>
                  <a:pt x="14477" y="850"/>
                </a:lnTo>
                <a:lnTo>
                  <a:pt x="9804" y="253"/>
                </a:lnTo>
                <a:lnTo>
                  <a:pt x="7873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6251192" y="1720175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5">
                <a:moveTo>
                  <a:pt x="12954" y="0"/>
                </a:moveTo>
                <a:lnTo>
                  <a:pt x="3784" y="292"/>
                </a:lnTo>
                <a:lnTo>
                  <a:pt x="0" y="406"/>
                </a:lnTo>
                <a:lnTo>
                  <a:pt x="88" y="7734"/>
                </a:lnTo>
                <a:lnTo>
                  <a:pt x="8280" y="7912"/>
                </a:lnTo>
                <a:lnTo>
                  <a:pt x="12954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6231864" y="177813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7899" y="0"/>
                </a:moveTo>
                <a:lnTo>
                  <a:pt x="3035" y="2552"/>
                </a:lnTo>
                <a:lnTo>
                  <a:pt x="660" y="3810"/>
                </a:lnTo>
                <a:lnTo>
                  <a:pt x="0" y="9779"/>
                </a:lnTo>
                <a:lnTo>
                  <a:pt x="10718" y="10363"/>
                </a:lnTo>
                <a:lnTo>
                  <a:pt x="7899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6091326" y="2084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7899" y="0"/>
                </a:moveTo>
                <a:lnTo>
                  <a:pt x="3035" y="2552"/>
                </a:lnTo>
                <a:lnTo>
                  <a:pt x="647" y="3797"/>
                </a:lnTo>
                <a:lnTo>
                  <a:pt x="0" y="9766"/>
                </a:lnTo>
                <a:lnTo>
                  <a:pt x="10718" y="10363"/>
                </a:lnTo>
                <a:lnTo>
                  <a:pt x="7899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5914923" y="2357906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5016" y="0"/>
                </a:moveTo>
                <a:lnTo>
                  <a:pt x="0" y="7531"/>
                </a:lnTo>
                <a:lnTo>
                  <a:pt x="254" y="7467"/>
                </a:lnTo>
                <a:lnTo>
                  <a:pt x="2362" y="13931"/>
                </a:lnTo>
                <a:lnTo>
                  <a:pt x="5905" y="7086"/>
                </a:lnTo>
                <a:lnTo>
                  <a:pt x="4165" y="1930"/>
                </a:lnTo>
                <a:lnTo>
                  <a:pt x="5016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6190589" y="1880412"/>
            <a:ext cx="34290" cy="26034"/>
          </a:xfrm>
          <a:custGeom>
            <a:avLst/>
            <a:gdLst/>
            <a:ahLst/>
            <a:cxnLst/>
            <a:rect l="l" t="t" r="r" b="b"/>
            <a:pathLst>
              <a:path w="34289" h="26035">
                <a:moveTo>
                  <a:pt x="9385" y="2159"/>
                </a:moveTo>
                <a:lnTo>
                  <a:pt x="6667" y="673"/>
                </a:lnTo>
                <a:lnTo>
                  <a:pt x="5435" y="0"/>
                </a:lnTo>
                <a:lnTo>
                  <a:pt x="0" y="8572"/>
                </a:lnTo>
                <a:lnTo>
                  <a:pt x="8724" y="13042"/>
                </a:lnTo>
                <a:lnTo>
                  <a:pt x="9385" y="2159"/>
                </a:lnTo>
                <a:close/>
              </a:path>
              <a:path w="34289" h="26035">
                <a:moveTo>
                  <a:pt x="34036" y="15303"/>
                </a:moveTo>
                <a:lnTo>
                  <a:pt x="29260" y="15722"/>
                </a:lnTo>
                <a:lnTo>
                  <a:pt x="27698" y="15862"/>
                </a:lnTo>
                <a:lnTo>
                  <a:pt x="23266" y="21717"/>
                </a:lnTo>
                <a:lnTo>
                  <a:pt x="32105" y="25628"/>
                </a:lnTo>
                <a:lnTo>
                  <a:pt x="34036" y="15303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5983960" y="241814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4991" y="0"/>
                </a:moveTo>
                <a:lnTo>
                  <a:pt x="4457" y="63"/>
                </a:lnTo>
                <a:lnTo>
                  <a:pt x="0" y="3721"/>
                </a:lnTo>
                <a:lnTo>
                  <a:pt x="2489" y="5016"/>
                </a:lnTo>
                <a:lnTo>
                  <a:pt x="7718" y="5970"/>
                </a:lnTo>
                <a:lnTo>
                  <a:pt x="10221" y="3779"/>
                </a:lnTo>
                <a:lnTo>
                  <a:pt x="9484" y="953"/>
                </a:lnTo>
                <a:lnTo>
                  <a:pt x="4991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5907303" y="2410585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3492" y="0"/>
                </a:moveTo>
                <a:lnTo>
                  <a:pt x="0" y="2298"/>
                </a:lnTo>
                <a:lnTo>
                  <a:pt x="1346" y="5041"/>
                </a:lnTo>
                <a:lnTo>
                  <a:pt x="4110" y="6751"/>
                </a:lnTo>
                <a:lnTo>
                  <a:pt x="6842" y="4914"/>
                </a:lnTo>
                <a:lnTo>
                  <a:pt x="7454" y="1887"/>
                </a:lnTo>
                <a:lnTo>
                  <a:pt x="3860" y="25"/>
                </a:lnTo>
                <a:lnTo>
                  <a:pt x="3492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6151713" y="1781872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7226" y="0"/>
                </a:moveTo>
                <a:lnTo>
                  <a:pt x="5384" y="1333"/>
                </a:lnTo>
                <a:lnTo>
                  <a:pt x="0" y="5245"/>
                </a:lnTo>
                <a:lnTo>
                  <a:pt x="9690" y="8991"/>
                </a:lnTo>
                <a:lnTo>
                  <a:pt x="13474" y="1524"/>
                </a:lnTo>
                <a:lnTo>
                  <a:pt x="7226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6125692" y="1948572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5448" y="0"/>
                </a:moveTo>
                <a:lnTo>
                  <a:pt x="0" y="6311"/>
                </a:lnTo>
                <a:lnTo>
                  <a:pt x="8445" y="9601"/>
                </a:lnTo>
                <a:lnTo>
                  <a:pt x="8877" y="1066"/>
                </a:lnTo>
                <a:lnTo>
                  <a:pt x="6311" y="266"/>
                </a:lnTo>
                <a:lnTo>
                  <a:pt x="5448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6182588" y="1967546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7505" y="0"/>
                </a:moveTo>
                <a:lnTo>
                  <a:pt x="2120" y="3886"/>
                </a:lnTo>
                <a:lnTo>
                  <a:pt x="0" y="5410"/>
                </a:lnTo>
                <a:lnTo>
                  <a:pt x="190" y="10566"/>
                </a:lnTo>
                <a:lnTo>
                  <a:pt x="5181" y="12750"/>
                </a:lnTo>
                <a:lnTo>
                  <a:pt x="7505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5864212" y="241562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4279" y="0"/>
                </a:moveTo>
                <a:lnTo>
                  <a:pt x="2743" y="1993"/>
                </a:lnTo>
                <a:lnTo>
                  <a:pt x="0" y="2298"/>
                </a:lnTo>
                <a:lnTo>
                  <a:pt x="5270" y="10375"/>
                </a:lnTo>
                <a:lnTo>
                  <a:pt x="7391" y="4610"/>
                </a:lnTo>
                <a:lnTo>
                  <a:pt x="4279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6273279" y="169034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4292" y="0"/>
                </a:moveTo>
                <a:lnTo>
                  <a:pt x="2755" y="1993"/>
                </a:lnTo>
                <a:lnTo>
                  <a:pt x="0" y="2298"/>
                </a:lnTo>
                <a:lnTo>
                  <a:pt x="5270" y="10375"/>
                </a:lnTo>
                <a:lnTo>
                  <a:pt x="7391" y="4610"/>
                </a:lnTo>
                <a:lnTo>
                  <a:pt x="4292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3" name="object 113" descr=""/>
          <p:cNvGrpSpPr/>
          <p:nvPr/>
        </p:nvGrpSpPr>
        <p:grpSpPr>
          <a:xfrm>
            <a:off x="6238252" y="1976817"/>
            <a:ext cx="20320" cy="12065"/>
            <a:chOff x="6238252" y="1976817"/>
            <a:chExt cx="20320" cy="12065"/>
          </a:xfrm>
        </p:grpSpPr>
        <p:sp>
          <p:nvSpPr>
            <p:cNvPr id="114" name="object 114" descr=""/>
            <p:cNvSpPr/>
            <p:nvPr/>
          </p:nvSpPr>
          <p:spPr>
            <a:xfrm>
              <a:off x="6252818" y="1976817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257" y="0"/>
                  </a:moveTo>
                  <a:lnTo>
                    <a:pt x="2159" y="2133"/>
                  </a:lnTo>
                  <a:lnTo>
                    <a:pt x="0" y="3632"/>
                  </a:lnTo>
                  <a:lnTo>
                    <a:pt x="254" y="8458"/>
                  </a:lnTo>
                  <a:lnTo>
                    <a:pt x="5473" y="11747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5F2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238252" y="197802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286" y="0"/>
                  </a:moveTo>
                  <a:lnTo>
                    <a:pt x="1663" y="927"/>
                  </a:lnTo>
                  <a:lnTo>
                    <a:pt x="0" y="2692"/>
                  </a:lnTo>
                  <a:lnTo>
                    <a:pt x="3505" y="6388"/>
                  </a:lnTo>
                  <a:lnTo>
                    <a:pt x="4178" y="8458"/>
                  </a:lnTo>
                  <a:lnTo>
                    <a:pt x="6807" y="5092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 descr=""/>
          <p:cNvSpPr/>
          <p:nvPr/>
        </p:nvSpPr>
        <p:spPr>
          <a:xfrm>
            <a:off x="6175400" y="186853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4292" y="0"/>
                </a:moveTo>
                <a:lnTo>
                  <a:pt x="2755" y="1981"/>
                </a:lnTo>
                <a:lnTo>
                  <a:pt x="0" y="2286"/>
                </a:lnTo>
                <a:lnTo>
                  <a:pt x="5270" y="10363"/>
                </a:lnTo>
                <a:lnTo>
                  <a:pt x="7391" y="4597"/>
                </a:lnTo>
                <a:lnTo>
                  <a:pt x="4292" y="0"/>
                </a:lnTo>
                <a:close/>
              </a:path>
            </a:pathLst>
          </a:custGeom>
          <a:solidFill>
            <a:srgbClr val="F6D4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6221095" y="195135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257" y="0"/>
                </a:moveTo>
                <a:lnTo>
                  <a:pt x="0" y="3759"/>
                </a:lnTo>
                <a:lnTo>
                  <a:pt x="1257" y="5016"/>
                </a:lnTo>
                <a:lnTo>
                  <a:pt x="5029" y="1244"/>
                </a:lnTo>
                <a:lnTo>
                  <a:pt x="1257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6094361" y="2159646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0"/>
                </a:moveTo>
                <a:lnTo>
                  <a:pt x="1257" y="3771"/>
                </a:lnTo>
                <a:lnTo>
                  <a:pt x="2514" y="5016"/>
                </a:lnTo>
                <a:lnTo>
                  <a:pt x="3759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6158357" y="214961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771" y="0"/>
                </a:moveTo>
                <a:lnTo>
                  <a:pt x="0" y="3759"/>
                </a:lnTo>
                <a:lnTo>
                  <a:pt x="1257" y="5016"/>
                </a:lnTo>
                <a:lnTo>
                  <a:pt x="5016" y="3759"/>
                </a:lnTo>
                <a:lnTo>
                  <a:pt x="3771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6261252" y="18108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257" y="0"/>
                </a:moveTo>
                <a:lnTo>
                  <a:pt x="0" y="3759"/>
                </a:lnTo>
                <a:lnTo>
                  <a:pt x="1257" y="5016"/>
                </a:lnTo>
                <a:lnTo>
                  <a:pt x="5016" y="1244"/>
                </a:lnTo>
                <a:lnTo>
                  <a:pt x="1257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1" name="object 121" descr=""/>
          <p:cNvGrpSpPr/>
          <p:nvPr/>
        </p:nvGrpSpPr>
        <p:grpSpPr>
          <a:xfrm>
            <a:off x="6303911" y="1765641"/>
            <a:ext cx="93345" cy="452120"/>
            <a:chOff x="6303911" y="1765641"/>
            <a:chExt cx="93345" cy="452120"/>
          </a:xfrm>
        </p:grpSpPr>
        <p:sp>
          <p:nvSpPr>
            <p:cNvPr id="122" name="object 122" descr=""/>
            <p:cNvSpPr/>
            <p:nvPr/>
          </p:nvSpPr>
          <p:spPr>
            <a:xfrm>
              <a:off x="6346583" y="1946324"/>
              <a:ext cx="48260" cy="271780"/>
            </a:xfrm>
            <a:custGeom>
              <a:avLst/>
              <a:gdLst/>
              <a:ahLst/>
              <a:cxnLst/>
              <a:rect l="l" t="t" r="r" b="b"/>
              <a:pathLst>
                <a:path w="48260" h="271780">
                  <a:moveTo>
                    <a:pt x="40157" y="0"/>
                  </a:moveTo>
                  <a:lnTo>
                    <a:pt x="37769" y="5816"/>
                  </a:lnTo>
                  <a:lnTo>
                    <a:pt x="39522" y="11938"/>
                  </a:lnTo>
                  <a:lnTo>
                    <a:pt x="30111" y="10045"/>
                  </a:lnTo>
                  <a:lnTo>
                    <a:pt x="29579" y="16551"/>
                  </a:lnTo>
                  <a:lnTo>
                    <a:pt x="32544" y="29314"/>
                  </a:lnTo>
                  <a:lnTo>
                    <a:pt x="32626" y="36398"/>
                  </a:lnTo>
                  <a:lnTo>
                    <a:pt x="31267" y="44665"/>
                  </a:lnTo>
                  <a:lnTo>
                    <a:pt x="20345" y="51714"/>
                  </a:lnTo>
                  <a:lnTo>
                    <a:pt x="20078" y="52705"/>
                  </a:lnTo>
                  <a:lnTo>
                    <a:pt x="20217" y="56867"/>
                  </a:lnTo>
                  <a:lnTo>
                    <a:pt x="20924" y="65038"/>
                  </a:lnTo>
                  <a:lnTo>
                    <a:pt x="22580" y="79057"/>
                  </a:lnTo>
                  <a:lnTo>
                    <a:pt x="17194" y="79519"/>
                  </a:lnTo>
                  <a:lnTo>
                    <a:pt x="9393" y="78789"/>
                  </a:lnTo>
                  <a:lnTo>
                    <a:pt x="3794" y="84152"/>
                  </a:lnTo>
                  <a:lnTo>
                    <a:pt x="5016" y="102895"/>
                  </a:lnTo>
                  <a:lnTo>
                    <a:pt x="10252" y="113697"/>
                  </a:lnTo>
                  <a:lnTo>
                    <a:pt x="18468" y="122553"/>
                  </a:lnTo>
                  <a:lnTo>
                    <a:pt x="26233" y="129425"/>
                  </a:lnTo>
                  <a:lnTo>
                    <a:pt x="30111" y="134277"/>
                  </a:lnTo>
                  <a:lnTo>
                    <a:pt x="32461" y="145605"/>
                  </a:lnTo>
                  <a:lnTo>
                    <a:pt x="17894" y="143548"/>
                  </a:lnTo>
                  <a:lnTo>
                    <a:pt x="16738" y="155028"/>
                  </a:lnTo>
                  <a:lnTo>
                    <a:pt x="24955" y="157467"/>
                  </a:lnTo>
                  <a:lnTo>
                    <a:pt x="25400" y="163537"/>
                  </a:lnTo>
                  <a:lnTo>
                    <a:pt x="15176" y="171119"/>
                  </a:lnTo>
                  <a:lnTo>
                    <a:pt x="13360" y="182562"/>
                  </a:lnTo>
                  <a:lnTo>
                    <a:pt x="21120" y="180073"/>
                  </a:lnTo>
                  <a:lnTo>
                    <a:pt x="20078" y="184467"/>
                  </a:lnTo>
                  <a:lnTo>
                    <a:pt x="17328" y="190942"/>
                  </a:lnTo>
                  <a:lnTo>
                    <a:pt x="7823" y="208297"/>
                  </a:lnTo>
                  <a:lnTo>
                    <a:pt x="5016" y="214579"/>
                  </a:lnTo>
                  <a:lnTo>
                    <a:pt x="3403" y="220573"/>
                  </a:lnTo>
                  <a:lnTo>
                    <a:pt x="8229" y="224358"/>
                  </a:lnTo>
                  <a:lnTo>
                    <a:pt x="7353" y="230974"/>
                  </a:lnTo>
                  <a:lnTo>
                    <a:pt x="38" y="236004"/>
                  </a:lnTo>
                  <a:lnTo>
                    <a:pt x="0" y="237172"/>
                  </a:lnTo>
                  <a:lnTo>
                    <a:pt x="2672" y="240131"/>
                  </a:lnTo>
                  <a:lnTo>
                    <a:pt x="8629" y="245743"/>
                  </a:lnTo>
                  <a:lnTo>
                    <a:pt x="14662" y="252086"/>
                  </a:lnTo>
                  <a:lnTo>
                    <a:pt x="17564" y="257238"/>
                  </a:lnTo>
                  <a:lnTo>
                    <a:pt x="17653" y="258457"/>
                  </a:lnTo>
                  <a:lnTo>
                    <a:pt x="4864" y="260413"/>
                  </a:lnTo>
                  <a:lnTo>
                    <a:pt x="10033" y="271043"/>
                  </a:lnTo>
                  <a:lnTo>
                    <a:pt x="11645" y="270840"/>
                  </a:lnTo>
                  <a:lnTo>
                    <a:pt x="13474" y="271310"/>
                  </a:lnTo>
                  <a:lnTo>
                    <a:pt x="18173" y="270522"/>
                  </a:lnTo>
                  <a:lnTo>
                    <a:pt x="22809" y="260718"/>
                  </a:lnTo>
                  <a:lnTo>
                    <a:pt x="31369" y="266026"/>
                  </a:lnTo>
                  <a:lnTo>
                    <a:pt x="29502" y="259829"/>
                  </a:lnTo>
                  <a:lnTo>
                    <a:pt x="33985" y="260210"/>
                  </a:lnTo>
                  <a:lnTo>
                    <a:pt x="37528" y="247142"/>
                  </a:lnTo>
                  <a:lnTo>
                    <a:pt x="34658" y="240309"/>
                  </a:lnTo>
                  <a:lnTo>
                    <a:pt x="38231" y="188226"/>
                  </a:lnTo>
                  <a:lnTo>
                    <a:pt x="40144" y="165760"/>
                  </a:lnTo>
                  <a:lnTo>
                    <a:pt x="42659" y="143052"/>
                  </a:lnTo>
                  <a:lnTo>
                    <a:pt x="47675" y="105410"/>
                  </a:lnTo>
                  <a:lnTo>
                    <a:pt x="45345" y="90923"/>
                  </a:lnTo>
                  <a:lnTo>
                    <a:pt x="48112" y="75484"/>
                  </a:lnTo>
                  <a:lnTo>
                    <a:pt x="48152" y="63399"/>
                  </a:lnTo>
                  <a:lnTo>
                    <a:pt x="37642" y="58978"/>
                  </a:lnTo>
                  <a:lnTo>
                    <a:pt x="43096" y="49891"/>
                  </a:lnTo>
                  <a:lnTo>
                    <a:pt x="44632" y="42267"/>
                  </a:lnTo>
                  <a:lnTo>
                    <a:pt x="43613" y="34531"/>
                  </a:lnTo>
                  <a:lnTo>
                    <a:pt x="41402" y="25107"/>
                  </a:lnTo>
                  <a:lnTo>
                    <a:pt x="35128" y="31381"/>
                  </a:lnTo>
                  <a:lnTo>
                    <a:pt x="38489" y="22863"/>
                  </a:lnTo>
                  <a:lnTo>
                    <a:pt x="44700" y="12985"/>
                  </a:lnTo>
                  <a:lnTo>
                    <a:pt x="47383" y="4460"/>
                  </a:lnTo>
                  <a:lnTo>
                    <a:pt x="40157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303911" y="1864045"/>
              <a:ext cx="65405" cy="52705"/>
            </a:xfrm>
            <a:custGeom>
              <a:avLst/>
              <a:gdLst/>
              <a:ahLst/>
              <a:cxnLst/>
              <a:rect l="l" t="t" r="r" b="b"/>
              <a:pathLst>
                <a:path w="65404" h="52705">
                  <a:moveTo>
                    <a:pt x="41817" y="0"/>
                  </a:moveTo>
                  <a:lnTo>
                    <a:pt x="31137" y="67"/>
                  </a:lnTo>
                  <a:lnTo>
                    <a:pt x="21204" y="4852"/>
                  </a:lnTo>
                  <a:lnTo>
                    <a:pt x="12560" y="13267"/>
                  </a:lnTo>
                  <a:lnTo>
                    <a:pt x="32626" y="20798"/>
                  </a:lnTo>
                  <a:lnTo>
                    <a:pt x="21904" y="27186"/>
                  </a:lnTo>
                  <a:lnTo>
                    <a:pt x="12822" y="25874"/>
                  </a:lnTo>
                  <a:lnTo>
                    <a:pt x="5485" y="27669"/>
                  </a:lnTo>
                  <a:lnTo>
                    <a:pt x="0" y="43379"/>
                  </a:lnTo>
                  <a:lnTo>
                    <a:pt x="3657" y="44446"/>
                  </a:lnTo>
                  <a:lnTo>
                    <a:pt x="7861" y="47367"/>
                  </a:lnTo>
                  <a:lnTo>
                    <a:pt x="11569" y="48129"/>
                  </a:lnTo>
                  <a:lnTo>
                    <a:pt x="20116" y="51875"/>
                  </a:lnTo>
                  <a:lnTo>
                    <a:pt x="27051" y="52358"/>
                  </a:lnTo>
                  <a:lnTo>
                    <a:pt x="32626" y="52167"/>
                  </a:lnTo>
                  <a:lnTo>
                    <a:pt x="30677" y="46747"/>
                  </a:lnTo>
                  <a:lnTo>
                    <a:pt x="33153" y="42412"/>
                  </a:lnTo>
                  <a:lnTo>
                    <a:pt x="38191" y="39189"/>
                  </a:lnTo>
                  <a:lnTo>
                    <a:pt x="43929" y="37105"/>
                  </a:lnTo>
                  <a:lnTo>
                    <a:pt x="46088" y="38007"/>
                  </a:lnTo>
                  <a:lnTo>
                    <a:pt x="44919" y="42172"/>
                  </a:lnTo>
                  <a:lnTo>
                    <a:pt x="45173" y="42134"/>
                  </a:lnTo>
                  <a:lnTo>
                    <a:pt x="47409" y="41741"/>
                  </a:lnTo>
                  <a:lnTo>
                    <a:pt x="53047" y="34235"/>
                  </a:lnTo>
                  <a:lnTo>
                    <a:pt x="64008" y="39620"/>
                  </a:lnTo>
                  <a:lnTo>
                    <a:pt x="65021" y="26404"/>
                  </a:lnTo>
                  <a:lnTo>
                    <a:pt x="61482" y="25831"/>
                  </a:lnTo>
                  <a:lnTo>
                    <a:pt x="55440" y="29643"/>
                  </a:lnTo>
                  <a:lnTo>
                    <a:pt x="48945" y="29587"/>
                  </a:lnTo>
                  <a:lnTo>
                    <a:pt x="52705" y="5736"/>
                  </a:lnTo>
                  <a:lnTo>
                    <a:pt x="41817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359131" y="1765641"/>
              <a:ext cx="38100" cy="85725"/>
            </a:xfrm>
            <a:custGeom>
              <a:avLst/>
              <a:gdLst/>
              <a:ahLst/>
              <a:cxnLst/>
              <a:rect l="l" t="t" r="r" b="b"/>
              <a:pathLst>
                <a:path w="38100" h="85725">
                  <a:moveTo>
                    <a:pt x="25095" y="0"/>
                  </a:moveTo>
                  <a:lnTo>
                    <a:pt x="20561" y="17210"/>
                  </a:lnTo>
                  <a:lnTo>
                    <a:pt x="17351" y="38890"/>
                  </a:lnTo>
                  <a:lnTo>
                    <a:pt x="12993" y="59318"/>
                  </a:lnTo>
                  <a:lnTo>
                    <a:pt x="5016" y="72770"/>
                  </a:lnTo>
                  <a:lnTo>
                    <a:pt x="4622" y="73075"/>
                  </a:lnTo>
                  <a:lnTo>
                    <a:pt x="2933" y="78333"/>
                  </a:lnTo>
                  <a:lnTo>
                    <a:pt x="0" y="77787"/>
                  </a:lnTo>
                  <a:lnTo>
                    <a:pt x="5414" y="79971"/>
                  </a:lnTo>
                  <a:lnTo>
                    <a:pt x="18966" y="83448"/>
                  </a:lnTo>
                  <a:lnTo>
                    <a:pt x="25095" y="85318"/>
                  </a:lnTo>
                  <a:lnTo>
                    <a:pt x="37492" y="74509"/>
                  </a:lnTo>
                  <a:lnTo>
                    <a:pt x="38103" y="66359"/>
                  </a:lnTo>
                  <a:lnTo>
                    <a:pt x="34717" y="58277"/>
                  </a:lnTo>
                  <a:lnTo>
                    <a:pt x="35128" y="47675"/>
                  </a:lnTo>
                  <a:lnTo>
                    <a:pt x="26911" y="47917"/>
                  </a:lnTo>
                  <a:lnTo>
                    <a:pt x="28206" y="43230"/>
                  </a:lnTo>
                  <a:lnTo>
                    <a:pt x="27609" y="37642"/>
                  </a:lnTo>
                  <a:lnTo>
                    <a:pt x="26187" y="24549"/>
                  </a:lnTo>
                  <a:lnTo>
                    <a:pt x="34620" y="25234"/>
                  </a:lnTo>
                  <a:lnTo>
                    <a:pt x="35293" y="20154"/>
                  </a:lnTo>
                  <a:lnTo>
                    <a:pt x="25577" y="4813"/>
                  </a:lnTo>
                  <a:lnTo>
                    <a:pt x="25095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 descr=""/>
          <p:cNvSpPr/>
          <p:nvPr/>
        </p:nvSpPr>
        <p:spPr>
          <a:xfrm>
            <a:off x="6384226" y="1592464"/>
            <a:ext cx="40640" cy="73025"/>
          </a:xfrm>
          <a:custGeom>
            <a:avLst/>
            <a:gdLst/>
            <a:ahLst/>
            <a:cxnLst/>
            <a:rect l="l" t="t" r="r" b="b"/>
            <a:pathLst>
              <a:path w="40639" h="73025">
                <a:moveTo>
                  <a:pt x="40157" y="0"/>
                </a:moveTo>
                <a:lnTo>
                  <a:pt x="30660" y="2926"/>
                </a:lnTo>
                <a:lnTo>
                  <a:pt x="26749" y="8831"/>
                </a:lnTo>
                <a:lnTo>
                  <a:pt x="25095" y="18834"/>
                </a:lnTo>
                <a:lnTo>
                  <a:pt x="17576" y="24180"/>
                </a:lnTo>
                <a:lnTo>
                  <a:pt x="10953" y="27284"/>
                </a:lnTo>
                <a:lnTo>
                  <a:pt x="8893" y="33062"/>
                </a:lnTo>
                <a:lnTo>
                  <a:pt x="15062" y="46431"/>
                </a:lnTo>
                <a:lnTo>
                  <a:pt x="0" y="48945"/>
                </a:lnTo>
                <a:lnTo>
                  <a:pt x="15062" y="56476"/>
                </a:lnTo>
                <a:lnTo>
                  <a:pt x="12156" y="59689"/>
                </a:lnTo>
                <a:lnTo>
                  <a:pt x="7292" y="64058"/>
                </a:lnTo>
                <a:lnTo>
                  <a:pt x="6939" y="68714"/>
                </a:lnTo>
                <a:lnTo>
                  <a:pt x="17564" y="72783"/>
                </a:lnTo>
                <a:lnTo>
                  <a:pt x="19429" y="62922"/>
                </a:lnTo>
                <a:lnTo>
                  <a:pt x="23983" y="51825"/>
                </a:lnTo>
                <a:lnTo>
                  <a:pt x="30976" y="44619"/>
                </a:lnTo>
                <a:lnTo>
                  <a:pt x="40157" y="46431"/>
                </a:lnTo>
                <a:lnTo>
                  <a:pt x="37261" y="39827"/>
                </a:lnTo>
                <a:lnTo>
                  <a:pt x="39852" y="33807"/>
                </a:lnTo>
                <a:lnTo>
                  <a:pt x="40157" y="27609"/>
                </a:lnTo>
                <a:lnTo>
                  <a:pt x="40225" y="20732"/>
                </a:lnTo>
                <a:lnTo>
                  <a:pt x="39860" y="6841"/>
                </a:lnTo>
                <a:lnTo>
                  <a:pt x="40157" y="0"/>
                </a:lnTo>
                <a:close/>
              </a:path>
            </a:pathLst>
          </a:custGeom>
          <a:solidFill>
            <a:srgbClr val="BC906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6" name="object 126" descr=""/>
          <p:cNvGrpSpPr/>
          <p:nvPr/>
        </p:nvGrpSpPr>
        <p:grpSpPr>
          <a:xfrm>
            <a:off x="6160666" y="1542274"/>
            <a:ext cx="264795" cy="457200"/>
            <a:chOff x="6160666" y="1542274"/>
            <a:chExt cx="264795" cy="457200"/>
          </a:xfrm>
        </p:grpSpPr>
        <p:sp>
          <p:nvSpPr>
            <p:cNvPr id="127" name="object 127" descr=""/>
            <p:cNvSpPr/>
            <p:nvPr/>
          </p:nvSpPr>
          <p:spPr>
            <a:xfrm>
              <a:off x="6334589" y="190115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3251" y="0"/>
                  </a:moveTo>
                  <a:lnTo>
                    <a:pt x="7513" y="2083"/>
                  </a:lnTo>
                  <a:lnTo>
                    <a:pt x="2475" y="5307"/>
                  </a:lnTo>
                  <a:lnTo>
                    <a:pt x="0" y="9642"/>
                  </a:lnTo>
                  <a:lnTo>
                    <a:pt x="1948" y="15062"/>
                  </a:lnTo>
                  <a:lnTo>
                    <a:pt x="6863" y="14897"/>
                  </a:lnTo>
                  <a:lnTo>
                    <a:pt x="10114" y="15849"/>
                  </a:lnTo>
                  <a:lnTo>
                    <a:pt x="14496" y="12560"/>
                  </a:lnTo>
                  <a:lnTo>
                    <a:pt x="14496" y="5029"/>
                  </a:lnTo>
                  <a:lnTo>
                    <a:pt x="14242" y="5067"/>
                  </a:lnTo>
                  <a:lnTo>
                    <a:pt x="15410" y="901"/>
                  </a:lnTo>
                  <a:lnTo>
                    <a:pt x="13251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253721" y="1567369"/>
              <a:ext cx="171450" cy="431800"/>
            </a:xfrm>
            <a:custGeom>
              <a:avLst/>
              <a:gdLst/>
              <a:ahLst/>
              <a:cxnLst/>
              <a:rect l="l" t="t" r="r" b="b"/>
              <a:pathLst>
                <a:path w="171450" h="431800">
                  <a:moveTo>
                    <a:pt x="170662" y="0"/>
                  </a:moveTo>
                  <a:lnTo>
                    <a:pt x="143494" y="7211"/>
                  </a:lnTo>
                  <a:lnTo>
                    <a:pt x="115958" y="11788"/>
                  </a:lnTo>
                  <a:lnTo>
                    <a:pt x="88168" y="14866"/>
                  </a:lnTo>
                  <a:lnTo>
                    <a:pt x="60236" y="17576"/>
                  </a:lnTo>
                  <a:lnTo>
                    <a:pt x="59019" y="24998"/>
                  </a:lnTo>
                  <a:lnTo>
                    <a:pt x="60982" y="32458"/>
                  </a:lnTo>
                  <a:lnTo>
                    <a:pt x="65252" y="41414"/>
                  </a:lnTo>
                  <a:lnTo>
                    <a:pt x="65201" y="42595"/>
                  </a:lnTo>
                  <a:lnTo>
                    <a:pt x="57861" y="47663"/>
                  </a:lnTo>
                  <a:lnTo>
                    <a:pt x="56921" y="56299"/>
                  </a:lnTo>
                  <a:lnTo>
                    <a:pt x="58851" y="60553"/>
                  </a:lnTo>
                  <a:lnTo>
                    <a:pt x="57721" y="70269"/>
                  </a:lnTo>
                  <a:lnTo>
                    <a:pt x="64338" y="76581"/>
                  </a:lnTo>
                  <a:lnTo>
                    <a:pt x="60032" y="77076"/>
                  </a:lnTo>
                  <a:lnTo>
                    <a:pt x="60540" y="85344"/>
                  </a:lnTo>
                  <a:lnTo>
                    <a:pt x="62801" y="96227"/>
                  </a:lnTo>
                  <a:lnTo>
                    <a:pt x="62268" y="111493"/>
                  </a:lnTo>
                  <a:lnTo>
                    <a:pt x="58140" y="102450"/>
                  </a:lnTo>
                  <a:lnTo>
                    <a:pt x="57416" y="103238"/>
                  </a:lnTo>
                  <a:lnTo>
                    <a:pt x="52908" y="105537"/>
                  </a:lnTo>
                  <a:lnTo>
                    <a:pt x="49568" y="108470"/>
                  </a:lnTo>
                  <a:lnTo>
                    <a:pt x="54775" y="117652"/>
                  </a:lnTo>
                  <a:lnTo>
                    <a:pt x="40157" y="117957"/>
                  </a:lnTo>
                  <a:lnTo>
                    <a:pt x="38252" y="125603"/>
                  </a:lnTo>
                  <a:lnTo>
                    <a:pt x="38887" y="132168"/>
                  </a:lnTo>
                  <a:lnTo>
                    <a:pt x="37642" y="138036"/>
                  </a:lnTo>
                  <a:lnTo>
                    <a:pt x="40855" y="140195"/>
                  </a:lnTo>
                  <a:lnTo>
                    <a:pt x="51104" y="142201"/>
                  </a:lnTo>
                  <a:lnTo>
                    <a:pt x="52704" y="143052"/>
                  </a:lnTo>
                  <a:lnTo>
                    <a:pt x="53695" y="132257"/>
                  </a:lnTo>
                  <a:lnTo>
                    <a:pt x="60007" y="134708"/>
                  </a:lnTo>
                  <a:lnTo>
                    <a:pt x="65252" y="141795"/>
                  </a:lnTo>
                  <a:lnTo>
                    <a:pt x="66128" y="149364"/>
                  </a:lnTo>
                  <a:lnTo>
                    <a:pt x="60312" y="150088"/>
                  </a:lnTo>
                  <a:lnTo>
                    <a:pt x="57721" y="165646"/>
                  </a:lnTo>
                  <a:lnTo>
                    <a:pt x="70269" y="163131"/>
                  </a:lnTo>
                  <a:lnTo>
                    <a:pt x="75298" y="161874"/>
                  </a:lnTo>
                  <a:lnTo>
                    <a:pt x="74828" y="164553"/>
                  </a:lnTo>
                  <a:lnTo>
                    <a:pt x="75996" y="168503"/>
                  </a:lnTo>
                  <a:lnTo>
                    <a:pt x="75298" y="170662"/>
                  </a:lnTo>
                  <a:lnTo>
                    <a:pt x="71035" y="176909"/>
                  </a:lnTo>
                  <a:lnTo>
                    <a:pt x="65666" y="177966"/>
                  </a:lnTo>
                  <a:lnTo>
                    <a:pt x="57721" y="175679"/>
                  </a:lnTo>
                  <a:lnTo>
                    <a:pt x="43892" y="178331"/>
                  </a:lnTo>
                  <a:lnTo>
                    <a:pt x="37910" y="178331"/>
                  </a:lnTo>
                  <a:lnTo>
                    <a:pt x="32626" y="175679"/>
                  </a:lnTo>
                  <a:lnTo>
                    <a:pt x="32092" y="184175"/>
                  </a:lnTo>
                  <a:lnTo>
                    <a:pt x="34975" y="185585"/>
                  </a:lnTo>
                  <a:lnTo>
                    <a:pt x="30124" y="195757"/>
                  </a:lnTo>
                  <a:lnTo>
                    <a:pt x="29375" y="198970"/>
                  </a:lnTo>
                  <a:lnTo>
                    <a:pt x="32867" y="202272"/>
                  </a:lnTo>
                  <a:lnTo>
                    <a:pt x="25247" y="203746"/>
                  </a:lnTo>
                  <a:lnTo>
                    <a:pt x="22440" y="202844"/>
                  </a:lnTo>
                  <a:lnTo>
                    <a:pt x="20078" y="203288"/>
                  </a:lnTo>
                  <a:lnTo>
                    <a:pt x="15646" y="212585"/>
                  </a:lnTo>
                  <a:lnTo>
                    <a:pt x="14389" y="208724"/>
                  </a:lnTo>
                  <a:lnTo>
                    <a:pt x="10045" y="208305"/>
                  </a:lnTo>
                  <a:lnTo>
                    <a:pt x="5807" y="206569"/>
                  </a:lnTo>
                  <a:lnTo>
                    <a:pt x="3270" y="204409"/>
                  </a:lnTo>
                  <a:lnTo>
                    <a:pt x="1608" y="204826"/>
                  </a:lnTo>
                  <a:lnTo>
                    <a:pt x="0" y="210820"/>
                  </a:lnTo>
                  <a:lnTo>
                    <a:pt x="4876" y="215849"/>
                  </a:lnTo>
                  <a:lnTo>
                    <a:pt x="4610" y="222834"/>
                  </a:lnTo>
                  <a:lnTo>
                    <a:pt x="7378" y="226364"/>
                  </a:lnTo>
                  <a:lnTo>
                    <a:pt x="15506" y="237934"/>
                  </a:lnTo>
                  <a:lnTo>
                    <a:pt x="16319" y="238417"/>
                  </a:lnTo>
                  <a:lnTo>
                    <a:pt x="21639" y="235764"/>
                  </a:lnTo>
                  <a:lnTo>
                    <a:pt x="26640" y="235990"/>
                  </a:lnTo>
                  <a:lnTo>
                    <a:pt x="32626" y="240931"/>
                  </a:lnTo>
                  <a:lnTo>
                    <a:pt x="36289" y="248096"/>
                  </a:lnTo>
                  <a:lnTo>
                    <a:pt x="34575" y="250932"/>
                  </a:lnTo>
                  <a:lnTo>
                    <a:pt x="30004" y="249397"/>
                  </a:lnTo>
                  <a:lnTo>
                    <a:pt x="25095" y="243446"/>
                  </a:lnTo>
                  <a:lnTo>
                    <a:pt x="20721" y="249412"/>
                  </a:lnTo>
                  <a:lnTo>
                    <a:pt x="19083" y="249669"/>
                  </a:lnTo>
                  <a:lnTo>
                    <a:pt x="18256" y="248068"/>
                  </a:lnTo>
                  <a:lnTo>
                    <a:pt x="16319" y="248462"/>
                  </a:lnTo>
                  <a:lnTo>
                    <a:pt x="8429" y="256982"/>
                  </a:lnTo>
                  <a:lnTo>
                    <a:pt x="6775" y="264279"/>
                  </a:lnTo>
                  <a:lnTo>
                    <a:pt x="10208" y="272135"/>
                  </a:lnTo>
                  <a:lnTo>
                    <a:pt x="17576" y="282333"/>
                  </a:lnTo>
                  <a:lnTo>
                    <a:pt x="14126" y="285431"/>
                  </a:lnTo>
                  <a:lnTo>
                    <a:pt x="8061" y="286732"/>
                  </a:lnTo>
                  <a:lnTo>
                    <a:pt x="5496" y="293679"/>
                  </a:lnTo>
                  <a:lnTo>
                    <a:pt x="12547" y="313715"/>
                  </a:lnTo>
                  <a:lnTo>
                    <a:pt x="14026" y="313695"/>
                  </a:lnTo>
                  <a:lnTo>
                    <a:pt x="16517" y="313250"/>
                  </a:lnTo>
                  <a:lnTo>
                    <a:pt x="18907" y="315545"/>
                  </a:lnTo>
                  <a:lnTo>
                    <a:pt x="20078" y="323748"/>
                  </a:lnTo>
                  <a:lnTo>
                    <a:pt x="15633" y="333514"/>
                  </a:lnTo>
                  <a:lnTo>
                    <a:pt x="7170" y="338766"/>
                  </a:lnTo>
                  <a:lnTo>
                    <a:pt x="2653" y="344665"/>
                  </a:lnTo>
                  <a:lnTo>
                    <a:pt x="10045" y="356374"/>
                  </a:lnTo>
                  <a:lnTo>
                    <a:pt x="12039" y="358419"/>
                  </a:lnTo>
                  <a:lnTo>
                    <a:pt x="14338" y="358914"/>
                  </a:lnTo>
                  <a:lnTo>
                    <a:pt x="15062" y="361391"/>
                  </a:lnTo>
                  <a:lnTo>
                    <a:pt x="17348" y="353263"/>
                  </a:lnTo>
                  <a:lnTo>
                    <a:pt x="15417" y="341782"/>
                  </a:lnTo>
                  <a:lnTo>
                    <a:pt x="16319" y="341312"/>
                  </a:lnTo>
                  <a:lnTo>
                    <a:pt x="23928" y="339694"/>
                  </a:lnTo>
                  <a:lnTo>
                    <a:pt x="26255" y="344233"/>
                  </a:lnTo>
                  <a:lnTo>
                    <a:pt x="27065" y="351078"/>
                  </a:lnTo>
                  <a:lnTo>
                    <a:pt x="30124" y="356374"/>
                  </a:lnTo>
                  <a:lnTo>
                    <a:pt x="31924" y="351107"/>
                  </a:lnTo>
                  <a:lnTo>
                    <a:pt x="34712" y="351159"/>
                  </a:lnTo>
                  <a:lnTo>
                    <a:pt x="40881" y="356971"/>
                  </a:lnTo>
                  <a:lnTo>
                    <a:pt x="43891" y="358559"/>
                  </a:lnTo>
                  <a:lnTo>
                    <a:pt x="45173" y="358889"/>
                  </a:lnTo>
                  <a:lnTo>
                    <a:pt x="47053" y="354279"/>
                  </a:lnTo>
                  <a:lnTo>
                    <a:pt x="50114" y="354736"/>
                  </a:lnTo>
                  <a:lnTo>
                    <a:pt x="53200" y="350697"/>
                  </a:lnTo>
                  <a:lnTo>
                    <a:pt x="52501" y="344004"/>
                  </a:lnTo>
                  <a:lnTo>
                    <a:pt x="57721" y="343827"/>
                  </a:lnTo>
                  <a:lnTo>
                    <a:pt x="53847" y="341122"/>
                  </a:lnTo>
                  <a:lnTo>
                    <a:pt x="50190" y="340055"/>
                  </a:lnTo>
                  <a:lnTo>
                    <a:pt x="55675" y="324345"/>
                  </a:lnTo>
                  <a:lnTo>
                    <a:pt x="63012" y="322549"/>
                  </a:lnTo>
                  <a:lnTo>
                    <a:pt x="72094" y="323862"/>
                  </a:lnTo>
                  <a:lnTo>
                    <a:pt x="82816" y="317474"/>
                  </a:lnTo>
                  <a:lnTo>
                    <a:pt x="62750" y="309943"/>
                  </a:lnTo>
                  <a:lnTo>
                    <a:pt x="71395" y="301528"/>
                  </a:lnTo>
                  <a:lnTo>
                    <a:pt x="81327" y="296743"/>
                  </a:lnTo>
                  <a:lnTo>
                    <a:pt x="92007" y="296675"/>
                  </a:lnTo>
                  <a:lnTo>
                    <a:pt x="102895" y="302412"/>
                  </a:lnTo>
                  <a:lnTo>
                    <a:pt x="99136" y="326263"/>
                  </a:lnTo>
                  <a:lnTo>
                    <a:pt x="105631" y="326319"/>
                  </a:lnTo>
                  <a:lnTo>
                    <a:pt x="111672" y="322506"/>
                  </a:lnTo>
                  <a:lnTo>
                    <a:pt x="115211" y="323080"/>
                  </a:lnTo>
                  <a:lnTo>
                    <a:pt x="114198" y="336296"/>
                  </a:lnTo>
                  <a:lnTo>
                    <a:pt x="103238" y="330911"/>
                  </a:lnTo>
                  <a:lnTo>
                    <a:pt x="97599" y="338416"/>
                  </a:lnTo>
                  <a:lnTo>
                    <a:pt x="95364" y="338810"/>
                  </a:lnTo>
                  <a:lnTo>
                    <a:pt x="95321" y="358704"/>
                  </a:lnTo>
                  <a:lnTo>
                    <a:pt x="96504" y="368785"/>
                  </a:lnTo>
                  <a:lnTo>
                    <a:pt x="100882" y="377367"/>
                  </a:lnTo>
                  <a:lnTo>
                    <a:pt x="110426" y="385229"/>
                  </a:lnTo>
                  <a:lnTo>
                    <a:pt x="98408" y="391821"/>
                  </a:lnTo>
                  <a:lnTo>
                    <a:pt x="96686" y="408020"/>
                  </a:lnTo>
                  <a:lnTo>
                    <a:pt x="102463" y="424432"/>
                  </a:lnTo>
                  <a:lnTo>
                    <a:pt x="112941" y="431660"/>
                  </a:lnTo>
                  <a:lnTo>
                    <a:pt x="113207" y="430669"/>
                  </a:lnTo>
                  <a:lnTo>
                    <a:pt x="124129" y="423621"/>
                  </a:lnTo>
                  <a:lnTo>
                    <a:pt x="125488" y="415353"/>
                  </a:lnTo>
                  <a:lnTo>
                    <a:pt x="125406" y="408269"/>
                  </a:lnTo>
                  <a:lnTo>
                    <a:pt x="122441" y="395506"/>
                  </a:lnTo>
                  <a:lnTo>
                    <a:pt x="122974" y="389001"/>
                  </a:lnTo>
                  <a:lnTo>
                    <a:pt x="125183" y="381762"/>
                  </a:lnTo>
                  <a:lnTo>
                    <a:pt x="123926" y="377990"/>
                  </a:lnTo>
                  <a:lnTo>
                    <a:pt x="133019" y="378955"/>
                  </a:lnTo>
                  <a:lnTo>
                    <a:pt x="134632" y="375018"/>
                  </a:lnTo>
                  <a:lnTo>
                    <a:pt x="138188" y="376897"/>
                  </a:lnTo>
                  <a:lnTo>
                    <a:pt x="137921" y="373951"/>
                  </a:lnTo>
                  <a:lnTo>
                    <a:pt x="123824" y="359359"/>
                  </a:lnTo>
                  <a:lnTo>
                    <a:pt x="122974" y="355117"/>
                  </a:lnTo>
                  <a:lnTo>
                    <a:pt x="123463" y="348576"/>
                  </a:lnTo>
                  <a:lnTo>
                    <a:pt x="124991" y="335814"/>
                  </a:lnTo>
                  <a:lnTo>
                    <a:pt x="127990" y="314960"/>
                  </a:lnTo>
                  <a:lnTo>
                    <a:pt x="135955" y="302409"/>
                  </a:lnTo>
                  <a:lnTo>
                    <a:pt x="140365" y="292867"/>
                  </a:lnTo>
                  <a:lnTo>
                    <a:pt x="140538" y="284848"/>
                  </a:lnTo>
                  <a:lnTo>
                    <a:pt x="135762" y="283260"/>
                  </a:lnTo>
                  <a:lnTo>
                    <a:pt x="136194" y="285762"/>
                  </a:lnTo>
                  <a:lnTo>
                    <a:pt x="130505" y="283591"/>
                  </a:lnTo>
                  <a:lnTo>
                    <a:pt x="124376" y="281721"/>
                  </a:lnTo>
                  <a:lnTo>
                    <a:pt x="110824" y="278243"/>
                  </a:lnTo>
                  <a:lnTo>
                    <a:pt x="105409" y="276059"/>
                  </a:lnTo>
                  <a:lnTo>
                    <a:pt x="100639" y="271766"/>
                  </a:lnTo>
                  <a:lnTo>
                    <a:pt x="101441" y="268812"/>
                  </a:lnTo>
                  <a:lnTo>
                    <a:pt x="105481" y="268228"/>
                  </a:lnTo>
                  <a:lnTo>
                    <a:pt x="110426" y="271043"/>
                  </a:lnTo>
                  <a:lnTo>
                    <a:pt x="118403" y="257590"/>
                  </a:lnTo>
                  <a:lnTo>
                    <a:pt x="122761" y="237162"/>
                  </a:lnTo>
                  <a:lnTo>
                    <a:pt x="125971" y="215482"/>
                  </a:lnTo>
                  <a:lnTo>
                    <a:pt x="130505" y="198272"/>
                  </a:lnTo>
                  <a:lnTo>
                    <a:pt x="132883" y="192179"/>
                  </a:lnTo>
                  <a:lnTo>
                    <a:pt x="135283" y="187007"/>
                  </a:lnTo>
                  <a:lnTo>
                    <a:pt x="139059" y="184017"/>
                  </a:lnTo>
                  <a:lnTo>
                    <a:pt x="145567" y="184467"/>
                  </a:lnTo>
                  <a:lnTo>
                    <a:pt x="142766" y="169135"/>
                  </a:lnTo>
                  <a:lnTo>
                    <a:pt x="147726" y="149886"/>
                  </a:lnTo>
                  <a:lnTo>
                    <a:pt x="154743" y="132241"/>
                  </a:lnTo>
                  <a:lnTo>
                    <a:pt x="158114" y="121716"/>
                  </a:lnTo>
                  <a:lnTo>
                    <a:pt x="155947" y="115313"/>
                  </a:lnTo>
                  <a:lnTo>
                    <a:pt x="152230" y="113103"/>
                  </a:lnTo>
                  <a:lnTo>
                    <a:pt x="148944" y="109240"/>
                  </a:lnTo>
                  <a:lnTo>
                    <a:pt x="148069" y="97878"/>
                  </a:lnTo>
                  <a:lnTo>
                    <a:pt x="137444" y="93809"/>
                  </a:lnTo>
                  <a:lnTo>
                    <a:pt x="137798" y="89154"/>
                  </a:lnTo>
                  <a:lnTo>
                    <a:pt x="142661" y="84784"/>
                  </a:lnTo>
                  <a:lnTo>
                    <a:pt x="145567" y="81572"/>
                  </a:lnTo>
                  <a:lnTo>
                    <a:pt x="130505" y="74041"/>
                  </a:lnTo>
                  <a:lnTo>
                    <a:pt x="145567" y="71526"/>
                  </a:lnTo>
                  <a:lnTo>
                    <a:pt x="139398" y="58157"/>
                  </a:lnTo>
                  <a:lnTo>
                    <a:pt x="141458" y="52379"/>
                  </a:lnTo>
                  <a:lnTo>
                    <a:pt x="148081" y="49275"/>
                  </a:lnTo>
                  <a:lnTo>
                    <a:pt x="155600" y="43929"/>
                  </a:lnTo>
                  <a:lnTo>
                    <a:pt x="157254" y="33926"/>
                  </a:lnTo>
                  <a:lnTo>
                    <a:pt x="161165" y="28021"/>
                  </a:lnTo>
                  <a:lnTo>
                    <a:pt x="170662" y="25095"/>
                  </a:lnTo>
                  <a:lnTo>
                    <a:pt x="171399" y="17132"/>
                  </a:lnTo>
                  <a:lnTo>
                    <a:pt x="169544" y="7620"/>
                  </a:lnTo>
                  <a:lnTo>
                    <a:pt x="170662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261067" y="1880619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4">
                  <a:moveTo>
                    <a:pt x="9171" y="0"/>
                  </a:moveTo>
                  <a:lnTo>
                    <a:pt x="6679" y="445"/>
                  </a:lnTo>
                  <a:lnTo>
                    <a:pt x="5200" y="465"/>
                  </a:lnTo>
                  <a:lnTo>
                    <a:pt x="0" y="3502"/>
                  </a:lnTo>
                  <a:lnTo>
                    <a:pt x="1084" y="7591"/>
                  </a:lnTo>
                  <a:lnTo>
                    <a:pt x="6109" y="10625"/>
                  </a:lnTo>
                  <a:lnTo>
                    <a:pt x="12731" y="10498"/>
                  </a:lnTo>
                  <a:lnTo>
                    <a:pt x="11560" y="2295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293313" y="1673545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2629" y="0"/>
                  </a:moveTo>
                  <a:lnTo>
                    <a:pt x="0" y="3379"/>
                  </a:lnTo>
                  <a:lnTo>
                    <a:pt x="161" y="8451"/>
                  </a:lnTo>
                  <a:lnTo>
                    <a:pt x="565" y="11781"/>
                  </a:lnTo>
                  <a:lnTo>
                    <a:pt x="15182" y="11477"/>
                  </a:lnTo>
                  <a:lnTo>
                    <a:pt x="9975" y="2294"/>
                  </a:lnTo>
                  <a:lnTo>
                    <a:pt x="10598" y="1748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278816" y="1804821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2286" y="0"/>
                  </a:moveTo>
                  <a:lnTo>
                    <a:pt x="2984" y="1270"/>
                  </a:lnTo>
                  <a:lnTo>
                    <a:pt x="0" y="5994"/>
                  </a:lnTo>
                  <a:lnTo>
                    <a:pt x="4909" y="11945"/>
                  </a:lnTo>
                  <a:lnTo>
                    <a:pt x="9480" y="13481"/>
                  </a:lnTo>
                  <a:lnTo>
                    <a:pt x="11194" y="10644"/>
                  </a:lnTo>
                  <a:lnTo>
                    <a:pt x="7531" y="347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814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263767" y="1637639"/>
              <a:ext cx="54610" cy="290195"/>
            </a:xfrm>
            <a:custGeom>
              <a:avLst/>
              <a:gdLst/>
              <a:ahLst/>
              <a:cxnLst/>
              <a:rect l="l" t="t" r="r" b="b"/>
              <a:pathLst>
                <a:path w="54610" h="290194">
                  <a:moveTo>
                    <a:pt x="10033" y="133019"/>
                  </a:moveTo>
                  <a:lnTo>
                    <a:pt x="9283" y="133159"/>
                  </a:lnTo>
                  <a:lnTo>
                    <a:pt x="647" y="125399"/>
                  </a:lnTo>
                  <a:lnTo>
                    <a:pt x="0" y="138036"/>
                  </a:lnTo>
                  <a:lnTo>
                    <a:pt x="4343" y="138455"/>
                  </a:lnTo>
                  <a:lnTo>
                    <a:pt x="5600" y="142316"/>
                  </a:lnTo>
                  <a:lnTo>
                    <a:pt x="10033" y="133019"/>
                  </a:lnTo>
                  <a:close/>
                </a:path>
                <a:path w="54610" h="290194">
                  <a:moveTo>
                    <a:pt x="25425" y="289306"/>
                  </a:moveTo>
                  <a:lnTo>
                    <a:pt x="25184" y="289306"/>
                  </a:lnTo>
                  <a:lnTo>
                    <a:pt x="24688" y="289623"/>
                  </a:lnTo>
                  <a:lnTo>
                    <a:pt x="25425" y="289306"/>
                  </a:lnTo>
                  <a:close/>
                </a:path>
                <a:path w="54610" h="290194">
                  <a:moveTo>
                    <a:pt x="30099" y="286105"/>
                  </a:moveTo>
                  <a:lnTo>
                    <a:pt x="27660" y="283552"/>
                  </a:lnTo>
                  <a:lnTo>
                    <a:pt x="24663" y="280898"/>
                  </a:lnTo>
                  <a:lnTo>
                    <a:pt x="21856" y="280898"/>
                  </a:lnTo>
                  <a:lnTo>
                    <a:pt x="20066" y="286105"/>
                  </a:lnTo>
                  <a:lnTo>
                    <a:pt x="25298" y="289242"/>
                  </a:lnTo>
                  <a:lnTo>
                    <a:pt x="30099" y="286105"/>
                  </a:lnTo>
                  <a:close/>
                </a:path>
                <a:path w="54610" h="290194">
                  <a:moveTo>
                    <a:pt x="52705" y="27609"/>
                  </a:moveTo>
                  <a:lnTo>
                    <a:pt x="48094" y="32207"/>
                  </a:lnTo>
                  <a:lnTo>
                    <a:pt x="52222" y="41224"/>
                  </a:lnTo>
                  <a:lnTo>
                    <a:pt x="52705" y="27609"/>
                  </a:lnTo>
                  <a:close/>
                </a:path>
                <a:path w="54610" h="290194">
                  <a:moveTo>
                    <a:pt x="54279" y="6311"/>
                  </a:moveTo>
                  <a:lnTo>
                    <a:pt x="47663" y="0"/>
                  </a:lnTo>
                  <a:lnTo>
                    <a:pt x="45859" y="1524"/>
                  </a:lnTo>
                  <a:lnTo>
                    <a:pt x="43103" y="4267"/>
                  </a:lnTo>
                  <a:lnTo>
                    <a:pt x="43268" y="7391"/>
                  </a:lnTo>
                  <a:lnTo>
                    <a:pt x="50177" y="10045"/>
                  </a:lnTo>
                  <a:lnTo>
                    <a:pt x="49974" y="6807"/>
                  </a:lnTo>
                  <a:lnTo>
                    <a:pt x="54279" y="6311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6276136" y="176312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7708" y="0"/>
                  </a:moveTo>
                  <a:lnTo>
                    <a:pt x="7213" y="1028"/>
                  </a:lnTo>
                  <a:lnTo>
                    <a:pt x="0" y="1562"/>
                  </a:lnTo>
                  <a:lnTo>
                    <a:pt x="5194" y="7531"/>
                  </a:lnTo>
                  <a:lnTo>
                    <a:pt x="10452" y="6515"/>
                  </a:lnTo>
                  <a:lnTo>
                    <a:pt x="6959" y="3213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296393" y="1727986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51447" y="0"/>
                  </a:moveTo>
                  <a:lnTo>
                    <a:pt x="45800" y="6362"/>
                  </a:lnTo>
                  <a:lnTo>
                    <a:pt x="44019" y="15743"/>
                  </a:lnTo>
                  <a:lnTo>
                    <a:pt x="43755" y="25097"/>
                  </a:lnTo>
                  <a:lnTo>
                    <a:pt x="42659" y="31381"/>
                  </a:lnTo>
                  <a:lnTo>
                    <a:pt x="38506" y="38138"/>
                  </a:lnTo>
                  <a:lnTo>
                    <a:pt x="36029" y="30899"/>
                  </a:lnTo>
                  <a:lnTo>
                    <a:pt x="32232" y="33959"/>
                  </a:lnTo>
                  <a:lnTo>
                    <a:pt x="30759" y="40208"/>
                  </a:lnTo>
                  <a:lnTo>
                    <a:pt x="25946" y="42887"/>
                  </a:lnTo>
                  <a:lnTo>
                    <a:pt x="19215" y="37426"/>
                  </a:lnTo>
                  <a:lnTo>
                    <a:pt x="17970" y="38125"/>
                  </a:lnTo>
                  <a:lnTo>
                    <a:pt x="5562" y="50647"/>
                  </a:lnTo>
                  <a:lnTo>
                    <a:pt x="4610" y="52057"/>
                  </a:lnTo>
                  <a:lnTo>
                    <a:pt x="11874" y="55549"/>
                  </a:lnTo>
                  <a:lnTo>
                    <a:pt x="0" y="61493"/>
                  </a:lnTo>
                  <a:lnTo>
                    <a:pt x="6494" y="64715"/>
                  </a:lnTo>
                  <a:lnTo>
                    <a:pt x="10239" y="62283"/>
                  </a:lnTo>
                  <a:lnTo>
                    <a:pt x="13569" y="58514"/>
                  </a:lnTo>
                  <a:lnTo>
                    <a:pt x="18821" y="57721"/>
                  </a:lnTo>
                  <a:lnTo>
                    <a:pt x="23564" y="63224"/>
                  </a:lnTo>
                  <a:lnTo>
                    <a:pt x="24474" y="72135"/>
                  </a:lnTo>
                  <a:lnTo>
                    <a:pt x="26634" y="80742"/>
                  </a:lnTo>
                  <a:lnTo>
                    <a:pt x="35128" y="85331"/>
                  </a:lnTo>
                  <a:lnTo>
                    <a:pt x="35598" y="73990"/>
                  </a:lnTo>
                  <a:lnTo>
                    <a:pt x="41338" y="80149"/>
                  </a:lnTo>
                  <a:lnTo>
                    <a:pt x="42659" y="80314"/>
                  </a:lnTo>
                  <a:lnTo>
                    <a:pt x="49504" y="81752"/>
                  </a:lnTo>
                  <a:lnTo>
                    <a:pt x="55611" y="83338"/>
                  </a:lnTo>
                  <a:lnTo>
                    <a:pt x="61517" y="83727"/>
                  </a:lnTo>
                  <a:lnTo>
                    <a:pt x="67754" y="81572"/>
                  </a:lnTo>
                  <a:lnTo>
                    <a:pt x="67983" y="79527"/>
                  </a:lnTo>
                  <a:lnTo>
                    <a:pt x="67398" y="77266"/>
                  </a:lnTo>
                  <a:lnTo>
                    <a:pt x="67754" y="75298"/>
                  </a:lnTo>
                  <a:lnTo>
                    <a:pt x="58867" y="76962"/>
                  </a:lnTo>
                  <a:lnTo>
                    <a:pt x="56105" y="74737"/>
                  </a:lnTo>
                  <a:lnTo>
                    <a:pt x="58539" y="70281"/>
                  </a:lnTo>
                  <a:lnTo>
                    <a:pt x="65239" y="65252"/>
                  </a:lnTo>
                  <a:lnTo>
                    <a:pt x="64363" y="62331"/>
                  </a:lnTo>
                  <a:lnTo>
                    <a:pt x="66243" y="56146"/>
                  </a:lnTo>
                  <a:lnTo>
                    <a:pt x="65239" y="53962"/>
                  </a:lnTo>
                  <a:lnTo>
                    <a:pt x="62030" y="53191"/>
                  </a:lnTo>
                  <a:lnTo>
                    <a:pt x="56654" y="51423"/>
                  </a:lnTo>
                  <a:lnTo>
                    <a:pt x="54317" y="46848"/>
                  </a:lnTo>
                  <a:lnTo>
                    <a:pt x="60223" y="37655"/>
                  </a:lnTo>
                  <a:lnTo>
                    <a:pt x="53706" y="31824"/>
                  </a:lnTo>
                  <a:lnTo>
                    <a:pt x="55587" y="28395"/>
                  </a:lnTo>
                  <a:lnTo>
                    <a:pt x="61670" y="25830"/>
                  </a:lnTo>
                  <a:lnTo>
                    <a:pt x="67754" y="22593"/>
                  </a:lnTo>
                  <a:lnTo>
                    <a:pt x="73156" y="17986"/>
                  </a:lnTo>
                  <a:lnTo>
                    <a:pt x="77549" y="13092"/>
                  </a:lnTo>
                  <a:lnTo>
                    <a:pt x="78927" y="7614"/>
                  </a:lnTo>
                  <a:lnTo>
                    <a:pt x="75285" y="1257"/>
                  </a:lnTo>
                  <a:lnTo>
                    <a:pt x="70992" y="244"/>
                  </a:lnTo>
                  <a:lnTo>
                    <a:pt x="64633" y="1262"/>
                  </a:lnTo>
                  <a:lnTo>
                    <a:pt x="57640" y="1962"/>
                  </a:lnTo>
                  <a:lnTo>
                    <a:pt x="51447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350099" y="1750579"/>
              <a:ext cx="19050" cy="15240"/>
            </a:xfrm>
            <a:custGeom>
              <a:avLst/>
              <a:gdLst/>
              <a:ahLst/>
              <a:cxnLst/>
              <a:rect l="l" t="t" r="r" b="b"/>
              <a:pathLst>
                <a:path w="19050" h="15239">
                  <a:moveTo>
                    <a:pt x="14048" y="0"/>
                  </a:moveTo>
                  <a:lnTo>
                    <a:pt x="7963" y="3237"/>
                  </a:lnTo>
                  <a:lnTo>
                    <a:pt x="1881" y="5802"/>
                  </a:lnTo>
                  <a:lnTo>
                    <a:pt x="0" y="9231"/>
                  </a:lnTo>
                  <a:lnTo>
                    <a:pt x="6517" y="15062"/>
                  </a:lnTo>
                  <a:lnTo>
                    <a:pt x="10354" y="13955"/>
                  </a:lnTo>
                  <a:lnTo>
                    <a:pt x="16035" y="12236"/>
                  </a:lnTo>
                  <a:lnTo>
                    <a:pt x="18840" y="8164"/>
                  </a:lnTo>
                  <a:lnTo>
                    <a:pt x="14048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346227" y="1652700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4114" y="0"/>
                  </a:moveTo>
                  <a:lnTo>
                    <a:pt x="0" y="7648"/>
                  </a:lnTo>
                  <a:lnTo>
                    <a:pt x="1770" y="15325"/>
                  </a:lnTo>
                  <a:lnTo>
                    <a:pt x="7224" y="19731"/>
                  </a:lnTo>
                  <a:lnTo>
                    <a:pt x="14160" y="17564"/>
                  </a:lnTo>
                  <a:lnTo>
                    <a:pt x="14991" y="13246"/>
                  </a:lnTo>
                  <a:lnTo>
                    <a:pt x="11747" y="8158"/>
                  </a:lnTo>
                  <a:lnTo>
                    <a:pt x="7199" y="338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310857" y="1730500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4" h="15239">
                  <a:moveTo>
                    <a:pt x="13131" y="0"/>
                  </a:moveTo>
                  <a:lnTo>
                    <a:pt x="584" y="2514"/>
                  </a:lnTo>
                  <a:lnTo>
                    <a:pt x="330" y="4191"/>
                  </a:lnTo>
                  <a:lnTo>
                    <a:pt x="0" y="10680"/>
                  </a:lnTo>
                  <a:lnTo>
                    <a:pt x="584" y="12547"/>
                  </a:lnTo>
                  <a:lnTo>
                    <a:pt x="3582" y="13494"/>
                  </a:lnTo>
                  <a:lnTo>
                    <a:pt x="8529" y="14835"/>
                  </a:lnTo>
                  <a:lnTo>
                    <a:pt x="13898" y="13778"/>
                  </a:lnTo>
                  <a:lnTo>
                    <a:pt x="18160" y="7531"/>
                  </a:lnTo>
                  <a:lnTo>
                    <a:pt x="11810" y="7594"/>
                  </a:lnTo>
                  <a:lnTo>
                    <a:pt x="9474" y="4699"/>
                  </a:lnTo>
                  <a:lnTo>
                    <a:pt x="13131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306413" y="1617573"/>
              <a:ext cx="58419" cy="100965"/>
            </a:xfrm>
            <a:custGeom>
              <a:avLst/>
              <a:gdLst/>
              <a:ahLst/>
              <a:cxnLst/>
              <a:rect l="l" t="t" r="r" b="b"/>
              <a:pathLst>
                <a:path w="58420" h="100964">
                  <a:moveTo>
                    <a:pt x="13423" y="99161"/>
                  </a:moveTo>
                  <a:lnTo>
                    <a:pt x="12547" y="91592"/>
                  </a:lnTo>
                  <a:lnTo>
                    <a:pt x="7302" y="84505"/>
                  </a:lnTo>
                  <a:lnTo>
                    <a:pt x="990" y="82054"/>
                  </a:lnTo>
                  <a:lnTo>
                    <a:pt x="0" y="92849"/>
                  </a:lnTo>
                  <a:lnTo>
                    <a:pt x="5016" y="95529"/>
                  </a:lnTo>
                  <a:lnTo>
                    <a:pt x="3975" y="98094"/>
                  </a:lnTo>
                  <a:lnTo>
                    <a:pt x="7531" y="100380"/>
                  </a:lnTo>
                  <a:lnTo>
                    <a:pt x="7607" y="99885"/>
                  </a:lnTo>
                  <a:lnTo>
                    <a:pt x="13423" y="99161"/>
                  </a:lnTo>
                  <a:close/>
                </a:path>
                <a:path w="58420" h="100964">
                  <a:moveTo>
                    <a:pt x="57962" y="8191"/>
                  </a:moveTo>
                  <a:lnTo>
                    <a:pt x="57213" y="2286"/>
                  </a:lnTo>
                  <a:lnTo>
                    <a:pt x="51447" y="0"/>
                  </a:lnTo>
                  <a:lnTo>
                    <a:pt x="46685" y="3467"/>
                  </a:lnTo>
                  <a:lnTo>
                    <a:pt x="46164" y="10185"/>
                  </a:lnTo>
                  <a:lnTo>
                    <a:pt x="48907" y="16205"/>
                  </a:lnTo>
                  <a:lnTo>
                    <a:pt x="53962" y="17564"/>
                  </a:lnTo>
                  <a:lnTo>
                    <a:pt x="56083" y="14389"/>
                  </a:lnTo>
                  <a:lnTo>
                    <a:pt x="57962" y="8191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266053" y="1692236"/>
              <a:ext cx="99695" cy="167005"/>
            </a:xfrm>
            <a:custGeom>
              <a:avLst/>
              <a:gdLst/>
              <a:ahLst/>
              <a:cxnLst/>
              <a:rect l="l" t="t" r="r" b="b"/>
              <a:pathLst>
                <a:path w="99695" h="167005">
                  <a:moveTo>
                    <a:pt x="14287" y="132384"/>
                  </a:moveTo>
                  <a:lnTo>
                    <a:pt x="11709" y="128816"/>
                  </a:lnTo>
                  <a:lnTo>
                    <a:pt x="3975" y="128612"/>
                  </a:lnTo>
                  <a:lnTo>
                    <a:pt x="0" y="129616"/>
                  </a:lnTo>
                  <a:lnTo>
                    <a:pt x="0" y="135140"/>
                  </a:lnTo>
                  <a:lnTo>
                    <a:pt x="3975" y="136144"/>
                  </a:lnTo>
                  <a:lnTo>
                    <a:pt x="11709" y="135953"/>
                  </a:lnTo>
                  <a:lnTo>
                    <a:pt x="14287" y="132384"/>
                  </a:lnTo>
                  <a:close/>
                </a:path>
                <a:path w="99695" h="167005">
                  <a:moveTo>
                    <a:pt x="80949" y="151155"/>
                  </a:moveTo>
                  <a:lnTo>
                    <a:pt x="74256" y="151193"/>
                  </a:lnTo>
                  <a:lnTo>
                    <a:pt x="66903" y="151244"/>
                  </a:lnTo>
                  <a:lnTo>
                    <a:pt x="68122" y="166801"/>
                  </a:lnTo>
                  <a:lnTo>
                    <a:pt x="79883" y="165760"/>
                  </a:lnTo>
                  <a:lnTo>
                    <a:pt x="80949" y="151155"/>
                  </a:lnTo>
                  <a:close/>
                </a:path>
                <a:path w="99695" h="167005">
                  <a:moveTo>
                    <a:pt x="98780" y="14757"/>
                  </a:moveTo>
                  <a:lnTo>
                    <a:pt x="94945" y="0"/>
                  </a:lnTo>
                  <a:lnTo>
                    <a:pt x="86804" y="622"/>
                  </a:lnTo>
                  <a:lnTo>
                    <a:pt x="84074" y="3263"/>
                  </a:lnTo>
                  <a:lnTo>
                    <a:pt x="85636" y="8483"/>
                  </a:lnTo>
                  <a:lnTo>
                    <a:pt x="89039" y="13538"/>
                  </a:lnTo>
                  <a:lnTo>
                    <a:pt x="91821" y="15684"/>
                  </a:lnTo>
                  <a:lnTo>
                    <a:pt x="98780" y="14757"/>
                  </a:lnTo>
                  <a:close/>
                </a:path>
                <a:path w="99695" h="167005">
                  <a:moveTo>
                    <a:pt x="99072" y="105575"/>
                  </a:moveTo>
                  <a:lnTo>
                    <a:pt x="96634" y="104482"/>
                  </a:lnTo>
                  <a:lnTo>
                    <a:pt x="95580" y="101003"/>
                  </a:lnTo>
                  <a:lnTo>
                    <a:pt x="88874" y="106032"/>
                  </a:lnTo>
                  <a:lnTo>
                    <a:pt x="86436" y="110490"/>
                  </a:lnTo>
                  <a:lnTo>
                    <a:pt x="89204" y="112712"/>
                  </a:lnTo>
                  <a:lnTo>
                    <a:pt x="98094" y="111048"/>
                  </a:lnTo>
                  <a:lnTo>
                    <a:pt x="99072" y="105575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376695" y="1945359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952" y="0"/>
                  </a:moveTo>
                  <a:lnTo>
                    <a:pt x="2209" y="3771"/>
                  </a:lnTo>
                  <a:lnTo>
                    <a:pt x="0" y="11010"/>
                  </a:lnTo>
                  <a:lnTo>
                    <a:pt x="9410" y="12903"/>
                  </a:lnTo>
                  <a:lnTo>
                    <a:pt x="7658" y="6781"/>
                  </a:lnTo>
                  <a:lnTo>
                    <a:pt x="10045" y="96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354360" y="1835597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4841" y="0"/>
                  </a:moveTo>
                  <a:lnTo>
                    <a:pt x="801" y="584"/>
                  </a:lnTo>
                  <a:lnTo>
                    <a:pt x="0" y="3538"/>
                  </a:lnTo>
                  <a:lnTo>
                    <a:pt x="4770" y="7831"/>
                  </a:lnTo>
                  <a:lnTo>
                    <a:pt x="7704" y="8377"/>
                  </a:lnTo>
                  <a:lnTo>
                    <a:pt x="9393" y="3119"/>
                  </a:lnTo>
                  <a:lnTo>
                    <a:pt x="9786" y="2814"/>
                  </a:lnTo>
                  <a:lnTo>
                    <a:pt x="4841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392074" y="159755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4" h="12700">
                  <a:moveTo>
                    <a:pt x="14414" y="0"/>
                  </a:moveTo>
                  <a:lnTo>
                    <a:pt x="5956" y="2438"/>
                  </a:lnTo>
                  <a:lnTo>
                    <a:pt x="1155" y="3822"/>
                  </a:lnTo>
                  <a:lnTo>
                    <a:pt x="0" y="12407"/>
                  </a:lnTo>
                  <a:lnTo>
                    <a:pt x="13271" y="8585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975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320332" y="1729244"/>
              <a:ext cx="19050" cy="90170"/>
            </a:xfrm>
            <a:custGeom>
              <a:avLst/>
              <a:gdLst/>
              <a:ahLst/>
              <a:cxnLst/>
              <a:rect l="l" t="t" r="r" b="b"/>
              <a:pathLst>
                <a:path w="19050" h="90169">
                  <a:moveTo>
                    <a:pt x="9385" y="6629"/>
                  </a:moveTo>
                  <a:lnTo>
                    <a:pt x="8216" y="2679"/>
                  </a:lnTo>
                  <a:lnTo>
                    <a:pt x="8686" y="0"/>
                  </a:lnTo>
                  <a:lnTo>
                    <a:pt x="3657" y="1257"/>
                  </a:lnTo>
                  <a:lnTo>
                    <a:pt x="0" y="5956"/>
                  </a:lnTo>
                  <a:lnTo>
                    <a:pt x="2336" y="8851"/>
                  </a:lnTo>
                  <a:lnTo>
                    <a:pt x="8686" y="8788"/>
                  </a:lnTo>
                  <a:lnTo>
                    <a:pt x="9385" y="6629"/>
                  </a:lnTo>
                  <a:close/>
                </a:path>
                <a:path w="19050" h="90169">
                  <a:moveTo>
                    <a:pt x="18707" y="79057"/>
                  </a:moveTo>
                  <a:lnTo>
                    <a:pt x="17386" y="78892"/>
                  </a:lnTo>
                  <a:lnTo>
                    <a:pt x="11645" y="72732"/>
                  </a:lnTo>
                  <a:lnTo>
                    <a:pt x="11176" y="84074"/>
                  </a:lnTo>
                  <a:lnTo>
                    <a:pt x="14655" y="84429"/>
                  </a:lnTo>
                  <a:lnTo>
                    <a:pt x="17945" y="89585"/>
                  </a:lnTo>
                  <a:lnTo>
                    <a:pt x="18707" y="79057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358444" y="181557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60">
                  <a:moveTo>
                    <a:pt x="9093" y="0"/>
                  </a:moveTo>
                  <a:lnTo>
                    <a:pt x="0" y="4737"/>
                  </a:lnTo>
                  <a:lnTo>
                    <a:pt x="4444" y="7785"/>
                  </a:lnTo>
                  <a:lnTo>
                    <a:pt x="10693" y="10121"/>
                  </a:lnTo>
                  <a:lnTo>
                    <a:pt x="13246" y="2679"/>
                  </a:lnTo>
                  <a:lnTo>
                    <a:pt x="9474" y="253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326974" y="1662695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7086" y="0"/>
                  </a:moveTo>
                  <a:lnTo>
                    <a:pt x="5803" y="50"/>
                  </a:lnTo>
                  <a:lnTo>
                    <a:pt x="1511" y="177"/>
                  </a:lnTo>
                  <a:lnTo>
                    <a:pt x="0" y="11239"/>
                  </a:lnTo>
                  <a:lnTo>
                    <a:pt x="11912" y="5981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170904" y="1589962"/>
              <a:ext cx="93345" cy="168275"/>
            </a:xfrm>
            <a:custGeom>
              <a:avLst/>
              <a:gdLst/>
              <a:ahLst/>
              <a:cxnLst/>
              <a:rect l="l" t="t" r="r" b="b"/>
              <a:pathLst>
                <a:path w="93345" h="168275">
                  <a:moveTo>
                    <a:pt x="87833" y="0"/>
                  </a:moveTo>
                  <a:lnTo>
                    <a:pt x="71017" y="1124"/>
                  </a:lnTo>
                  <a:lnTo>
                    <a:pt x="54403" y="1970"/>
                  </a:lnTo>
                  <a:lnTo>
                    <a:pt x="38194" y="3084"/>
                  </a:lnTo>
                  <a:lnTo>
                    <a:pt x="22593" y="5016"/>
                  </a:lnTo>
                  <a:lnTo>
                    <a:pt x="17716" y="5829"/>
                  </a:lnTo>
                  <a:lnTo>
                    <a:pt x="1892" y="2489"/>
                  </a:lnTo>
                  <a:lnTo>
                    <a:pt x="0" y="8788"/>
                  </a:lnTo>
                  <a:lnTo>
                    <a:pt x="4607" y="18759"/>
                  </a:lnTo>
                  <a:lnTo>
                    <a:pt x="5865" y="29246"/>
                  </a:lnTo>
                  <a:lnTo>
                    <a:pt x="5016" y="50190"/>
                  </a:lnTo>
                  <a:lnTo>
                    <a:pt x="5016" y="102245"/>
                  </a:lnTo>
                  <a:lnTo>
                    <a:pt x="4616" y="127389"/>
                  </a:lnTo>
                  <a:lnTo>
                    <a:pt x="5016" y="138023"/>
                  </a:lnTo>
                  <a:lnTo>
                    <a:pt x="6488" y="143198"/>
                  </a:lnTo>
                  <a:lnTo>
                    <a:pt x="8969" y="149182"/>
                  </a:lnTo>
                  <a:lnTo>
                    <a:pt x="10731" y="155234"/>
                  </a:lnTo>
                  <a:lnTo>
                    <a:pt x="10045" y="160616"/>
                  </a:lnTo>
                  <a:lnTo>
                    <a:pt x="10706" y="161328"/>
                  </a:lnTo>
                  <a:lnTo>
                    <a:pt x="8788" y="167487"/>
                  </a:lnTo>
                  <a:lnTo>
                    <a:pt x="11810" y="168275"/>
                  </a:lnTo>
                  <a:lnTo>
                    <a:pt x="14744" y="160896"/>
                  </a:lnTo>
                  <a:lnTo>
                    <a:pt x="24383" y="160235"/>
                  </a:lnTo>
                  <a:lnTo>
                    <a:pt x="27393" y="162547"/>
                  </a:lnTo>
                  <a:lnTo>
                    <a:pt x="37642" y="160616"/>
                  </a:lnTo>
                  <a:lnTo>
                    <a:pt x="32613" y="152527"/>
                  </a:lnTo>
                  <a:lnTo>
                    <a:pt x="42062" y="151117"/>
                  </a:lnTo>
                  <a:lnTo>
                    <a:pt x="47688" y="155600"/>
                  </a:lnTo>
                  <a:lnTo>
                    <a:pt x="48613" y="145037"/>
                  </a:lnTo>
                  <a:lnTo>
                    <a:pt x="43400" y="135602"/>
                  </a:lnTo>
                  <a:lnTo>
                    <a:pt x="40957" y="125812"/>
                  </a:lnTo>
                  <a:lnTo>
                    <a:pt x="50190" y="114185"/>
                  </a:lnTo>
                  <a:lnTo>
                    <a:pt x="59339" y="111544"/>
                  </a:lnTo>
                  <a:lnTo>
                    <a:pt x="63052" y="115743"/>
                  </a:lnTo>
                  <a:lnTo>
                    <a:pt x="61902" y="118848"/>
                  </a:lnTo>
                  <a:lnTo>
                    <a:pt x="56464" y="112928"/>
                  </a:lnTo>
                  <a:lnTo>
                    <a:pt x="50941" y="119939"/>
                  </a:lnTo>
                  <a:lnTo>
                    <a:pt x="51690" y="126136"/>
                  </a:lnTo>
                  <a:lnTo>
                    <a:pt x="56708" y="130123"/>
                  </a:lnTo>
                  <a:lnTo>
                    <a:pt x="63995" y="130505"/>
                  </a:lnTo>
                  <a:lnTo>
                    <a:pt x="68097" y="129501"/>
                  </a:lnTo>
                  <a:lnTo>
                    <a:pt x="70599" y="119519"/>
                  </a:lnTo>
                  <a:lnTo>
                    <a:pt x="74040" y="117957"/>
                  </a:lnTo>
                  <a:lnTo>
                    <a:pt x="78737" y="118414"/>
                  </a:lnTo>
                  <a:lnTo>
                    <a:pt x="83761" y="120349"/>
                  </a:lnTo>
                  <a:lnTo>
                    <a:pt x="88630" y="118577"/>
                  </a:lnTo>
                  <a:lnTo>
                    <a:pt x="92862" y="107911"/>
                  </a:lnTo>
                  <a:lnTo>
                    <a:pt x="88290" y="108623"/>
                  </a:lnTo>
                  <a:lnTo>
                    <a:pt x="84239" y="104139"/>
                  </a:lnTo>
                  <a:lnTo>
                    <a:pt x="82816" y="100380"/>
                  </a:lnTo>
                  <a:lnTo>
                    <a:pt x="78206" y="98590"/>
                  </a:lnTo>
                  <a:lnTo>
                    <a:pt x="75082" y="102793"/>
                  </a:lnTo>
                  <a:lnTo>
                    <a:pt x="66713" y="103162"/>
                  </a:lnTo>
                  <a:lnTo>
                    <a:pt x="62877" y="98348"/>
                  </a:lnTo>
                  <a:lnTo>
                    <a:pt x="58978" y="102895"/>
                  </a:lnTo>
                  <a:lnTo>
                    <a:pt x="51561" y="98005"/>
                  </a:lnTo>
                  <a:lnTo>
                    <a:pt x="57911" y="95377"/>
                  </a:lnTo>
                  <a:lnTo>
                    <a:pt x="57721" y="92849"/>
                  </a:lnTo>
                  <a:lnTo>
                    <a:pt x="56203" y="84843"/>
                  </a:lnTo>
                  <a:lnTo>
                    <a:pt x="54055" y="83942"/>
                  </a:lnTo>
                  <a:lnTo>
                    <a:pt x="51858" y="85300"/>
                  </a:lnTo>
                  <a:lnTo>
                    <a:pt x="50190" y="84074"/>
                  </a:lnTo>
                  <a:lnTo>
                    <a:pt x="50693" y="73685"/>
                  </a:lnTo>
                  <a:lnTo>
                    <a:pt x="57032" y="65682"/>
                  </a:lnTo>
                  <a:lnTo>
                    <a:pt x="66224" y="59658"/>
                  </a:lnTo>
                  <a:lnTo>
                    <a:pt x="75285" y="55206"/>
                  </a:lnTo>
                  <a:lnTo>
                    <a:pt x="82816" y="47675"/>
                  </a:lnTo>
                  <a:lnTo>
                    <a:pt x="84277" y="43548"/>
                  </a:lnTo>
                  <a:lnTo>
                    <a:pt x="87198" y="46024"/>
                  </a:lnTo>
                  <a:lnTo>
                    <a:pt x="87833" y="43916"/>
                  </a:lnTo>
                  <a:lnTo>
                    <a:pt x="87043" y="40389"/>
                  </a:lnTo>
                  <a:lnTo>
                    <a:pt x="85490" y="35220"/>
                  </a:lnTo>
                  <a:lnTo>
                    <a:pt x="86365" y="30007"/>
                  </a:lnTo>
                  <a:lnTo>
                    <a:pt x="92862" y="26352"/>
                  </a:lnTo>
                  <a:lnTo>
                    <a:pt x="81494" y="21183"/>
                  </a:lnTo>
                  <a:lnTo>
                    <a:pt x="80656" y="16295"/>
                  </a:lnTo>
                  <a:lnTo>
                    <a:pt x="84663" y="9848"/>
                  </a:lnTo>
                  <a:lnTo>
                    <a:pt x="87833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203518" y="1681721"/>
              <a:ext cx="40640" cy="73660"/>
            </a:xfrm>
            <a:custGeom>
              <a:avLst/>
              <a:gdLst/>
              <a:ahLst/>
              <a:cxnLst/>
              <a:rect l="l" t="t" r="r" b="b"/>
              <a:pathLst>
                <a:path w="40639" h="73660">
                  <a:moveTo>
                    <a:pt x="16459" y="69316"/>
                  </a:moveTo>
                  <a:lnTo>
                    <a:pt x="14224" y="65265"/>
                  </a:lnTo>
                  <a:lnTo>
                    <a:pt x="15074" y="63842"/>
                  </a:lnTo>
                  <a:lnTo>
                    <a:pt x="9448" y="59359"/>
                  </a:lnTo>
                  <a:lnTo>
                    <a:pt x="0" y="60769"/>
                  </a:lnTo>
                  <a:lnTo>
                    <a:pt x="5029" y="68859"/>
                  </a:lnTo>
                  <a:lnTo>
                    <a:pt x="6388" y="68605"/>
                  </a:lnTo>
                  <a:lnTo>
                    <a:pt x="11074" y="73507"/>
                  </a:lnTo>
                  <a:lnTo>
                    <a:pt x="16459" y="69316"/>
                  </a:lnTo>
                  <a:close/>
                </a:path>
                <a:path w="40639" h="73660">
                  <a:moveTo>
                    <a:pt x="40170" y="11137"/>
                  </a:moveTo>
                  <a:lnTo>
                    <a:pt x="38646" y="0"/>
                  </a:lnTo>
                  <a:lnTo>
                    <a:pt x="36677" y="342"/>
                  </a:lnTo>
                  <a:lnTo>
                    <a:pt x="25107" y="1092"/>
                  </a:lnTo>
                  <a:lnTo>
                    <a:pt x="25298" y="3619"/>
                  </a:lnTo>
                  <a:lnTo>
                    <a:pt x="18948" y="6248"/>
                  </a:lnTo>
                  <a:lnTo>
                    <a:pt x="26365" y="11137"/>
                  </a:lnTo>
                  <a:lnTo>
                    <a:pt x="30264" y="6591"/>
                  </a:lnTo>
                  <a:lnTo>
                    <a:pt x="34099" y="11404"/>
                  </a:lnTo>
                  <a:lnTo>
                    <a:pt x="40170" y="11137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246190" y="163763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7531" y="0"/>
                  </a:moveTo>
                  <a:lnTo>
                    <a:pt x="0" y="7531"/>
                  </a:lnTo>
                  <a:lnTo>
                    <a:pt x="495" y="7302"/>
                  </a:lnTo>
                  <a:lnTo>
                    <a:pt x="5651" y="12509"/>
                  </a:lnTo>
                  <a:lnTo>
                    <a:pt x="11785" y="317"/>
                  </a:lnTo>
                  <a:lnTo>
                    <a:pt x="7454" y="21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183147" y="1682697"/>
              <a:ext cx="15875" cy="17780"/>
            </a:xfrm>
            <a:custGeom>
              <a:avLst/>
              <a:gdLst/>
              <a:ahLst/>
              <a:cxnLst/>
              <a:rect l="l" t="t" r="r" b="b"/>
              <a:pathLst>
                <a:path w="15875" h="17780">
                  <a:moveTo>
                    <a:pt x="15747" y="0"/>
                  </a:moveTo>
                  <a:lnTo>
                    <a:pt x="6578" y="2628"/>
                  </a:lnTo>
                  <a:lnTo>
                    <a:pt x="0" y="4521"/>
                  </a:lnTo>
                  <a:lnTo>
                    <a:pt x="4190" y="17678"/>
                  </a:lnTo>
                  <a:lnTo>
                    <a:pt x="15443" y="13881"/>
                  </a:lnTo>
                  <a:lnTo>
                    <a:pt x="15747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200394" y="1602307"/>
              <a:ext cx="201930" cy="211454"/>
            </a:xfrm>
            <a:custGeom>
              <a:avLst/>
              <a:gdLst/>
              <a:ahLst/>
              <a:cxnLst/>
              <a:rect l="l" t="t" r="r" b="b"/>
              <a:pathLst>
                <a:path w="201929" h="211455">
                  <a:moveTo>
                    <a:pt x="14516" y="10871"/>
                  </a:moveTo>
                  <a:lnTo>
                    <a:pt x="14135" y="723"/>
                  </a:lnTo>
                  <a:lnTo>
                    <a:pt x="9410" y="203"/>
                  </a:lnTo>
                  <a:lnTo>
                    <a:pt x="7531" y="0"/>
                  </a:lnTo>
                  <a:lnTo>
                    <a:pt x="0" y="9677"/>
                  </a:lnTo>
                  <a:lnTo>
                    <a:pt x="14516" y="10871"/>
                  </a:lnTo>
                  <a:close/>
                </a:path>
                <a:path w="201929" h="211455">
                  <a:moveTo>
                    <a:pt x="201853" y="201510"/>
                  </a:moveTo>
                  <a:lnTo>
                    <a:pt x="200152" y="198983"/>
                  </a:lnTo>
                  <a:lnTo>
                    <a:pt x="186347" y="200977"/>
                  </a:lnTo>
                  <a:lnTo>
                    <a:pt x="186944" y="206565"/>
                  </a:lnTo>
                  <a:lnTo>
                    <a:pt x="185648" y="211251"/>
                  </a:lnTo>
                  <a:lnTo>
                    <a:pt x="193865" y="211010"/>
                  </a:lnTo>
                  <a:lnTo>
                    <a:pt x="197662" y="206273"/>
                  </a:lnTo>
                  <a:lnTo>
                    <a:pt x="201853" y="20151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160666" y="1542274"/>
              <a:ext cx="237490" cy="41275"/>
            </a:xfrm>
            <a:custGeom>
              <a:avLst/>
              <a:gdLst/>
              <a:ahLst/>
              <a:cxnLst/>
              <a:rect l="l" t="t" r="r" b="b"/>
              <a:pathLst>
                <a:path w="237489" h="41275">
                  <a:moveTo>
                    <a:pt x="35331" y="0"/>
                  </a:moveTo>
                  <a:lnTo>
                    <a:pt x="203" y="15062"/>
                  </a:lnTo>
                  <a:lnTo>
                    <a:pt x="0" y="19977"/>
                  </a:lnTo>
                  <a:lnTo>
                    <a:pt x="203" y="30124"/>
                  </a:lnTo>
                  <a:lnTo>
                    <a:pt x="4608" y="32801"/>
                  </a:lnTo>
                  <a:lnTo>
                    <a:pt x="5880" y="35450"/>
                  </a:lnTo>
                  <a:lnTo>
                    <a:pt x="8075" y="37945"/>
                  </a:lnTo>
                  <a:lnTo>
                    <a:pt x="15252" y="40157"/>
                  </a:lnTo>
                  <a:lnTo>
                    <a:pt x="14955" y="35338"/>
                  </a:lnTo>
                  <a:lnTo>
                    <a:pt x="21612" y="33861"/>
                  </a:lnTo>
                  <a:lnTo>
                    <a:pt x="29483" y="35531"/>
                  </a:lnTo>
                  <a:lnTo>
                    <a:pt x="32829" y="40157"/>
                  </a:lnTo>
                  <a:lnTo>
                    <a:pt x="66707" y="40761"/>
                  </a:lnTo>
                  <a:lnTo>
                    <a:pt x="103146" y="39311"/>
                  </a:lnTo>
                  <a:lnTo>
                    <a:pt x="139560" y="36401"/>
                  </a:lnTo>
                  <a:lnTo>
                    <a:pt x="173367" y="32626"/>
                  </a:lnTo>
                  <a:lnTo>
                    <a:pt x="171152" y="24836"/>
                  </a:lnTo>
                  <a:lnTo>
                    <a:pt x="173451" y="20997"/>
                  </a:lnTo>
                  <a:lnTo>
                    <a:pt x="176962" y="22348"/>
                  </a:lnTo>
                  <a:lnTo>
                    <a:pt x="178384" y="30124"/>
                  </a:lnTo>
                  <a:lnTo>
                    <a:pt x="209711" y="27879"/>
                  </a:lnTo>
                  <a:lnTo>
                    <a:pt x="225318" y="24745"/>
                  </a:lnTo>
                  <a:lnTo>
                    <a:pt x="237362" y="17576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175622" y="1576135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6656" y="0"/>
                  </a:moveTo>
                  <a:lnTo>
                    <a:pt x="0" y="1477"/>
                  </a:lnTo>
                  <a:lnTo>
                    <a:pt x="296" y="6296"/>
                  </a:lnTo>
                  <a:lnTo>
                    <a:pt x="5224" y="7210"/>
                  </a:lnTo>
                  <a:lnTo>
                    <a:pt x="12349" y="5978"/>
                  </a:lnTo>
                  <a:lnTo>
                    <a:pt x="17873" y="6296"/>
                  </a:lnTo>
                  <a:lnTo>
                    <a:pt x="14527" y="1670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331819" y="1563271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2298" y="0"/>
                  </a:moveTo>
                  <a:lnTo>
                    <a:pt x="0" y="3838"/>
                  </a:lnTo>
                  <a:lnTo>
                    <a:pt x="2214" y="11628"/>
                  </a:lnTo>
                  <a:lnTo>
                    <a:pt x="8412" y="10841"/>
                  </a:lnTo>
                  <a:lnTo>
                    <a:pt x="6951" y="9164"/>
                  </a:lnTo>
                  <a:lnTo>
                    <a:pt x="7231" y="9126"/>
                  </a:lnTo>
                  <a:lnTo>
                    <a:pt x="5809" y="13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251192" y="1556625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177" y="0"/>
                  </a:moveTo>
                  <a:lnTo>
                    <a:pt x="0" y="12865"/>
                  </a:lnTo>
                  <a:lnTo>
                    <a:pt x="12827" y="13665"/>
                  </a:lnTo>
                  <a:lnTo>
                    <a:pt x="4572" y="863"/>
                  </a:lnTo>
                  <a:lnTo>
                    <a:pt x="3784" y="71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217246" y="1568410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9359" y="0"/>
                  </a:moveTo>
                  <a:lnTo>
                    <a:pt x="2603" y="1473"/>
                  </a:lnTo>
                  <a:lnTo>
                    <a:pt x="0" y="2768"/>
                  </a:lnTo>
                  <a:lnTo>
                    <a:pt x="4825" y="6515"/>
                  </a:lnTo>
                  <a:lnTo>
                    <a:pt x="12369" y="5829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B8722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6" name="object 15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6046" y="2476397"/>
            <a:ext cx="257162" cy="98069"/>
          </a:xfrm>
          <a:prstGeom prst="rect">
            <a:avLst/>
          </a:prstGeom>
        </p:spPr>
      </p:pic>
      <p:grpSp>
        <p:nvGrpSpPr>
          <p:cNvPr id="157" name="object 157" descr=""/>
          <p:cNvGrpSpPr/>
          <p:nvPr/>
        </p:nvGrpSpPr>
        <p:grpSpPr>
          <a:xfrm>
            <a:off x="5551030" y="1591628"/>
            <a:ext cx="512445" cy="904875"/>
            <a:chOff x="5551030" y="1591628"/>
            <a:chExt cx="512445" cy="904875"/>
          </a:xfrm>
        </p:grpSpPr>
        <p:sp>
          <p:nvSpPr>
            <p:cNvPr id="158" name="object 158" descr=""/>
            <p:cNvSpPr/>
            <p:nvPr/>
          </p:nvSpPr>
          <p:spPr>
            <a:xfrm>
              <a:off x="5741758" y="2340689"/>
              <a:ext cx="43180" cy="46990"/>
            </a:xfrm>
            <a:custGeom>
              <a:avLst/>
              <a:gdLst/>
              <a:ahLst/>
              <a:cxnLst/>
              <a:rect l="l" t="t" r="r" b="b"/>
              <a:pathLst>
                <a:path w="43179" h="46989">
                  <a:moveTo>
                    <a:pt x="25349" y="0"/>
                  </a:moveTo>
                  <a:lnTo>
                    <a:pt x="11805" y="2975"/>
                  </a:lnTo>
                  <a:lnTo>
                    <a:pt x="0" y="9698"/>
                  </a:lnTo>
                  <a:lnTo>
                    <a:pt x="1320" y="16771"/>
                  </a:lnTo>
                  <a:lnTo>
                    <a:pt x="4254" y="25382"/>
                  </a:lnTo>
                  <a:lnTo>
                    <a:pt x="5016" y="32278"/>
                  </a:lnTo>
                  <a:lnTo>
                    <a:pt x="10312" y="30449"/>
                  </a:lnTo>
                  <a:lnTo>
                    <a:pt x="11099" y="36202"/>
                  </a:lnTo>
                  <a:lnTo>
                    <a:pt x="12547" y="37295"/>
                  </a:lnTo>
                  <a:lnTo>
                    <a:pt x="27327" y="46635"/>
                  </a:lnTo>
                  <a:lnTo>
                    <a:pt x="29994" y="44545"/>
                  </a:lnTo>
                  <a:lnTo>
                    <a:pt x="25095" y="33535"/>
                  </a:lnTo>
                  <a:lnTo>
                    <a:pt x="28348" y="32188"/>
                  </a:lnTo>
                  <a:lnTo>
                    <a:pt x="34634" y="29306"/>
                  </a:lnTo>
                  <a:lnTo>
                    <a:pt x="40541" y="24149"/>
                  </a:lnTo>
                  <a:lnTo>
                    <a:pt x="42659" y="15971"/>
                  </a:lnTo>
                  <a:lnTo>
                    <a:pt x="36883" y="3441"/>
                  </a:lnTo>
                  <a:lnTo>
                    <a:pt x="25349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551030" y="2176401"/>
              <a:ext cx="215900" cy="320040"/>
            </a:xfrm>
            <a:custGeom>
              <a:avLst/>
              <a:gdLst/>
              <a:ahLst/>
              <a:cxnLst/>
              <a:rect l="l" t="t" r="r" b="b"/>
              <a:pathLst>
                <a:path w="215900" h="320039">
                  <a:moveTo>
                    <a:pt x="99168" y="0"/>
                  </a:moveTo>
                  <a:lnTo>
                    <a:pt x="95389" y="2603"/>
                  </a:lnTo>
                  <a:lnTo>
                    <a:pt x="93792" y="7449"/>
                  </a:lnTo>
                  <a:lnTo>
                    <a:pt x="91592" y="10854"/>
                  </a:lnTo>
                  <a:lnTo>
                    <a:pt x="88442" y="12201"/>
                  </a:lnTo>
                  <a:lnTo>
                    <a:pt x="77863" y="9483"/>
                  </a:lnTo>
                  <a:lnTo>
                    <a:pt x="75285" y="10854"/>
                  </a:lnTo>
                  <a:lnTo>
                    <a:pt x="70687" y="14801"/>
                  </a:lnTo>
                  <a:lnTo>
                    <a:pt x="57404" y="28151"/>
                  </a:lnTo>
                  <a:lnTo>
                    <a:pt x="53949" y="30933"/>
                  </a:lnTo>
                  <a:lnTo>
                    <a:pt x="52946" y="30768"/>
                  </a:lnTo>
                  <a:lnTo>
                    <a:pt x="51714" y="23758"/>
                  </a:lnTo>
                  <a:lnTo>
                    <a:pt x="40792" y="22348"/>
                  </a:lnTo>
                  <a:lnTo>
                    <a:pt x="39039" y="30451"/>
                  </a:lnTo>
                  <a:lnTo>
                    <a:pt x="36385" y="30933"/>
                  </a:lnTo>
                  <a:lnTo>
                    <a:pt x="29603" y="29940"/>
                  </a:lnTo>
                  <a:lnTo>
                    <a:pt x="25485" y="26342"/>
                  </a:lnTo>
                  <a:lnTo>
                    <a:pt x="19601" y="24411"/>
                  </a:lnTo>
                  <a:lnTo>
                    <a:pt x="7518" y="28419"/>
                  </a:lnTo>
                  <a:lnTo>
                    <a:pt x="2019" y="31200"/>
                  </a:lnTo>
                  <a:lnTo>
                    <a:pt x="584" y="38248"/>
                  </a:lnTo>
                  <a:lnTo>
                    <a:pt x="0" y="38464"/>
                  </a:lnTo>
                  <a:lnTo>
                    <a:pt x="3429" y="38375"/>
                  </a:lnTo>
                  <a:lnTo>
                    <a:pt x="2413" y="41042"/>
                  </a:lnTo>
                  <a:lnTo>
                    <a:pt x="3000" y="68824"/>
                  </a:lnTo>
                  <a:lnTo>
                    <a:pt x="2501" y="147570"/>
                  </a:lnTo>
                  <a:lnTo>
                    <a:pt x="9842" y="149208"/>
                  </a:lnTo>
                  <a:lnTo>
                    <a:pt x="10960" y="154784"/>
                  </a:lnTo>
                  <a:lnTo>
                    <a:pt x="2489" y="154733"/>
                  </a:lnTo>
                  <a:lnTo>
                    <a:pt x="2980" y="189370"/>
                  </a:lnTo>
                  <a:lnTo>
                    <a:pt x="4652" y="252839"/>
                  </a:lnTo>
                  <a:lnTo>
                    <a:pt x="5016" y="284400"/>
                  </a:lnTo>
                  <a:lnTo>
                    <a:pt x="15656" y="287353"/>
                  </a:lnTo>
                  <a:lnTo>
                    <a:pt x="18091" y="291702"/>
                  </a:lnTo>
                  <a:lnTo>
                    <a:pt x="17125" y="296480"/>
                  </a:lnTo>
                  <a:lnTo>
                    <a:pt x="17564" y="300719"/>
                  </a:lnTo>
                  <a:lnTo>
                    <a:pt x="22926" y="302058"/>
                  </a:lnTo>
                  <a:lnTo>
                    <a:pt x="30584" y="301165"/>
                  </a:lnTo>
                  <a:lnTo>
                    <a:pt x="36123" y="301618"/>
                  </a:lnTo>
                  <a:lnTo>
                    <a:pt x="35128" y="306993"/>
                  </a:lnTo>
                  <a:lnTo>
                    <a:pt x="51855" y="309658"/>
                  </a:lnTo>
                  <a:lnTo>
                    <a:pt x="72418" y="312483"/>
                  </a:lnTo>
                  <a:lnTo>
                    <a:pt x="78628" y="313832"/>
                  </a:lnTo>
                  <a:lnTo>
                    <a:pt x="83481" y="316153"/>
                  </a:lnTo>
                  <a:lnTo>
                    <a:pt x="82816" y="319541"/>
                  </a:lnTo>
                  <a:lnTo>
                    <a:pt x="84455" y="319655"/>
                  </a:lnTo>
                  <a:lnTo>
                    <a:pt x="86182" y="319439"/>
                  </a:lnTo>
                  <a:lnTo>
                    <a:pt x="87833" y="319541"/>
                  </a:lnTo>
                  <a:lnTo>
                    <a:pt x="89319" y="313241"/>
                  </a:lnTo>
                  <a:lnTo>
                    <a:pt x="100647" y="314677"/>
                  </a:lnTo>
                  <a:lnTo>
                    <a:pt x="122961" y="314524"/>
                  </a:lnTo>
                  <a:lnTo>
                    <a:pt x="123745" y="303376"/>
                  </a:lnTo>
                  <a:lnTo>
                    <a:pt x="126925" y="301904"/>
                  </a:lnTo>
                  <a:lnTo>
                    <a:pt x="131889" y="306741"/>
                  </a:lnTo>
                  <a:lnTo>
                    <a:pt x="138023" y="314524"/>
                  </a:lnTo>
                  <a:lnTo>
                    <a:pt x="156589" y="313788"/>
                  </a:lnTo>
                  <a:lnTo>
                    <a:pt x="174110" y="312591"/>
                  </a:lnTo>
                  <a:lnTo>
                    <a:pt x="208292" y="309495"/>
                  </a:lnTo>
                  <a:lnTo>
                    <a:pt x="207428" y="302947"/>
                  </a:lnTo>
                  <a:lnTo>
                    <a:pt x="210253" y="296257"/>
                  </a:lnTo>
                  <a:lnTo>
                    <a:pt x="215823" y="288172"/>
                  </a:lnTo>
                  <a:lnTo>
                    <a:pt x="215798" y="287372"/>
                  </a:lnTo>
                  <a:lnTo>
                    <a:pt x="206324" y="279472"/>
                  </a:lnTo>
                  <a:lnTo>
                    <a:pt x="204908" y="267447"/>
                  </a:lnTo>
                  <a:lnTo>
                    <a:pt x="202895" y="237461"/>
                  </a:lnTo>
                  <a:lnTo>
                    <a:pt x="203390" y="236292"/>
                  </a:lnTo>
                  <a:lnTo>
                    <a:pt x="202819" y="225497"/>
                  </a:lnTo>
                  <a:lnTo>
                    <a:pt x="201523" y="217560"/>
                  </a:lnTo>
                  <a:lnTo>
                    <a:pt x="200761" y="209114"/>
                  </a:lnTo>
                  <a:lnTo>
                    <a:pt x="192189" y="206359"/>
                  </a:lnTo>
                  <a:lnTo>
                    <a:pt x="191371" y="202493"/>
                  </a:lnTo>
                  <a:lnTo>
                    <a:pt x="195745" y="196567"/>
                  </a:lnTo>
                  <a:lnTo>
                    <a:pt x="194983" y="189670"/>
                  </a:lnTo>
                  <a:lnTo>
                    <a:pt x="192049" y="181060"/>
                  </a:lnTo>
                  <a:lnTo>
                    <a:pt x="188098" y="160929"/>
                  </a:lnTo>
                  <a:lnTo>
                    <a:pt x="185383" y="149765"/>
                  </a:lnTo>
                  <a:lnTo>
                    <a:pt x="182204" y="138790"/>
                  </a:lnTo>
                  <a:lnTo>
                    <a:pt x="178181" y="126297"/>
                  </a:lnTo>
                  <a:lnTo>
                    <a:pt x="175700" y="116590"/>
                  </a:lnTo>
                  <a:lnTo>
                    <a:pt x="176023" y="112539"/>
                  </a:lnTo>
                  <a:lnTo>
                    <a:pt x="177425" y="111290"/>
                  </a:lnTo>
                  <a:lnTo>
                    <a:pt x="178181" y="109991"/>
                  </a:lnTo>
                  <a:lnTo>
                    <a:pt x="177647" y="101317"/>
                  </a:lnTo>
                  <a:lnTo>
                    <a:pt x="168567" y="107438"/>
                  </a:lnTo>
                  <a:lnTo>
                    <a:pt x="165633" y="102460"/>
                  </a:lnTo>
                  <a:lnTo>
                    <a:pt x="159442" y="89717"/>
                  </a:lnTo>
                  <a:lnTo>
                    <a:pt x="140841" y="49273"/>
                  </a:lnTo>
                  <a:lnTo>
                    <a:pt x="135521" y="39709"/>
                  </a:lnTo>
                  <a:lnTo>
                    <a:pt x="125301" y="37662"/>
                  </a:lnTo>
                  <a:lnTo>
                    <a:pt x="115463" y="37513"/>
                  </a:lnTo>
                  <a:lnTo>
                    <a:pt x="108752" y="29366"/>
                  </a:lnTo>
                  <a:lnTo>
                    <a:pt x="107911" y="3323"/>
                  </a:lnTo>
                  <a:lnTo>
                    <a:pt x="99168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556046" y="2460801"/>
              <a:ext cx="31115" cy="22860"/>
            </a:xfrm>
            <a:custGeom>
              <a:avLst/>
              <a:gdLst/>
              <a:ahLst/>
              <a:cxnLst/>
              <a:rect l="l" t="t" r="r" b="b"/>
              <a:pathLst>
                <a:path w="31114" h="22860">
                  <a:moveTo>
                    <a:pt x="0" y="0"/>
                  </a:moveTo>
                  <a:lnTo>
                    <a:pt x="0" y="20078"/>
                  </a:lnTo>
                  <a:lnTo>
                    <a:pt x="7448" y="21312"/>
                  </a:lnTo>
                  <a:lnTo>
                    <a:pt x="15036" y="21731"/>
                  </a:lnTo>
                  <a:lnTo>
                    <a:pt x="22634" y="21952"/>
                  </a:lnTo>
                  <a:lnTo>
                    <a:pt x="30111" y="22593"/>
                  </a:lnTo>
                  <a:lnTo>
                    <a:pt x="31107" y="17217"/>
                  </a:lnTo>
                  <a:lnTo>
                    <a:pt x="25568" y="16765"/>
                  </a:lnTo>
                  <a:lnTo>
                    <a:pt x="17910" y="17658"/>
                  </a:lnTo>
                  <a:lnTo>
                    <a:pt x="12547" y="16319"/>
                  </a:lnTo>
                  <a:lnTo>
                    <a:pt x="12108" y="12080"/>
                  </a:lnTo>
                  <a:lnTo>
                    <a:pt x="13074" y="7302"/>
                  </a:lnTo>
                  <a:lnTo>
                    <a:pt x="10640" y="2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658942" y="2478315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5016" y="12611"/>
                  </a:moveTo>
                  <a:lnTo>
                    <a:pt x="3124" y="12585"/>
                  </a:lnTo>
                  <a:lnTo>
                    <a:pt x="1955" y="12560"/>
                  </a:lnTo>
                  <a:lnTo>
                    <a:pt x="0" y="12611"/>
                  </a:lnTo>
                  <a:lnTo>
                    <a:pt x="5016" y="12611"/>
                  </a:lnTo>
                  <a:close/>
                </a:path>
                <a:path w="30479" h="13335">
                  <a:moveTo>
                    <a:pt x="30111" y="12611"/>
                  </a:moveTo>
                  <a:lnTo>
                    <a:pt x="23964" y="4838"/>
                  </a:lnTo>
                  <a:lnTo>
                    <a:pt x="19011" y="0"/>
                  </a:lnTo>
                  <a:lnTo>
                    <a:pt x="15824" y="1473"/>
                  </a:lnTo>
                  <a:lnTo>
                    <a:pt x="15049" y="12611"/>
                  </a:lnTo>
                  <a:lnTo>
                    <a:pt x="20675" y="12712"/>
                  </a:lnTo>
                  <a:lnTo>
                    <a:pt x="24549" y="12738"/>
                  </a:lnTo>
                  <a:lnTo>
                    <a:pt x="30111" y="12611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587483" y="2388030"/>
              <a:ext cx="19685" cy="40640"/>
            </a:xfrm>
            <a:custGeom>
              <a:avLst/>
              <a:gdLst/>
              <a:ahLst/>
              <a:cxnLst/>
              <a:rect l="l" t="t" r="r" b="b"/>
              <a:pathLst>
                <a:path w="19685" h="40639">
                  <a:moveTo>
                    <a:pt x="9965" y="0"/>
                  </a:moveTo>
                  <a:lnTo>
                    <a:pt x="9432" y="50"/>
                  </a:lnTo>
                  <a:lnTo>
                    <a:pt x="2129" y="4775"/>
                  </a:lnTo>
                  <a:lnTo>
                    <a:pt x="1189" y="6273"/>
                  </a:lnTo>
                  <a:lnTo>
                    <a:pt x="0" y="15754"/>
                  </a:lnTo>
                  <a:lnTo>
                    <a:pt x="1177" y="24995"/>
                  </a:lnTo>
                  <a:lnTo>
                    <a:pt x="5183" y="33343"/>
                  </a:lnTo>
                  <a:lnTo>
                    <a:pt x="12480" y="40144"/>
                  </a:lnTo>
                  <a:lnTo>
                    <a:pt x="17502" y="35168"/>
                  </a:lnTo>
                  <a:lnTo>
                    <a:pt x="17395" y="28992"/>
                  </a:lnTo>
                  <a:lnTo>
                    <a:pt x="15144" y="23062"/>
                  </a:lnTo>
                  <a:lnTo>
                    <a:pt x="13737" y="18821"/>
                  </a:lnTo>
                  <a:lnTo>
                    <a:pt x="15889" y="14923"/>
                  </a:lnTo>
                  <a:lnTo>
                    <a:pt x="19161" y="8067"/>
                  </a:lnTo>
                  <a:lnTo>
                    <a:pt x="18779" y="1883"/>
                  </a:lnTo>
                  <a:lnTo>
                    <a:pt x="9965" y="0"/>
                  </a:lnTo>
                  <a:close/>
                </a:path>
              </a:pathLst>
            </a:custGeom>
            <a:solidFill>
              <a:srgbClr val="906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572137" y="2357906"/>
              <a:ext cx="17145" cy="22225"/>
            </a:xfrm>
            <a:custGeom>
              <a:avLst/>
              <a:gdLst/>
              <a:ahLst/>
              <a:cxnLst/>
              <a:rect l="l" t="t" r="r" b="b"/>
              <a:pathLst>
                <a:path w="17145" h="22225">
                  <a:moveTo>
                    <a:pt x="7747" y="0"/>
                  </a:moveTo>
                  <a:lnTo>
                    <a:pt x="2857" y="952"/>
                  </a:lnTo>
                  <a:lnTo>
                    <a:pt x="0" y="11582"/>
                  </a:lnTo>
                  <a:lnTo>
                    <a:pt x="1473" y="16319"/>
                  </a:lnTo>
                  <a:lnTo>
                    <a:pt x="12320" y="21815"/>
                  </a:lnTo>
                  <a:lnTo>
                    <a:pt x="16635" y="14679"/>
                  </a:lnTo>
                  <a:lnTo>
                    <a:pt x="14937" y="4284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691822" y="2307716"/>
              <a:ext cx="17145" cy="79375"/>
            </a:xfrm>
            <a:custGeom>
              <a:avLst/>
              <a:gdLst/>
              <a:ahLst/>
              <a:cxnLst/>
              <a:rect l="l" t="t" r="r" b="b"/>
              <a:pathLst>
                <a:path w="17145" h="79375">
                  <a:moveTo>
                    <a:pt x="12369" y="11531"/>
                  </a:moveTo>
                  <a:lnTo>
                    <a:pt x="10350" y="3657"/>
                  </a:lnTo>
                  <a:lnTo>
                    <a:pt x="6019" y="0"/>
                  </a:lnTo>
                  <a:lnTo>
                    <a:pt x="1612" y="3416"/>
                  </a:lnTo>
                  <a:lnTo>
                    <a:pt x="0" y="11087"/>
                  </a:lnTo>
                  <a:lnTo>
                    <a:pt x="1397" y="18884"/>
                  </a:lnTo>
                  <a:lnTo>
                    <a:pt x="6019" y="22593"/>
                  </a:lnTo>
                  <a:lnTo>
                    <a:pt x="11201" y="19278"/>
                  </a:lnTo>
                  <a:lnTo>
                    <a:pt x="12369" y="11531"/>
                  </a:lnTo>
                  <a:close/>
                </a:path>
                <a:path w="17145" h="79375">
                  <a:moveTo>
                    <a:pt x="16903" y="71856"/>
                  </a:moveTo>
                  <a:lnTo>
                    <a:pt x="16598" y="61683"/>
                  </a:lnTo>
                  <a:lnTo>
                    <a:pt x="11036" y="57721"/>
                  </a:lnTo>
                  <a:lnTo>
                    <a:pt x="8166" y="58483"/>
                  </a:lnTo>
                  <a:lnTo>
                    <a:pt x="4102" y="71234"/>
                  </a:lnTo>
                  <a:lnTo>
                    <a:pt x="4762" y="74041"/>
                  </a:lnTo>
                  <a:lnTo>
                    <a:pt x="12700" y="79044"/>
                  </a:lnTo>
                  <a:lnTo>
                    <a:pt x="16903" y="71856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621202" y="2369653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15844" y="0"/>
                  </a:moveTo>
                  <a:lnTo>
                    <a:pt x="8872" y="800"/>
                  </a:lnTo>
                  <a:lnTo>
                    <a:pt x="1234" y="6418"/>
                  </a:lnTo>
                  <a:lnTo>
                    <a:pt x="0" y="13950"/>
                  </a:lnTo>
                  <a:lnTo>
                    <a:pt x="3516" y="18988"/>
                  </a:lnTo>
                  <a:lnTo>
                    <a:pt x="10129" y="17119"/>
                  </a:lnTo>
                  <a:lnTo>
                    <a:pt x="10739" y="16573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625820" y="2305214"/>
              <a:ext cx="15240" cy="156210"/>
            </a:xfrm>
            <a:custGeom>
              <a:avLst/>
              <a:gdLst/>
              <a:ahLst/>
              <a:cxnLst/>
              <a:rect l="l" t="t" r="r" b="b"/>
              <a:pathLst>
                <a:path w="15239" h="156210">
                  <a:moveTo>
                    <a:pt x="12446" y="145135"/>
                  </a:moveTo>
                  <a:lnTo>
                    <a:pt x="10934" y="139077"/>
                  </a:lnTo>
                  <a:lnTo>
                    <a:pt x="4254" y="138023"/>
                  </a:lnTo>
                  <a:lnTo>
                    <a:pt x="165" y="141922"/>
                  </a:lnTo>
                  <a:lnTo>
                    <a:pt x="0" y="148031"/>
                  </a:lnTo>
                  <a:lnTo>
                    <a:pt x="2578" y="153517"/>
                  </a:lnTo>
                  <a:lnTo>
                    <a:pt x="6769" y="155587"/>
                  </a:lnTo>
                  <a:lnTo>
                    <a:pt x="10490" y="152031"/>
                  </a:lnTo>
                  <a:lnTo>
                    <a:pt x="12446" y="145135"/>
                  </a:lnTo>
                  <a:close/>
                </a:path>
                <a:path w="15239" h="156210">
                  <a:moveTo>
                    <a:pt x="14909" y="14935"/>
                  </a:moveTo>
                  <a:lnTo>
                    <a:pt x="14820" y="8750"/>
                  </a:lnTo>
                  <a:lnTo>
                    <a:pt x="11328" y="2590"/>
                  </a:lnTo>
                  <a:lnTo>
                    <a:pt x="6769" y="0"/>
                  </a:lnTo>
                  <a:lnTo>
                    <a:pt x="2095" y="3098"/>
                  </a:lnTo>
                  <a:lnTo>
                    <a:pt x="2133" y="9055"/>
                  </a:lnTo>
                  <a:lnTo>
                    <a:pt x="5118" y="14871"/>
                  </a:lnTo>
                  <a:lnTo>
                    <a:pt x="9283" y="17564"/>
                  </a:lnTo>
                  <a:lnTo>
                    <a:pt x="14909" y="14935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643311" y="2455378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4" h="18414">
                  <a:moveTo>
                    <a:pt x="7654" y="0"/>
                  </a:moveTo>
                  <a:lnTo>
                    <a:pt x="4340" y="406"/>
                  </a:lnTo>
                  <a:lnTo>
                    <a:pt x="0" y="4593"/>
                  </a:lnTo>
                  <a:lnTo>
                    <a:pt x="252" y="12169"/>
                  </a:lnTo>
                  <a:lnTo>
                    <a:pt x="3802" y="18255"/>
                  </a:lnTo>
                  <a:lnTo>
                    <a:pt x="9356" y="17970"/>
                  </a:lnTo>
                  <a:lnTo>
                    <a:pt x="14207" y="13931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573306" y="2285136"/>
              <a:ext cx="40005" cy="33020"/>
            </a:xfrm>
            <a:custGeom>
              <a:avLst/>
              <a:gdLst/>
              <a:ahLst/>
              <a:cxnLst/>
              <a:rect l="l" t="t" r="r" b="b"/>
              <a:pathLst>
                <a:path w="40004" h="33019">
                  <a:moveTo>
                    <a:pt x="12611" y="9004"/>
                  </a:moveTo>
                  <a:lnTo>
                    <a:pt x="12395" y="4051"/>
                  </a:lnTo>
                  <a:lnTo>
                    <a:pt x="9258" y="215"/>
                  </a:lnTo>
                  <a:lnTo>
                    <a:pt x="4064" y="0"/>
                  </a:lnTo>
                  <a:lnTo>
                    <a:pt x="584" y="3619"/>
                  </a:lnTo>
                  <a:lnTo>
                    <a:pt x="0" y="8737"/>
                  </a:lnTo>
                  <a:lnTo>
                    <a:pt x="2705" y="12623"/>
                  </a:lnTo>
                  <a:lnTo>
                    <a:pt x="9093" y="12547"/>
                  </a:lnTo>
                  <a:lnTo>
                    <a:pt x="12611" y="9004"/>
                  </a:lnTo>
                  <a:close/>
                </a:path>
                <a:path w="40004" h="33019">
                  <a:moveTo>
                    <a:pt x="39446" y="28727"/>
                  </a:moveTo>
                  <a:lnTo>
                    <a:pt x="34810" y="13563"/>
                  </a:lnTo>
                  <a:lnTo>
                    <a:pt x="29171" y="15049"/>
                  </a:lnTo>
                  <a:lnTo>
                    <a:pt x="25641" y="19329"/>
                  </a:lnTo>
                  <a:lnTo>
                    <a:pt x="27368" y="26098"/>
                  </a:lnTo>
                  <a:lnTo>
                    <a:pt x="31877" y="31724"/>
                  </a:lnTo>
                  <a:lnTo>
                    <a:pt x="36690" y="32626"/>
                  </a:lnTo>
                  <a:lnTo>
                    <a:pt x="39446" y="28727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638139" y="234276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8890" y="0"/>
                  </a:moveTo>
                  <a:lnTo>
                    <a:pt x="0" y="4851"/>
                  </a:lnTo>
                  <a:lnTo>
                    <a:pt x="723" y="8864"/>
                  </a:lnTo>
                  <a:lnTo>
                    <a:pt x="5665" y="14549"/>
                  </a:lnTo>
                  <a:lnTo>
                    <a:pt x="12480" y="11320"/>
                  </a:lnTo>
                  <a:lnTo>
                    <a:pt x="15615" y="4669"/>
                  </a:lnTo>
                  <a:lnTo>
                    <a:pt x="9512" y="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576151" y="2214867"/>
              <a:ext cx="178435" cy="180975"/>
            </a:xfrm>
            <a:custGeom>
              <a:avLst/>
              <a:gdLst/>
              <a:ahLst/>
              <a:cxnLst/>
              <a:rect l="l" t="t" r="r" b="b"/>
              <a:pathLst>
                <a:path w="178435" h="180975">
                  <a:moveTo>
                    <a:pt x="12839" y="215"/>
                  </a:moveTo>
                  <a:lnTo>
                    <a:pt x="8750" y="0"/>
                  </a:lnTo>
                  <a:lnTo>
                    <a:pt x="4394" y="1841"/>
                  </a:lnTo>
                  <a:lnTo>
                    <a:pt x="850" y="6388"/>
                  </a:lnTo>
                  <a:lnTo>
                    <a:pt x="0" y="11493"/>
                  </a:lnTo>
                  <a:lnTo>
                    <a:pt x="3733" y="15049"/>
                  </a:lnTo>
                  <a:lnTo>
                    <a:pt x="12344" y="17729"/>
                  </a:lnTo>
                  <a:lnTo>
                    <a:pt x="12839" y="215"/>
                  </a:lnTo>
                  <a:close/>
                </a:path>
                <a:path w="178435" h="180975">
                  <a:moveTo>
                    <a:pt x="28600" y="45821"/>
                  </a:moveTo>
                  <a:lnTo>
                    <a:pt x="21945" y="35293"/>
                  </a:lnTo>
                  <a:lnTo>
                    <a:pt x="18796" y="35128"/>
                  </a:lnTo>
                  <a:lnTo>
                    <a:pt x="13677" y="37160"/>
                  </a:lnTo>
                  <a:lnTo>
                    <a:pt x="13093" y="41998"/>
                  </a:lnTo>
                  <a:lnTo>
                    <a:pt x="15989" y="46532"/>
                  </a:lnTo>
                  <a:lnTo>
                    <a:pt x="21297" y="47675"/>
                  </a:lnTo>
                  <a:lnTo>
                    <a:pt x="28600" y="45821"/>
                  </a:lnTo>
                  <a:close/>
                </a:path>
                <a:path w="178435" h="180975">
                  <a:moveTo>
                    <a:pt x="90792" y="177736"/>
                  </a:moveTo>
                  <a:lnTo>
                    <a:pt x="83527" y="167690"/>
                  </a:lnTo>
                  <a:lnTo>
                    <a:pt x="79019" y="168135"/>
                  </a:lnTo>
                  <a:lnTo>
                    <a:pt x="73507" y="171234"/>
                  </a:lnTo>
                  <a:lnTo>
                    <a:pt x="73253" y="176606"/>
                  </a:lnTo>
                  <a:lnTo>
                    <a:pt x="77127" y="180873"/>
                  </a:lnTo>
                  <a:lnTo>
                    <a:pt x="84048" y="180695"/>
                  </a:lnTo>
                  <a:lnTo>
                    <a:pt x="90792" y="177736"/>
                  </a:lnTo>
                  <a:close/>
                </a:path>
                <a:path w="178435" h="180975">
                  <a:moveTo>
                    <a:pt x="178155" y="163118"/>
                  </a:moveTo>
                  <a:lnTo>
                    <a:pt x="176707" y="162026"/>
                  </a:lnTo>
                  <a:lnTo>
                    <a:pt x="175920" y="156273"/>
                  </a:lnTo>
                  <a:lnTo>
                    <a:pt x="170624" y="158102"/>
                  </a:lnTo>
                  <a:lnTo>
                    <a:pt x="168871" y="160337"/>
                  </a:lnTo>
                  <a:lnTo>
                    <a:pt x="166243" y="164033"/>
                  </a:lnTo>
                  <a:lnTo>
                    <a:pt x="167068" y="167894"/>
                  </a:lnTo>
                  <a:lnTo>
                    <a:pt x="175641" y="170649"/>
                  </a:lnTo>
                  <a:lnTo>
                    <a:pt x="175272" y="166497"/>
                  </a:lnTo>
                  <a:lnTo>
                    <a:pt x="177050" y="166166"/>
                  </a:lnTo>
                  <a:lnTo>
                    <a:pt x="178155" y="163118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678944" y="235233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0"/>
                  </a:moveTo>
                  <a:lnTo>
                    <a:pt x="6350" y="558"/>
                  </a:lnTo>
                  <a:lnTo>
                    <a:pt x="0" y="939"/>
                  </a:lnTo>
                  <a:lnTo>
                    <a:pt x="254" y="12852"/>
                  </a:lnTo>
                  <a:lnTo>
                    <a:pt x="13220" y="13398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697296" y="2342450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69">
                  <a:moveTo>
                    <a:pt x="14706" y="0"/>
                  </a:moveTo>
                  <a:lnTo>
                    <a:pt x="8077" y="406"/>
                  </a:lnTo>
                  <a:lnTo>
                    <a:pt x="2247" y="749"/>
                  </a:lnTo>
                  <a:lnTo>
                    <a:pt x="0" y="13944"/>
                  </a:lnTo>
                  <a:lnTo>
                    <a:pt x="16408" y="8508"/>
                  </a:lnTo>
                  <a:lnTo>
                    <a:pt x="14706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634837" y="2325077"/>
              <a:ext cx="95885" cy="99060"/>
            </a:xfrm>
            <a:custGeom>
              <a:avLst/>
              <a:gdLst/>
              <a:ahLst/>
              <a:cxnLst/>
              <a:rect l="l" t="t" r="r" b="b"/>
              <a:pathLst>
                <a:path w="95885" h="99060">
                  <a:moveTo>
                    <a:pt x="14249" y="2819"/>
                  </a:moveTo>
                  <a:lnTo>
                    <a:pt x="10287" y="203"/>
                  </a:lnTo>
                  <a:lnTo>
                    <a:pt x="8661" y="0"/>
                  </a:lnTo>
                  <a:lnTo>
                    <a:pt x="0" y="6451"/>
                  </a:lnTo>
                  <a:lnTo>
                    <a:pt x="5270" y="10248"/>
                  </a:lnTo>
                  <a:lnTo>
                    <a:pt x="9525" y="10388"/>
                  </a:lnTo>
                  <a:lnTo>
                    <a:pt x="13258" y="7061"/>
                  </a:lnTo>
                  <a:lnTo>
                    <a:pt x="14249" y="2819"/>
                  </a:lnTo>
                  <a:close/>
                </a:path>
                <a:path w="95885" h="99060">
                  <a:moveTo>
                    <a:pt x="95440" y="86169"/>
                  </a:moveTo>
                  <a:lnTo>
                    <a:pt x="90589" y="85534"/>
                  </a:lnTo>
                  <a:lnTo>
                    <a:pt x="84607" y="84747"/>
                  </a:lnTo>
                  <a:lnTo>
                    <a:pt x="84607" y="98869"/>
                  </a:lnTo>
                  <a:lnTo>
                    <a:pt x="95440" y="97447"/>
                  </a:lnTo>
                  <a:lnTo>
                    <a:pt x="95440" y="86169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556440" y="2424301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12039" y="0"/>
                  </a:moveTo>
                  <a:lnTo>
                    <a:pt x="5880" y="1371"/>
                  </a:lnTo>
                  <a:lnTo>
                    <a:pt x="0" y="2679"/>
                  </a:lnTo>
                  <a:lnTo>
                    <a:pt x="2222" y="12776"/>
                  </a:lnTo>
                  <a:lnTo>
                    <a:pt x="14262" y="10096"/>
                  </a:lnTo>
                  <a:lnTo>
                    <a:pt x="12039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600725" y="2330245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8712" y="0"/>
                  </a:moveTo>
                  <a:lnTo>
                    <a:pt x="0" y="7696"/>
                  </a:lnTo>
                  <a:lnTo>
                    <a:pt x="4254" y="10096"/>
                  </a:lnTo>
                  <a:lnTo>
                    <a:pt x="9001" y="10302"/>
                  </a:lnTo>
                  <a:lnTo>
                    <a:pt x="12053" y="6827"/>
                  </a:lnTo>
                  <a:lnTo>
                    <a:pt x="12460" y="2479"/>
                  </a:lnTo>
                  <a:lnTo>
                    <a:pt x="9271" y="63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618302" y="2249855"/>
              <a:ext cx="128905" cy="196850"/>
            </a:xfrm>
            <a:custGeom>
              <a:avLst/>
              <a:gdLst/>
              <a:ahLst/>
              <a:cxnLst/>
              <a:rect l="l" t="t" r="r" b="b"/>
              <a:pathLst>
                <a:path w="128904" h="196850">
                  <a:moveTo>
                    <a:pt x="16687" y="622"/>
                  </a:moveTo>
                  <a:lnTo>
                    <a:pt x="9271" y="139"/>
                  </a:lnTo>
                  <a:lnTo>
                    <a:pt x="7124" y="0"/>
                  </a:lnTo>
                  <a:lnTo>
                    <a:pt x="0" y="9753"/>
                  </a:lnTo>
                  <a:lnTo>
                    <a:pt x="12966" y="10566"/>
                  </a:lnTo>
                  <a:lnTo>
                    <a:pt x="16687" y="622"/>
                  </a:lnTo>
                  <a:close/>
                </a:path>
                <a:path w="128904" h="196850">
                  <a:moveTo>
                    <a:pt x="36893" y="174942"/>
                  </a:moveTo>
                  <a:lnTo>
                    <a:pt x="34582" y="171831"/>
                  </a:lnTo>
                  <a:lnTo>
                    <a:pt x="29349" y="170802"/>
                  </a:lnTo>
                  <a:lnTo>
                    <a:pt x="25692" y="171221"/>
                  </a:lnTo>
                  <a:lnTo>
                    <a:pt x="25260" y="177622"/>
                  </a:lnTo>
                  <a:lnTo>
                    <a:pt x="29349" y="178320"/>
                  </a:lnTo>
                  <a:lnTo>
                    <a:pt x="35433" y="177850"/>
                  </a:lnTo>
                  <a:lnTo>
                    <a:pt x="36893" y="174942"/>
                  </a:lnTo>
                  <a:close/>
                </a:path>
                <a:path w="128904" h="196850">
                  <a:moveTo>
                    <a:pt x="128498" y="194919"/>
                  </a:moveTo>
                  <a:lnTo>
                    <a:pt x="126466" y="184391"/>
                  </a:lnTo>
                  <a:lnTo>
                    <a:pt x="124714" y="183349"/>
                  </a:lnTo>
                  <a:lnTo>
                    <a:pt x="122656" y="182130"/>
                  </a:lnTo>
                  <a:lnTo>
                    <a:pt x="116052" y="196837"/>
                  </a:lnTo>
                  <a:lnTo>
                    <a:pt x="128498" y="194919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692914" y="228665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0833" y="0"/>
                  </a:moveTo>
                  <a:lnTo>
                    <a:pt x="4927" y="977"/>
                  </a:lnTo>
                  <a:lnTo>
                    <a:pt x="0" y="1803"/>
                  </a:lnTo>
                  <a:lnTo>
                    <a:pt x="1523" y="9486"/>
                  </a:lnTo>
                  <a:lnTo>
                    <a:pt x="12357" y="7696"/>
                  </a:lnTo>
                  <a:lnTo>
                    <a:pt x="10833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622785" y="2339923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39" h="85725">
                  <a:moveTo>
                    <a:pt x="10782" y="6400"/>
                  </a:moveTo>
                  <a:lnTo>
                    <a:pt x="6337" y="558"/>
                  </a:lnTo>
                  <a:lnTo>
                    <a:pt x="4787" y="419"/>
                  </a:lnTo>
                  <a:lnTo>
                    <a:pt x="0" y="0"/>
                  </a:lnTo>
                  <a:lnTo>
                    <a:pt x="1930" y="10325"/>
                  </a:lnTo>
                  <a:lnTo>
                    <a:pt x="10782" y="6400"/>
                  </a:lnTo>
                  <a:close/>
                </a:path>
                <a:path w="129539" h="85725">
                  <a:moveTo>
                    <a:pt x="48704" y="23812"/>
                  </a:moveTo>
                  <a:lnTo>
                    <a:pt x="42837" y="17805"/>
                  </a:lnTo>
                  <a:lnTo>
                    <a:pt x="42430" y="17983"/>
                  </a:lnTo>
                  <a:lnTo>
                    <a:pt x="40462" y="21590"/>
                  </a:lnTo>
                  <a:lnTo>
                    <a:pt x="42951" y="25679"/>
                  </a:lnTo>
                  <a:lnTo>
                    <a:pt x="46761" y="27508"/>
                  </a:lnTo>
                  <a:lnTo>
                    <a:pt x="48704" y="24257"/>
                  </a:lnTo>
                  <a:lnTo>
                    <a:pt x="48704" y="23812"/>
                  </a:lnTo>
                  <a:close/>
                </a:path>
                <a:path w="129539" h="85725">
                  <a:moveTo>
                    <a:pt x="52997" y="8255"/>
                  </a:moveTo>
                  <a:lnTo>
                    <a:pt x="47447" y="7950"/>
                  </a:lnTo>
                  <a:lnTo>
                    <a:pt x="42278" y="7670"/>
                  </a:lnTo>
                  <a:lnTo>
                    <a:pt x="45097" y="18021"/>
                  </a:lnTo>
                  <a:lnTo>
                    <a:pt x="52336" y="14224"/>
                  </a:lnTo>
                  <a:lnTo>
                    <a:pt x="52997" y="8255"/>
                  </a:lnTo>
                  <a:close/>
                </a:path>
                <a:path w="129539" h="85725">
                  <a:moveTo>
                    <a:pt x="129032" y="79717"/>
                  </a:moveTo>
                  <a:lnTo>
                    <a:pt x="122466" y="74269"/>
                  </a:lnTo>
                  <a:lnTo>
                    <a:pt x="120230" y="75704"/>
                  </a:lnTo>
                  <a:lnTo>
                    <a:pt x="116446" y="78143"/>
                  </a:lnTo>
                  <a:lnTo>
                    <a:pt x="119011" y="85585"/>
                  </a:lnTo>
                  <a:lnTo>
                    <a:pt x="125247" y="83235"/>
                  </a:lnTo>
                  <a:lnTo>
                    <a:pt x="129032" y="79717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634946" y="1591628"/>
              <a:ext cx="428625" cy="591185"/>
            </a:xfrm>
            <a:custGeom>
              <a:avLst/>
              <a:gdLst/>
              <a:ahLst/>
              <a:cxnLst/>
              <a:rect l="l" t="t" r="r" b="b"/>
              <a:pathLst>
                <a:path w="428625" h="591185">
                  <a:moveTo>
                    <a:pt x="121676" y="0"/>
                  </a:moveTo>
                  <a:lnTo>
                    <a:pt x="104297" y="3350"/>
                  </a:lnTo>
                  <a:lnTo>
                    <a:pt x="116537" y="10184"/>
                  </a:lnTo>
                  <a:lnTo>
                    <a:pt x="120896" y="17804"/>
                  </a:lnTo>
                  <a:lnTo>
                    <a:pt x="120721" y="27608"/>
                  </a:lnTo>
                  <a:lnTo>
                    <a:pt x="118558" y="51036"/>
                  </a:lnTo>
                  <a:lnTo>
                    <a:pt x="117337" y="61129"/>
                  </a:lnTo>
                  <a:lnTo>
                    <a:pt x="114343" y="81150"/>
                  </a:lnTo>
                  <a:lnTo>
                    <a:pt x="110637" y="111116"/>
                  </a:lnTo>
                  <a:lnTo>
                    <a:pt x="105307" y="132806"/>
                  </a:lnTo>
                  <a:lnTo>
                    <a:pt x="91318" y="146864"/>
                  </a:lnTo>
                  <a:lnTo>
                    <a:pt x="61638" y="153934"/>
                  </a:lnTo>
                  <a:lnTo>
                    <a:pt x="61638" y="161452"/>
                  </a:lnTo>
                  <a:lnTo>
                    <a:pt x="67731" y="160697"/>
                  </a:lnTo>
                  <a:lnTo>
                    <a:pt x="67562" y="165124"/>
                  </a:lnTo>
                  <a:lnTo>
                    <a:pt x="63802" y="168344"/>
                  </a:lnTo>
                  <a:lnTo>
                    <a:pt x="59123" y="163967"/>
                  </a:lnTo>
                  <a:lnTo>
                    <a:pt x="56405" y="166278"/>
                  </a:lnTo>
                  <a:lnTo>
                    <a:pt x="54958" y="168590"/>
                  </a:lnTo>
                  <a:lnTo>
                    <a:pt x="51605" y="171498"/>
                  </a:lnTo>
                  <a:lnTo>
                    <a:pt x="49844" y="177016"/>
                  </a:lnTo>
                  <a:lnTo>
                    <a:pt x="46642" y="178645"/>
                  </a:lnTo>
                  <a:lnTo>
                    <a:pt x="39044" y="176514"/>
                  </a:lnTo>
                  <a:lnTo>
                    <a:pt x="38829" y="176997"/>
                  </a:lnTo>
                  <a:lnTo>
                    <a:pt x="34028" y="180070"/>
                  </a:lnTo>
                  <a:lnTo>
                    <a:pt x="31336" y="184325"/>
                  </a:lnTo>
                  <a:lnTo>
                    <a:pt x="36924" y="186878"/>
                  </a:lnTo>
                  <a:lnTo>
                    <a:pt x="34028" y="190319"/>
                  </a:lnTo>
                  <a:lnTo>
                    <a:pt x="23987" y="197313"/>
                  </a:lnTo>
                  <a:lnTo>
                    <a:pt x="13762" y="198585"/>
                  </a:lnTo>
                  <a:lnTo>
                    <a:pt x="5514" y="197608"/>
                  </a:lnTo>
                  <a:lnTo>
                    <a:pt x="1402" y="197850"/>
                  </a:lnTo>
                  <a:lnTo>
                    <a:pt x="0" y="204260"/>
                  </a:lnTo>
                  <a:lnTo>
                    <a:pt x="2776" y="209576"/>
                  </a:lnTo>
                  <a:lnTo>
                    <a:pt x="8933" y="215415"/>
                  </a:lnTo>
                  <a:lnTo>
                    <a:pt x="11841" y="224609"/>
                  </a:lnTo>
                  <a:lnTo>
                    <a:pt x="1364" y="224305"/>
                  </a:lnTo>
                  <a:lnTo>
                    <a:pt x="4970" y="233017"/>
                  </a:lnTo>
                  <a:lnTo>
                    <a:pt x="10914" y="230502"/>
                  </a:lnTo>
                  <a:lnTo>
                    <a:pt x="11828" y="234769"/>
                  </a:lnTo>
                  <a:lnTo>
                    <a:pt x="7053" y="232788"/>
                  </a:lnTo>
                  <a:lnTo>
                    <a:pt x="6367" y="237144"/>
                  </a:lnTo>
                  <a:lnTo>
                    <a:pt x="11028" y="238630"/>
                  </a:lnTo>
                  <a:lnTo>
                    <a:pt x="8933" y="244282"/>
                  </a:lnTo>
                  <a:lnTo>
                    <a:pt x="10317" y="243913"/>
                  </a:lnTo>
                  <a:lnTo>
                    <a:pt x="12438" y="244561"/>
                  </a:lnTo>
                  <a:lnTo>
                    <a:pt x="13949" y="244282"/>
                  </a:lnTo>
                  <a:lnTo>
                    <a:pt x="15265" y="242689"/>
                  </a:lnTo>
                  <a:lnTo>
                    <a:pt x="16038" y="240472"/>
                  </a:lnTo>
                  <a:lnTo>
                    <a:pt x="18278" y="240160"/>
                  </a:lnTo>
                  <a:lnTo>
                    <a:pt x="23995" y="244282"/>
                  </a:lnTo>
                  <a:lnTo>
                    <a:pt x="30929" y="250416"/>
                  </a:lnTo>
                  <a:lnTo>
                    <a:pt x="34409" y="263598"/>
                  </a:lnTo>
                  <a:lnTo>
                    <a:pt x="39679" y="268158"/>
                  </a:lnTo>
                  <a:lnTo>
                    <a:pt x="46677" y="261909"/>
                  </a:lnTo>
                  <a:lnTo>
                    <a:pt x="50119" y="267180"/>
                  </a:lnTo>
                  <a:lnTo>
                    <a:pt x="46982" y="277848"/>
                  </a:lnTo>
                  <a:lnTo>
                    <a:pt x="52849" y="279410"/>
                  </a:lnTo>
                  <a:lnTo>
                    <a:pt x="58661" y="279258"/>
                  </a:lnTo>
                  <a:lnTo>
                    <a:pt x="58383" y="275379"/>
                  </a:lnTo>
                  <a:lnTo>
                    <a:pt x="54107" y="268120"/>
                  </a:lnTo>
                  <a:lnTo>
                    <a:pt x="60691" y="260252"/>
                  </a:lnTo>
                  <a:lnTo>
                    <a:pt x="66442" y="261438"/>
                  </a:lnTo>
                  <a:lnTo>
                    <a:pt x="70730" y="266278"/>
                  </a:lnTo>
                  <a:lnTo>
                    <a:pt x="72928" y="269377"/>
                  </a:lnTo>
                  <a:lnTo>
                    <a:pt x="74096" y="269910"/>
                  </a:lnTo>
                  <a:lnTo>
                    <a:pt x="87952" y="267929"/>
                  </a:lnTo>
                  <a:lnTo>
                    <a:pt x="91749" y="280667"/>
                  </a:lnTo>
                  <a:lnTo>
                    <a:pt x="91989" y="289994"/>
                  </a:lnTo>
                  <a:lnTo>
                    <a:pt x="88086" y="295810"/>
                  </a:lnTo>
                  <a:lnTo>
                    <a:pt x="83506" y="299700"/>
                  </a:lnTo>
                  <a:lnTo>
                    <a:pt x="81716" y="303248"/>
                  </a:lnTo>
                  <a:lnTo>
                    <a:pt x="83777" y="305978"/>
                  </a:lnTo>
                  <a:lnTo>
                    <a:pt x="87135" y="309639"/>
                  </a:lnTo>
                  <a:lnTo>
                    <a:pt x="89037" y="315124"/>
                  </a:lnTo>
                  <a:lnTo>
                    <a:pt x="86733" y="323326"/>
                  </a:lnTo>
                  <a:lnTo>
                    <a:pt x="82540" y="326004"/>
                  </a:lnTo>
                  <a:lnTo>
                    <a:pt x="77165" y="324314"/>
                  </a:lnTo>
                  <a:lnTo>
                    <a:pt x="71240" y="321190"/>
                  </a:lnTo>
                  <a:lnTo>
                    <a:pt x="65397" y="319567"/>
                  </a:lnTo>
                  <a:lnTo>
                    <a:pt x="59360" y="330319"/>
                  </a:lnTo>
                  <a:lnTo>
                    <a:pt x="58625" y="348715"/>
                  </a:lnTo>
                  <a:lnTo>
                    <a:pt x="62218" y="365714"/>
                  </a:lnTo>
                  <a:lnTo>
                    <a:pt x="69169" y="372272"/>
                  </a:lnTo>
                  <a:lnTo>
                    <a:pt x="74775" y="371070"/>
                  </a:lnTo>
                  <a:lnTo>
                    <a:pt x="78335" y="372941"/>
                  </a:lnTo>
                  <a:lnTo>
                    <a:pt x="79195" y="376985"/>
                  </a:lnTo>
                  <a:lnTo>
                    <a:pt x="76700" y="382305"/>
                  </a:lnTo>
                  <a:lnTo>
                    <a:pt x="77271" y="383004"/>
                  </a:lnTo>
                  <a:lnTo>
                    <a:pt x="78580" y="386496"/>
                  </a:lnTo>
                  <a:lnTo>
                    <a:pt x="79202" y="387322"/>
                  </a:lnTo>
                  <a:lnTo>
                    <a:pt x="85865" y="392821"/>
                  </a:lnTo>
                  <a:lnTo>
                    <a:pt x="85779" y="395108"/>
                  </a:lnTo>
                  <a:lnTo>
                    <a:pt x="79202" y="397367"/>
                  </a:lnTo>
                  <a:lnTo>
                    <a:pt x="81519" y="414933"/>
                  </a:lnTo>
                  <a:lnTo>
                    <a:pt x="77933" y="423677"/>
                  </a:lnTo>
                  <a:lnTo>
                    <a:pt x="72474" y="427737"/>
                  </a:lnTo>
                  <a:lnTo>
                    <a:pt x="69169" y="431251"/>
                  </a:lnTo>
                  <a:lnTo>
                    <a:pt x="68801" y="433156"/>
                  </a:lnTo>
                  <a:lnTo>
                    <a:pt x="81234" y="450149"/>
                  </a:lnTo>
                  <a:lnTo>
                    <a:pt x="79202" y="451317"/>
                  </a:lnTo>
                  <a:lnTo>
                    <a:pt x="70852" y="453872"/>
                  </a:lnTo>
                  <a:lnTo>
                    <a:pt x="63217" y="455032"/>
                  </a:lnTo>
                  <a:lnTo>
                    <a:pt x="56676" y="459982"/>
                  </a:lnTo>
                  <a:lnTo>
                    <a:pt x="51605" y="473910"/>
                  </a:lnTo>
                  <a:lnTo>
                    <a:pt x="58826" y="475536"/>
                  </a:lnTo>
                  <a:lnTo>
                    <a:pt x="62735" y="471521"/>
                  </a:lnTo>
                  <a:lnTo>
                    <a:pt x="65783" y="466504"/>
                  </a:lnTo>
                  <a:lnTo>
                    <a:pt x="70426" y="465122"/>
                  </a:lnTo>
                  <a:lnTo>
                    <a:pt x="74185" y="491474"/>
                  </a:lnTo>
                  <a:lnTo>
                    <a:pt x="82974" y="485201"/>
                  </a:lnTo>
                  <a:lnTo>
                    <a:pt x="92260" y="494244"/>
                  </a:lnTo>
                  <a:lnTo>
                    <a:pt x="82829" y="516192"/>
                  </a:lnTo>
                  <a:lnTo>
                    <a:pt x="97376" y="515147"/>
                  </a:lnTo>
                  <a:lnTo>
                    <a:pt x="96334" y="506054"/>
                  </a:lnTo>
                  <a:lnTo>
                    <a:pt x="106875" y="516646"/>
                  </a:lnTo>
                  <a:lnTo>
                    <a:pt x="101643" y="517662"/>
                  </a:lnTo>
                  <a:lnTo>
                    <a:pt x="105440" y="521777"/>
                  </a:lnTo>
                  <a:lnTo>
                    <a:pt x="106659" y="524545"/>
                  </a:lnTo>
                  <a:lnTo>
                    <a:pt x="109860" y="528546"/>
                  </a:lnTo>
                  <a:lnTo>
                    <a:pt x="122991" y="534299"/>
                  </a:lnTo>
                  <a:lnTo>
                    <a:pt x="126459" y="540192"/>
                  </a:lnTo>
                  <a:lnTo>
                    <a:pt x="121798" y="549602"/>
                  </a:lnTo>
                  <a:lnTo>
                    <a:pt x="123118" y="550453"/>
                  </a:lnTo>
                  <a:lnTo>
                    <a:pt x="128129" y="549441"/>
                  </a:lnTo>
                  <a:lnTo>
                    <a:pt x="135637" y="545497"/>
                  </a:lnTo>
                  <a:lnTo>
                    <a:pt x="143475" y="543092"/>
                  </a:lnTo>
                  <a:lnTo>
                    <a:pt x="149471" y="546694"/>
                  </a:lnTo>
                  <a:lnTo>
                    <a:pt x="151386" y="554746"/>
                  </a:lnTo>
                  <a:lnTo>
                    <a:pt x="147472" y="561807"/>
                  </a:lnTo>
                  <a:lnTo>
                    <a:pt x="142990" y="567897"/>
                  </a:lnTo>
                  <a:lnTo>
                    <a:pt x="143197" y="573034"/>
                  </a:lnTo>
                  <a:lnTo>
                    <a:pt x="160460" y="574909"/>
                  </a:lnTo>
                  <a:lnTo>
                    <a:pt x="182570" y="581289"/>
                  </a:lnTo>
                  <a:lnTo>
                    <a:pt x="203819" y="587936"/>
                  </a:lnTo>
                  <a:lnTo>
                    <a:pt x="218495" y="590611"/>
                  </a:lnTo>
                  <a:lnTo>
                    <a:pt x="222359" y="588523"/>
                  </a:lnTo>
                  <a:lnTo>
                    <a:pt x="242333" y="575548"/>
                  </a:lnTo>
                  <a:lnTo>
                    <a:pt x="242333" y="570532"/>
                  </a:lnTo>
                  <a:lnTo>
                    <a:pt x="238752" y="568944"/>
                  </a:lnTo>
                  <a:lnTo>
                    <a:pt x="236352" y="573212"/>
                  </a:lnTo>
                  <a:lnTo>
                    <a:pt x="230537" y="566529"/>
                  </a:lnTo>
                  <a:lnTo>
                    <a:pt x="230497" y="558559"/>
                  </a:lnTo>
                  <a:lnTo>
                    <a:pt x="233552" y="550299"/>
                  </a:lnTo>
                  <a:lnTo>
                    <a:pt x="238346" y="540890"/>
                  </a:lnTo>
                  <a:lnTo>
                    <a:pt x="235704" y="534934"/>
                  </a:lnTo>
                  <a:lnTo>
                    <a:pt x="238561" y="532889"/>
                  </a:lnTo>
                  <a:lnTo>
                    <a:pt x="244937" y="531848"/>
                  </a:lnTo>
                  <a:lnTo>
                    <a:pt x="244403" y="540192"/>
                  </a:lnTo>
                  <a:lnTo>
                    <a:pt x="254105" y="543890"/>
                  </a:lnTo>
                  <a:lnTo>
                    <a:pt x="261121" y="544481"/>
                  </a:lnTo>
                  <a:lnTo>
                    <a:pt x="266897" y="544296"/>
                  </a:lnTo>
                  <a:lnTo>
                    <a:pt x="272445" y="545437"/>
                  </a:lnTo>
                  <a:lnTo>
                    <a:pt x="278832" y="535286"/>
                  </a:lnTo>
                  <a:lnTo>
                    <a:pt x="282875" y="529300"/>
                  </a:lnTo>
                  <a:lnTo>
                    <a:pt x="281703" y="523539"/>
                  </a:lnTo>
                  <a:lnTo>
                    <a:pt x="272445" y="514068"/>
                  </a:lnTo>
                  <a:lnTo>
                    <a:pt x="290009" y="510296"/>
                  </a:lnTo>
                  <a:lnTo>
                    <a:pt x="289666" y="509737"/>
                  </a:lnTo>
                  <a:lnTo>
                    <a:pt x="298277" y="507083"/>
                  </a:lnTo>
                  <a:lnTo>
                    <a:pt x="282402" y="502371"/>
                  </a:lnTo>
                  <a:lnTo>
                    <a:pt x="283265" y="509407"/>
                  </a:lnTo>
                  <a:lnTo>
                    <a:pt x="278719" y="507794"/>
                  </a:lnTo>
                  <a:lnTo>
                    <a:pt x="274509" y="504095"/>
                  </a:lnTo>
                  <a:lnTo>
                    <a:pt x="271751" y="498399"/>
                  </a:lnTo>
                  <a:lnTo>
                    <a:pt x="273420" y="494574"/>
                  </a:lnTo>
                  <a:lnTo>
                    <a:pt x="282491" y="496491"/>
                  </a:lnTo>
                  <a:lnTo>
                    <a:pt x="284955" y="492313"/>
                  </a:lnTo>
                  <a:lnTo>
                    <a:pt x="279849" y="483562"/>
                  </a:lnTo>
                  <a:lnTo>
                    <a:pt x="279976" y="482699"/>
                  </a:lnTo>
                  <a:lnTo>
                    <a:pt x="272039" y="482083"/>
                  </a:lnTo>
                  <a:lnTo>
                    <a:pt x="271451" y="475476"/>
                  </a:lnTo>
                  <a:lnTo>
                    <a:pt x="275754" y="469969"/>
                  </a:lnTo>
                  <a:lnTo>
                    <a:pt x="282491" y="472653"/>
                  </a:lnTo>
                  <a:lnTo>
                    <a:pt x="280624" y="461426"/>
                  </a:lnTo>
                  <a:lnTo>
                    <a:pt x="279278" y="462620"/>
                  </a:lnTo>
                  <a:lnTo>
                    <a:pt x="271188" y="452574"/>
                  </a:lnTo>
                  <a:lnTo>
                    <a:pt x="263382" y="461619"/>
                  </a:lnTo>
                  <a:lnTo>
                    <a:pt x="257958" y="459872"/>
                  </a:lnTo>
                  <a:lnTo>
                    <a:pt x="255071" y="453537"/>
                  </a:lnTo>
                  <a:lnTo>
                    <a:pt x="254881" y="448815"/>
                  </a:lnTo>
                  <a:lnTo>
                    <a:pt x="256773" y="445907"/>
                  </a:lnTo>
                  <a:lnTo>
                    <a:pt x="263619" y="449171"/>
                  </a:lnTo>
                  <a:lnTo>
                    <a:pt x="265079" y="445945"/>
                  </a:lnTo>
                  <a:lnTo>
                    <a:pt x="260456" y="443126"/>
                  </a:lnTo>
                  <a:lnTo>
                    <a:pt x="262412" y="438769"/>
                  </a:lnTo>
                  <a:lnTo>
                    <a:pt x="267886" y="431480"/>
                  </a:lnTo>
                  <a:lnTo>
                    <a:pt x="273237" y="425328"/>
                  </a:lnTo>
                  <a:lnTo>
                    <a:pt x="273176" y="418683"/>
                  </a:lnTo>
                  <a:lnTo>
                    <a:pt x="262412" y="409915"/>
                  </a:lnTo>
                  <a:lnTo>
                    <a:pt x="259203" y="417753"/>
                  </a:lnTo>
                  <a:lnTo>
                    <a:pt x="253219" y="421596"/>
                  </a:lnTo>
                  <a:lnTo>
                    <a:pt x="247437" y="421166"/>
                  </a:lnTo>
                  <a:lnTo>
                    <a:pt x="244835" y="416189"/>
                  </a:lnTo>
                  <a:lnTo>
                    <a:pt x="244810" y="404137"/>
                  </a:lnTo>
                  <a:lnTo>
                    <a:pt x="261244" y="405305"/>
                  </a:lnTo>
                  <a:lnTo>
                    <a:pt x="266628" y="403400"/>
                  </a:lnTo>
                  <a:lnTo>
                    <a:pt x="271226" y="405483"/>
                  </a:lnTo>
                  <a:lnTo>
                    <a:pt x="274960" y="398625"/>
                  </a:lnTo>
                  <a:lnTo>
                    <a:pt x="263669" y="392351"/>
                  </a:lnTo>
                  <a:lnTo>
                    <a:pt x="290009" y="396110"/>
                  </a:lnTo>
                  <a:lnTo>
                    <a:pt x="286102" y="389318"/>
                  </a:lnTo>
                  <a:lnTo>
                    <a:pt x="276001" y="379775"/>
                  </a:lnTo>
                  <a:lnTo>
                    <a:pt x="270082" y="368675"/>
                  </a:lnTo>
                  <a:lnTo>
                    <a:pt x="278719" y="357210"/>
                  </a:lnTo>
                  <a:lnTo>
                    <a:pt x="287046" y="354909"/>
                  </a:lnTo>
                  <a:lnTo>
                    <a:pt x="294218" y="353811"/>
                  </a:lnTo>
                  <a:lnTo>
                    <a:pt x="297405" y="348768"/>
                  </a:lnTo>
                  <a:lnTo>
                    <a:pt x="293781" y="334629"/>
                  </a:lnTo>
                  <a:lnTo>
                    <a:pt x="286251" y="339719"/>
                  </a:lnTo>
                  <a:lnTo>
                    <a:pt x="282019" y="346569"/>
                  </a:lnTo>
                  <a:lnTo>
                    <a:pt x="276452" y="351526"/>
                  </a:lnTo>
                  <a:lnTo>
                    <a:pt x="264914" y="350936"/>
                  </a:lnTo>
                  <a:lnTo>
                    <a:pt x="268543" y="342266"/>
                  </a:lnTo>
                  <a:lnTo>
                    <a:pt x="272281" y="324908"/>
                  </a:lnTo>
                  <a:lnTo>
                    <a:pt x="274960" y="317053"/>
                  </a:lnTo>
                  <a:lnTo>
                    <a:pt x="274845" y="313687"/>
                  </a:lnTo>
                  <a:lnTo>
                    <a:pt x="274960" y="312036"/>
                  </a:lnTo>
                  <a:lnTo>
                    <a:pt x="276586" y="308741"/>
                  </a:lnTo>
                  <a:lnTo>
                    <a:pt x="279573" y="307710"/>
                  </a:lnTo>
                  <a:lnTo>
                    <a:pt x="282136" y="306019"/>
                  </a:lnTo>
                  <a:lnTo>
                    <a:pt x="282491" y="300746"/>
                  </a:lnTo>
                  <a:lnTo>
                    <a:pt x="281208" y="296631"/>
                  </a:lnTo>
                  <a:lnTo>
                    <a:pt x="275264" y="297266"/>
                  </a:lnTo>
                  <a:lnTo>
                    <a:pt x="274960" y="296974"/>
                  </a:lnTo>
                  <a:lnTo>
                    <a:pt x="268332" y="302344"/>
                  </a:lnTo>
                  <a:lnTo>
                    <a:pt x="266422" y="300152"/>
                  </a:lnTo>
                  <a:lnTo>
                    <a:pt x="266898" y="295117"/>
                  </a:lnTo>
                  <a:lnTo>
                    <a:pt x="267429" y="291957"/>
                  </a:lnTo>
                  <a:lnTo>
                    <a:pt x="261159" y="277985"/>
                  </a:lnTo>
                  <a:lnTo>
                    <a:pt x="256551" y="274874"/>
                  </a:lnTo>
                  <a:lnTo>
                    <a:pt x="252677" y="276543"/>
                  </a:lnTo>
                  <a:lnTo>
                    <a:pt x="248607" y="276908"/>
                  </a:lnTo>
                  <a:lnTo>
                    <a:pt x="243781" y="274406"/>
                  </a:lnTo>
                  <a:lnTo>
                    <a:pt x="250182" y="268424"/>
                  </a:lnTo>
                  <a:lnTo>
                    <a:pt x="244289" y="262989"/>
                  </a:lnTo>
                  <a:lnTo>
                    <a:pt x="236275" y="265135"/>
                  </a:lnTo>
                  <a:lnTo>
                    <a:pt x="234802" y="260588"/>
                  </a:lnTo>
                  <a:lnTo>
                    <a:pt x="235654" y="257478"/>
                  </a:lnTo>
                  <a:lnTo>
                    <a:pt x="237788" y="253383"/>
                  </a:lnTo>
                  <a:lnTo>
                    <a:pt x="237801" y="247556"/>
                  </a:lnTo>
                  <a:lnTo>
                    <a:pt x="232288" y="239252"/>
                  </a:lnTo>
                  <a:lnTo>
                    <a:pt x="230700" y="239468"/>
                  </a:lnTo>
                  <a:lnTo>
                    <a:pt x="228363" y="238846"/>
                  </a:lnTo>
                  <a:lnTo>
                    <a:pt x="227271" y="239252"/>
                  </a:lnTo>
                  <a:lnTo>
                    <a:pt x="220347" y="239103"/>
                  </a:lnTo>
                  <a:lnTo>
                    <a:pt x="217619" y="234104"/>
                  </a:lnTo>
                  <a:lnTo>
                    <a:pt x="218149" y="227917"/>
                  </a:lnTo>
                  <a:lnTo>
                    <a:pt x="220997" y="224203"/>
                  </a:lnTo>
                  <a:lnTo>
                    <a:pt x="228112" y="227020"/>
                  </a:lnTo>
                  <a:lnTo>
                    <a:pt x="230337" y="224371"/>
                  </a:lnTo>
                  <a:lnTo>
                    <a:pt x="232911" y="219756"/>
                  </a:lnTo>
                  <a:lnTo>
                    <a:pt x="241076" y="216672"/>
                  </a:lnTo>
                  <a:lnTo>
                    <a:pt x="251569" y="217954"/>
                  </a:lnTo>
                  <a:lnTo>
                    <a:pt x="257213" y="220807"/>
                  </a:lnTo>
                  <a:lnTo>
                    <a:pt x="263574" y="219710"/>
                  </a:lnTo>
                  <a:lnTo>
                    <a:pt x="276217" y="209141"/>
                  </a:lnTo>
                  <a:lnTo>
                    <a:pt x="272025" y="213567"/>
                  </a:lnTo>
                  <a:lnTo>
                    <a:pt x="269659" y="218523"/>
                  </a:lnTo>
                  <a:lnTo>
                    <a:pt x="269943" y="223807"/>
                  </a:lnTo>
                  <a:lnTo>
                    <a:pt x="273702" y="229219"/>
                  </a:lnTo>
                  <a:lnTo>
                    <a:pt x="279120" y="219410"/>
                  </a:lnTo>
                  <a:lnTo>
                    <a:pt x="282716" y="210535"/>
                  </a:lnTo>
                  <a:lnTo>
                    <a:pt x="287451" y="202845"/>
                  </a:lnTo>
                  <a:lnTo>
                    <a:pt x="296283" y="196593"/>
                  </a:lnTo>
                  <a:lnTo>
                    <a:pt x="301401" y="194244"/>
                  </a:lnTo>
                  <a:lnTo>
                    <a:pt x="305783" y="201762"/>
                  </a:lnTo>
                  <a:lnTo>
                    <a:pt x="306329" y="201610"/>
                  </a:lnTo>
                  <a:lnTo>
                    <a:pt x="310343" y="193694"/>
                  </a:lnTo>
                  <a:lnTo>
                    <a:pt x="316082" y="187169"/>
                  </a:lnTo>
                  <a:lnTo>
                    <a:pt x="326407" y="181531"/>
                  </a:lnTo>
                  <a:lnTo>
                    <a:pt x="335856" y="178267"/>
                  </a:lnTo>
                  <a:lnTo>
                    <a:pt x="345508" y="181798"/>
                  </a:lnTo>
                  <a:lnTo>
                    <a:pt x="348772" y="180921"/>
                  </a:lnTo>
                  <a:lnTo>
                    <a:pt x="362336" y="171727"/>
                  </a:lnTo>
                  <a:lnTo>
                    <a:pt x="368317" y="170914"/>
                  </a:lnTo>
                  <a:lnTo>
                    <a:pt x="370578" y="176616"/>
                  </a:lnTo>
                  <a:lnTo>
                    <a:pt x="371581" y="176514"/>
                  </a:lnTo>
                  <a:lnTo>
                    <a:pt x="377479" y="173707"/>
                  </a:lnTo>
                  <a:lnTo>
                    <a:pt x="381105" y="170028"/>
                  </a:lnTo>
                  <a:lnTo>
                    <a:pt x="385299" y="170221"/>
                  </a:lnTo>
                  <a:lnTo>
                    <a:pt x="392905" y="179029"/>
                  </a:lnTo>
                  <a:lnTo>
                    <a:pt x="395940" y="183677"/>
                  </a:lnTo>
                  <a:lnTo>
                    <a:pt x="395419" y="186560"/>
                  </a:lnTo>
                  <a:lnTo>
                    <a:pt x="398213" y="187055"/>
                  </a:lnTo>
                  <a:lnTo>
                    <a:pt x="403700" y="191653"/>
                  </a:lnTo>
                  <a:lnTo>
                    <a:pt x="404208" y="191577"/>
                  </a:lnTo>
                  <a:lnTo>
                    <a:pt x="408520" y="187259"/>
                  </a:lnTo>
                  <a:lnTo>
                    <a:pt x="414542" y="178124"/>
                  </a:lnTo>
                  <a:lnTo>
                    <a:pt x="420102" y="168499"/>
                  </a:lnTo>
                  <a:lnTo>
                    <a:pt x="423283" y="161998"/>
                  </a:lnTo>
                  <a:lnTo>
                    <a:pt x="416996" y="158912"/>
                  </a:lnTo>
                  <a:lnTo>
                    <a:pt x="418012" y="155178"/>
                  </a:lnTo>
                  <a:lnTo>
                    <a:pt x="420364" y="150364"/>
                  </a:lnTo>
                  <a:lnTo>
                    <a:pt x="422948" y="147822"/>
                  </a:lnTo>
                  <a:lnTo>
                    <a:pt x="424944" y="143627"/>
                  </a:lnTo>
                  <a:lnTo>
                    <a:pt x="425531" y="133855"/>
                  </a:lnTo>
                  <a:lnTo>
                    <a:pt x="423310" y="112298"/>
                  </a:lnTo>
                  <a:lnTo>
                    <a:pt x="415019" y="66550"/>
                  </a:lnTo>
                  <a:lnTo>
                    <a:pt x="412983" y="43507"/>
                  </a:lnTo>
                  <a:lnTo>
                    <a:pt x="412692" y="31034"/>
                  </a:lnTo>
                  <a:lnTo>
                    <a:pt x="413652" y="20462"/>
                  </a:lnTo>
                  <a:lnTo>
                    <a:pt x="418043" y="11373"/>
                  </a:lnTo>
                  <a:lnTo>
                    <a:pt x="428045" y="3350"/>
                  </a:lnTo>
                  <a:lnTo>
                    <a:pt x="378712" y="3760"/>
                  </a:lnTo>
                  <a:lnTo>
                    <a:pt x="329286" y="3792"/>
                  </a:lnTo>
                  <a:lnTo>
                    <a:pt x="182097" y="3350"/>
                  </a:lnTo>
                  <a:lnTo>
                    <a:pt x="183053" y="11726"/>
                  </a:lnTo>
                  <a:lnTo>
                    <a:pt x="180046" y="14037"/>
                  </a:lnTo>
                  <a:lnTo>
                    <a:pt x="176182" y="11004"/>
                  </a:lnTo>
                  <a:lnTo>
                    <a:pt x="174566" y="3350"/>
                  </a:lnTo>
                  <a:lnTo>
                    <a:pt x="157809" y="2271"/>
                  </a:lnTo>
                  <a:lnTo>
                    <a:pt x="139846" y="397"/>
                  </a:lnTo>
                  <a:lnTo>
                    <a:pt x="121676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671210" y="1755546"/>
              <a:ext cx="50165" cy="233679"/>
            </a:xfrm>
            <a:custGeom>
              <a:avLst/>
              <a:gdLst/>
              <a:ahLst/>
              <a:cxnLst/>
              <a:rect l="l" t="t" r="r" b="b"/>
              <a:pathLst>
                <a:path w="50164" h="233680">
                  <a:moveTo>
                    <a:pt x="15341" y="7581"/>
                  </a:moveTo>
                  <a:lnTo>
                    <a:pt x="12446" y="6057"/>
                  </a:lnTo>
                  <a:lnTo>
                    <a:pt x="9550" y="127"/>
                  </a:lnTo>
                  <a:lnTo>
                    <a:pt x="8724" y="0"/>
                  </a:lnTo>
                  <a:lnTo>
                    <a:pt x="6438" y="1701"/>
                  </a:lnTo>
                  <a:lnTo>
                    <a:pt x="2781" y="2565"/>
                  </a:lnTo>
                  <a:lnTo>
                    <a:pt x="0" y="4711"/>
                  </a:lnTo>
                  <a:lnTo>
                    <a:pt x="2997" y="12141"/>
                  </a:lnTo>
                  <a:lnTo>
                    <a:pt x="2781" y="12598"/>
                  </a:lnTo>
                  <a:lnTo>
                    <a:pt x="10375" y="14732"/>
                  </a:lnTo>
                  <a:lnTo>
                    <a:pt x="13576" y="13106"/>
                  </a:lnTo>
                  <a:lnTo>
                    <a:pt x="14516" y="9969"/>
                  </a:lnTo>
                  <a:lnTo>
                    <a:pt x="15341" y="7581"/>
                  </a:lnTo>
                  <a:close/>
                </a:path>
                <a:path w="50164" h="233680">
                  <a:moveTo>
                    <a:pt x="42926" y="213080"/>
                  </a:moveTo>
                  <a:lnTo>
                    <a:pt x="42062" y="209029"/>
                  </a:lnTo>
                  <a:lnTo>
                    <a:pt x="38506" y="207162"/>
                  </a:lnTo>
                  <a:lnTo>
                    <a:pt x="32905" y="208356"/>
                  </a:lnTo>
                  <a:lnTo>
                    <a:pt x="29870" y="218173"/>
                  </a:lnTo>
                  <a:lnTo>
                    <a:pt x="39865" y="217703"/>
                  </a:lnTo>
                  <a:lnTo>
                    <a:pt x="40436" y="218389"/>
                  </a:lnTo>
                  <a:lnTo>
                    <a:pt x="42926" y="213080"/>
                  </a:lnTo>
                  <a:close/>
                </a:path>
                <a:path w="50164" h="233680">
                  <a:moveTo>
                    <a:pt x="49593" y="228904"/>
                  </a:moveTo>
                  <a:lnTo>
                    <a:pt x="46355" y="226390"/>
                  </a:lnTo>
                  <a:lnTo>
                    <a:pt x="42938" y="223405"/>
                  </a:lnTo>
                  <a:lnTo>
                    <a:pt x="33947" y="232575"/>
                  </a:lnTo>
                  <a:lnTo>
                    <a:pt x="42608" y="232270"/>
                  </a:lnTo>
                  <a:lnTo>
                    <a:pt x="42938" y="233451"/>
                  </a:lnTo>
                  <a:lnTo>
                    <a:pt x="49504" y="231203"/>
                  </a:lnTo>
                  <a:lnTo>
                    <a:pt x="49593" y="228904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694070" y="175232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08" y="0"/>
                  </a:moveTo>
                  <a:lnTo>
                    <a:pt x="2514" y="755"/>
                  </a:lnTo>
                  <a:lnTo>
                    <a:pt x="2362" y="844"/>
                  </a:lnTo>
                  <a:lnTo>
                    <a:pt x="1663" y="1860"/>
                  </a:lnTo>
                  <a:lnTo>
                    <a:pt x="0" y="3270"/>
                  </a:lnTo>
                  <a:lnTo>
                    <a:pt x="4679" y="7647"/>
                  </a:lnTo>
                  <a:lnTo>
                    <a:pt x="8439" y="4427"/>
                  </a:lnTo>
                  <a:lnTo>
                    <a:pt x="8608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731281" y="2097683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0"/>
                  </a:moveTo>
                  <a:lnTo>
                    <a:pt x="1041" y="9093"/>
                  </a:lnTo>
                  <a:lnTo>
                    <a:pt x="431" y="9258"/>
                  </a:lnTo>
                  <a:lnTo>
                    <a:pt x="5461" y="11772"/>
                  </a:lnTo>
                  <a:lnTo>
                    <a:pt x="5308" y="11607"/>
                  </a:lnTo>
                  <a:lnTo>
                    <a:pt x="10541" y="10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919939" y="1689321"/>
              <a:ext cx="83185" cy="69215"/>
            </a:xfrm>
            <a:custGeom>
              <a:avLst/>
              <a:gdLst/>
              <a:ahLst/>
              <a:cxnLst/>
              <a:rect l="l" t="t" r="r" b="b"/>
              <a:pathLst>
                <a:path w="83185" h="69214">
                  <a:moveTo>
                    <a:pt x="63129" y="0"/>
                  </a:moveTo>
                  <a:lnTo>
                    <a:pt x="56949" y="1375"/>
                  </a:lnTo>
                  <a:lnTo>
                    <a:pt x="52098" y="5711"/>
                  </a:lnTo>
                  <a:lnTo>
                    <a:pt x="46431" y="8552"/>
                  </a:lnTo>
                  <a:lnTo>
                    <a:pt x="40805" y="9060"/>
                  </a:lnTo>
                  <a:lnTo>
                    <a:pt x="34543" y="3396"/>
                  </a:lnTo>
                  <a:lnTo>
                    <a:pt x="23302" y="6141"/>
                  </a:lnTo>
                  <a:lnTo>
                    <a:pt x="15436" y="9556"/>
                  </a:lnTo>
                  <a:lnTo>
                    <a:pt x="8323" y="14666"/>
                  </a:lnTo>
                  <a:lnTo>
                    <a:pt x="0" y="22357"/>
                  </a:lnTo>
                  <a:lnTo>
                    <a:pt x="6303" y="24725"/>
                  </a:lnTo>
                  <a:lnTo>
                    <a:pt x="19920" y="31737"/>
                  </a:lnTo>
                  <a:lnTo>
                    <a:pt x="25095" y="33648"/>
                  </a:lnTo>
                  <a:lnTo>
                    <a:pt x="21523" y="23339"/>
                  </a:lnTo>
                  <a:lnTo>
                    <a:pt x="26598" y="17161"/>
                  </a:lnTo>
                  <a:lnTo>
                    <a:pt x="33433" y="18601"/>
                  </a:lnTo>
                  <a:lnTo>
                    <a:pt x="35140" y="31146"/>
                  </a:lnTo>
                  <a:lnTo>
                    <a:pt x="45872" y="30790"/>
                  </a:lnTo>
                  <a:lnTo>
                    <a:pt x="45669" y="22472"/>
                  </a:lnTo>
                  <a:lnTo>
                    <a:pt x="52704" y="29888"/>
                  </a:lnTo>
                  <a:lnTo>
                    <a:pt x="47715" y="36239"/>
                  </a:lnTo>
                  <a:lnTo>
                    <a:pt x="43097" y="37951"/>
                  </a:lnTo>
                  <a:lnTo>
                    <a:pt x="39517" y="40338"/>
                  </a:lnTo>
                  <a:lnTo>
                    <a:pt x="37642" y="48710"/>
                  </a:lnTo>
                  <a:lnTo>
                    <a:pt x="37477" y="51605"/>
                  </a:lnTo>
                  <a:lnTo>
                    <a:pt x="39103" y="56025"/>
                  </a:lnTo>
                  <a:lnTo>
                    <a:pt x="35140" y="56241"/>
                  </a:lnTo>
                  <a:lnTo>
                    <a:pt x="39382" y="59771"/>
                  </a:lnTo>
                  <a:lnTo>
                    <a:pt x="41249" y="58489"/>
                  </a:lnTo>
                  <a:lnTo>
                    <a:pt x="45478" y="64166"/>
                  </a:lnTo>
                  <a:lnTo>
                    <a:pt x="49212" y="63950"/>
                  </a:lnTo>
                  <a:lnTo>
                    <a:pt x="47688" y="68788"/>
                  </a:lnTo>
                  <a:lnTo>
                    <a:pt x="58021" y="68969"/>
                  </a:lnTo>
                  <a:lnTo>
                    <a:pt x="59050" y="67215"/>
                  </a:lnTo>
                  <a:lnTo>
                    <a:pt x="55966" y="63111"/>
                  </a:lnTo>
                  <a:lnTo>
                    <a:pt x="53962" y="56241"/>
                  </a:lnTo>
                  <a:lnTo>
                    <a:pt x="60423" y="60315"/>
                  </a:lnTo>
                  <a:lnTo>
                    <a:pt x="68576" y="60780"/>
                  </a:lnTo>
                  <a:lnTo>
                    <a:pt x="76011" y="58032"/>
                  </a:lnTo>
                  <a:lnTo>
                    <a:pt x="80314" y="52469"/>
                  </a:lnTo>
                  <a:lnTo>
                    <a:pt x="82842" y="43503"/>
                  </a:lnTo>
                  <a:lnTo>
                    <a:pt x="73647" y="38677"/>
                  </a:lnTo>
                  <a:lnTo>
                    <a:pt x="72085" y="25113"/>
                  </a:lnTo>
                  <a:lnTo>
                    <a:pt x="72364" y="12604"/>
                  </a:lnTo>
                  <a:lnTo>
                    <a:pt x="72783" y="6038"/>
                  </a:lnTo>
                  <a:lnTo>
                    <a:pt x="63129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765368" y="1680146"/>
              <a:ext cx="235585" cy="333375"/>
            </a:xfrm>
            <a:custGeom>
              <a:avLst/>
              <a:gdLst/>
              <a:ahLst/>
              <a:cxnLst/>
              <a:rect l="l" t="t" r="r" b="b"/>
              <a:pathLst>
                <a:path w="235585" h="333375">
                  <a:moveTo>
                    <a:pt x="31597" y="315125"/>
                  </a:moveTo>
                  <a:lnTo>
                    <a:pt x="28651" y="312356"/>
                  </a:lnTo>
                  <a:lnTo>
                    <a:pt x="27393" y="309448"/>
                  </a:lnTo>
                  <a:lnTo>
                    <a:pt x="22821" y="308851"/>
                  </a:lnTo>
                  <a:lnTo>
                    <a:pt x="16700" y="310515"/>
                  </a:lnTo>
                  <a:lnTo>
                    <a:pt x="6464" y="314934"/>
                  </a:lnTo>
                  <a:lnTo>
                    <a:pt x="0" y="320700"/>
                  </a:lnTo>
                  <a:lnTo>
                    <a:pt x="5245" y="326415"/>
                  </a:lnTo>
                  <a:lnTo>
                    <a:pt x="11518" y="318554"/>
                  </a:lnTo>
                  <a:lnTo>
                    <a:pt x="16776" y="318274"/>
                  </a:lnTo>
                  <a:lnTo>
                    <a:pt x="22847" y="319252"/>
                  </a:lnTo>
                  <a:lnTo>
                    <a:pt x="31597" y="315125"/>
                  </a:lnTo>
                  <a:close/>
                </a:path>
                <a:path w="235585" h="333375">
                  <a:moveTo>
                    <a:pt x="94348" y="322656"/>
                  </a:moveTo>
                  <a:lnTo>
                    <a:pt x="92075" y="319074"/>
                  </a:lnTo>
                  <a:lnTo>
                    <a:pt x="86690" y="314642"/>
                  </a:lnTo>
                  <a:lnTo>
                    <a:pt x="80416" y="311391"/>
                  </a:lnTo>
                  <a:lnTo>
                    <a:pt x="75526" y="311353"/>
                  </a:lnTo>
                  <a:lnTo>
                    <a:pt x="74701" y="317411"/>
                  </a:lnTo>
                  <a:lnTo>
                    <a:pt x="81508" y="324129"/>
                  </a:lnTo>
                  <a:lnTo>
                    <a:pt x="90017" y="327291"/>
                  </a:lnTo>
                  <a:lnTo>
                    <a:pt x="94348" y="322656"/>
                  </a:lnTo>
                  <a:close/>
                </a:path>
                <a:path w="235585" h="333375">
                  <a:moveTo>
                    <a:pt x="132130" y="319760"/>
                  </a:moveTo>
                  <a:lnTo>
                    <a:pt x="131927" y="318033"/>
                  </a:lnTo>
                  <a:lnTo>
                    <a:pt x="131991" y="316382"/>
                  </a:lnTo>
                  <a:lnTo>
                    <a:pt x="130822" y="316788"/>
                  </a:lnTo>
                  <a:lnTo>
                    <a:pt x="114388" y="315620"/>
                  </a:lnTo>
                  <a:lnTo>
                    <a:pt x="114414" y="327672"/>
                  </a:lnTo>
                  <a:lnTo>
                    <a:pt x="117005" y="332651"/>
                  </a:lnTo>
                  <a:lnTo>
                    <a:pt x="122796" y="333082"/>
                  </a:lnTo>
                  <a:lnTo>
                    <a:pt x="128778" y="329247"/>
                  </a:lnTo>
                  <a:lnTo>
                    <a:pt x="131991" y="321398"/>
                  </a:lnTo>
                  <a:lnTo>
                    <a:pt x="132130" y="319760"/>
                  </a:lnTo>
                  <a:close/>
                </a:path>
                <a:path w="235585" h="333375">
                  <a:moveTo>
                    <a:pt x="235191" y="12700"/>
                  </a:moveTo>
                  <a:lnTo>
                    <a:pt x="232791" y="0"/>
                  </a:lnTo>
                  <a:lnTo>
                    <a:pt x="224840" y="3924"/>
                  </a:lnTo>
                  <a:lnTo>
                    <a:pt x="222999" y="9448"/>
                  </a:lnTo>
                  <a:lnTo>
                    <a:pt x="227457" y="13550"/>
                  </a:lnTo>
                  <a:lnTo>
                    <a:pt x="226936" y="21780"/>
                  </a:lnTo>
                  <a:lnTo>
                    <a:pt x="226656" y="34290"/>
                  </a:lnTo>
                  <a:lnTo>
                    <a:pt x="227355" y="40322"/>
                  </a:lnTo>
                  <a:lnTo>
                    <a:pt x="233032" y="30124"/>
                  </a:lnTo>
                  <a:lnTo>
                    <a:pt x="235191" y="1270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868987" y="1650186"/>
              <a:ext cx="86360" cy="433070"/>
            </a:xfrm>
            <a:custGeom>
              <a:avLst/>
              <a:gdLst/>
              <a:ahLst/>
              <a:cxnLst/>
              <a:rect l="l" t="t" r="r" b="b"/>
              <a:pathLst>
                <a:path w="86360" h="433069">
                  <a:moveTo>
                    <a:pt x="20840" y="427901"/>
                  </a:moveTo>
                  <a:lnTo>
                    <a:pt x="20739" y="426872"/>
                  </a:lnTo>
                  <a:lnTo>
                    <a:pt x="3022" y="418871"/>
                  </a:lnTo>
                  <a:lnTo>
                    <a:pt x="2019" y="419112"/>
                  </a:lnTo>
                  <a:lnTo>
                    <a:pt x="0" y="428802"/>
                  </a:lnTo>
                  <a:lnTo>
                    <a:pt x="7213" y="433006"/>
                  </a:lnTo>
                  <a:lnTo>
                    <a:pt x="16535" y="432460"/>
                  </a:lnTo>
                  <a:lnTo>
                    <a:pt x="20840" y="427901"/>
                  </a:lnTo>
                  <a:close/>
                </a:path>
                <a:path w="86360" h="433069">
                  <a:moveTo>
                    <a:pt x="76047" y="13804"/>
                  </a:moveTo>
                  <a:lnTo>
                    <a:pt x="69773" y="0"/>
                  </a:lnTo>
                  <a:lnTo>
                    <a:pt x="66192" y="9893"/>
                  </a:lnTo>
                  <a:lnTo>
                    <a:pt x="62712" y="18453"/>
                  </a:lnTo>
                  <a:lnTo>
                    <a:pt x="64325" y="21234"/>
                  </a:lnTo>
                  <a:lnTo>
                    <a:pt x="76047" y="13804"/>
                  </a:lnTo>
                  <a:close/>
                </a:path>
                <a:path w="86360" h="433069">
                  <a:moveTo>
                    <a:pt x="86080" y="70281"/>
                  </a:moveTo>
                  <a:lnTo>
                    <a:pt x="84378" y="57746"/>
                  </a:lnTo>
                  <a:lnTo>
                    <a:pt x="77546" y="56299"/>
                  </a:lnTo>
                  <a:lnTo>
                    <a:pt x="72466" y="62484"/>
                  </a:lnTo>
                  <a:lnTo>
                    <a:pt x="76034" y="72783"/>
                  </a:lnTo>
                  <a:lnTo>
                    <a:pt x="79819" y="73431"/>
                  </a:lnTo>
                  <a:lnTo>
                    <a:pt x="81368" y="70434"/>
                  </a:lnTo>
                  <a:lnTo>
                    <a:pt x="86080" y="70281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846088" y="1675293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11112" y="0"/>
                  </a:moveTo>
                  <a:lnTo>
                    <a:pt x="8343" y="927"/>
                  </a:lnTo>
                  <a:lnTo>
                    <a:pt x="0" y="8255"/>
                  </a:lnTo>
                  <a:lnTo>
                    <a:pt x="1079" y="11290"/>
                  </a:lnTo>
                  <a:lnTo>
                    <a:pt x="4597" y="15709"/>
                  </a:lnTo>
                  <a:lnTo>
                    <a:pt x="18783" y="14262"/>
                  </a:lnTo>
                  <a:lnTo>
                    <a:pt x="21145" y="10033"/>
                  </a:lnTo>
                  <a:lnTo>
                    <a:pt x="11112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790692" y="1893633"/>
              <a:ext cx="93345" cy="198755"/>
            </a:xfrm>
            <a:custGeom>
              <a:avLst/>
              <a:gdLst/>
              <a:ahLst/>
              <a:cxnLst/>
              <a:rect l="l" t="t" r="r" b="b"/>
              <a:pathLst>
                <a:path w="93345" h="198755">
                  <a:moveTo>
                    <a:pt x="15062" y="198259"/>
                  </a:moveTo>
                  <a:lnTo>
                    <a:pt x="14871" y="190627"/>
                  </a:lnTo>
                  <a:lnTo>
                    <a:pt x="14528" y="185648"/>
                  </a:lnTo>
                  <a:lnTo>
                    <a:pt x="11303" y="183210"/>
                  </a:lnTo>
                  <a:lnTo>
                    <a:pt x="2514" y="183197"/>
                  </a:lnTo>
                  <a:lnTo>
                    <a:pt x="0" y="186613"/>
                  </a:lnTo>
                  <a:lnTo>
                    <a:pt x="3911" y="192214"/>
                  </a:lnTo>
                  <a:lnTo>
                    <a:pt x="10261" y="197078"/>
                  </a:lnTo>
                  <a:lnTo>
                    <a:pt x="15062" y="198259"/>
                  </a:lnTo>
                  <a:close/>
                </a:path>
                <a:path w="93345" h="198755">
                  <a:moveTo>
                    <a:pt x="93078" y="7429"/>
                  </a:moveTo>
                  <a:lnTo>
                    <a:pt x="91008" y="1193"/>
                  </a:lnTo>
                  <a:lnTo>
                    <a:pt x="85331" y="0"/>
                  </a:lnTo>
                  <a:lnTo>
                    <a:pt x="78689" y="2425"/>
                  </a:lnTo>
                  <a:lnTo>
                    <a:pt x="80581" y="17462"/>
                  </a:lnTo>
                  <a:lnTo>
                    <a:pt x="87845" y="17564"/>
                  </a:lnTo>
                  <a:lnTo>
                    <a:pt x="91897" y="14338"/>
                  </a:lnTo>
                  <a:lnTo>
                    <a:pt x="93078" y="7429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906398" y="206159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4302" y="0"/>
                  </a:moveTo>
                  <a:lnTo>
                    <a:pt x="0" y="5507"/>
                  </a:lnTo>
                  <a:lnTo>
                    <a:pt x="588" y="12114"/>
                  </a:lnTo>
                  <a:lnTo>
                    <a:pt x="8524" y="12730"/>
                  </a:lnTo>
                  <a:lnTo>
                    <a:pt x="8601" y="12209"/>
                  </a:lnTo>
                  <a:lnTo>
                    <a:pt x="12144" y="9377"/>
                  </a:lnTo>
                  <a:lnTo>
                    <a:pt x="11039" y="2684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rgbClr val="975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734648" y="1870416"/>
              <a:ext cx="15875" cy="20955"/>
            </a:xfrm>
            <a:custGeom>
              <a:avLst/>
              <a:gdLst/>
              <a:ahLst/>
              <a:cxnLst/>
              <a:rect l="l" t="t" r="r" b="b"/>
              <a:pathLst>
                <a:path w="15875" h="20955">
                  <a:moveTo>
                    <a:pt x="11453" y="0"/>
                  </a:moveTo>
                  <a:lnTo>
                    <a:pt x="8367" y="622"/>
                  </a:lnTo>
                  <a:lnTo>
                    <a:pt x="5409" y="3493"/>
                  </a:lnTo>
                  <a:lnTo>
                    <a:pt x="1653" y="9628"/>
                  </a:lnTo>
                  <a:lnTo>
                    <a:pt x="0" y="16279"/>
                  </a:lnTo>
                  <a:lnTo>
                    <a:pt x="3350" y="20700"/>
                  </a:lnTo>
                  <a:lnTo>
                    <a:pt x="13637" y="19075"/>
                  </a:lnTo>
                  <a:lnTo>
                    <a:pt x="5039" y="11798"/>
                  </a:lnTo>
                  <a:lnTo>
                    <a:pt x="8151" y="4419"/>
                  </a:lnTo>
                  <a:lnTo>
                    <a:pt x="13256" y="10960"/>
                  </a:lnTo>
                  <a:lnTo>
                    <a:pt x="15618" y="4000"/>
                  </a:lnTo>
                  <a:lnTo>
                    <a:pt x="11453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735129" y="1795398"/>
              <a:ext cx="77470" cy="126364"/>
            </a:xfrm>
            <a:custGeom>
              <a:avLst/>
              <a:gdLst/>
              <a:ahLst/>
              <a:cxnLst/>
              <a:rect l="l" t="t" r="r" b="b"/>
              <a:pathLst>
                <a:path w="77470" h="126364">
                  <a:moveTo>
                    <a:pt x="13627" y="122986"/>
                  </a:moveTo>
                  <a:lnTo>
                    <a:pt x="12827" y="118325"/>
                  </a:lnTo>
                  <a:lnTo>
                    <a:pt x="8928" y="114274"/>
                  </a:lnTo>
                  <a:lnTo>
                    <a:pt x="2870" y="113284"/>
                  </a:lnTo>
                  <a:lnTo>
                    <a:pt x="0" y="116065"/>
                  </a:lnTo>
                  <a:lnTo>
                    <a:pt x="1460" y="120611"/>
                  </a:lnTo>
                  <a:lnTo>
                    <a:pt x="5499" y="124625"/>
                  </a:lnTo>
                  <a:lnTo>
                    <a:pt x="10388" y="125831"/>
                  </a:lnTo>
                  <a:lnTo>
                    <a:pt x="13627" y="122986"/>
                  </a:lnTo>
                  <a:close/>
                </a:path>
                <a:path w="77470" h="126364">
                  <a:moveTo>
                    <a:pt x="77457" y="12153"/>
                  </a:moveTo>
                  <a:lnTo>
                    <a:pt x="73380" y="0"/>
                  </a:lnTo>
                  <a:lnTo>
                    <a:pt x="65608" y="2857"/>
                  </a:lnTo>
                  <a:lnTo>
                    <a:pt x="61556" y="7010"/>
                  </a:lnTo>
                  <a:lnTo>
                    <a:pt x="63512" y="12001"/>
                  </a:lnTo>
                  <a:lnTo>
                    <a:pt x="68389" y="15557"/>
                  </a:lnTo>
                  <a:lnTo>
                    <a:pt x="73139" y="15417"/>
                  </a:lnTo>
                  <a:lnTo>
                    <a:pt x="77457" y="12153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809818" y="1710422"/>
              <a:ext cx="13335" cy="17780"/>
            </a:xfrm>
            <a:custGeom>
              <a:avLst/>
              <a:gdLst/>
              <a:ahLst/>
              <a:cxnLst/>
              <a:rect l="l" t="t" r="r" b="b"/>
              <a:pathLst>
                <a:path w="13335" h="17780">
                  <a:moveTo>
                    <a:pt x="5969" y="0"/>
                  </a:moveTo>
                  <a:lnTo>
                    <a:pt x="2298" y="1104"/>
                  </a:lnTo>
                  <a:lnTo>
                    <a:pt x="0" y="17170"/>
                  </a:lnTo>
                  <a:lnTo>
                    <a:pt x="8483" y="15062"/>
                  </a:lnTo>
                  <a:lnTo>
                    <a:pt x="11512" y="11788"/>
                  </a:lnTo>
                  <a:lnTo>
                    <a:pt x="12712" y="5983"/>
                  </a:lnTo>
                  <a:lnTo>
                    <a:pt x="11169" y="951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798419" y="210167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477" y="0"/>
                  </a:moveTo>
                  <a:lnTo>
                    <a:pt x="4819" y="253"/>
                  </a:lnTo>
                  <a:lnTo>
                    <a:pt x="1162" y="2768"/>
                  </a:lnTo>
                  <a:lnTo>
                    <a:pt x="0" y="7842"/>
                  </a:lnTo>
                  <a:lnTo>
                    <a:pt x="1876" y="12259"/>
                  </a:lnTo>
                  <a:lnTo>
                    <a:pt x="7334" y="12801"/>
                  </a:lnTo>
                  <a:lnTo>
                    <a:pt x="13100" y="10896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942533" y="1734259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0" y="0"/>
                  </a:moveTo>
                  <a:lnTo>
                    <a:pt x="3644" y="4445"/>
                  </a:lnTo>
                  <a:lnTo>
                    <a:pt x="8191" y="7683"/>
                  </a:lnTo>
                  <a:lnTo>
                    <a:pt x="12547" y="11303"/>
                  </a:lnTo>
                  <a:lnTo>
                    <a:pt x="16510" y="11087"/>
                  </a:lnTo>
                  <a:lnTo>
                    <a:pt x="14884" y="6667"/>
                  </a:lnTo>
                  <a:lnTo>
                    <a:pt x="15049" y="3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794649" y="194632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8590" y="0"/>
                  </a:moveTo>
                  <a:lnTo>
                    <a:pt x="5220" y="1376"/>
                  </a:lnTo>
                  <a:lnTo>
                    <a:pt x="1452" y="5192"/>
                  </a:lnTo>
                  <a:lnTo>
                    <a:pt x="0" y="9549"/>
                  </a:lnTo>
                  <a:lnTo>
                    <a:pt x="3573" y="12547"/>
                  </a:lnTo>
                  <a:lnTo>
                    <a:pt x="7756" y="11381"/>
                  </a:lnTo>
                  <a:lnTo>
                    <a:pt x="11030" y="7392"/>
                  </a:lnTo>
                  <a:lnTo>
                    <a:pt x="11830" y="2844"/>
                  </a:lnTo>
                  <a:lnTo>
                    <a:pt x="8590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825350" y="1795753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4" h="15239">
                  <a:moveTo>
                    <a:pt x="8013" y="0"/>
                  </a:moveTo>
                  <a:lnTo>
                    <a:pt x="9537" y="3632"/>
                  </a:lnTo>
                  <a:lnTo>
                    <a:pt x="0" y="13830"/>
                  </a:lnTo>
                  <a:lnTo>
                    <a:pt x="2984" y="15062"/>
                  </a:lnTo>
                  <a:lnTo>
                    <a:pt x="8422" y="14491"/>
                  </a:lnTo>
                  <a:lnTo>
                    <a:pt x="11799" y="9798"/>
                  </a:lnTo>
                  <a:lnTo>
                    <a:pt x="12026" y="3971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809513" y="1594966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2527" y="0"/>
                  </a:moveTo>
                  <a:lnTo>
                    <a:pt x="0" y="12"/>
                  </a:lnTo>
                  <a:lnTo>
                    <a:pt x="1616" y="7667"/>
                  </a:lnTo>
                  <a:lnTo>
                    <a:pt x="5480" y="10699"/>
                  </a:lnTo>
                  <a:lnTo>
                    <a:pt x="8486" y="8388"/>
                  </a:lnTo>
                  <a:lnTo>
                    <a:pt x="7531" y="12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717360" y="1943822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8077" y="0"/>
                  </a:moveTo>
                  <a:lnTo>
                    <a:pt x="0" y="1612"/>
                  </a:lnTo>
                  <a:lnTo>
                    <a:pt x="12230" y="12725"/>
                  </a:lnTo>
                  <a:lnTo>
                    <a:pt x="13106" y="12547"/>
                  </a:lnTo>
                  <a:lnTo>
                    <a:pt x="16585" y="9708"/>
                  </a:lnTo>
                  <a:lnTo>
                    <a:pt x="16344" y="5102"/>
                  </a:lnTo>
                  <a:lnTo>
                    <a:pt x="13227" y="1081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840082" y="1706219"/>
              <a:ext cx="41910" cy="393700"/>
            </a:xfrm>
            <a:custGeom>
              <a:avLst/>
              <a:gdLst/>
              <a:ahLst/>
              <a:cxnLst/>
              <a:rect l="l" t="t" r="r" b="b"/>
              <a:pathLst>
                <a:path w="41910" h="393700">
                  <a:moveTo>
                    <a:pt x="11709" y="391223"/>
                  </a:moveTo>
                  <a:lnTo>
                    <a:pt x="7835" y="379996"/>
                  </a:lnTo>
                  <a:lnTo>
                    <a:pt x="3314" y="380657"/>
                  </a:lnTo>
                  <a:lnTo>
                    <a:pt x="0" y="383463"/>
                  </a:lnTo>
                  <a:lnTo>
                    <a:pt x="1143" y="388289"/>
                  </a:lnTo>
                  <a:lnTo>
                    <a:pt x="4622" y="392442"/>
                  </a:lnTo>
                  <a:lnTo>
                    <a:pt x="8331" y="393204"/>
                  </a:lnTo>
                  <a:lnTo>
                    <a:pt x="11709" y="391223"/>
                  </a:lnTo>
                  <a:close/>
                </a:path>
                <a:path w="41910" h="393700">
                  <a:moveTo>
                    <a:pt x="41554" y="0"/>
                  </a:moveTo>
                  <a:lnTo>
                    <a:pt x="33426" y="1701"/>
                  </a:lnTo>
                  <a:lnTo>
                    <a:pt x="30010" y="4572"/>
                  </a:lnTo>
                  <a:lnTo>
                    <a:pt x="30886" y="8915"/>
                  </a:lnTo>
                  <a:lnTo>
                    <a:pt x="34277" y="12153"/>
                  </a:lnTo>
                  <a:lnTo>
                    <a:pt x="38455" y="11734"/>
                  </a:lnTo>
                  <a:lnTo>
                    <a:pt x="41503" y="9347"/>
                  </a:lnTo>
                  <a:lnTo>
                    <a:pt x="41554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857200" y="167187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0185" y="0"/>
                  </a:moveTo>
                  <a:lnTo>
                    <a:pt x="0" y="3416"/>
                  </a:lnTo>
                  <a:lnTo>
                    <a:pt x="10033" y="13449"/>
                  </a:lnTo>
                  <a:lnTo>
                    <a:pt x="13639" y="7023"/>
                  </a:lnTo>
                  <a:lnTo>
                    <a:pt x="10185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5743587" y="1790736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6959" y="0"/>
                  </a:moveTo>
                  <a:lnTo>
                    <a:pt x="6515" y="25"/>
                  </a:lnTo>
                  <a:lnTo>
                    <a:pt x="0" y="3302"/>
                  </a:lnTo>
                  <a:lnTo>
                    <a:pt x="685" y="6273"/>
                  </a:lnTo>
                  <a:lnTo>
                    <a:pt x="4682" y="9342"/>
                  </a:lnTo>
                  <a:lnTo>
                    <a:pt x="10171" y="6494"/>
                  </a:lnTo>
                  <a:lnTo>
                    <a:pt x="12485" y="1967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5804890" y="1663876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12052" y="0"/>
                  </a:moveTo>
                  <a:lnTo>
                    <a:pt x="5880" y="1371"/>
                  </a:lnTo>
                  <a:lnTo>
                    <a:pt x="0" y="2679"/>
                  </a:lnTo>
                  <a:lnTo>
                    <a:pt x="2222" y="12788"/>
                  </a:lnTo>
                  <a:lnTo>
                    <a:pt x="14274" y="10109"/>
                  </a:lnTo>
                  <a:lnTo>
                    <a:pt x="12052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766206" y="1634781"/>
              <a:ext cx="229235" cy="334010"/>
            </a:xfrm>
            <a:custGeom>
              <a:avLst/>
              <a:gdLst/>
              <a:ahLst/>
              <a:cxnLst/>
              <a:rect l="l" t="t" r="r" b="b"/>
              <a:pathLst>
                <a:path w="229235" h="334010">
                  <a:moveTo>
                    <a:pt x="15709" y="316064"/>
                  </a:moveTo>
                  <a:lnTo>
                    <a:pt x="9144" y="303784"/>
                  </a:lnTo>
                  <a:lnTo>
                    <a:pt x="6921" y="304025"/>
                  </a:lnTo>
                  <a:lnTo>
                    <a:pt x="4927" y="304228"/>
                  </a:lnTo>
                  <a:lnTo>
                    <a:pt x="0" y="317334"/>
                  </a:lnTo>
                  <a:lnTo>
                    <a:pt x="15709" y="316064"/>
                  </a:lnTo>
                  <a:close/>
                </a:path>
                <a:path w="229235" h="334010">
                  <a:moveTo>
                    <a:pt x="113182" y="26657"/>
                  </a:moveTo>
                  <a:lnTo>
                    <a:pt x="110959" y="16548"/>
                  </a:lnTo>
                  <a:lnTo>
                    <a:pt x="104800" y="17919"/>
                  </a:lnTo>
                  <a:lnTo>
                    <a:pt x="98920" y="19227"/>
                  </a:lnTo>
                  <a:lnTo>
                    <a:pt x="101142" y="29337"/>
                  </a:lnTo>
                  <a:lnTo>
                    <a:pt x="113182" y="26657"/>
                  </a:lnTo>
                  <a:close/>
                </a:path>
                <a:path w="229235" h="334010">
                  <a:moveTo>
                    <a:pt x="128638" y="327863"/>
                  </a:moveTo>
                  <a:lnTo>
                    <a:pt x="126657" y="326174"/>
                  </a:lnTo>
                  <a:lnTo>
                    <a:pt x="118630" y="325920"/>
                  </a:lnTo>
                  <a:lnTo>
                    <a:pt x="117348" y="326605"/>
                  </a:lnTo>
                  <a:lnTo>
                    <a:pt x="116217" y="329882"/>
                  </a:lnTo>
                  <a:lnTo>
                    <a:pt x="119240" y="333349"/>
                  </a:lnTo>
                  <a:lnTo>
                    <a:pt x="124117" y="333756"/>
                  </a:lnTo>
                  <a:lnTo>
                    <a:pt x="128638" y="327863"/>
                  </a:lnTo>
                  <a:close/>
                </a:path>
                <a:path w="229235" h="334010">
                  <a:moveTo>
                    <a:pt x="228854" y="8191"/>
                  </a:moveTo>
                  <a:lnTo>
                    <a:pt x="226415" y="736"/>
                  </a:lnTo>
                  <a:lnTo>
                    <a:pt x="220243" y="355"/>
                  </a:lnTo>
                  <a:lnTo>
                    <a:pt x="214617" y="0"/>
                  </a:lnTo>
                  <a:lnTo>
                    <a:pt x="218694" y="14401"/>
                  </a:lnTo>
                  <a:lnTo>
                    <a:pt x="228854" y="8191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773080" y="2026232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89">
                  <a:moveTo>
                    <a:pt x="8670" y="0"/>
                  </a:moveTo>
                  <a:lnTo>
                    <a:pt x="5064" y="406"/>
                  </a:lnTo>
                  <a:lnTo>
                    <a:pt x="1483" y="2374"/>
                  </a:lnTo>
                  <a:lnTo>
                    <a:pt x="0" y="5824"/>
                  </a:lnTo>
                  <a:lnTo>
                    <a:pt x="2303" y="8448"/>
                  </a:lnTo>
                  <a:lnTo>
                    <a:pt x="10080" y="7937"/>
                  </a:lnTo>
                  <a:lnTo>
                    <a:pt x="13509" y="4317"/>
                  </a:lnTo>
                  <a:lnTo>
                    <a:pt x="8670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748083" y="193301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0312" y="0"/>
                  </a:moveTo>
                  <a:lnTo>
                    <a:pt x="4965" y="762"/>
                  </a:lnTo>
                  <a:lnTo>
                    <a:pt x="63" y="1473"/>
                  </a:lnTo>
                  <a:lnTo>
                    <a:pt x="0" y="11417"/>
                  </a:lnTo>
                  <a:lnTo>
                    <a:pt x="12166" y="10414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5" name="object 205" descr=""/>
          <p:cNvSpPr/>
          <p:nvPr/>
        </p:nvSpPr>
        <p:spPr>
          <a:xfrm>
            <a:off x="5870651" y="2123476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9232" y="0"/>
                </a:moveTo>
                <a:lnTo>
                  <a:pt x="2857" y="1041"/>
                </a:lnTo>
                <a:lnTo>
                  <a:pt x="0" y="3086"/>
                </a:lnTo>
                <a:lnTo>
                  <a:pt x="2641" y="9042"/>
                </a:lnTo>
                <a:lnTo>
                  <a:pt x="1612" y="11074"/>
                </a:lnTo>
                <a:lnTo>
                  <a:pt x="9131" y="8572"/>
                </a:lnTo>
                <a:lnTo>
                  <a:pt x="8699" y="8343"/>
                </a:lnTo>
                <a:lnTo>
                  <a:pt x="923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5727865" y="1771381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4185" y="0"/>
                </a:moveTo>
                <a:lnTo>
                  <a:pt x="5105" y="1777"/>
                </a:lnTo>
                <a:lnTo>
                  <a:pt x="0" y="2781"/>
                </a:lnTo>
                <a:lnTo>
                  <a:pt x="1333" y="11658"/>
                </a:lnTo>
                <a:lnTo>
                  <a:pt x="8889" y="11988"/>
                </a:lnTo>
                <a:lnTo>
                  <a:pt x="14185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5846533" y="1802649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30">
                <a:moveTo>
                  <a:pt x="14516" y="0"/>
                </a:moveTo>
                <a:lnTo>
                  <a:pt x="6908" y="635"/>
                </a:lnTo>
                <a:lnTo>
                  <a:pt x="0" y="1193"/>
                </a:lnTo>
                <a:lnTo>
                  <a:pt x="7531" y="10871"/>
                </a:lnTo>
                <a:lnTo>
                  <a:pt x="14147" y="10147"/>
                </a:lnTo>
                <a:lnTo>
                  <a:pt x="1451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5774639" y="163954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14223" y="0"/>
                </a:moveTo>
                <a:lnTo>
                  <a:pt x="6019" y="609"/>
                </a:lnTo>
                <a:lnTo>
                  <a:pt x="3530" y="800"/>
                </a:lnTo>
                <a:lnTo>
                  <a:pt x="0" y="8699"/>
                </a:lnTo>
                <a:lnTo>
                  <a:pt x="7924" y="13093"/>
                </a:lnTo>
                <a:lnTo>
                  <a:pt x="14223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9" name="object 209" descr=""/>
          <p:cNvGrpSpPr/>
          <p:nvPr/>
        </p:nvGrpSpPr>
        <p:grpSpPr>
          <a:xfrm>
            <a:off x="5840514" y="1623312"/>
            <a:ext cx="40005" cy="18415"/>
            <a:chOff x="5840514" y="1623312"/>
            <a:chExt cx="40005" cy="18415"/>
          </a:xfrm>
        </p:grpSpPr>
        <p:sp>
          <p:nvSpPr>
            <p:cNvPr id="210" name="object 210" descr=""/>
            <p:cNvSpPr/>
            <p:nvPr/>
          </p:nvSpPr>
          <p:spPr>
            <a:xfrm>
              <a:off x="5865609" y="1623312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14643" y="0"/>
                  </a:moveTo>
                  <a:lnTo>
                    <a:pt x="5397" y="1777"/>
                  </a:lnTo>
                  <a:lnTo>
                    <a:pt x="0" y="2819"/>
                  </a:lnTo>
                  <a:lnTo>
                    <a:pt x="2755" y="10718"/>
                  </a:lnTo>
                  <a:lnTo>
                    <a:pt x="12141" y="8153"/>
                  </a:lnTo>
                  <a:lnTo>
                    <a:pt x="14643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840514" y="1630843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14630" y="0"/>
                  </a:moveTo>
                  <a:lnTo>
                    <a:pt x="5397" y="1777"/>
                  </a:lnTo>
                  <a:lnTo>
                    <a:pt x="0" y="2819"/>
                  </a:lnTo>
                  <a:lnTo>
                    <a:pt x="2755" y="10718"/>
                  </a:lnTo>
                  <a:lnTo>
                    <a:pt x="12141" y="8153"/>
                  </a:lnTo>
                  <a:lnTo>
                    <a:pt x="14630" y="0"/>
                  </a:lnTo>
                  <a:close/>
                </a:path>
              </a:pathLst>
            </a:custGeom>
            <a:solidFill>
              <a:srgbClr val="9758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2" name="object 212" descr=""/>
          <p:cNvSpPr/>
          <p:nvPr/>
        </p:nvSpPr>
        <p:spPr>
          <a:xfrm>
            <a:off x="5763552" y="2089021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11988" y="0"/>
                </a:moveTo>
                <a:lnTo>
                  <a:pt x="4559" y="355"/>
                </a:lnTo>
                <a:lnTo>
                  <a:pt x="0" y="571"/>
                </a:lnTo>
                <a:lnTo>
                  <a:pt x="393" y="10388"/>
                </a:lnTo>
                <a:lnTo>
                  <a:pt x="7213" y="10401"/>
                </a:lnTo>
                <a:lnTo>
                  <a:pt x="11988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5726391" y="1845766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2362" y="0"/>
                </a:moveTo>
                <a:lnTo>
                  <a:pt x="0" y="14160"/>
                </a:lnTo>
                <a:lnTo>
                  <a:pt x="12064" y="8928"/>
                </a:lnTo>
                <a:lnTo>
                  <a:pt x="7099" y="203"/>
                </a:lnTo>
                <a:lnTo>
                  <a:pt x="6578" y="177"/>
                </a:lnTo>
                <a:lnTo>
                  <a:pt x="2362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5793270" y="2127020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4952" y="0"/>
                </a:moveTo>
                <a:lnTo>
                  <a:pt x="4178" y="38"/>
                </a:lnTo>
                <a:lnTo>
                  <a:pt x="0" y="4406"/>
                </a:lnTo>
                <a:lnTo>
                  <a:pt x="1193" y="6273"/>
                </a:lnTo>
                <a:lnTo>
                  <a:pt x="4999" y="8226"/>
                </a:lnTo>
                <a:lnTo>
                  <a:pt x="8274" y="5641"/>
                </a:lnTo>
                <a:lnTo>
                  <a:pt x="8948" y="1805"/>
                </a:lnTo>
                <a:lnTo>
                  <a:pt x="495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5967628" y="166520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3149" y="0"/>
                </a:moveTo>
                <a:lnTo>
                  <a:pt x="1257" y="2971"/>
                </a:lnTo>
                <a:lnTo>
                  <a:pt x="0" y="3809"/>
                </a:lnTo>
                <a:lnTo>
                  <a:pt x="8775" y="12585"/>
                </a:lnTo>
                <a:lnTo>
                  <a:pt x="13360" y="9004"/>
                </a:lnTo>
                <a:lnTo>
                  <a:pt x="5511" y="152"/>
                </a:lnTo>
                <a:lnTo>
                  <a:pt x="3759" y="38"/>
                </a:lnTo>
                <a:lnTo>
                  <a:pt x="3149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5755525" y="1776487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7068" y="0"/>
                </a:moveTo>
                <a:lnTo>
                  <a:pt x="7569" y="1701"/>
                </a:lnTo>
                <a:lnTo>
                  <a:pt x="0" y="3048"/>
                </a:lnTo>
                <a:lnTo>
                  <a:pt x="8737" y="9550"/>
                </a:lnTo>
                <a:lnTo>
                  <a:pt x="14020" y="8280"/>
                </a:lnTo>
                <a:lnTo>
                  <a:pt x="17068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5743079" y="2094393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4952" y="0"/>
                </a:moveTo>
                <a:lnTo>
                  <a:pt x="4165" y="38"/>
                </a:lnTo>
                <a:lnTo>
                  <a:pt x="0" y="4406"/>
                </a:lnTo>
                <a:lnTo>
                  <a:pt x="1193" y="6273"/>
                </a:lnTo>
                <a:lnTo>
                  <a:pt x="4994" y="8226"/>
                </a:lnTo>
                <a:lnTo>
                  <a:pt x="8269" y="5641"/>
                </a:lnTo>
                <a:lnTo>
                  <a:pt x="8946" y="1805"/>
                </a:lnTo>
                <a:lnTo>
                  <a:pt x="495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5822035" y="1729066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79" h="47625">
                <a:moveTo>
                  <a:pt x="12585" y="5435"/>
                </a:moveTo>
                <a:lnTo>
                  <a:pt x="6019" y="0"/>
                </a:lnTo>
                <a:lnTo>
                  <a:pt x="3784" y="1435"/>
                </a:lnTo>
                <a:lnTo>
                  <a:pt x="0" y="3873"/>
                </a:lnTo>
                <a:lnTo>
                  <a:pt x="2565" y="11315"/>
                </a:lnTo>
                <a:lnTo>
                  <a:pt x="8801" y="8966"/>
                </a:lnTo>
                <a:lnTo>
                  <a:pt x="12585" y="5435"/>
                </a:lnTo>
                <a:close/>
              </a:path>
              <a:path w="30479" h="47625">
                <a:moveTo>
                  <a:pt x="30365" y="40894"/>
                </a:moveTo>
                <a:lnTo>
                  <a:pt x="26377" y="39077"/>
                </a:lnTo>
                <a:lnTo>
                  <a:pt x="25603" y="39116"/>
                </a:lnTo>
                <a:lnTo>
                  <a:pt x="21424" y="43484"/>
                </a:lnTo>
                <a:lnTo>
                  <a:pt x="22618" y="45351"/>
                </a:lnTo>
                <a:lnTo>
                  <a:pt x="26416" y="47307"/>
                </a:lnTo>
                <a:lnTo>
                  <a:pt x="29692" y="44729"/>
                </a:lnTo>
                <a:lnTo>
                  <a:pt x="30365" y="40894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5845124" y="2054211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7073" y="0"/>
                </a:moveTo>
                <a:lnTo>
                  <a:pt x="5803" y="38"/>
                </a:lnTo>
                <a:lnTo>
                  <a:pt x="1511" y="165"/>
                </a:lnTo>
                <a:lnTo>
                  <a:pt x="0" y="11226"/>
                </a:lnTo>
                <a:lnTo>
                  <a:pt x="11912" y="5981"/>
                </a:lnTo>
                <a:lnTo>
                  <a:pt x="7073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5837288" y="1824709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11912" y="0"/>
                </a:moveTo>
                <a:lnTo>
                  <a:pt x="3606" y="3670"/>
                </a:lnTo>
                <a:lnTo>
                  <a:pt x="0" y="5257"/>
                </a:lnTo>
                <a:lnTo>
                  <a:pt x="4838" y="11239"/>
                </a:lnTo>
                <a:lnTo>
                  <a:pt x="10401" y="11061"/>
                </a:lnTo>
                <a:lnTo>
                  <a:pt x="1191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5846978" y="1943822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3949" y="0"/>
                </a:moveTo>
                <a:lnTo>
                  <a:pt x="3581" y="38"/>
                </a:lnTo>
                <a:lnTo>
                  <a:pt x="0" y="5956"/>
                </a:lnTo>
                <a:lnTo>
                  <a:pt x="190" y="6273"/>
                </a:lnTo>
                <a:lnTo>
                  <a:pt x="3913" y="8309"/>
                </a:lnTo>
                <a:lnTo>
                  <a:pt x="7194" y="5532"/>
                </a:lnTo>
                <a:lnTo>
                  <a:pt x="7912" y="1557"/>
                </a:lnTo>
                <a:lnTo>
                  <a:pt x="3949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5862129" y="1873528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3492" y="0"/>
                </a:moveTo>
                <a:lnTo>
                  <a:pt x="0" y="2286"/>
                </a:lnTo>
                <a:lnTo>
                  <a:pt x="1346" y="5041"/>
                </a:lnTo>
                <a:lnTo>
                  <a:pt x="4110" y="6751"/>
                </a:lnTo>
                <a:lnTo>
                  <a:pt x="6842" y="4914"/>
                </a:lnTo>
                <a:lnTo>
                  <a:pt x="7454" y="1887"/>
                </a:lnTo>
                <a:lnTo>
                  <a:pt x="3860" y="25"/>
                </a:lnTo>
                <a:lnTo>
                  <a:pt x="349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5894997" y="2099537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11328" y="0"/>
                </a:moveTo>
                <a:lnTo>
                  <a:pt x="3619" y="4902"/>
                </a:lnTo>
                <a:lnTo>
                  <a:pt x="0" y="7188"/>
                </a:lnTo>
                <a:lnTo>
                  <a:pt x="5245" y="12534"/>
                </a:lnTo>
                <a:lnTo>
                  <a:pt x="8712" y="12128"/>
                </a:lnTo>
                <a:lnTo>
                  <a:pt x="11328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5817933" y="193495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7226" y="0"/>
                </a:moveTo>
                <a:lnTo>
                  <a:pt x="5384" y="1333"/>
                </a:lnTo>
                <a:lnTo>
                  <a:pt x="0" y="5245"/>
                </a:lnTo>
                <a:lnTo>
                  <a:pt x="9690" y="8991"/>
                </a:lnTo>
                <a:lnTo>
                  <a:pt x="13474" y="1524"/>
                </a:lnTo>
                <a:lnTo>
                  <a:pt x="722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5862129" y="2039161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3492" y="0"/>
                </a:moveTo>
                <a:lnTo>
                  <a:pt x="0" y="2286"/>
                </a:lnTo>
                <a:lnTo>
                  <a:pt x="1346" y="5041"/>
                </a:lnTo>
                <a:lnTo>
                  <a:pt x="4110" y="6751"/>
                </a:lnTo>
                <a:lnTo>
                  <a:pt x="6842" y="4914"/>
                </a:lnTo>
                <a:lnTo>
                  <a:pt x="7454" y="1887"/>
                </a:lnTo>
                <a:lnTo>
                  <a:pt x="3860" y="25"/>
                </a:lnTo>
                <a:lnTo>
                  <a:pt x="3492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5777738" y="1679624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9004" y="0"/>
                </a:moveTo>
                <a:lnTo>
                  <a:pt x="0" y="8496"/>
                </a:lnTo>
                <a:lnTo>
                  <a:pt x="13550" y="8013"/>
                </a:lnTo>
                <a:lnTo>
                  <a:pt x="12738" y="1765"/>
                </a:lnTo>
                <a:lnTo>
                  <a:pt x="10452" y="685"/>
                </a:lnTo>
                <a:lnTo>
                  <a:pt x="9004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5938685" y="1616086"/>
            <a:ext cx="12700" cy="6985"/>
          </a:xfrm>
          <a:custGeom>
            <a:avLst/>
            <a:gdLst/>
            <a:ahLst/>
            <a:cxnLst/>
            <a:rect l="l" t="t" r="r" b="b"/>
            <a:pathLst>
              <a:path w="12700" h="6984">
                <a:moveTo>
                  <a:pt x="9359" y="0"/>
                </a:moveTo>
                <a:lnTo>
                  <a:pt x="2590" y="1485"/>
                </a:lnTo>
                <a:lnTo>
                  <a:pt x="0" y="2781"/>
                </a:lnTo>
                <a:lnTo>
                  <a:pt x="4813" y="6527"/>
                </a:lnTo>
                <a:lnTo>
                  <a:pt x="12357" y="5842"/>
                </a:lnTo>
                <a:lnTo>
                  <a:pt x="9359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8" name="object 228" descr=""/>
          <p:cNvGrpSpPr/>
          <p:nvPr/>
        </p:nvGrpSpPr>
        <p:grpSpPr>
          <a:xfrm>
            <a:off x="5796927" y="1850693"/>
            <a:ext cx="35560" cy="41910"/>
            <a:chOff x="5796927" y="1850693"/>
            <a:chExt cx="35560" cy="41910"/>
          </a:xfrm>
        </p:grpSpPr>
        <p:sp>
          <p:nvSpPr>
            <p:cNvPr id="229" name="object 229" descr=""/>
            <p:cNvSpPr/>
            <p:nvPr/>
          </p:nvSpPr>
          <p:spPr>
            <a:xfrm>
              <a:off x="5796927" y="185069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5448" y="0"/>
                  </a:moveTo>
                  <a:lnTo>
                    <a:pt x="0" y="6311"/>
                  </a:lnTo>
                  <a:lnTo>
                    <a:pt x="8445" y="9601"/>
                  </a:lnTo>
                  <a:lnTo>
                    <a:pt x="8877" y="1066"/>
                  </a:lnTo>
                  <a:lnTo>
                    <a:pt x="6311" y="266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5823266" y="1883116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543" y="0"/>
                  </a:moveTo>
                  <a:lnTo>
                    <a:pt x="2565" y="469"/>
                  </a:lnTo>
                  <a:lnTo>
                    <a:pt x="126" y="1638"/>
                  </a:lnTo>
                  <a:lnTo>
                    <a:pt x="0" y="9016"/>
                  </a:lnTo>
                  <a:lnTo>
                    <a:pt x="8877" y="7238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1" name="object 231" descr=""/>
          <p:cNvSpPr/>
          <p:nvPr/>
        </p:nvSpPr>
        <p:spPr>
          <a:xfrm>
            <a:off x="5938177" y="1636368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4" h="9525">
                <a:moveTo>
                  <a:pt x="7696" y="0"/>
                </a:moveTo>
                <a:lnTo>
                  <a:pt x="5600" y="1270"/>
                </a:lnTo>
                <a:lnTo>
                  <a:pt x="0" y="4686"/>
                </a:lnTo>
                <a:lnTo>
                  <a:pt x="9982" y="9207"/>
                </a:lnTo>
                <a:lnTo>
                  <a:pt x="12026" y="4711"/>
                </a:lnTo>
                <a:lnTo>
                  <a:pt x="769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5862218" y="2106776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5">
                <a:moveTo>
                  <a:pt x="5956" y="0"/>
                </a:moveTo>
                <a:lnTo>
                  <a:pt x="2336" y="3581"/>
                </a:lnTo>
                <a:lnTo>
                  <a:pt x="0" y="3936"/>
                </a:lnTo>
                <a:lnTo>
                  <a:pt x="4419" y="8191"/>
                </a:lnTo>
                <a:lnTo>
                  <a:pt x="11087" y="2679"/>
                </a:lnTo>
                <a:lnTo>
                  <a:pt x="6273" y="165"/>
                </a:lnTo>
                <a:lnTo>
                  <a:pt x="5956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6044895" y="169535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4292" y="0"/>
                </a:moveTo>
                <a:lnTo>
                  <a:pt x="2755" y="1993"/>
                </a:lnTo>
                <a:lnTo>
                  <a:pt x="0" y="2298"/>
                </a:lnTo>
                <a:lnTo>
                  <a:pt x="5270" y="10375"/>
                </a:lnTo>
                <a:lnTo>
                  <a:pt x="7404" y="4610"/>
                </a:lnTo>
                <a:lnTo>
                  <a:pt x="4292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5730417" y="1802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017" y="0"/>
                </a:moveTo>
                <a:lnTo>
                  <a:pt x="2552" y="3416"/>
                </a:lnTo>
                <a:lnTo>
                  <a:pt x="0" y="4775"/>
                </a:lnTo>
                <a:lnTo>
                  <a:pt x="4787" y="8470"/>
                </a:lnTo>
                <a:lnTo>
                  <a:pt x="9804" y="7899"/>
                </a:lnTo>
                <a:lnTo>
                  <a:pt x="9017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5" name="object 235" descr=""/>
          <p:cNvGrpSpPr/>
          <p:nvPr/>
        </p:nvGrpSpPr>
        <p:grpSpPr>
          <a:xfrm>
            <a:off x="5805246" y="1605024"/>
            <a:ext cx="24130" cy="41910"/>
            <a:chOff x="5805246" y="1605024"/>
            <a:chExt cx="24130" cy="41910"/>
          </a:xfrm>
        </p:grpSpPr>
        <p:sp>
          <p:nvSpPr>
            <p:cNvPr id="236" name="object 236" descr=""/>
            <p:cNvSpPr/>
            <p:nvPr/>
          </p:nvSpPr>
          <p:spPr>
            <a:xfrm>
              <a:off x="5805246" y="163876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832" y="0"/>
                  </a:moveTo>
                  <a:lnTo>
                    <a:pt x="3022" y="1384"/>
                  </a:lnTo>
                  <a:lnTo>
                    <a:pt x="0" y="2476"/>
                  </a:lnTo>
                  <a:lnTo>
                    <a:pt x="1854" y="8013"/>
                  </a:lnTo>
                  <a:lnTo>
                    <a:pt x="8534" y="5079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975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5821538" y="1605024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4">
                  <a:moveTo>
                    <a:pt x="4292" y="0"/>
                  </a:moveTo>
                  <a:lnTo>
                    <a:pt x="2755" y="1981"/>
                  </a:lnTo>
                  <a:lnTo>
                    <a:pt x="0" y="2286"/>
                  </a:lnTo>
                  <a:lnTo>
                    <a:pt x="5270" y="10363"/>
                  </a:lnTo>
                  <a:lnTo>
                    <a:pt x="7404" y="4597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8" name="object 238" descr=""/>
          <p:cNvSpPr/>
          <p:nvPr/>
        </p:nvSpPr>
        <p:spPr>
          <a:xfrm>
            <a:off x="5765088" y="1796883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832" y="0"/>
                </a:moveTo>
                <a:lnTo>
                  <a:pt x="3022" y="1371"/>
                </a:lnTo>
                <a:lnTo>
                  <a:pt x="0" y="2476"/>
                </a:lnTo>
                <a:lnTo>
                  <a:pt x="1854" y="8013"/>
                </a:lnTo>
                <a:lnTo>
                  <a:pt x="8534" y="5080"/>
                </a:lnTo>
                <a:lnTo>
                  <a:pt x="683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5820790" y="1918625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7683" y="0"/>
                </a:moveTo>
                <a:lnTo>
                  <a:pt x="2527" y="101"/>
                </a:lnTo>
                <a:lnTo>
                  <a:pt x="0" y="1384"/>
                </a:lnTo>
                <a:lnTo>
                  <a:pt x="4572" y="5041"/>
                </a:lnTo>
                <a:lnTo>
                  <a:pt x="11290" y="6121"/>
                </a:lnTo>
                <a:lnTo>
                  <a:pt x="7683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5765088" y="1844559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832" y="0"/>
                </a:moveTo>
                <a:lnTo>
                  <a:pt x="3022" y="1384"/>
                </a:lnTo>
                <a:lnTo>
                  <a:pt x="0" y="2476"/>
                </a:lnTo>
                <a:lnTo>
                  <a:pt x="1854" y="8013"/>
                </a:lnTo>
                <a:lnTo>
                  <a:pt x="8534" y="5079"/>
                </a:lnTo>
                <a:lnTo>
                  <a:pt x="683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1" name="object 241" descr=""/>
          <p:cNvGrpSpPr/>
          <p:nvPr/>
        </p:nvGrpSpPr>
        <p:grpSpPr>
          <a:xfrm>
            <a:off x="5901409" y="1748039"/>
            <a:ext cx="67945" cy="18415"/>
            <a:chOff x="5901409" y="1748039"/>
            <a:chExt cx="67945" cy="18415"/>
          </a:xfrm>
        </p:grpSpPr>
        <p:sp>
          <p:nvSpPr>
            <p:cNvPr id="242" name="object 242" descr=""/>
            <p:cNvSpPr/>
            <p:nvPr/>
          </p:nvSpPr>
          <p:spPr>
            <a:xfrm>
              <a:off x="5945301" y="175789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130" y="0"/>
                  </a:moveTo>
                  <a:lnTo>
                    <a:pt x="3505" y="215"/>
                  </a:lnTo>
                  <a:lnTo>
                    <a:pt x="0" y="660"/>
                  </a:lnTo>
                  <a:lnTo>
                    <a:pt x="4381" y="7950"/>
                  </a:lnTo>
                  <a:lnTo>
                    <a:pt x="9512" y="728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5901409" y="1748039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5003" y="0"/>
                  </a:moveTo>
                  <a:lnTo>
                    <a:pt x="4724" y="25"/>
                  </a:lnTo>
                  <a:lnTo>
                    <a:pt x="0" y="571"/>
                  </a:lnTo>
                  <a:lnTo>
                    <a:pt x="774" y="8470"/>
                  </a:lnTo>
                  <a:lnTo>
                    <a:pt x="9791" y="3695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975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5962713" y="175308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400" y="0"/>
                  </a:moveTo>
                  <a:lnTo>
                    <a:pt x="2832" y="2971"/>
                  </a:lnTo>
                  <a:lnTo>
                    <a:pt x="0" y="4724"/>
                  </a:lnTo>
                  <a:lnTo>
                    <a:pt x="4914" y="5029"/>
                  </a:lnTo>
                  <a:lnTo>
                    <a:pt x="6438" y="190"/>
                  </a:lnTo>
                  <a:lnTo>
                    <a:pt x="2705" y="406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81441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5" name="object 245" descr=""/>
          <p:cNvGrpSpPr/>
          <p:nvPr/>
        </p:nvGrpSpPr>
        <p:grpSpPr>
          <a:xfrm>
            <a:off x="5820816" y="2116987"/>
            <a:ext cx="10160" cy="30480"/>
            <a:chOff x="5820816" y="2116987"/>
            <a:chExt cx="10160" cy="30480"/>
          </a:xfrm>
        </p:grpSpPr>
        <p:sp>
          <p:nvSpPr>
            <p:cNvPr id="246" name="object 246" descr=""/>
            <p:cNvSpPr/>
            <p:nvPr/>
          </p:nvSpPr>
          <p:spPr>
            <a:xfrm>
              <a:off x="5820816" y="2142082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0" y="5016"/>
                  </a:lnTo>
                  <a:lnTo>
                    <a:pt x="2501" y="5016"/>
                  </a:lnTo>
                  <a:lnTo>
                    <a:pt x="2501" y="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5828334" y="2116987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0" y="5016"/>
                  </a:lnTo>
                  <a:lnTo>
                    <a:pt x="2514" y="5016"/>
                  </a:lnTo>
                  <a:lnTo>
                    <a:pt x="2514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8" name="object 248" descr=""/>
          <p:cNvGrpSpPr/>
          <p:nvPr/>
        </p:nvGrpSpPr>
        <p:grpSpPr>
          <a:xfrm>
            <a:off x="5658942" y="1725484"/>
            <a:ext cx="497205" cy="655320"/>
            <a:chOff x="5658942" y="1725484"/>
            <a:chExt cx="497205" cy="655320"/>
          </a:xfrm>
        </p:grpSpPr>
        <p:sp>
          <p:nvSpPr>
            <p:cNvPr id="249" name="object 249" descr=""/>
            <p:cNvSpPr/>
            <p:nvPr/>
          </p:nvSpPr>
          <p:spPr>
            <a:xfrm>
              <a:off x="5673991" y="18208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1257" y="0"/>
                  </a:moveTo>
                  <a:lnTo>
                    <a:pt x="0" y="3759"/>
                  </a:lnTo>
                  <a:lnTo>
                    <a:pt x="1257" y="5016"/>
                  </a:lnTo>
                  <a:lnTo>
                    <a:pt x="5029" y="125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6D4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5658942" y="1725484"/>
              <a:ext cx="497205" cy="655320"/>
            </a:xfrm>
            <a:custGeom>
              <a:avLst/>
              <a:gdLst/>
              <a:ahLst/>
              <a:cxnLst/>
              <a:rect l="l" t="t" r="r" b="b"/>
              <a:pathLst>
                <a:path w="497204" h="655319">
                  <a:moveTo>
                    <a:pt x="401535" y="0"/>
                  </a:moveTo>
                  <a:lnTo>
                    <a:pt x="400948" y="9771"/>
                  </a:lnTo>
                  <a:lnTo>
                    <a:pt x="398953" y="13966"/>
                  </a:lnTo>
                  <a:lnTo>
                    <a:pt x="396369" y="16509"/>
                  </a:lnTo>
                  <a:lnTo>
                    <a:pt x="394017" y="21323"/>
                  </a:lnTo>
                  <a:lnTo>
                    <a:pt x="393001" y="25057"/>
                  </a:lnTo>
                  <a:lnTo>
                    <a:pt x="399287" y="28143"/>
                  </a:lnTo>
                  <a:lnTo>
                    <a:pt x="396107" y="34643"/>
                  </a:lnTo>
                  <a:lnTo>
                    <a:pt x="390547" y="44269"/>
                  </a:lnTo>
                  <a:lnTo>
                    <a:pt x="384525" y="53403"/>
                  </a:lnTo>
                  <a:lnTo>
                    <a:pt x="380212" y="57721"/>
                  </a:lnTo>
                  <a:lnTo>
                    <a:pt x="379704" y="57797"/>
                  </a:lnTo>
                  <a:lnTo>
                    <a:pt x="374218" y="53200"/>
                  </a:lnTo>
                  <a:lnTo>
                    <a:pt x="367487" y="51993"/>
                  </a:lnTo>
                  <a:lnTo>
                    <a:pt x="359308" y="54800"/>
                  </a:lnTo>
                  <a:lnTo>
                    <a:pt x="358876" y="53949"/>
                  </a:lnTo>
                  <a:lnTo>
                    <a:pt x="357174" y="47599"/>
                  </a:lnTo>
                  <a:lnTo>
                    <a:pt x="363588" y="45707"/>
                  </a:lnTo>
                  <a:lnTo>
                    <a:pt x="368909" y="45173"/>
                  </a:lnTo>
                  <a:lnTo>
                    <a:pt x="361304" y="36365"/>
                  </a:lnTo>
                  <a:lnTo>
                    <a:pt x="357109" y="36172"/>
                  </a:lnTo>
                  <a:lnTo>
                    <a:pt x="353484" y="39851"/>
                  </a:lnTo>
                  <a:lnTo>
                    <a:pt x="347586" y="42659"/>
                  </a:lnTo>
                  <a:lnTo>
                    <a:pt x="346582" y="42760"/>
                  </a:lnTo>
                  <a:lnTo>
                    <a:pt x="344322" y="37058"/>
                  </a:lnTo>
                  <a:lnTo>
                    <a:pt x="338340" y="37871"/>
                  </a:lnTo>
                  <a:lnTo>
                    <a:pt x="324777" y="47066"/>
                  </a:lnTo>
                  <a:lnTo>
                    <a:pt x="321513" y="47942"/>
                  </a:lnTo>
                  <a:lnTo>
                    <a:pt x="311861" y="44411"/>
                  </a:lnTo>
                  <a:lnTo>
                    <a:pt x="302412" y="47675"/>
                  </a:lnTo>
                  <a:lnTo>
                    <a:pt x="292086" y="53313"/>
                  </a:lnTo>
                  <a:lnTo>
                    <a:pt x="286348" y="59839"/>
                  </a:lnTo>
                  <a:lnTo>
                    <a:pt x="282333" y="67754"/>
                  </a:lnTo>
                  <a:lnTo>
                    <a:pt x="281787" y="67906"/>
                  </a:lnTo>
                  <a:lnTo>
                    <a:pt x="277406" y="60388"/>
                  </a:lnTo>
                  <a:lnTo>
                    <a:pt x="272287" y="62738"/>
                  </a:lnTo>
                  <a:lnTo>
                    <a:pt x="263455" y="68989"/>
                  </a:lnTo>
                  <a:lnTo>
                    <a:pt x="258721" y="76679"/>
                  </a:lnTo>
                  <a:lnTo>
                    <a:pt x="255125" y="85555"/>
                  </a:lnTo>
                  <a:lnTo>
                    <a:pt x="249707" y="95364"/>
                  </a:lnTo>
                  <a:lnTo>
                    <a:pt x="245948" y="89951"/>
                  </a:lnTo>
                  <a:lnTo>
                    <a:pt x="245664" y="84667"/>
                  </a:lnTo>
                  <a:lnTo>
                    <a:pt x="248030" y="79712"/>
                  </a:lnTo>
                  <a:lnTo>
                    <a:pt x="252221" y="75285"/>
                  </a:lnTo>
                  <a:lnTo>
                    <a:pt x="239578" y="85854"/>
                  </a:lnTo>
                  <a:lnTo>
                    <a:pt x="233218" y="86952"/>
                  </a:lnTo>
                  <a:lnTo>
                    <a:pt x="227574" y="84099"/>
                  </a:lnTo>
                  <a:lnTo>
                    <a:pt x="217081" y="82816"/>
                  </a:lnTo>
                  <a:lnTo>
                    <a:pt x="208916" y="85900"/>
                  </a:lnTo>
                  <a:lnTo>
                    <a:pt x="206341" y="90516"/>
                  </a:lnTo>
                  <a:lnTo>
                    <a:pt x="204116" y="93164"/>
                  </a:lnTo>
                  <a:lnTo>
                    <a:pt x="197002" y="90347"/>
                  </a:lnTo>
                  <a:lnTo>
                    <a:pt x="194153" y="94061"/>
                  </a:lnTo>
                  <a:lnTo>
                    <a:pt x="193624" y="100249"/>
                  </a:lnTo>
                  <a:lnTo>
                    <a:pt x="196352" y="105247"/>
                  </a:lnTo>
                  <a:lnTo>
                    <a:pt x="203276" y="105397"/>
                  </a:lnTo>
                  <a:lnTo>
                    <a:pt x="199518" y="100378"/>
                  </a:lnTo>
                  <a:lnTo>
                    <a:pt x="199940" y="99053"/>
                  </a:lnTo>
                  <a:lnTo>
                    <a:pt x="203285" y="100900"/>
                  </a:lnTo>
                  <a:lnTo>
                    <a:pt x="208292" y="105397"/>
                  </a:lnTo>
                  <a:lnTo>
                    <a:pt x="213805" y="113701"/>
                  </a:lnTo>
                  <a:lnTo>
                    <a:pt x="213793" y="119527"/>
                  </a:lnTo>
                  <a:lnTo>
                    <a:pt x="211659" y="123622"/>
                  </a:lnTo>
                  <a:lnTo>
                    <a:pt x="210807" y="126733"/>
                  </a:lnTo>
                  <a:lnTo>
                    <a:pt x="212280" y="131279"/>
                  </a:lnTo>
                  <a:lnTo>
                    <a:pt x="220294" y="129133"/>
                  </a:lnTo>
                  <a:lnTo>
                    <a:pt x="226186" y="134569"/>
                  </a:lnTo>
                  <a:lnTo>
                    <a:pt x="219786" y="140550"/>
                  </a:lnTo>
                  <a:lnTo>
                    <a:pt x="224612" y="143052"/>
                  </a:lnTo>
                  <a:lnTo>
                    <a:pt x="228681" y="142687"/>
                  </a:lnTo>
                  <a:lnTo>
                    <a:pt x="232556" y="141019"/>
                  </a:lnTo>
                  <a:lnTo>
                    <a:pt x="237163" y="144129"/>
                  </a:lnTo>
                  <a:lnTo>
                    <a:pt x="243433" y="158102"/>
                  </a:lnTo>
                  <a:lnTo>
                    <a:pt x="252945" y="155930"/>
                  </a:lnTo>
                  <a:lnTo>
                    <a:pt x="250189" y="162394"/>
                  </a:lnTo>
                  <a:lnTo>
                    <a:pt x="251269" y="163410"/>
                  </a:lnTo>
                  <a:lnTo>
                    <a:pt x="257213" y="162775"/>
                  </a:lnTo>
                  <a:lnTo>
                    <a:pt x="258495" y="166890"/>
                  </a:lnTo>
                  <a:lnTo>
                    <a:pt x="258140" y="172164"/>
                  </a:lnTo>
                  <a:lnTo>
                    <a:pt x="255577" y="173855"/>
                  </a:lnTo>
                  <a:lnTo>
                    <a:pt x="252591" y="174886"/>
                  </a:lnTo>
                  <a:lnTo>
                    <a:pt x="250964" y="178181"/>
                  </a:lnTo>
                  <a:lnTo>
                    <a:pt x="256479" y="180157"/>
                  </a:lnTo>
                  <a:lnTo>
                    <a:pt x="255927" y="181622"/>
                  </a:lnTo>
                  <a:lnTo>
                    <a:pt x="250964" y="183197"/>
                  </a:lnTo>
                  <a:lnTo>
                    <a:pt x="248285" y="191052"/>
                  </a:lnTo>
                  <a:lnTo>
                    <a:pt x="244547" y="208411"/>
                  </a:lnTo>
                  <a:lnTo>
                    <a:pt x="240918" y="217081"/>
                  </a:lnTo>
                  <a:lnTo>
                    <a:pt x="252457" y="217671"/>
                  </a:lnTo>
                  <a:lnTo>
                    <a:pt x="258024" y="212713"/>
                  </a:lnTo>
                  <a:lnTo>
                    <a:pt x="262255" y="205863"/>
                  </a:lnTo>
                  <a:lnTo>
                    <a:pt x="269786" y="200774"/>
                  </a:lnTo>
                  <a:lnTo>
                    <a:pt x="273410" y="214912"/>
                  </a:lnTo>
                  <a:lnTo>
                    <a:pt x="270222" y="219956"/>
                  </a:lnTo>
                  <a:lnTo>
                    <a:pt x="263051" y="221053"/>
                  </a:lnTo>
                  <a:lnTo>
                    <a:pt x="254723" y="223354"/>
                  </a:lnTo>
                  <a:lnTo>
                    <a:pt x="246086" y="234819"/>
                  </a:lnTo>
                  <a:lnTo>
                    <a:pt x="252006" y="245919"/>
                  </a:lnTo>
                  <a:lnTo>
                    <a:pt x="262106" y="255462"/>
                  </a:lnTo>
                  <a:lnTo>
                    <a:pt x="266014" y="262255"/>
                  </a:lnTo>
                  <a:lnTo>
                    <a:pt x="239674" y="258495"/>
                  </a:lnTo>
                  <a:lnTo>
                    <a:pt x="250964" y="264769"/>
                  </a:lnTo>
                  <a:lnTo>
                    <a:pt x="247230" y="271627"/>
                  </a:lnTo>
                  <a:lnTo>
                    <a:pt x="242633" y="269544"/>
                  </a:lnTo>
                  <a:lnTo>
                    <a:pt x="238417" y="271043"/>
                  </a:lnTo>
                  <a:lnTo>
                    <a:pt x="238353" y="272694"/>
                  </a:lnTo>
                  <a:lnTo>
                    <a:pt x="238556" y="274421"/>
                  </a:lnTo>
                  <a:lnTo>
                    <a:pt x="238417" y="276059"/>
                  </a:lnTo>
                  <a:lnTo>
                    <a:pt x="249180" y="284827"/>
                  </a:lnTo>
                  <a:lnTo>
                    <a:pt x="249242" y="291472"/>
                  </a:lnTo>
                  <a:lnTo>
                    <a:pt x="243890" y="297625"/>
                  </a:lnTo>
                  <a:lnTo>
                    <a:pt x="238417" y="304914"/>
                  </a:lnTo>
                  <a:lnTo>
                    <a:pt x="236461" y="309270"/>
                  </a:lnTo>
                  <a:lnTo>
                    <a:pt x="241084" y="312089"/>
                  </a:lnTo>
                  <a:lnTo>
                    <a:pt x="239623" y="315315"/>
                  </a:lnTo>
                  <a:lnTo>
                    <a:pt x="232778" y="312051"/>
                  </a:lnTo>
                  <a:lnTo>
                    <a:pt x="230885" y="314960"/>
                  </a:lnTo>
                  <a:lnTo>
                    <a:pt x="231076" y="319681"/>
                  </a:lnTo>
                  <a:lnTo>
                    <a:pt x="233962" y="326016"/>
                  </a:lnTo>
                  <a:lnTo>
                    <a:pt x="239387" y="327763"/>
                  </a:lnTo>
                  <a:lnTo>
                    <a:pt x="247192" y="318719"/>
                  </a:lnTo>
                  <a:lnTo>
                    <a:pt x="255282" y="328764"/>
                  </a:lnTo>
                  <a:lnTo>
                    <a:pt x="256628" y="327571"/>
                  </a:lnTo>
                  <a:lnTo>
                    <a:pt x="259600" y="345490"/>
                  </a:lnTo>
                  <a:lnTo>
                    <a:pt x="256057" y="348322"/>
                  </a:lnTo>
                  <a:lnTo>
                    <a:pt x="255854" y="349707"/>
                  </a:lnTo>
                  <a:lnTo>
                    <a:pt x="260959" y="358457"/>
                  </a:lnTo>
                  <a:lnTo>
                    <a:pt x="258495" y="362635"/>
                  </a:lnTo>
                  <a:lnTo>
                    <a:pt x="249425" y="360719"/>
                  </a:lnTo>
                  <a:lnTo>
                    <a:pt x="247756" y="364543"/>
                  </a:lnTo>
                  <a:lnTo>
                    <a:pt x="250514" y="370240"/>
                  </a:lnTo>
                  <a:lnTo>
                    <a:pt x="254723" y="373938"/>
                  </a:lnTo>
                  <a:lnTo>
                    <a:pt x="259270" y="375551"/>
                  </a:lnTo>
                  <a:lnTo>
                    <a:pt x="258406" y="368515"/>
                  </a:lnTo>
                  <a:lnTo>
                    <a:pt x="274281" y="373227"/>
                  </a:lnTo>
                  <a:lnTo>
                    <a:pt x="265671" y="375881"/>
                  </a:lnTo>
                  <a:lnTo>
                    <a:pt x="276517" y="391922"/>
                  </a:lnTo>
                  <a:lnTo>
                    <a:pt x="276059" y="392760"/>
                  </a:lnTo>
                  <a:lnTo>
                    <a:pt x="272986" y="394585"/>
                  </a:lnTo>
                  <a:lnTo>
                    <a:pt x="266492" y="390320"/>
                  </a:lnTo>
                  <a:lnTo>
                    <a:pt x="263512" y="392760"/>
                  </a:lnTo>
                  <a:lnTo>
                    <a:pt x="264457" y="404517"/>
                  </a:lnTo>
                  <a:lnTo>
                    <a:pt x="264729" y="416561"/>
                  </a:lnTo>
                  <a:lnTo>
                    <a:pt x="261570" y="427055"/>
                  </a:lnTo>
                  <a:lnTo>
                    <a:pt x="252221" y="434162"/>
                  </a:lnTo>
                  <a:lnTo>
                    <a:pt x="251046" y="429949"/>
                  </a:lnTo>
                  <a:lnTo>
                    <a:pt x="254403" y="424257"/>
                  </a:lnTo>
                  <a:lnTo>
                    <a:pt x="255726" y="417872"/>
                  </a:lnTo>
                  <a:lnTo>
                    <a:pt x="248450" y="411581"/>
                  </a:lnTo>
                  <a:lnTo>
                    <a:pt x="242901" y="410440"/>
                  </a:lnTo>
                  <a:lnTo>
                    <a:pt x="237126" y="410625"/>
                  </a:lnTo>
                  <a:lnTo>
                    <a:pt x="230110" y="410034"/>
                  </a:lnTo>
                  <a:lnTo>
                    <a:pt x="220840" y="406565"/>
                  </a:lnTo>
                  <a:lnTo>
                    <a:pt x="213321" y="409067"/>
                  </a:lnTo>
                  <a:lnTo>
                    <a:pt x="209557" y="416443"/>
                  </a:lnTo>
                  <a:lnTo>
                    <a:pt x="206501" y="424703"/>
                  </a:lnTo>
                  <a:lnTo>
                    <a:pt x="206542" y="432673"/>
                  </a:lnTo>
                  <a:lnTo>
                    <a:pt x="212356" y="439356"/>
                  </a:lnTo>
                  <a:lnTo>
                    <a:pt x="214756" y="435089"/>
                  </a:lnTo>
                  <a:lnTo>
                    <a:pt x="218617" y="436803"/>
                  </a:lnTo>
                  <a:lnTo>
                    <a:pt x="222491" y="431673"/>
                  </a:lnTo>
                  <a:lnTo>
                    <a:pt x="223354" y="440436"/>
                  </a:lnTo>
                  <a:lnTo>
                    <a:pt x="220230" y="446265"/>
                  </a:lnTo>
                  <a:lnTo>
                    <a:pt x="218554" y="441540"/>
                  </a:lnTo>
                  <a:lnTo>
                    <a:pt x="198364" y="454668"/>
                  </a:lnTo>
                  <a:lnTo>
                    <a:pt x="194500" y="456755"/>
                  </a:lnTo>
                  <a:lnTo>
                    <a:pt x="179824" y="454080"/>
                  </a:lnTo>
                  <a:lnTo>
                    <a:pt x="158575" y="447433"/>
                  </a:lnTo>
                  <a:lnTo>
                    <a:pt x="136464" y="441053"/>
                  </a:lnTo>
                  <a:lnTo>
                    <a:pt x="119202" y="439178"/>
                  </a:lnTo>
                  <a:lnTo>
                    <a:pt x="118994" y="434041"/>
                  </a:lnTo>
                  <a:lnTo>
                    <a:pt x="123477" y="427951"/>
                  </a:lnTo>
                  <a:lnTo>
                    <a:pt x="127390" y="420890"/>
                  </a:lnTo>
                  <a:lnTo>
                    <a:pt x="125475" y="412838"/>
                  </a:lnTo>
                  <a:lnTo>
                    <a:pt x="119479" y="409236"/>
                  </a:lnTo>
                  <a:lnTo>
                    <a:pt x="111642" y="411641"/>
                  </a:lnTo>
                  <a:lnTo>
                    <a:pt x="104134" y="415585"/>
                  </a:lnTo>
                  <a:lnTo>
                    <a:pt x="99123" y="416598"/>
                  </a:lnTo>
                  <a:lnTo>
                    <a:pt x="97802" y="415747"/>
                  </a:lnTo>
                  <a:lnTo>
                    <a:pt x="102463" y="406336"/>
                  </a:lnTo>
                  <a:lnTo>
                    <a:pt x="98996" y="400443"/>
                  </a:lnTo>
                  <a:lnTo>
                    <a:pt x="85864" y="394690"/>
                  </a:lnTo>
                  <a:lnTo>
                    <a:pt x="85331" y="394004"/>
                  </a:lnTo>
                  <a:lnTo>
                    <a:pt x="75664" y="401435"/>
                  </a:lnTo>
                  <a:lnTo>
                    <a:pt x="73498" y="409527"/>
                  </a:lnTo>
                  <a:lnTo>
                    <a:pt x="75365" y="418643"/>
                  </a:lnTo>
                  <a:lnTo>
                    <a:pt x="77800" y="429145"/>
                  </a:lnTo>
                  <a:lnTo>
                    <a:pt x="78206" y="432168"/>
                  </a:lnTo>
                  <a:lnTo>
                    <a:pt x="80517" y="432511"/>
                  </a:lnTo>
                  <a:lnTo>
                    <a:pt x="80302" y="444207"/>
                  </a:lnTo>
                  <a:lnTo>
                    <a:pt x="79371" y="449329"/>
                  </a:lnTo>
                  <a:lnTo>
                    <a:pt x="77906" y="454964"/>
                  </a:lnTo>
                  <a:lnTo>
                    <a:pt x="77639" y="461495"/>
                  </a:lnTo>
                  <a:lnTo>
                    <a:pt x="80302" y="469303"/>
                  </a:lnTo>
                  <a:lnTo>
                    <a:pt x="83898" y="467568"/>
                  </a:lnTo>
                  <a:lnTo>
                    <a:pt x="86937" y="465628"/>
                  </a:lnTo>
                  <a:lnTo>
                    <a:pt x="90424" y="467718"/>
                  </a:lnTo>
                  <a:lnTo>
                    <a:pt x="95364" y="478078"/>
                  </a:lnTo>
                  <a:lnTo>
                    <a:pt x="86373" y="484684"/>
                  </a:lnTo>
                  <a:lnTo>
                    <a:pt x="72929" y="493166"/>
                  </a:lnTo>
                  <a:lnTo>
                    <a:pt x="59724" y="499438"/>
                  </a:lnTo>
                  <a:lnTo>
                    <a:pt x="51447" y="499414"/>
                  </a:lnTo>
                  <a:lnTo>
                    <a:pt x="48056" y="495795"/>
                  </a:lnTo>
                  <a:lnTo>
                    <a:pt x="52946" y="487324"/>
                  </a:lnTo>
                  <a:lnTo>
                    <a:pt x="46431" y="484352"/>
                  </a:lnTo>
                  <a:lnTo>
                    <a:pt x="40291" y="483942"/>
                  </a:lnTo>
                  <a:lnTo>
                    <a:pt x="36283" y="486336"/>
                  </a:lnTo>
                  <a:lnTo>
                    <a:pt x="30132" y="485231"/>
                  </a:lnTo>
                  <a:lnTo>
                    <a:pt x="17564" y="474319"/>
                  </a:lnTo>
                  <a:lnTo>
                    <a:pt x="13403" y="469394"/>
                  </a:lnTo>
                  <a:lnTo>
                    <a:pt x="8853" y="463513"/>
                  </a:lnTo>
                  <a:lnTo>
                    <a:pt x="4267" y="458015"/>
                  </a:lnTo>
                  <a:lnTo>
                    <a:pt x="0" y="454240"/>
                  </a:lnTo>
                  <a:lnTo>
                    <a:pt x="840" y="480284"/>
                  </a:lnTo>
                  <a:lnTo>
                    <a:pt x="7551" y="488430"/>
                  </a:lnTo>
                  <a:lnTo>
                    <a:pt x="17389" y="488579"/>
                  </a:lnTo>
                  <a:lnTo>
                    <a:pt x="27609" y="490626"/>
                  </a:lnTo>
                  <a:lnTo>
                    <a:pt x="32929" y="500190"/>
                  </a:lnTo>
                  <a:lnTo>
                    <a:pt x="51530" y="540634"/>
                  </a:lnTo>
                  <a:lnTo>
                    <a:pt x="57721" y="553377"/>
                  </a:lnTo>
                  <a:lnTo>
                    <a:pt x="60655" y="558355"/>
                  </a:lnTo>
                  <a:lnTo>
                    <a:pt x="69735" y="552234"/>
                  </a:lnTo>
                  <a:lnTo>
                    <a:pt x="70269" y="560908"/>
                  </a:lnTo>
                  <a:lnTo>
                    <a:pt x="69513" y="562207"/>
                  </a:lnTo>
                  <a:lnTo>
                    <a:pt x="68111" y="563456"/>
                  </a:lnTo>
                  <a:lnTo>
                    <a:pt x="67788" y="567507"/>
                  </a:lnTo>
                  <a:lnTo>
                    <a:pt x="70269" y="577215"/>
                  </a:lnTo>
                  <a:lnTo>
                    <a:pt x="78510" y="572455"/>
                  </a:lnTo>
                  <a:lnTo>
                    <a:pt x="84221" y="576349"/>
                  </a:lnTo>
                  <a:lnTo>
                    <a:pt x="89544" y="583185"/>
                  </a:lnTo>
                  <a:lnTo>
                    <a:pt x="96621" y="587248"/>
                  </a:lnTo>
                  <a:lnTo>
                    <a:pt x="104435" y="585530"/>
                  </a:lnTo>
                  <a:lnTo>
                    <a:pt x="112929" y="580556"/>
                  </a:lnTo>
                  <a:lnTo>
                    <a:pt x="128257" y="569518"/>
                  </a:lnTo>
                  <a:lnTo>
                    <a:pt x="126542" y="563448"/>
                  </a:lnTo>
                  <a:lnTo>
                    <a:pt x="131749" y="564667"/>
                  </a:lnTo>
                  <a:lnTo>
                    <a:pt x="139699" y="568134"/>
                  </a:lnTo>
                  <a:lnTo>
                    <a:pt x="135229" y="574255"/>
                  </a:lnTo>
                  <a:lnTo>
                    <a:pt x="138949" y="579541"/>
                  </a:lnTo>
                  <a:lnTo>
                    <a:pt x="144154" y="585198"/>
                  </a:lnTo>
                  <a:lnTo>
                    <a:pt x="150373" y="589371"/>
                  </a:lnTo>
                  <a:lnTo>
                    <a:pt x="156844" y="589762"/>
                  </a:lnTo>
                  <a:lnTo>
                    <a:pt x="174163" y="562095"/>
                  </a:lnTo>
                  <a:lnTo>
                    <a:pt x="185039" y="550814"/>
                  </a:lnTo>
                  <a:lnTo>
                    <a:pt x="190728" y="560908"/>
                  </a:lnTo>
                  <a:lnTo>
                    <a:pt x="191122" y="567944"/>
                  </a:lnTo>
                  <a:lnTo>
                    <a:pt x="189522" y="566077"/>
                  </a:lnTo>
                  <a:lnTo>
                    <a:pt x="184797" y="570560"/>
                  </a:lnTo>
                  <a:lnTo>
                    <a:pt x="177736" y="572020"/>
                  </a:lnTo>
                  <a:lnTo>
                    <a:pt x="175666" y="569683"/>
                  </a:lnTo>
                  <a:lnTo>
                    <a:pt x="174815" y="571893"/>
                  </a:lnTo>
                  <a:lnTo>
                    <a:pt x="175171" y="576364"/>
                  </a:lnTo>
                  <a:lnTo>
                    <a:pt x="170865" y="588708"/>
                  </a:lnTo>
                  <a:lnTo>
                    <a:pt x="168147" y="589762"/>
                  </a:lnTo>
                  <a:lnTo>
                    <a:pt x="168528" y="590969"/>
                  </a:lnTo>
                  <a:lnTo>
                    <a:pt x="167944" y="593178"/>
                  </a:lnTo>
                  <a:lnTo>
                    <a:pt x="168147" y="594779"/>
                  </a:lnTo>
                  <a:lnTo>
                    <a:pt x="169354" y="595274"/>
                  </a:lnTo>
                  <a:lnTo>
                    <a:pt x="175145" y="606818"/>
                  </a:lnTo>
                  <a:lnTo>
                    <a:pt x="176021" y="607669"/>
                  </a:lnTo>
                  <a:lnTo>
                    <a:pt x="175818" y="613549"/>
                  </a:lnTo>
                  <a:lnTo>
                    <a:pt x="181952" y="614857"/>
                  </a:lnTo>
                  <a:lnTo>
                    <a:pt x="220840" y="614857"/>
                  </a:lnTo>
                  <a:lnTo>
                    <a:pt x="218302" y="607342"/>
                  </a:lnTo>
                  <a:lnTo>
                    <a:pt x="221434" y="604888"/>
                  </a:lnTo>
                  <a:lnTo>
                    <a:pt x="229628" y="604824"/>
                  </a:lnTo>
                  <a:lnTo>
                    <a:pt x="233007" y="599770"/>
                  </a:lnTo>
                  <a:lnTo>
                    <a:pt x="233568" y="596493"/>
                  </a:lnTo>
                  <a:lnTo>
                    <a:pt x="235611" y="593616"/>
                  </a:lnTo>
                  <a:lnTo>
                    <a:pt x="243433" y="589762"/>
                  </a:lnTo>
                  <a:lnTo>
                    <a:pt x="251204" y="588851"/>
                  </a:lnTo>
                  <a:lnTo>
                    <a:pt x="252468" y="593710"/>
                  </a:lnTo>
                  <a:lnTo>
                    <a:pt x="249843" y="601615"/>
                  </a:lnTo>
                  <a:lnTo>
                    <a:pt x="245948" y="609841"/>
                  </a:lnTo>
                  <a:lnTo>
                    <a:pt x="248665" y="613854"/>
                  </a:lnTo>
                  <a:lnTo>
                    <a:pt x="259333" y="620826"/>
                  </a:lnTo>
                  <a:lnTo>
                    <a:pt x="263512" y="624903"/>
                  </a:lnTo>
                  <a:lnTo>
                    <a:pt x="264756" y="622388"/>
                  </a:lnTo>
                  <a:lnTo>
                    <a:pt x="265785" y="617689"/>
                  </a:lnTo>
                  <a:lnTo>
                    <a:pt x="269332" y="613079"/>
                  </a:lnTo>
                  <a:lnTo>
                    <a:pt x="272680" y="610038"/>
                  </a:lnTo>
                  <a:lnTo>
                    <a:pt x="275206" y="610664"/>
                  </a:lnTo>
                  <a:lnTo>
                    <a:pt x="276059" y="617372"/>
                  </a:lnTo>
                  <a:lnTo>
                    <a:pt x="283070" y="618909"/>
                  </a:lnTo>
                  <a:lnTo>
                    <a:pt x="296595" y="622846"/>
                  </a:lnTo>
                  <a:lnTo>
                    <a:pt x="298932" y="629475"/>
                  </a:lnTo>
                  <a:lnTo>
                    <a:pt x="294881" y="630135"/>
                  </a:lnTo>
                  <a:lnTo>
                    <a:pt x="296138" y="642467"/>
                  </a:lnTo>
                  <a:lnTo>
                    <a:pt x="301307" y="641070"/>
                  </a:lnTo>
                  <a:lnTo>
                    <a:pt x="300875" y="644969"/>
                  </a:lnTo>
                  <a:lnTo>
                    <a:pt x="308939" y="645880"/>
                  </a:lnTo>
                  <a:lnTo>
                    <a:pt x="316515" y="648101"/>
                  </a:lnTo>
                  <a:lnTo>
                    <a:pt x="324254" y="651268"/>
                  </a:lnTo>
                  <a:lnTo>
                    <a:pt x="332524" y="655015"/>
                  </a:lnTo>
                  <a:lnTo>
                    <a:pt x="335025" y="650740"/>
                  </a:lnTo>
                  <a:lnTo>
                    <a:pt x="334762" y="642496"/>
                  </a:lnTo>
                  <a:lnTo>
                    <a:pt x="337771" y="633608"/>
                  </a:lnTo>
                  <a:lnTo>
                    <a:pt x="350088" y="627405"/>
                  </a:lnTo>
                  <a:lnTo>
                    <a:pt x="362056" y="630916"/>
                  </a:lnTo>
                  <a:lnTo>
                    <a:pt x="368095" y="629737"/>
                  </a:lnTo>
                  <a:lnTo>
                    <a:pt x="368909" y="621131"/>
                  </a:lnTo>
                  <a:lnTo>
                    <a:pt x="364695" y="618858"/>
                  </a:lnTo>
                  <a:lnTo>
                    <a:pt x="356893" y="617072"/>
                  </a:lnTo>
                  <a:lnTo>
                    <a:pt x="350709" y="614178"/>
                  </a:lnTo>
                  <a:lnTo>
                    <a:pt x="351345" y="608584"/>
                  </a:lnTo>
                  <a:lnTo>
                    <a:pt x="353936" y="605231"/>
                  </a:lnTo>
                  <a:lnTo>
                    <a:pt x="366915" y="610171"/>
                  </a:lnTo>
                  <a:lnTo>
                    <a:pt x="367664" y="609841"/>
                  </a:lnTo>
                  <a:lnTo>
                    <a:pt x="369634" y="605491"/>
                  </a:lnTo>
                  <a:lnTo>
                    <a:pt x="371389" y="597227"/>
                  </a:lnTo>
                  <a:lnTo>
                    <a:pt x="374730" y="588681"/>
                  </a:lnTo>
                  <a:lnTo>
                    <a:pt x="381457" y="583488"/>
                  </a:lnTo>
                  <a:lnTo>
                    <a:pt x="375036" y="583240"/>
                  </a:lnTo>
                  <a:lnTo>
                    <a:pt x="363437" y="589319"/>
                  </a:lnTo>
                  <a:lnTo>
                    <a:pt x="350183" y="594992"/>
                  </a:lnTo>
                  <a:lnTo>
                    <a:pt x="338797" y="593521"/>
                  </a:lnTo>
                  <a:lnTo>
                    <a:pt x="337934" y="592848"/>
                  </a:lnTo>
                  <a:lnTo>
                    <a:pt x="339648" y="586308"/>
                  </a:lnTo>
                  <a:lnTo>
                    <a:pt x="338023" y="583311"/>
                  </a:lnTo>
                  <a:lnTo>
                    <a:pt x="335229" y="588873"/>
                  </a:lnTo>
                  <a:lnTo>
                    <a:pt x="333781" y="586003"/>
                  </a:lnTo>
                  <a:lnTo>
                    <a:pt x="332727" y="578523"/>
                  </a:lnTo>
                  <a:lnTo>
                    <a:pt x="335368" y="571334"/>
                  </a:lnTo>
                  <a:lnTo>
                    <a:pt x="343814" y="577215"/>
                  </a:lnTo>
                  <a:lnTo>
                    <a:pt x="351196" y="570154"/>
                  </a:lnTo>
                  <a:lnTo>
                    <a:pt x="358770" y="562200"/>
                  </a:lnTo>
                  <a:lnTo>
                    <a:pt x="366708" y="555480"/>
                  </a:lnTo>
                  <a:lnTo>
                    <a:pt x="375183" y="552119"/>
                  </a:lnTo>
                  <a:lnTo>
                    <a:pt x="376466" y="551980"/>
                  </a:lnTo>
                  <a:lnTo>
                    <a:pt x="377024" y="556374"/>
                  </a:lnTo>
                  <a:lnTo>
                    <a:pt x="381457" y="557136"/>
                  </a:lnTo>
                  <a:lnTo>
                    <a:pt x="386486" y="549605"/>
                  </a:lnTo>
                  <a:lnTo>
                    <a:pt x="393434" y="534838"/>
                  </a:lnTo>
                  <a:lnTo>
                    <a:pt x="399905" y="530042"/>
                  </a:lnTo>
                  <a:lnTo>
                    <a:pt x="405311" y="529697"/>
                  </a:lnTo>
                  <a:lnTo>
                    <a:pt x="409066" y="528281"/>
                  </a:lnTo>
                  <a:lnTo>
                    <a:pt x="409504" y="524052"/>
                  </a:lnTo>
                  <a:lnTo>
                    <a:pt x="409671" y="515245"/>
                  </a:lnTo>
                  <a:lnTo>
                    <a:pt x="410165" y="504486"/>
                  </a:lnTo>
                  <a:lnTo>
                    <a:pt x="411581" y="494398"/>
                  </a:lnTo>
                  <a:lnTo>
                    <a:pt x="405245" y="489125"/>
                  </a:lnTo>
                  <a:lnTo>
                    <a:pt x="403991" y="482331"/>
                  </a:lnTo>
                  <a:lnTo>
                    <a:pt x="404964" y="474669"/>
                  </a:lnTo>
                  <a:lnTo>
                    <a:pt x="405307" y="466788"/>
                  </a:lnTo>
                  <a:lnTo>
                    <a:pt x="414738" y="469877"/>
                  </a:lnTo>
                  <a:lnTo>
                    <a:pt x="418568" y="474260"/>
                  </a:lnTo>
                  <a:lnTo>
                    <a:pt x="418589" y="480556"/>
                  </a:lnTo>
                  <a:lnTo>
                    <a:pt x="416598" y="489381"/>
                  </a:lnTo>
                  <a:lnTo>
                    <a:pt x="416001" y="496214"/>
                  </a:lnTo>
                  <a:lnTo>
                    <a:pt x="431126" y="497878"/>
                  </a:lnTo>
                  <a:lnTo>
                    <a:pt x="434797" y="496697"/>
                  </a:lnTo>
                  <a:lnTo>
                    <a:pt x="435749" y="487934"/>
                  </a:lnTo>
                  <a:lnTo>
                    <a:pt x="442950" y="486867"/>
                  </a:lnTo>
                  <a:lnTo>
                    <a:pt x="443682" y="493374"/>
                  </a:lnTo>
                  <a:lnTo>
                    <a:pt x="440748" y="495682"/>
                  </a:lnTo>
                  <a:lnTo>
                    <a:pt x="440484" y="497973"/>
                  </a:lnTo>
                  <a:lnTo>
                    <a:pt x="449224" y="504431"/>
                  </a:lnTo>
                  <a:lnTo>
                    <a:pt x="451726" y="506056"/>
                  </a:lnTo>
                  <a:lnTo>
                    <a:pt x="456933" y="504304"/>
                  </a:lnTo>
                  <a:lnTo>
                    <a:pt x="458012" y="511962"/>
                  </a:lnTo>
                  <a:lnTo>
                    <a:pt x="462597" y="509803"/>
                  </a:lnTo>
                  <a:lnTo>
                    <a:pt x="458457" y="499910"/>
                  </a:lnTo>
                  <a:lnTo>
                    <a:pt x="461200" y="499249"/>
                  </a:lnTo>
                  <a:lnTo>
                    <a:pt x="463727" y="503047"/>
                  </a:lnTo>
                  <a:lnTo>
                    <a:pt x="474319" y="501929"/>
                  </a:lnTo>
                  <a:lnTo>
                    <a:pt x="484352" y="494398"/>
                  </a:lnTo>
                  <a:lnTo>
                    <a:pt x="483323" y="487108"/>
                  </a:lnTo>
                  <a:lnTo>
                    <a:pt x="475894" y="494703"/>
                  </a:lnTo>
                  <a:lnTo>
                    <a:pt x="470357" y="489292"/>
                  </a:lnTo>
                  <a:lnTo>
                    <a:pt x="472185" y="484746"/>
                  </a:lnTo>
                  <a:lnTo>
                    <a:pt x="467182" y="479628"/>
                  </a:lnTo>
                  <a:lnTo>
                    <a:pt x="461429" y="480148"/>
                  </a:lnTo>
                  <a:lnTo>
                    <a:pt x="456755" y="475576"/>
                  </a:lnTo>
                  <a:lnTo>
                    <a:pt x="455368" y="471442"/>
                  </a:lnTo>
                  <a:lnTo>
                    <a:pt x="455058" y="466783"/>
                  </a:lnTo>
                  <a:lnTo>
                    <a:pt x="451203" y="463069"/>
                  </a:lnTo>
                  <a:lnTo>
                    <a:pt x="438924" y="461772"/>
                  </a:lnTo>
                  <a:lnTo>
                    <a:pt x="439966" y="466775"/>
                  </a:lnTo>
                  <a:lnTo>
                    <a:pt x="430631" y="466826"/>
                  </a:lnTo>
                  <a:lnTo>
                    <a:pt x="424243" y="463804"/>
                  </a:lnTo>
                  <a:lnTo>
                    <a:pt x="416598" y="465531"/>
                  </a:lnTo>
                  <a:lnTo>
                    <a:pt x="423531" y="456473"/>
                  </a:lnTo>
                  <a:lnTo>
                    <a:pt x="423675" y="451259"/>
                  </a:lnTo>
                  <a:lnTo>
                    <a:pt x="420909" y="446593"/>
                  </a:lnTo>
                  <a:lnTo>
                    <a:pt x="419112" y="439178"/>
                  </a:lnTo>
                  <a:lnTo>
                    <a:pt x="409613" y="445795"/>
                  </a:lnTo>
                  <a:lnTo>
                    <a:pt x="412140" y="436880"/>
                  </a:lnTo>
                  <a:lnTo>
                    <a:pt x="411048" y="436486"/>
                  </a:lnTo>
                  <a:lnTo>
                    <a:pt x="400888" y="437057"/>
                  </a:lnTo>
                  <a:lnTo>
                    <a:pt x="400291" y="436676"/>
                  </a:lnTo>
                  <a:lnTo>
                    <a:pt x="397241" y="433030"/>
                  </a:lnTo>
                  <a:lnTo>
                    <a:pt x="392350" y="426537"/>
                  </a:lnTo>
                  <a:lnTo>
                    <a:pt x="387036" y="420723"/>
                  </a:lnTo>
                  <a:lnTo>
                    <a:pt x="382714" y="419112"/>
                  </a:lnTo>
                  <a:lnTo>
                    <a:pt x="383837" y="426566"/>
                  </a:lnTo>
                  <a:lnTo>
                    <a:pt x="393094" y="431144"/>
                  </a:lnTo>
                  <a:lnTo>
                    <a:pt x="391502" y="437934"/>
                  </a:lnTo>
                  <a:lnTo>
                    <a:pt x="369063" y="445127"/>
                  </a:lnTo>
                  <a:lnTo>
                    <a:pt x="360187" y="439985"/>
                  </a:lnTo>
                  <a:lnTo>
                    <a:pt x="358813" y="425975"/>
                  </a:lnTo>
                  <a:lnTo>
                    <a:pt x="358876" y="406565"/>
                  </a:lnTo>
                  <a:lnTo>
                    <a:pt x="351041" y="406518"/>
                  </a:lnTo>
                  <a:lnTo>
                    <a:pt x="349100" y="404918"/>
                  </a:lnTo>
                  <a:lnTo>
                    <a:pt x="350164" y="401630"/>
                  </a:lnTo>
                  <a:lnTo>
                    <a:pt x="351345" y="396519"/>
                  </a:lnTo>
                  <a:lnTo>
                    <a:pt x="351384" y="386269"/>
                  </a:lnTo>
                  <a:lnTo>
                    <a:pt x="350804" y="375251"/>
                  </a:lnTo>
                  <a:lnTo>
                    <a:pt x="348792" y="353377"/>
                  </a:lnTo>
                  <a:lnTo>
                    <a:pt x="343255" y="343865"/>
                  </a:lnTo>
                  <a:lnTo>
                    <a:pt x="351345" y="348843"/>
                  </a:lnTo>
                  <a:lnTo>
                    <a:pt x="351675" y="347624"/>
                  </a:lnTo>
                  <a:lnTo>
                    <a:pt x="353009" y="345236"/>
                  </a:lnTo>
                  <a:lnTo>
                    <a:pt x="353860" y="341312"/>
                  </a:lnTo>
                  <a:lnTo>
                    <a:pt x="349139" y="339685"/>
                  </a:lnTo>
                  <a:lnTo>
                    <a:pt x="348776" y="335889"/>
                  </a:lnTo>
                  <a:lnTo>
                    <a:pt x="351581" y="332293"/>
                  </a:lnTo>
                  <a:lnTo>
                    <a:pt x="356361" y="331266"/>
                  </a:lnTo>
                  <a:lnTo>
                    <a:pt x="353529" y="327025"/>
                  </a:lnTo>
                  <a:lnTo>
                    <a:pt x="346328" y="329996"/>
                  </a:lnTo>
                  <a:lnTo>
                    <a:pt x="346328" y="322491"/>
                  </a:lnTo>
                  <a:lnTo>
                    <a:pt x="355238" y="318514"/>
                  </a:lnTo>
                  <a:lnTo>
                    <a:pt x="361043" y="312404"/>
                  </a:lnTo>
                  <a:lnTo>
                    <a:pt x="365451" y="305374"/>
                  </a:lnTo>
                  <a:lnTo>
                    <a:pt x="370433" y="298348"/>
                  </a:lnTo>
                  <a:lnTo>
                    <a:pt x="375399" y="303771"/>
                  </a:lnTo>
                  <a:lnTo>
                    <a:pt x="377697" y="301155"/>
                  </a:lnTo>
                  <a:lnTo>
                    <a:pt x="380900" y="293851"/>
                  </a:lnTo>
                  <a:lnTo>
                    <a:pt x="378334" y="287796"/>
                  </a:lnTo>
                  <a:lnTo>
                    <a:pt x="371999" y="283715"/>
                  </a:lnTo>
                  <a:lnTo>
                    <a:pt x="363893" y="282333"/>
                  </a:lnTo>
                  <a:lnTo>
                    <a:pt x="367080" y="277127"/>
                  </a:lnTo>
                  <a:lnTo>
                    <a:pt x="378512" y="279894"/>
                  </a:lnTo>
                  <a:lnTo>
                    <a:pt x="381457" y="274802"/>
                  </a:lnTo>
                  <a:lnTo>
                    <a:pt x="373937" y="269383"/>
                  </a:lnTo>
                  <a:lnTo>
                    <a:pt x="370797" y="263745"/>
                  </a:lnTo>
                  <a:lnTo>
                    <a:pt x="370164" y="257048"/>
                  </a:lnTo>
                  <a:lnTo>
                    <a:pt x="370166" y="248450"/>
                  </a:lnTo>
                  <a:lnTo>
                    <a:pt x="362635" y="260997"/>
                  </a:lnTo>
                  <a:lnTo>
                    <a:pt x="352932" y="254863"/>
                  </a:lnTo>
                  <a:lnTo>
                    <a:pt x="364083" y="248005"/>
                  </a:lnTo>
                  <a:lnTo>
                    <a:pt x="362953" y="243078"/>
                  </a:lnTo>
                  <a:lnTo>
                    <a:pt x="353974" y="235445"/>
                  </a:lnTo>
                  <a:lnTo>
                    <a:pt x="353263" y="230568"/>
                  </a:lnTo>
                  <a:lnTo>
                    <a:pt x="361403" y="220433"/>
                  </a:lnTo>
                  <a:lnTo>
                    <a:pt x="361391" y="219595"/>
                  </a:lnTo>
                  <a:lnTo>
                    <a:pt x="354202" y="208989"/>
                  </a:lnTo>
                  <a:lnTo>
                    <a:pt x="354022" y="202284"/>
                  </a:lnTo>
                  <a:lnTo>
                    <a:pt x="363893" y="198259"/>
                  </a:lnTo>
                  <a:lnTo>
                    <a:pt x="370083" y="198048"/>
                  </a:lnTo>
                  <a:lnTo>
                    <a:pt x="370522" y="199599"/>
                  </a:lnTo>
                  <a:lnTo>
                    <a:pt x="368275" y="202988"/>
                  </a:lnTo>
                  <a:lnTo>
                    <a:pt x="366407" y="208292"/>
                  </a:lnTo>
                  <a:lnTo>
                    <a:pt x="371043" y="207518"/>
                  </a:lnTo>
                  <a:lnTo>
                    <a:pt x="372363" y="210921"/>
                  </a:lnTo>
                  <a:lnTo>
                    <a:pt x="375894" y="209600"/>
                  </a:lnTo>
                  <a:lnTo>
                    <a:pt x="384340" y="198335"/>
                  </a:lnTo>
                  <a:lnTo>
                    <a:pt x="385229" y="198259"/>
                  </a:lnTo>
                  <a:lnTo>
                    <a:pt x="390171" y="202776"/>
                  </a:lnTo>
                  <a:lnTo>
                    <a:pt x="391882" y="211664"/>
                  </a:lnTo>
                  <a:lnTo>
                    <a:pt x="395600" y="215733"/>
                  </a:lnTo>
                  <a:lnTo>
                    <a:pt x="406565" y="205790"/>
                  </a:lnTo>
                  <a:lnTo>
                    <a:pt x="408000" y="204012"/>
                  </a:lnTo>
                  <a:lnTo>
                    <a:pt x="406374" y="195021"/>
                  </a:lnTo>
                  <a:lnTo>
                    <a:pt x="414083" y="200774"/>
                  </a:lnTo>
                  <a:lnTo>
                    <a:pt x="408919" y="194432"/>
                  </a:lnTo>
                  <a:lnTo>
                    <a:pt x="406820" y="188323"/>
                  </a:lnTo>
                  <a:lnTo>
                    <a:pt x="404591" y="184359"/>
                  </a:lnTo>
                  <a:lnTo>
                    <a:pt x="399033" y="184454"/>
                  </a:lnTo>
                  <a:lnTo>
                    <a:pt x="408977" y="173292"/>
                  </a:lnTo>
                  <a:lnTo>
                    <a:pt x="412043" y="164068"/>
                  </a:lnTo>
                  <a:lnTo>
                    <a:pt x="409229" y="154372"/>
                  </a:lnTo>
                  <a:lnTo>
                    <a:pt x="401535" y="141795"/>
                  </a:lnTo>
                  <a:lnTo>
                    <a:pt x="415340" y="150571"/>
                  </a:lnTo>
                  <a:lnTo>
                    <a:pt x="425335" y="139620"/>
                  </a:lnTo>
                  <a:lnTo>
                    <a:pt x="420544" y="133300"/>
                  </a:lnTo>
                  <a:lnTo>
                    <a:pt x="410958" y="128402"/>
                  </a:lnTo>
                  <a:lnTo>
                    <a:pt x="406565" y="121716"/>
                  </a:lnTo>
                  <a:lnTo>
                    <a:pt x="422114" y="113224"/>
                  </a:lnTo>
                  <a:lnTo>
                    <a:pt x="434432" y="115249"/>
                  </a:lnTo>
                  <a:lnTo>
                    <a:pt x="440029" y="125842"/>
                  </a:lnTo>
                  <a:lnTo>
                    <a:pt x="435419" y="143052"/>
                  </a:lnTo>
                  <a:lnTo>
                    <a:pt x="449826" y="140090"/>
                  </a:lnTo>
                  <a:lnTo>
                    <a:pt x="453488" y="133881"/>
                  </a:lnTo>
                  <a:lnTo>
                    <a:pt x="453764" y="125355"/>
                  </a:lnTo>
                  <a:lnTo>
                    <a:pt x="458012" y="115443"/>
                  </a:lnTo>
                  <a:lnTo>
                    <a:pt x="457492" y="120357"/>
                  </a:lnTo>
                  <a:lnTo>
                    <a:pt x="463905" y="126568"/>
                  </a:lnTo>
                  <a:lnTo>
                    <a:pt x="464286" y="127990"/>
                  </a:lnTo>
                  <a:lnTo>
                    <a:pt x="466788" y="127990"/>
                  </a:lnTo>
                  <a:lnTo>
                    <a:pt x="471804" y="122974"/>
                  </a:lnTo>
                  <a:lnTo>
                    <a:pt x="469979" y="118943"/>
                  </a:lnTo>
                  <a:lnTo>
                    <a:pt x="468375" y="115971"/>
                  </a:lnTo>
                  <a:lnTo>
                    <a:pt x="469115" y="112106"/>
                  </a:lnTo>
                  <a:lnTo>
                    <a:pt x="474319" y="105397"/>
                  </a:lnTo>
                  <a:lnTo>
                    <a:pt x="468363" y="100139"/>
                  </a:lnTo>
                  <a:lnTo>
                    <a:pt x="467969" y="90487"/>
                  </a:lnTo>
                  <a:lnTo>
                    <a:pt x="464286" y="82816"/>
                  </a:lnTo>
                  <a:lnTo>
                    <a:pt x="458066" y="80417"/>
                  </a:lnTo>
                  <a:lnTo>
                    <a:pt x="457392" y="78214"/>
                  </a:lnTo>
                  <a:lnTo>
                    <a:pt x="464286" y="75285"/>
                  </a:lnTo>
                  <a:lnTo>
                    <a:pt x="461048" y="70370"/>
                  </a:lnTo>
                  <a:lnTo>
                    <a:pt x="454825" y="68580"/>
                  </a:lnTo>
                  <a:lnTo>
                    <a:pt x="454240" y="66497"/>
                  </a:lnTo>
                  <a:lnTo>
                    <a:pt x="479336" y="35128"/>
                  </a:lnTo>
                  <a:lnTo>
                    <a:pt x="483184" y="34810"/>
                  </a:lnTo>
                  <a:lnTo>
                    <a:pt x="484352" y="35128"/>
                  </a:lnTo>
                  <a:lnTo>
                    <a:pt x="482541" y="31276"/>
                  </a:lnTo>
                  <a:lnTo>
                    <a:pt x="484836" y="26352"/>
                  </a:lnTo>
                  <a:lnTo>
                    <a:pt x="488772" y="24562"/>
                  </a:lnTo>
                  <a:lnTo>
                    <a:pt x="491883" y="30111"/>
                  </a:lnTo>
                  <a:lnTo>
                    <a:pt x="495426" y="25641"/>
                  </a:lnTo>
                  <a:lnTo>
                    <a:pt x="492239" y="20675"/>
                  </a:lnTo>
                  <a:lnTo>
                    <a:pt x="496900" y="15049"/>
                  </a:lnTo>
                  <a:lnTo>
                    <a:pt x="446693" y="20745"/>
                  </a:lnTo>
                  <a:lnTo>
                    <a:pt x="423169" y="16985"/>
                  </a:lnTo>
                  <a:lnTo>
                    <a:pt x="401535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5730151" y="215462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6591" y="0"/>
                  </a:moveTo>
                  <a:lnTo>
                    <a:pt x="152" y="7442"/>
                  </a:lnTo>
                  <a:lnTo>
                    <a:pt x="0" y="10071"/>
                  </a:lnTo>
                  <a:lnTo>
                    <a:pt x="9093" y="15062"/>
                  </a:lnTo>
                  <a:lnTo>
                    <a:pt x="9309" y="3365"/>
                  </a:lnTo>
                  <a:lnTo>
                    <a:pt x="6997" y="3022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5991669" y="2192273"/>
              <a:ext cx="86360" cy="122555"/>
            </a:xfrm>
            <a:custGeom>
              <a:avLst/>
              <a:gdLst/>
              <a:ahLst/>
              <a:cxnLst/>
              <a:rect l="l" t="t" r="r" b="b"/>
              <a:pathLst>
                <a:path w="86360" h="122555">
                  <a:moveTo>
                    <a:pt x="11087" y="110426"/>
                  </a:moveTo>
                  <a:lnTo>
                    <a:pt x="2641" y="104546"/>
                  </a:lnTo>
                  <a:lnTo>
                    <a:pt x="0" y="111734"/>
                  </a:lnTo>
                  <a:lnTo>
                    <a:pt x="1054" y="119214"/>
                  </a:lnTo>
                  <a:lnTo>
                    <a:pt x="2501" y="122085"/>
                  </a:lnTo>
                  <a:lnTo>
                    <a:pt x="5295" y="116522"/>
                  </a:lnTo>
                  <a:lnTo>
                    <a:pt x="6070" y="117957"/>
                  </a:lnTo>
                  <a:lnTo>
                    <a:pt x="6870" y="116332"/>
                  </a:lnTo>
                  <a:lnTo>
                    <a:pt x="10401" y="110985"/>
                  </a:lnTo>
                  <a:lnTo>
                    <a:pt x="11087" y="110426"/>
                  </a:lnTo>
                  <a:close/>
                </a:path>
                <a:path w="86360" h="122555">
                  <a:moveTo>
                    <a:pt x="85852" y="13766"/>
                  </a:moveTo>
                  <a:lnTo>
                    <a:pt x="85839" y="7480"/>
                  </a:lnTo>
                  <a:lnTo>
                    <a:pt x="82003" y="3098"/>
                  </a:lnTo>
                  <a:lnTo>
                    <a:pt x="72580" y="0"/>
                  </a:lnTo>
                  <a:lnTo>
                    <a:pt x="72224" y="7886"/>
                  </a:lnTo>
                  <a:lnTo>
                    <a:pt x="71259" y="15544"/>
                  </a:lnTo>
                  <a:lnTo>
                    <a:pt x="72517" y="22339"/>
                  </a:lnTo>
                  <a:lnTo>
                    <a:pt x="78854" y="27609"/>
                  </a:lnTo>
                  <a:lnTo>
                    <a:pt x="78930" y="27266"/>
                  </a:lnTo>
                  <a:lnTo>
                    <a:pt x="82854" y="26936"/>
                  </a:lnTo>
                  <a:lnTo>
                    <a:pt x="83870" y="22593"/>
                  </a:lnTo>
                  <a:lnTo>
                    <a:pt x="85852" y="13766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3" name="object 253" descr=""/>
          <p:cNvSpPr/>
          <p:nvPr/>
        </p:nvSpPr>
        <p:spPr>
          <a:xfrm>
            <a:off x="5907392" y="2101924"/>
            <a:ext cx="28575" cy="57785"/>
          </a:xfrm>
          <a:custGeom>
            <a:avLst/>
            <a:gdLst/>
            <a:ahLst/>
            <a:cxnLst/>
            <a:rect l="l" t="t" r="r" b="b"/>
            <a:pathLst>
              <a:path w="28575" h="57785">
                <a:moveTo>
                  <a:pt x="17564" y="0"/>
                </a:moveTo>
                <a:lnTo>
                  <a:pt x="0" y="3771"/>
                </a:lnTo>
                <a:lnTo>
                  <a:pt x="9258" y="13243"/>
                </a:lnTo>
                <a:lnTo>
                  <a:pt x="10429" y="19003"/>
                </a:lnTo>
                <a:lnTo>
                  <a:pt x="6386" y="24990"/>
                </a:lnTo>
                <a:lnTo>
                  <a:pt x="0" y="35140"/>
                </a:lnTo>
                <a:lnTo>
                  <a:pt x="7275" y="41431"/>
                </a:lnTo>
                <a:lnTo>
                  <a:pt x="5953" y="47817"/>
                </a:lnTo>
                <a:lnTo>
                  <a:pt x="2596" y="53509"/>
                </a:lnTo>
                <a:lnTo>
                  <a:pt x="3771" y="57721"/>
                </a:lnTo>
                <a:lnTo>
                  <a:pt x="13120" y="50614"/>
                </a:lnTo>
                <a:lnTo>
                  <a:pt x="16279" y="40120"/>
                </a:lnTo>
                <a:lnTo>
                  <a:pt x="16007" y="28076"/>
                </a:lnTo>
                <a:lnTo>
                  <a:pt x="15062" y="16319"/>
                </a:lnTo>
                <a:lnTo>
                  <a:pt x="18042" y="13879"/>
                </a:lnTo>
                <a:lnTo>
                  <a:pt x="21274" y="15909"/>
                </a:lnTo>
                <a:lnTo>
                  <a:pt x="24536" y="18144"/>
                </a:lnTo>
                <a:lnTo>
                  <a:pt x="27609" y="16319"/>
                </a:lnTo>
                <a:lnTo>
                  <a:pt x="28066" y="15481"/>
                </a:lnTo>
                <a:lnTo>
                  <a:pt x="18910" y="2171"/>
                </a:lnTo>
                <a:lnTo>
                  <a:pt x="17564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5901369" y="1881414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518" y="0"/>
                </a:moveTo>
                <a:lnTo>
                  <a:pt x="1006" y="2171"/>
                </a:lnTo>
                <a:lnTo>
                  <a:pt x="475" y="5330"/>
                </a:lnTo>
                <a:lnTo>
                  <a:pt x="0" y="10366"/>
                </a:lnTo>
                <a:lnTo>
                  <a:pt x="1910" y="12558"/>
                </a:lnTo>
                <a:lnTo>
                  <a:pt x="8537" y="7188"/>
                </a:lnTo>
                <a:lnTo>
                  <a:pt x="7762" y="6464"/>
                </a:lnTo>
                <a:lnTo>
                  <a:pt x="10518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6016116" y="1770658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11734" y="0"/>
                </a:moveTo>
                <a:lnTo>
                  <a:pt x="6413" y="533"/>
                </a:lnTo>
                <a:lnTo>
                  <a:pt x="0" y="2425"/>
                </a:lnTo>
                <a:lnTo>
                  <a:pt x="1701" y="8775"/>
                </a:lnTo>
                <a:lnTo>
                  <a:pt x="2133" y="9626"/>
                </a:lnTo>
                <a:lnTo>
                  <a:pt x="10312" y="6819"/>
                </a:lnTo>
                <a:lnTo>
                  <a:pt x="14249" y="7531"/>
                </a:lnTo>
                <a:lnTo>
                  <a:pt x="14770" y="4648"/>
                </a:lnTo>
                <a:lnTo>
                  <a:pt x="13246" y="2146"/>
                </a:lnTo>
                <a:lnTo>
                  <a:pt x="11734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5858459" y="182453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422" y="0"/>
                </a:moveTo>
                <a:lnTo>
                  <a:pt x="0" y="1325"/>
                </a:lnTo>
                <a:lnTo>
                  <a:pt x="3757" y="6343"/>
                </a:lnTo>
                <a:lnTo>
                  <a:pt x="4850" y="5937"/>
                </a:lnTo>
                <a:lnTo>
                  <a:pt x="7186" y="6559"/>
                </a:lnTo>
                <a:lnTo>
                  <a:pt x="8774" y="6343"/>
                </a:lnTo>
                <a:lnTo>
                  <a:pt x="3766" y="1846"/>
                </a:lnTo>
                <a:lnTo>
                  <a:pt x="422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5877280" y="2157157"/>
            <a:ext cx="5080" cy="14604"/>
          </a:xfrm>
          <a:custGeom>
            <a:avLst/>
            <a:gdLst/>
            <a:ahLst/>
            <a:cxnLst/>
            <a:rect l="l" t="t" r="r" b="b"/>
            <a:pathLst>
              <a:path w="5079" h="14605">
                <a:moveTo>
                  <a:pt x="4152" y="0"/>
                </a:moveTo>
                <a:lnTo>
                  <a:pt x="279" y="5130"/>
                </a:lnTo>
                <a:lnTo>
                  <a:pt x="0" y="5003"/>
                </a:lnTo>
                <a:lnTo>
                  <a:pt x="0" y="10020"/>
                </a:lnTo>
                <a:lnTo>
                  <a:pt x="215" y="9867"/>
                </a:lnTo>
                <a:lnTo>
                  <a:pt x="1892" y="14592"/>
                </a:lnTo>
                <a:lnTo>
                  <a:pt x="5016" y="8762"/>
                </a:lnTo>
                <a:lnTo>
                  <a:pt x="415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5909792" y="1903665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114" y="0"/>
                </a:moveTo>
                <a:lnTo>
                  <a:pt x="0" y="1650"/>
                </a:lnTo>
                <a:lnTo>
                  <a:pt x="165" y="3365"/>
                </a:lnTo>
                <a:lnTo>
                  <a:pt x="114" y="5016"/>
                </a:lnTo>
                <a:lnTo>
                  <a:pt x="2043" y="4439"/>
                </a:lnTo>
                <a:lnTo>
                  <a:pt x="5076" y="3441"/>
                </a:lnTo>
                <a:lnTo>
                  <a:pt x="5629" y="1976"/>
                </a:lnTo>
                <a:lnTo>
                  <a:pt x="114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5813501" y="2262541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39">
                <a:moveTo>
                  <a:pt x="12330" y="0"/>
                </a:moveTo>
                <a:lnTo>
                  <a:pt x="8899" y="4362"/>
                </a:lnTo>
                <a:lnTo>
                  <a:pt x="3497" y="13514"/>
                </a:lnTo>
                <a:lnTo>
                  <a:pt x="0" y="22811"/>
                </a:lnTo>
                <a:lnTo>
                  <a:pt x="2284" y="27609"/>
                </a:lnTo>
                <a:lnTo>
                  <a:pt x="12764" y="25017"/>
                </a:lnTo>
                <a:lnTo>
                  <a:pt x="19170" y="13919"/>
                </a:lnTo>
                <a:lnTo>
                  <a:pt x="19645" y="2763"/>
                </a:lnTo>
                <a:lnTo>
                  <a:pt x="12330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5960686" y="1833396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60">
                <a:moveTo>
                  <a:pt x="5684" y="0"/>
                </a:moveTo>
                <a:lnTo>
                  <a:pt x="0" y="5333"/>
                </a:lnTo>
                <a:lnTo>
                  <a:pt x="1735" y="13171"/>
                </a:lnTo>
                <a:lnTo>
                  <a:pt x="7327" y="20068"/>
                </a:lnTo>
                <a:lnTo>
                  <a:pt x="13215" y="22580"/>
                </a:lnTo>
                <a:lnTo>
                  <a:pt x="18593" y="17737"/>
                </a:lnTo>
                <a:lnTo>
                  <a:pt x="18661" y="9185"/>
                </a:lnTo>
                <a:lnTo>
                  <a:pt x="14123" y="1685"/>
                </a:lnTo>
                <a:lnTo>
                  <a:pt x="5684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5927471" y="2288224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9368" y="0"/>
                </a:moveTo>
                <a:lnTo>
                  <a:pt x="13581" y="1836"/>
                </a:lnTo>
                <a:lnTo>
                  <a:pt x="7276" y="7795"/>
                </a:lnTo>
                <a:lnTo>
                  <a:pt x="0" y="13217"/>
                </a:lnTo>
                <a:lnTo>
                  <a:pt x="2933" y="13674"/>
                </a:lnTo>
                <a:lnTo>
                  <a:pt x="11861" y="19364"/>
                </a:lnTo>
                <a:lnTo>
                  <a:pt x="12547" y="19491"/>
                </a:lnTo>
                <a:lnTo>
                  <a:pt x="25095" y="6943"/>
                </a:lnTo>
                <a:lnTo>
                  <a:pt x="19368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2" name="object 262" descr=""/>
          <p:cNvGrpSpPr/>
          <p:nvPr/>
        </p:nvGrpSpPr>
        <p:grpSpPr>
          <a:xfrm>
            <a:off x="5778144" y="2174226"/>
            <a:ext cx="20955" cy="70485"/>
            <a:chOff x="5778144" y="2174226"/>
            <a:chExt cx="20955" cy="70485"/>
          </a:xfrm>
        </p:grpSpPr>
        <p:sp>
          <p:nvSpPr>
            <p:cNvPr id="263" name="object 263" descr=""/>
            <p:cNvSpPr/>
            <p:nvPr/>
          </p:nvSpPr>
          <p:spPr>
            <a:xfrm>
              <a:off x="5780611" y="2174226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4" h="16510">
                  <a:moveTo>
                    <a:pt x="15808" y="0"/>
                  </a:moveTo>
                  <a:lnTo>
                    <a:pt x="7578" y="482"/>
                  </a:lnTo>
                  <a:lnTo>
                    <a:pt x="1136" y="4182"/>
                  </a:lnTo>
                  <a:lnTo>
                    <a:pt x="0" y="11061"/>
                  </a:lnTo>
                  <a:lnTo>
                    <a:pt x="3906" y="16416"/>
                  </a:lnTo>
                  <a:lnTo>
                    <a:pt x="12595" y="15544"/>
                  </a:lnTo>
                  <a:lnTo>
                    <a:pt x="18132" y="12738"/>
                  </a:lnTo>
                  <a:lnTo>
                    <a:pt x="15808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5778144" y="2232122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13149" y="0"/>
                  </a:moveTo>
                  <a:lnTo>
                    <a:pt x="0" y="307"/>
                  </a:lnTo>
                  <a:lnTo>
                    <a:pt x="1205" y="9492"/>
                  </a:lnTo>
                  <a:lnTo>
                    <a:pt x="5059" y="11977"/>
                  </a:lnTo>
                  <a:lnTo>
                    <a:pt x="9835" y="11135"/>
                  </a:lnTo>
                  <a:lnTo>
                    <a:pt x="13804" y="10340"/>
                  </a:lnTo>
                  <a:lnTo>
                    <a:pt x="16319" y="7838"/>
                  </a:lnTo>
                  <a:lnTo>
                    <a:pt x="16435" y="3881"/>
                  </a:lnTo>
                  <a:lnTo>
                    <a:pt x="17003" y="1229"/>
                  </a:lnTo>
                  <a:lnTo>
                    <a:pt x="13149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5" name="object 265" descr=""/>
          <p:cNvSpPr/>
          <p:nvPr/>
        </p:nvSpPr>
        <p:spPr>
          <a:xfrm>
            <a:off x="5981191" y="1948839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10274" y="0"/>
                </a:moveTo>
                <a:lnTo>
                  <a:pt x="1193" y="12"/>
                </a:lnTo>
                <a:lnTo>
                  <a:pt x="0" y="17526"/>
                </a:lnTo>
                <a:lnTo>
                  <a:pt x="7759" y="17564"/>
                </a:lnTo>
                <a:lnTo>
                  <a:pt x="11610" y="14826"/>
                </a:lnTo>
                <a:lnTo>
                  <a:pt x="15389" y="8782"/>
                </a:lnTo>
                <a:lnTo>
                  <a:pt x="15982" y="2737"/>
                </a:lnTo>
                <a:lnTo>
                  <a:pt x="10274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5901304" y="2314335"/>
            <a:ext cx="10160" cy="21590"/>
          </a:xfrm>
          <a:custGeom>
            <a:avLst/>
            <a:gdLst/>
            <a:ahLst/>
            <a:cxnLst/>
            <a:rect l="l" t="t" r="r" b="b"/>
            <a:pathLst>
              <a:path w="10160" h="21589">
                <a:moveTo>
                  <a:pt x="8842" y="0"/>
                </a:moveTo>
                <a:lnTo>
                  <a:pt x="1071" y="911"/>
                </a:lnTo>
                <a:lnTo>
                  <a:pt x="591" y="8411"/>
                </a:lnTo>
                <a:lnTo>
                  <a:pt x="0" y="12536"/>
                </a:lnTo>
                <a:lnTo>
                  <a:pt x="573" y="15868"/>
                </a:lnTo>
                <a:lnTo>
                  <a:pt x="3586" y="20990"/>
                </a:lnTo>
                <a:lnTo>
                  <a:pt x="7481" y="12764"/>
                </a:lnTo>
                <a:lnTo>
                  <a:pt x="10106" y="4859"/>
                </a:lnTo>
                <a:lnTo>
                  <a:pt x="8842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5959250" y="1930817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4" h="23494">
                <a:moveTo>
                  <a:pt x="10905" y="0"/>
                </a:moveTo>
                <a:lnTo>
                  <a:pt x="4605" y="457"/>
                </a:lnTo>
                <a:lnTo>
                  <a:pt x="0" y="3937"/>
                </a:lnTo>
                <a:lnTo>
                  <a:pt x="400" y="11066"/>
                </a:lnTo>
                <a:lnTo>
                  <a:pt x="4161" y="18536"/>
                </a:lnTo>
                <a:lnTo>
                  <a:pt x="9635" y="23037"/>
                </a:lnTo>
                <a:lnTo>
                  <a:pt x="11514" y="21958"/>
                </a:lnTo>
                <a:lnTo>
                  <a:pt x="10905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5940018" y="2272588"/>
            <a:ext cx="59055" cy="38100"/>
          </a:xfrm>
          <a:custGeom>
            <a:avLst/>
            <a:gdLst/>
            <a:ahLst/>
            <a:cxnLst/>
            <a:rect l="l" t="t" r="r" b="b"/>
            <a:pathLst>
              <a:path w="59054" h="38100">
                <a:moveTo>
                  <a:pt x="16040" y="30264"/>
                </a:moveTo>
                <a:lnTo>
                  <a:pt x="12547" y="22580"/>
                </a:lnTo>
                <a:lnTo>
                  <a:pt x="0" y="35128"/>
                </a:lnTo>
                <a:lnTo>
                  <a:pt x="4089" y="35915"/>
                </a:lnTo>
                <a:lnTo>
                  <a:pt x="7086" y="37922"/>
                </a:lnTo>
                <a:lnTo>
                  <a:pt x="11290" y="37642"/>
                </a:lnTo>
                <a:lnTo>
                  <a:pt x="15455" y="30683"/>
                </a:lnTo>
                <a:lnTo>
                  <a:pt x="16040" y="30264"/>
                </a:lnTo>
                <a:close/>
              </a:path>
              <a:path w="59054" h="38100">
                <a:moveTo>
                  <a:pt x="58966" y="20078"/>
                </a:moveTo>
                <a:lnTo>
                  <a:pt x="56451" y="0"/>
                </a:lnTo>
                <a:lnTo>
                  <a:pt x="51422" y="3949"/>
                </a:lnTo>
                <a:lnTo>
                  <a:pt x="50800" y="10198"/>
                </a:lnTo>
                <a:lnTo>
                  <a:pt x="53632" y="16370"/>
                </a:lnTo>
                <a:lnTo>
                  <a:pt x="58966" y="20078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5949987" y="2039186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8851" y="0"/>
                </a:moveTo>
                <a:lnTo>
                  <a:pt x="6057" y="838"/>
                </a:lnTo>
                <a:lnTo>
                  <a:pt x="0" y="12776"/>
                </a:lnTo>
                <a:lnTo>
                  <a:pt x="3835" y="15062"/>
                </a:lnTo>
                <a:lnTo>
                  <a:pt x="9785" y="13724"/>
                </a:lnTo>
                <a:lnTo>
                  <a:pt x="15016" y="7212"/>
                </a:lnTo>
                <a:lnTo>
                  <a:pt x="15910" y="858"/>
                </a:lnTo>
                <a:lnTo>
                  <a:pt x="8851" y="0"/>
                </a:lnTo>
                <a:close/>
              </a:path>
            </a:pathLst>
          </a:custGeom>
          <a:solidFill>
            <a:srgbClr val="EEBF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5945416" y="1956179"/>
            <a:ext cx="17145" cy="15875"/>
          </a:xfrm>
          <a:custGeom>
            <a:avLst/>
            <a:gdLst/>
            <a:ahLst/>
            <a:cxnLst/>
            <a:rect l="l" t="t" r="r" b="b"/>
            <a:pathLst>
              <a:path w="17145" h="15875">
                <a:moveTo>
                  <a:pt x="12547" y="0"/>
                </a:moveTo>
                <a:lnTo>
                  <a:pt x="0" y="11429"/>
                </a:lnTo>
                <a:lnTo>
                  <a:pt x="3390" y="15252"/>
                </a:lnTo>
                <a:lnTo>
                  <a:pt x="10723" y="14897"/>
                </a:lnTo>
                <a:lnTo>
                  <a:pt x="15770" y="9983"/>
                </a:lnTo>
                <a:lnTo>
                  <a:pt x="17135" y="3938"/>
                </a:lnTo>
                <a:lnTo>
                  <a:pt x="13423" y="190"/>
                </a:lnTo>
                <a:lnTo>
                  <a:pt x="12547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1" name="object 271" descr=""/>
          <p:cNvGrpSpPr/>
          <p:nvPr/>
        </p:nvGrpSpPr>
        <p:grpSpPr>
          <a:xfrm>
            <a:off x="5946163" y="2305213"/>
            <a:ext cx="28575" cy="33020"/>
            <a:chOff x="5946163" y="2305213"/>
            <a:chExt cx="28575" cy="33020"/>
          </a:xfrm>
        </p:grpSpPr>
        <p:sp>
          <p:nvSpPr>
            <p:cNvPr id="272" name="object 272" descr=""/>
            <p:cNvSpPr/>
            <p:nvPr/>
          </p:nvSpPr>
          <p:spPr>
            <a:xfrm>
              <a:off x="5946163" y="2321050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4">
                  <a:moveTo>
                    <a:pt x="14492" y="0"/>
                  </a:moveTo>
                  <a:lnTo>
                    <a:pt x="2643" y="1727"/>
                  </a:lnTo>
                  <a:lnTo>
                    <a:pt x="0" y="4621"/>
                  </a:lnTo>
                  <a:lnTo>
                    <a:pt x="2775" y="9748"/>
                  </a:lnTo>
                  <a:lnTo>
                    <a:pt x="7367" y="14630"/>
                  </a:lnTo>
                  <a:lnTo>
                    <a:pt x="10174" y="16789"/>
                  </a:lnTo>
                  <a:lnTo>
                    <a:pt x="14009" y="16624"/>
                  </a:lnTo>
                  <a:lnTo>
                    <a:pt x="14492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962916" y="230521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3454" y="0"/>
                  </a:moveTo>
                  <a:lnTo>
                    <a:pt x="37" y="3282"/>
                  </a:lnTo>
                  <a:lnTo>
                    <a:pt x="0" y="8150"/>
                  </a:lnTo>
                  <a:lnTo>
                    <a:pt x="2943" y="12080"/>
                  </a:lnTo>
                  <a:lnTo>
                    <a:pt x="8470" y="12547"/>
                  </a:lnTo>
                  <a:lnTo>
                    <a:pt x="11759" y="9302"/>
                  </a:lnTo>
                  <a:lnTo>
                    <a:pt x="10744" y="4764"/>
                  </a:lnTo>
                  <a:lnTo>
                    <a:pt x="7338" y="980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4" name="object 274" descr=""/>
          <p:cNvSpPr/>
          <p:nvPr/>
        </p:nvSpPr>
        <p:spPr>
          <a:xfrm>
            <a:off x="5855015" y="221880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69">
                <a:moveTo>
                  <a:pt x="7977" y="0"/>
                </a:moveTo>
                <a:lnTo>
                  <a:pt x="3443" y="1079"/>
                </a:lnTo>
                <a:lnTo>
                  <a:pt x="0" y="4467"/>
                </a:lnTo>
                <a:lnTo>
                  <a:pt x="1765" y="9539"/>
                </a:lnTo>
                <a:lnTo>
                  <a:pt x="6252" y="13518"/>
                </a:lnTo>
                <a:lnTo>
                  <a:pt x="10974" y="13627"/>
                </a:lnTo>
                <a:lnTo>
                  <a:pt x="15686" y="10375"/>
                </a:lnTo>
                <a:lnTo>
                  <a:pt x="7977" y="0"/>
                </a:lnTo>
                <a:close/>
              </a:path>
            </a:pathLst>
          </a:custGeom>
          <a:solidFill>
            <a:srgbClr val="EEBF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/>
          <p:nvPr/>
        </p:nvSpPr>
        <p:spPr>
          <a:xfrm>
            <a:off x="5984906" y="222370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8617" y="0"/>
                </a:moveTo>
                <a:lnTo>
                  <a:pt x="4045" y="1193"/>
                </a:lnTo>
                <a:lnTo>
                  <a:pt x="0" y="6406"/>
                </a:lnTo>
                <a:lnTo>
                  <a:pt x="4810" y="12731"/>
                </a:lnTo>
                <a:lnTo>
                  <a:pt x="10806" y="14856"/>
                </a:lnTo>
                <a:lnTo>
                  <a:pt x="10319" y="7467"/>
                </a:lnTo>
                <a:lnTo>
                  <a:pt x="9112" y="4787"/>
                </a:lnTo>
                <a:lnTo>
                  <a:pt x="8617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5942520" y="2151683"/>
            <a:ext cx="16510" cy="13970"/>
          </a:xfrm>
          <a:custGeom>
            <a:avLst/>
            <a:gdLst/>
            <a:ahLst/>
            <a:cxnLst/>
            <a:rect l="l" t="t" r="r" b="b"/>
            <a:pathLst>
              <a:path w="16510" h="13969">
                <a:moveTo>
                  <a:pt x="5600" y="0"/>
                </a:moveTo>
                <a:lnTo>
                  <a:pt x="3772" y="431"/>
                </a:lnTo>
                <a:lnTo>
                  <a:pt x="0" y="4031"/>
                </a:lnTo>
                <a:lnTo>
                  <a:pt x="979" y="9496"/>
                </a:lnTo>
                <a:lnTo>
                  <a:pt x="5238" y="13565"/>
                </a:lnTo>
                <a:lnTo>
                  <a:pt x="11303" y="12979"/>
                </a:lnTo>
                <a:lnTo>
                  <a:pt x="15938" y="10134"/>
                </a:lnTo>
                <a:lnTo>
                  <a:pt x="560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6011125" y="1845943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7950" y="0"/>
                </a:moveTo>
                <a:lnTo>
                  <a:pt x="3517" y="1562"/>
                </a:lnTo>
                <a:lnTo>
                  <a:pt x="0" y="12992"/>
                </a:lnTo>
                <a:lnTo>
                  <a:pt x="10452" y="12547"/>
                </a:lnTo>
                <a:lnTo>
                  <a:pt x="14502" y="10103"/>
                </a:lnTo>
                <a:lnTo>
                  <a:pt x="14863" y="5240"/>
                </a:lnTo>
                <a:lnTo>
                  <a:pt x="12393" y="894"/>
                </a:lnTo>
                <a:lnTo>
                  <a:pt x="795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5943015" y="21868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8851" y="0"/>
                </a:moveTo>
                <a:lnTo>
                  <a:pt x="5791" y="419"/>
                </a:lnTo>
                <a:lnTo>
                  <a:pt x="0" y="1219"/>
                </a:lnTo>
                <a:lnTo>
                  <a:pt x="673" y="17322"/>
                </a:lnTo>
                <a:lnTo>
                  <a:pt x="16459" y="13500"/>
                </a:lnTo>
                <a:lnTo>
                  <a:pt x="8851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5971603" y="1997378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4">
                <a:moveTo>
                  <a:pt x="13919" y="0"/>
                </a:moveTo>
                <a:lnTo>
                  <a:pt x="7315" y="1650"/>
                </a:lnTo>
                <a:lnTo>
                  <a:pt x="2717" y="2793"/>
                </a:lnTo>
                <a:lnTo>
                  <a:pt x="0" y="16624"/>
                </a:lnTo>
                <a:lnTo>
                  <a:pt x="16078" y="12661"/>
                </a:lnTo>
                <a:lnTo>
                  <a:pt x="13919" y="0"/>
                </a:lnTo>
                <a:close/>
              </a:path>
            </a:pathLst>
          </a:custGeom>
          <a:solidFill>
            <a:srgbClr val="EEBF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5896102" y="22575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531" y="0"/>
                </a:moveTo>
                <a:lnTo>
                  <a:pt x="0" y="12547"/>
                </a:lnTo>
                <a:lnTo>
                  <a:pt x="8266" y="12515"/>
                </a:lnTo>
                <a:lnTo>
                  <a:pt x="12404" y="10379"/>
                </a:lnTo>
                <a:lnTo>
                  <a:pt x="12222" y="6189"/>
                </a:lnTo>
                <a:lnTo>
                  <a:pt x="7531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5904889" y="220231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1290" y="0"/>
                </a:moveTo>
                <a:lnTo>
                  <a:pt x="0" y="6273"/>
                </a:lnTo>
                <a:lnTo>
                  <a:pt x="7059" y="9890"/>
                </a:lnTo>
                <a:lnTo>
                  <a:pt x="13107" y="7861"/>
                </a:lnTo>
                <a:lnTo>
                  <a:pt x="15425" y="3469"/>
                </a:lnTo>
                <a:lnTo>
                  <a:pt x="1129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5939321" y="2239059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39" h="14605">
                <a:moveTo>
                  <a:pt x="6322" y="0"/>
                </a:moveTo>
                <a:lnTo>
                  <a:pt x="1954" y="3403"/>
                </a:lnTo>
                <a:lnTo>
                  <a:pt x="0" y="7275"/>
                </a:lnTo>
                <a:lnTo>
                  <a:pt x="1238" y="11555"/>
                </a:lnTo>
                <a:lnTo>
                  <a:pt x="4716" y="14271"/>
                </a:lnTo>
                <a:lnTo>
                  <a:pt x="9485" y="13449"/>
                </a:lnTo>
                <a:lnTo>
                  <a:pt x="14819" y="10045"/>
                </a:lnTo>
                <a:lnTo>
                  <a:pt x="6322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5981700" y="2054249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5" h="10160">
                <a:moveTo>
                  <a:pt x="4749" y="0"/>
                </a:moveTo>
                <a:lnTo>
                  <a:pt x="0" y="1333"/>
                </a:lnTo>
                <a:lnTo>
                  <a:pt x="279" y="8966"/>
                </a:lnTo>
                <a:lnTo>
                  <a:pt x="4749" y="10033"/>
                </a:lnTo>
                <a:lnTo>
                  <a:pt x="10363" y="8942"/>
                </a:lnTo>
                <a:lnTo>
                  <a:pt x="12707" y="4602"/>
                </a:lnTo>
                <a:lnTo>
                  <a:pt x="11073" y="469"/>
                </a:lnTo>
                <a:lnTo>
                  <a:pt x="4749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5873508" y="2280118"/>
            <a:ext cx="5715" cy="22860"/>
          </a:xfrm>
          <a:custGeom>
            <a:avLst/>
            <a:gdLst/>
            <a:ahLst/>
            <a:cxnLst/>
            <a:rect l="l" t="t" r="r" b="b"/>
            <a:pathLst>
              <a:path w="5714" h="22860">
                <a:moveTo>
                  <a:pt x="2514" y="0"/>
                </a:moveTo>
                <a:lnTo>
                  <a:pt x="362" y="4896"/>
                </a:lnTo>
                <a:lnTo>
                  <a:pt x="671" y="10594"/>
                </a:lnTo>
                <a:lnTo>
                  <a:pt x="1273" y="16641"/>
                </a:lnTo>
                <a:lnTo>
                  <a:pt x="0" y="22580"/>
                </a:lnTo>
                <a:lnTo>
                  <a:pt x="3202" y="18791"/>
                </a:lnTo>
                <a:lnTo>
                  <a:pt x="5510" y="11080"/>
                </a:lnTo>
                <a:lnTo>
                  <a:pt x="5691" y="3474"/>
                </a:lnTo>
                <a:lnTo>
                  <a:pt x="2514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5990869" y="2322359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4" h="12700">
                <a:moveTo>
                  <a:pt x="7277" y="0"/>
                </a:moveTo>
                <a:lnTo>
                  <a:pt x="3111" y="418"/>
                </a:lnTo>
                <a:lnTo>
                  <a:pt x="50" y="2805"/>
                </a:lnTo>
                <a:lnTo>
                  <a:pt x="0" y="12153"/>
                </a:lnTo>
                <a:lnTo>
                  <a:pt x="8128" y="10451"/>
                </a:lnTo>
                <a:lnTo>
                  <a:pt x="11533" y="7583"/>
                </a:lnTo>
                <a:lnTo>
                  <a:pt x="10668" y="3244"/>
                </a:lnTo>
                <a:lnTo>
                  <a:pt x="7277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5923077" y="1990597"/>
            <a:ext cx="41910" cy="45720"/>
          </a:xfrm>
          <a:custGeom>
            <a:avLst/>
            <a:gdLst/>
            <a:ahLst/>
            <a:cxnLst/>
            <a:rect l="l" t="t" r="r" b="b"/>
            <a:pathLst>
              <a:path w="41910" h="45719">
                <a:moveTo>
                  <a:pt x="15989" y="41859"/>
                </a:moveTo>
                <a:lnTo>
                  <a:pt x="7912" y="30721"/>
                </a:lnTo>
                <a:lnTo>
                  <a:pt x="5651" y="31026"/>
                </a:lnTo>
                <a:lnTo>
                  <a:pt x="0" y="31775"/>
                </a:lnTo>
                <a:lnTo>
                  <a:pt x="914" y="45161"/>
                </a:lnTo>
                <a:lnTo>
                  <a:pt x="15989" y="41859"/>
                </a:lnTo>
                <a:close/>
              </a:path>
              <a:path w="41910" h="45719">
                <a:moveTo>
                  <a:pt x="41846" y="7861"/>
                </a:moveTo>
                <a:lnTo>
                  <a:pt x="41643" y="3263"/>
                </a:lnTo>
                <a:lnTo>
                  <a:pt x="38493" y="0"/>
                </a:lnTo>
                <a:lnTo>
                  <a:pt x="33261" y="901"/>
                </a:lnTo>
                <a:lnTo>
                  <a:pt x="29413" y="3429"/>
                </a:lnTo>
                <a:lnTo>
                  <a:pt x="33375" y="12115"/>
                </a:lnTo>
                <a:lnTo>
                  <a:pt x="38277" y="10947"/>
                </a:lnTo>
                <a:lnTo>
                  <a:pt x="41846" y="7861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6026175" y="179290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6877" y="0"/>
                </a:moveTo>
                <a:lnTo>
                  <a:pt x="431" y="328"/>
                </a:lnTo>
                <a:lnTo>
                  <a:pt x="0" y="595"/>
                </a:lnTo>
                <a:lnTo>
                  <a:pt x="1320" y="8850"/>
                </a:lnTo>
                <a:lnTo>
                  <a:pt x="1676" y="9117"/>
                </a:lnTo>
                <a:lnTo>
                  <a:pt x="7704" y="10238"/>
                </a:lnTo>
                <a:lnTo>
                  <a:pt x="9369" y="5251"/>
                </a:lnTo>
                <a:lnTo>
                  <a:pt x="6877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6000216" y="1905832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126" y="0"/>
                </a:moveTo>
                <a:lnTo>
                  <a:pt x="3797" y="346"/>
                </a:lnTo>
                <a:lnTo>
                  <a:pt x="0" y="2963"/>
                </a:lnTo>
                <a:lnTo>
                  <a:pt x="3809" y="11421"/>
                </a:lnTo>
                <a:lnTo>
                  <a:pt x="8813" y="10379"/>
                </a:lnTo>
                <a:lnTo>
                  <a:pt x="12178" y="7554"/>
                </a:lnTo>
                <a:lnTo>
                  <a:pt x="11434" y="3248"/>
                </a:lnTo>
                <a:lnTo>
                  <a:pt x="812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5974156" y="2332734"/>
            <a:ext cx="9525" cy="13335"/>
          </a:xfrm>
          <a:custGeom>
            <a:avLst/>
            <a:gdLst/>
            <a:ahLst/>
            <a:cxnLst/>
            <a:rect l="l" t="t" r="r" b="b"/>
            <a:pathLst>
              <a:path w="9525" h="13335">
                <a:moveTo>
                  <a:pt x="9486" y="0"/>
                </a:moveTo>
                <a:lnTo>
                  <a:pt x="4762" y="76"/>
                </a:lnTo>
                <a:lnTo>
                  <a:pt x="63" y="152"/>
                </a:lnTo>
                <a:lnTo>
                  <a:pt x="0" y="12509"/>
                </a:lnTo>
                <a:lnTo>
                  <a:pt x="9410" y="12750"/>
                </a:lnTo>
                <a:lnTo>
                  <a:pt x="9486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5921197" y="2229915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5016" y="0"/>
                </a:moveTo>
                <a:lnTo>
                  <a:pt x="0" y="12547"/>
                </a:lnTo>
                <a:lnTo>
                  <a:pt x="8013" y="10477"/>
                </a:lnTo>
                <a:lnTo>
                  <a:pt x="9918" y="6184"/>
                </a:lnTo>
                <a:lnTo>
                  <a:pt x="5016" y="0"/>
                </a:lnTo>
                <a:close/>
              </a:path>
            </a:pathLst>
          </a:custGeom>
          <a:solidFill>
            <a:srgbClr val="F6D4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5930874" y="183778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8120" y="0"/>
                </a:moveTo>
                <a:lnTo>
                  <a:pt x="2870" y="632"/>
                </a:lnTo>
                <a:lnTo>
                  <a:pt x="0" y="2334"/>
                </a:lnTo>
                <a:lnTo>
                  <a:pt x="4876" y="10563"/>
                </a:lnTo>
                <a:lnTo>
                  <a:pt x="5384" y="10678"/>
                </a:lnTo>
                <a:lnTo>
                  <a:pt x="8835" y="8860"/>
                </a:lnTo>
                <a:lnTo>
                  <a:pt x="9928" y="4021"/>
                </a:lnTo>
                <a:lnTo>
                  <a:pt x="812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5762155" y="2139644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4414" y="0"/>
                </a:moveTo>
                <a:lnTo>
                  <a:pt x="5956" y="2438"/>
                </a:lnTo>
                <a:lnTo>
                  <a:pt x="1142" y="3822"/>
                </a:lnTo>
                <a:lnTo>
                  <a:pt x="0" y="12407"/>
                </a:lnTo>
                <a:lnTo>
                  <a:pt x="13271" y="8585"/>
                </a:lnTo>
                <a:lnTo>
                  <a:pt x="14414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5964389" y="2111945"/>
            <a:ext cx="18415" cy="10160"/>
          </a:xfrm>
          <a:custGeom>
            <a:avLst/>
            <a:gdLst/>
            <a:ahLst/>
            <a:cxnLst/>
            <a:rect l="l" t="t" r="r" b="b"/>
            <a:pathLst>
              <a:path w="18414" h="10160">
                <a:moveTo>
                  <a:pt x="9055" y="0"/>
                </a:moveTo>
                <a:lnTo>
                  <a:pt x="0" y="4368"/>
                </a:lnTo>
                <a:lnTo>
                  <a:pt x="4495" y="7543"/>
                </a:lnTo>
                <a:lnTo>
                  <a:pt x="10401" y="9728"/>
                </a:lnTo>
                <a:lnTo>
                  <a:pt x="17957" y="495"/>
                </a:lnTo>
                <a:lnTo>
                  <a:pt x="9512" y="25"/>
                </a:lnTo>
                <a:lnTo>
                  <a:pt x="9055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6102984" y="1755024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69">
                <a:moveTo>
                  <a:pt x="9575" y="0"/>
                </a:moveTo>
                <a:lnTo>
                  <a:pt x="3924" y="3086"/>
                </a:lnTo>
                <a:lnTo>
                  <a:pt x="0" y="5219"/>
                </a:lnTo>
                <a:lnTo>
                  <a:pt x="3289" y="13690"/>
                </a:lnTo>
                <a:lnTo>
                  <a:pt x="12877" y="8470"/>
                </a:lnTo>
                <a:lnTo>
                  <a:pt x="9575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5737110" y="2222384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3390" y="0"/>
                </a:moveTo>
                <a:lnTo>
                  <a:pt x="0" y="4254"/>
                </a:lnTo>
                <a:lnTo>
                  <a:pt x="2933" y="10045"/>
                </a:lnTo>
                <a:lnTo>
                  <a:pt x="8407" y="10045"/>
                </a:lnTo>
                <a:lnTo>
                  <a:pt x="339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6116335" y="1800769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6893" y="0"/>
                </a:moveTo>
                <a:lnTo>
                  <a:pt x="0" y="2928"/>
                </a:lnTo>
                <a:lnTo>
                  <a:pt x="673" y="5132"/>
                </a:lnTo>
                <a:lnTo>
                  <a:pt x="4457" y="6652"/>
                </a:lnTo>
                <a:lnTo>
                  <a:pt x="6893" y="7531"/>
                </a:lnTo>
                <a:lnTo>
                  <a:pt x="9160" y="3453"/>
                </a:lnTo>
                <a:lnTo>
                  <a:pt x="6893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5951410" y="2060789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0833" y="0"/>
                </a:moveTo>
                <a:lnTo>
                  <a:pt x="4927" y="977"/>
                </a:lnTo>
                <a:lnTo>
                  <a:pt x="0" y="1803"/>
                </a:lnTo>
                <a:lnTo>
                  <a:pt x="1523" y="9486"/>
                </a:lnTo>
                <a:lnTo>
                  <a:pt x="12357" y="7696"/>
                </a:lnTo>
                <a:lnTo>
                  <a:pt x="10833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6053848" y="1800299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10985" y="0"/>
                </a:moveTo>
                <a:lnTo>
                  <a:pt x="6946" y="25"/>
                </a:lnTo>
                <a:lnTo>
                  <a:pt x="5384" y="469"/>
                </a:lnTo>
                <a:lnTo>
                  <a:pt x="0" y="1993"/>
                </a:lnTo>
                <a:lnTo>
                  <a:pt x="3682" y="8178"/>
                </a:lnTo>
                <a:lnTo>
                  <a:pt x="5384" y="10515"/>
                </a:lnTo>
                <a:lnTo>
                  <a:pt x="11658" y="1727"/>
                </a:lnTo>
                <a:lnTo>
                  <a:pt x="10985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5832106" y="2244977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60" h="13335">
                <a:moveTo>
                  <a:pt x="3759" y="0"/>
                </a:moveTo>
                <a:lnTo>
                  <a:pt x="0" y="8788"/>
                </a:lnTo>
                <a:lnTo>
                  <a:pt x="10071" y="13157"/>
                </a:lnTo>
                <a:lnTo>
                  <a:pt x="6210" y="7099"/>
                </a:lnTo>
                <a:lnTo>
                  <a:pt x="3759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5946838" y="178064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9042" y="0"/>
                </a:moveTo>
                <a:lnTo>
                  <a:pt x="0" y="4419"/>
                </a:lnTo>
                <a:lnTo>
                  <a:pt x="4470" y="7581"/>
                </a:lnTo>
                <a:lnTo>
                  <a:pt x="12445" y="9664"/>
                </a:lnTo>
                <a:lnTo>
                  <a:pt x="15074" y="711"/>
                </a:lnTo>
                <a:lnTo>
                  <a:pt x="9499" y="50"/>
                </a:lnTo>
                <a:lnTo>
                  <a:pt x="9042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6055448" y="1815578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5" h="10160">
                <a:moveTo>
                  <a:pt x="4152" y="0"/>
                </a:moveTo>
                <a:lnTo>
                  <a:pt x="3784" y="253"/>
                </a:lnTo>
                <a:lnTo>
                  <a:pt x="0" y="2679"/>
                </a:lnTo>
                <a:lnTo>
                  <a:pt x="2552" y="10121"/>
                </a:lnTo>
                <a:lnTo>
                  <a:pt x="8801" y="7785"/>
                </a:lnTo>
                <a:lnTo>
                  <a:pt x="13246" y="4737"/>
                </a:lnTo>
                <a:lnTo>
                  <a:pt x="4152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5930455" y="1810764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7073" y="0"/>
                </a:moveTo>
                <a:lnTo>
                  <a:pt x="5803" y="50"/>
                </a:lnTo>
                <a:lnTo>
                  <a:pt x="1511" y="177"/>
                </a:lnTo>
                <a:lnTo>
                  <a:pt x="0" y="11239"/>
                </a:lnTo>
                <a:lnTo>
                  <a:pt x="11899" y="5981"/>
                </a:lnTo>
                <a:lnTo>
                  <a:pt x="7073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6030836" y="2187218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7086" y="0"/>
                </a:moveTo>
                <a:lnTo>
                  <a:pt x="5803" y="38"/>
                </a:lnTo>
                <a:lnTo>
                  <a:pt x="1511" y="165"/>
                </a:lnTo>
                <a:lnTo>
                  <a:pt x="0" y="11226"/>
                </a:lnTo>
                <a:lnTo>
                  <a:pt x="11912" y="5981"/>
                </a:lnTo>
                <a:lnTo>
                  <a:pt x="708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5790374" y="2239961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4089" y="0"/>
                </a:moveTo>
                <a:lnTo>
                  <a:pt x="1574" y="2501"/>
                </a:lnTo>
                <a:lnTo>
                  <a:pt x="1892" y="2540"/>
                </a:lnTo>
                <a:lnTo>
                  <a:pt x="0" y="8699"/>
                </a:lnTo>
                <a:lnTo>
                  <a:pt x="5346" y="7531"/>
                </a:lnTo>
                <a:lnTo>
                  <a:pt x="9105" y="3759"/>
                </a:lnTo>
                <a:lnTo>
                  <a:pt x="8305" y="1612"/>
                </a:lnTo>
                <a:lnTo>
                  <a:pt x="4191" y="292"/>
                </a:lnTo>
                <a:lnTo>
                  <a:pt x="4089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6003797" y="2189593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7594" y="0"/>
                </a:moveTo>
                <a:lnTo>
                  <a:pt x="5232" y="177"/>
                </a:lnTo>
                <a:lnTo>
                  <a:pt x="1498" y="444"/>
                </a:lnTo>
                <a:lnTo>
                  <a:pt x="0" y="8864"/>
                </a:lnTo>
                <a:lnTo>
                  <a:pt x="9283" y="11252"/>
                </a:lnTo>
                <a:lnTo>
                  <a:pt x="7594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5744552" y="22877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8839" y="0"/>
                </a:moveTo>
                <a:lnTo>
                  <a:pt x="3479" y="2374"/>
                </a:lnTo>
                <a:lnTo>
                  <a:pt x="0" y="3911"/>
                </a:lnTo>
                <a:lnTo>
                  <a:pt x="4432" y="9766"/>
                </a:lnTo>
                <a:lnTo>
                  <a:pt x="10769" y="10325"/>
                </a:lnTo>
                <a:lnTo>
                  <a:pt x="8839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5947460" y="1918702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3492" y="0"/>
                </a:moveTo>
                <a:lnTo>
                  <a:pt x="0" y="2286"/>
                </a:lnTo>
                <a:lnTo>
                  <a:pt x="1346" y="5041"/>
                </a:lnTo>
                <a:lnTo>
                  <a:pt x="4105" y="6751"/>
                </a:lnTo>
                <a:lnTo>
                  <a:pt x="6835" y="4914"/>
                </a:lnTo>
                <a:lnTo>
                  <a:pt x="7446" y="1887"/>
                </a:lnTo>
                <a:lnTo>
                  <a:pt x="3848" y="25"/>
                </a:lnTo>
                <a:lnTo>
                  <a:pt x="3492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6071412" y="179693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7213" y="0"/>
                </a:moveTo>
                <a:lnTo>
                  <a:pt x="5384" y="1320"/>
                </a:lnTo>
                <a:lnTo>
                  <a:pt x="0" y="5245"/>
                </a:lnTo>
                <a:lnTo>
                  <a:pt x="9677" y="8991"/>
                </a:lnTo>
                <a:lnTo>
                  <a:pt x="13474" y="1511"/>
                </a:lnTo>
                <a:lnTo>
                  <a:pt x="7213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5750775" y="224957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1930" y="10325"/>
                </a:lnTo>
                <a:lnTo>
                  <a:pt x="10782" y="6413"/>
                </a:lnTo>
                <a:lnTo>
                  <a:pt x="6337" y="558"/>
                </a:lnTo>
                <a:lnTo>
                  <a:pt x="4787" y="419"/>
                </a:lnTo>
                <a:lnTo>
                  <a:pt x="0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6024956" y="1833358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60" h="11430">
                <a:moveTo>
                  <a:pt x="3873" y="0"/>
                </a:moveTo>
                <a:lnTo>
                  <a:pt x="0" y="2539"/>
                </a:lnTo>
                <a:lnTo>
                  <a:pt x="5727" y="11290"/>
                </a:lnTo>
                <a:lnTo>
                  <a:pt x="10083" y="761"/>
                </a:lnTo>
                <a:lnTo>
                  <a:pt x="4152" y="38"/>
                </a:lnTo>
                <a:lnTo>
                  <a:pt x="3873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5980138" y="2254007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8877" y="0"/>
                </a:moveTo>
                <a:lnTo>
                  <a:pt x="3797" y="1003"/>
                </a:lnTo>
                <a:lnTo>
                  <a:pt x="0" y="1765"/>
                </a:lnTo>
                <a:lnTo>
                  <a:pt x="5333" y="9004"/>
                </a:lnTo>
                <a:lnTo>
                  <a:pt x="8737" y="7366"/>
                </a:lnTo>
                <a:lnTo>
                  <a:pt x="8877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2" name="object 312" descr=""/>
          <p:cNvGrpSpPr/>
          <p:nvPr/>
        </p:nvGrpSpPr>
        <p:grpSpPr>
          <a:xfrm>
            <a:off x="5805690" y="2199765"/>
            <a:ext cx="16510" cy="26670"/>
            <a:chOff x="5805690" y="2199765"/>
            <a:chExt cx="16510" cy="26670"/>
          </a:xfrm>
        </p:grpSpPr>
        <p:sp>
          <p:nvSpPr>
            <p:cNvPr id="313" name="object 313" descr=""/>
            <p:cNvSpPr/>
            <p:nvPr/>
          </p:nvSpPr>
          <p:spPr>
            <a:xfrm>
              <a:off x="5811634" y="2199765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3873" y="0"/>
                  </a:moveTo>
                  <a:lnTo>
                    <a:pt x="0" y="2539"/>
                  </a:lnTo>
                  <a:lnTo>
                    <a:pt x="5740" y="11290"/>
                  </a:lnTo>
                  <a:lnTo>
                    <a:pt x="10083" y="761"/>
                  </a:lnTo>
                  <a:lnTo>
                    <a:pt x="4152" y="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5805690" y="2216898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555" y="0"/>
                  </a:moveTo>
                  <a:lnTo>
                    <a:pt x="2578" y="469"/>
                  </a:lnTo>
                  <a:lnTo>
                    <a:pt x="139" y="1638"/>
                  </a:lnTo>
                  <a:lnTo>
                    <a:pt x="0" y="9016"/>
                  </a:lnTo>
                  <a:lnTo>
                    <a:pt x="8889" y="723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5" name="object 315" descr=""/>
          <p:cNvSpPr/>
          <p:nvPr/>
        </p:nvSpPr>
        <p:spPr>
          <a:xfrm>
            <a:off x="6018555" y="1816962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832" y="0"/>
                </a:moveTo>
                <a:lnTo>
                  <a:pt x="3022" y="1371"/>
                </a:lnTo>
                <a:lnTo>
                  <a:pt x="0" y="2476"/>
                </a:lnTo>
                <a:lnTo>
                  <a:pt x="1866" y="8013"/>
                </a:lnTo>
                <a:lnTo>
                  <a:pt x="8547" y="5067"/>
                </a:lnTo>
                <a:lnTo>
                  <a:pt x="683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5970879" y="2168307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832" y="0"/>
                </a:moveTo>
                <a:lnTo>
                  <a:pt x="3022" y="1384"/>
                </a:lnTo>
                <a:lnTo>
                  <a:pt x="0" y="2476"/>
                </a:lnTo>
                <a:lnTo>
                  <a:pt x="1854" y="8013"/>
                </a:lnTo>
                <a:lnTo>
                  <a:pt x="8534" y="5079"/>
                </a:lnTo>
                <a:lnTo>
                  <a:pt x="6832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5908141" y="2251124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832" y="0"/>
                </a:moveTo>
                <a:lnTo>
                  <a:pt x="3022" y="1384"/>
                </a:lnTo>
                <a:lnTo>
                  <a:pt x="0" y="2476"/>
                </a:lnTo>
                <a:lnTo>
                  <a:pt x="1854" y="8013"/>
                </a:lnTo>
                <a:lnTo>
                  <a:pt x="8534" y="5079"/>
                </a:lnTo>
                <a:lnTo>
                  <a:pt x="6832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5829858" y="2179509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4381" y="0"/>
                </a:moveTo>
                <a:lnTo>
                  <a:pt x="0" y="7277"/>
                </a:lnTo>
                <a:lnTo>
                  <a:pt x="5130" y="7962"/>
                </a:lnTo>
                <a:lnTo>
                  <a:pt x="9512" y="685"/>
                </a:lnTo>
                <a:lnTo>
                  <a:pt x="6007" y="215"/>
                </a:lnTo>
                <a:lnTo>
                  <a:pt x="4381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/>
          <p:nvPr/>
        </p:nvSpPr>
        <p:spPr>
          <a:xfrm>
            <a:off x="5961303" y="1885186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017" y="0"/>
                </a:moveTo>
                <a:lnTo>
                  <a:pt x="2552" y="3416"/>
                </a:lnTo>
                <a:lnTo>
                  <a:pt x="0" y="4775"/>
                </a:lnTo>
                <a:lnTo>
                  <a:pt x="4787" y="8470"/>
                </a:lnTo>
                <a:lnTo>
                  <a:pt x="9804" y="7899"/>
                </a:lnTo>
                <a:lnTo>
                  <a:pt x="9017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 descr=""/>
          <p:cNvSpPr/>
          <p:nvPr/>
        </p:nvSpPr>
        <p:spPr>
          <a:xfrm>
            <a:off x="5868441" y="2244063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029" y="0"/>
                </a:moveTo>
                <a:lnTo>
                  <a:pt x="2565" y="3428"/>
                </a:lnTo>
                <a:lnTo>
                  <a:pt x="0" y="4775"/>
                </a:lnTo>
                <a:lnTo>
                  <a:pt x="4787" y="8470"/>
                </a:lnTo>
                <a:lnTo>
                  <a:pt x="9804" y="7899"/>
                </a:lnTo>
                <a:lnTo>
                  <a:pt x="9029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6031572" y="219888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017" y="0"/>
                </a:moveTo>
                <a:lnTo>
                  <a:pt x="2552" y="3428"/>
                </a:lnTo>
                <a:lnTo>
                  <a:pt x="0" y="4775"/>
                </a:lnTo>
                <a:lnTo>
                  <a:pt x="4787" y="8470"/>
                </a:lnTo>
                <a:lnTo>
                  <a:pt x="9804" y="7899"/>
                </a:lnTo>
                <a:lnTo>
                  <a:pt x="9017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6116434" y="1754211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832" y="0"/>
                </a:moveTo>
                <a:lnTo>
                  <a:pt x="3022" y="1384"/>
                </a:lnTo>
                <a:lnTo>
                  <a:pt x="0" y="2476"/>
                </a:lnTo>
                <a:lnTo>
                  <a:pt x="1854" y="8013"/>
                </a:lnTo>
                <a:lnTo>
                  <a:pt x="8547" y="5079"/>
                </a:lnTo>
                <a:lnTo>
                  <a:pt x="683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5974245" y="1969286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4" h="12064">
                <a:moveTo>
                  <a:pt x="5270" y="0"/>
                </a:moveTo>
                <a:lnTo>
                  <a:pt x="2159" y="2146"/>
                </a:lnTo>
                <a:lnTo>
                  <a:pt x="0" y="3632"/>
                </a:lnTo>
                <a:lnTo>
                  <a:pt x="254" y="8458"/>
                </a:lnTo>
                <a:lnTo>
                  <a:pt x="5473" y="11760"/>
                </a:lnTo>
                <a:lnTo>
                  <a:pt x="5270" y="0"/>
                </a:lnTo>
                <a:close/>
              </a:path>
            </a:pathLst>
          </a:custGeom>
          <a:solidFill>
            <a:srgbClr val="CA87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5783160" y="2219882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0"/>
                </a:moveTo>
                <a:lnTo>
                  <a:pt x="1257" y="3759"/>
                </a:lnTo>
                <a:lnTo>
                  <a:pt x="2514" y="5016"/>
                </a:lnTo>
                <a:lnTo>
                  <a:pt x="3771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5946292" y="2209836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5029"/>
                </a:lnTo>
                <a:lnTo>
                  <a:pt x="2514" y="5029"/>
                </a:lnTo>
                <a:lnTo>
                  <a:pt x="2514" y="2514"/>
                </a:lnTo>
                <a:lnTo>
                  <a:pt x="0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5985192" y="219478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257" y="0"/>
                </a:moveTo>
                <a:lnTo>
                  <a:pt x="0" y="3759"/>
                </a:lnTo>
                <a:lnTo>
                  <a:pt x="1257" y="5016"/>
                </a:lnTo>
                <a:lnTo>
                  <a:pt x="5016" y="1257"/>
                </a:lnTo>
                <a:lnTo>
                  <a:pt x="1257" y="0"/>
                </a:lnTo>
                <a:close/>
              </a:path>
            </a:pathLst>
          </a:custGeom>
          <a:solidFill>
            <a:srgbClr val="F6D4A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7" name="object 327" descr=""/>
          <p:cNvGrpSpPr/>
          <p:nvPr/>
        </p:nvGrpSpPr>
        <p:grpSpPr>
          <a:xfrm>
            <a:off x="5945035" y="2229915"/>
            <a:ext cx="66040" cy="23495"/>
            <a:chOff x="5945035" y="2229915"/>
            <a:chExt cx="66040" cy="23495"/>
          </a:xfrm>
        </p:grpSpPr>
        <p:sp>
          <p:nvSpPr>
            <p:cNvPr id="328" name="object 328" descr=""/>
            <p:cNvSpPr/>
            <p:nvPr/>
          </p:nvSpPr>
          <p:spPr>
            <a:xfrm>
              <a:off x="5945035" y="222991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1257" y="0"/>
                  </a:moveTo>
                  <a:lnTo>
                    <a:pt x="0" y="3771"/>
                  </a:lnTo>
                  <a:lnTo>
                    <a:pt x="1257" y="5029"/>
                  </a:lnTo>
                  <a:lnTo>
                    <a:pt x="5029" y="125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7632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5963170" y="2239885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4419" y="0"/>
                  </a:moveTo>
                  <a:lnTo>
                    <a:pt x="3200" y="76"/>
                  </a:lnTo>
                  <a:lnTo>
                    <a:pt x="0" y="253"/>
                  </a:lnTo>
                  <a:lnTo>
                    <a:pt x="3035" y="13169"/>
                  </a:lnTo>
                  <a:lnTo>
                    <a:pt x="4457" y="3835"/>
                  </a:lnTo>
                  <a:lnTo>
                    <a:pt x="4889" y="2273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975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6005830" y="2239885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4432" y="0"/>
                  </a:moveTo>
                  <a:lnTo>
                    <a:pt x="3200" y="76"/>
                  </a:lnTo>
                  <a:lnTo>
                    <a:pt x="0" y="253"/>
                  </a:lnTo>
                  <a:lnTo>
                    <a:pt x="3035" y="13169"/>
                  </a:lnTo>
                  <a:lnTo>
                    <a:pt x="4457" y="3835"/>
                  </a:lnTo>
                  <a:lnTo>
                    <a:pt x="4902" y="2273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1" name="object 331" descr=""/>
          <p:cNvSpPr/>
          <p:nvPr/>
        </p:nvSpPr>
        <p:spPr>
          <a:xfrm>
            <a:off x="5992722" y="184092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759" y="0"/>
                </a:moveTo>
                <a:lnTo>
                  <a:pt x="0" y="3759"/>
                </a:lnTo>
                <a:lnTo>
                  <a:pt x="1257" y="5016"/>
                </a:lnTo>
                <a:lnTo>
                  <a:pt x="5016" y="3759"/>
                </a:lnTo>
                <a:lnTo>
                  <a:pt x="3759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5882856" y="2177146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432" y="0"/>
                </a:moveTo>
                <a:lnTo>
                  <a:pt x="3200" y="76"/>
                </a:lnTo>
                <a:lnTo>
                  <a:pt x="0" y="253"/>
                </a:lnTo>
                <a:lnTo>
                  <a:pt x="3035" y="13169"/>
                </a:lnTo>
                <a:lnTo>
                  <a:pt x="4457" y="3835"/>
                </a:lnTo>
                <a:lnTo>
                  <a:pt x="4902" y="2273"/>
                </a:lnTo>
                <a:lnTo>
                  <a:pt x="4432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5936259" y="225501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0"/>
                </a:moveTo>
                <a:lnTo>
                  <a:pt x="1244" y="3771"/>
                </a:lnTo>
                <a:lnTo>
                  <a:pt x="2501" y="5029"/>
                </a:lnTo>
                <a:lnTo>
                  <a:pt x="3759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5923013" y="2076766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432" y="0"/>
                </a:moveTo>
                <a:lnTo>
                  <a:pt x="3200" y="63"/>
                </a:lnTo>
                <a:lnTo>
                  <a:pt x="0" y="241"/>
                </a:lnTo>
                <a:lnTo>
                  <a:pt x="3035" y="13169"/>
                </a:lnTo>
                <a:lnTo>
                  <a:pt x="4457" y="3835"/>
                </a:lnTo>
                <a:lnTo>
                  <a:pt x="4889" y="2260"/>
                </a:lnTo>
                <a:lnTo>
                  <a:pt x="4432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5923711" y="1900756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54" y="0"/>
                </a:moveTo>
                <a:lnTo>
                  <a:pt x="2501" y="393"/>
                </a:lnTo>
                <a:lnTo>
                  <a:pt x="0" y="393"/>
                </a:lnTo>
                <a:lnTo>
                  <a:pt x="2501" y="2908"/>
                </a:lnTo>
                <a:lnTo>
                  <a:pt x="7454" y="3302"/>
                </a:lnTo>
                <a:lnTo>
                  <a:pt x="7454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6" name="object 336" descr=""/>
          <p:cNvGrpSpPr/>
          <p:nvPr/>
        </p:nvGrpSpPr>
        <p:grpSpPr>
          <a:xfrm>
            <a:off x="5365270" y="1567369"/>
            <a:ext cx="379095" cy="632460"/>
            <a:chOff x="5365270" y="1567369"/>
            <a:chExt cx="379095" cy="632460"/>
          </a:xfrm>
        </p:grpSpPr>
        <p:sp>
          <p:nvSpPr>
            <p:cNvPr id="337" name="object 337" descr=""/>
            <p:cNvSpPr/>
            <p:nvPr/>
          </p:nvSpPr>
          <p:spPr>
            <a:xfrm>
              <a:off x="5365270" y="1567369"/>
              <a:ext cx="379095" cy="632460"/>
            </a:xfrm>
            <a:custGeom>
              <a:avLst/>
              <a:gdLst/>
              <a:ahLst/>
              <a:cxnLst/>
              <a:rect l="l" t="t" r="r" b="b"/>
              <a:pathLst>
                <a:path w="379095" h="632460">
                  <a:moveTo>
                    <a:pt x="5063" y="0"/>
                  </a:moveTo>
                  <a:lnTo>
                    <a:pt x="3412" y="139"/>
                  </a:lnTo>
                  <a:lnTo>
                    <a:pt x="33" y="0"/>
                  </a:lnTo>
                  <a:lnTo>
                    <a:pt x="0" y="13426"/>
                  </a:lnTo>
                  <a:lnTo>
                    <a:pt x="419" y="27719"/>
                  </a:lnTo>
                  <a:lnTo>
                    <a:pt x="1275" y="41957"/>
                  </a:lnTo>
                  <a:lnTo>
                    <a:pt x="2573" y="55473"/>
                  </a:lnTo>
                  <a:lnTo>
                    <a:pt x="7311" y="54368"/>
                  </a:lnTo>
                  <a:lnTo>
                    <a:pt x="8700" y="71373"/>
                  </a:lnTo>
                  <a:lnTo>
                    <a:pt x="9193" y="86702"/>
                  </a:lnTo>
                  <a:lnTo>
                    <a:pt x="10129" y="101975"/>
                  </a:lnTo>
                  <a:lnTo>
                    <a:pt x="12594" y="116700"/>
                  </a:lnTo>
                  <a:lnTo>
                    <a:pt x="17855" y="116267"/>
                  </a:lnTo>
                  <a:lnTo>
                    <a:pt x="17271" y="119981"/>
                  </a:lnTo>
                  <a:lnTo>
                    <a:pt x="14348" y="127074"/>
                  </a:lnTo>
                  <a:lnTo>
                    <a:pt x="12594" y="136779"/>
                  </a:lnTo>
                  <a:lnTo>
                    <a:pt x="12581" y="149631"/>
                  </a:lnTo>
                  <a:lnTo>
                    <a:pt x="20011" y="155600"/>
                  </a:lnTo>
                  <a:lnTo>
                    <a:pt x="20178" y="163923"/>
                  </a:lnTo>
                  <a:lnTo>
                    <a:pt x="19650" y="170408"/>
                  </a:lnTo>
                  <a:lnTo>
                    <a:pt x="19353" y="177960"/>
                  </a:lnTo>
                  <a:lnTo>
                    <a:pt x="20112" y="188226"/>
                  </a:lnTo>
                  <a:lnTo>
                    <a:pt x="25997" y="197016"/>
                  </a:lnTo>
                  <a:lnTo>
                    <a:pt x="34947" y="205757"/>
                  </a:lnTo>
                  <a:lnTo>
                    <a:pt x="37109" y="211381"/>
                  </a:lnTo>
                  <a:lnTo>
                    <a:pt x="22627" y="210820"/>
                  </a:lnTo>
                  <a:lnTo>
                    <a:pt x="27613" y="241930"/>
                  </a:lnTo>
                  <a:lnTo>
                    <a:pt x="33234" y="273129"/>
                  </a:lnTo>
                  <a:lnTo>
                    <a:pt x="37318" y="304542"/>
                  </a:lnTo>
                  <a:lnTo>
                    <a:pt x="37689" y="336296"/>
                  </a:lnTo>
                  <a:lnTo>
                    <a:pt x="46300" y="330962"/>
                  </a:lnTo>
                  <a:lnTo>
                    <a:pt x="43252" y="334340"/>
                  </a:lnTo>
                  <a:lnTo>
                    <a:pt x="45207" y="338810"/>
                  </a:lnTo>
                  <a:lnTo>
                    <a:pt x="46593" y="346892"/>
                  </a:lnTo>
                  <a:lnTo>
                    <a:pt x="47255" y="359916"/>
                  </a:lnTo>
                  <a:lnTo>
                    <a:pt x="47722" y="383984"/>
                  </a:lnTo>
                  <a:lnTo>
                    <a:pt x="54138" y="385316"/>
                  </a:lnTo>
                  <a:lnTo>
                    <a:pt x="71895" y="385432"/>
                  </a:lnTo>
                  <a:lnTo>
                    <a:pt x="76589" y="386486"/>
                  </a:lnTo>
                  <a:lnTo>
                    <a:pt x="81352" y="392188"/>
                  </a:lnTo>
                  <a:lnTo>
                    <a:pt x="74976" y="397332"/>
                  </a:lnTo>
                  <a:lnTo>
                    <a:pt x="82506" y="404205"/>
                  </a:lnTo>
                  <a:lnTo>
                    <a:pt x="93534" y="411152"/>
                  </a:lnTo>
                  <a:lnTo>
                    <a:pt x="105185" y="416123"/>
                  </a:lnTo>
                  <a:lnTo>
                    <a:pt x="114232" y="416610"/>
                  </a:lnTo>
                  <a:lnTo>
                    <a:pt x="119515" y="414553"/>
                  </a:lnTo>
                  <a:lnTo>
                    <a:pt x="112835" y="411810"/>
                  </a:lnTo>
                  <a:lnTo>
                    <a:pt x="112975" y="411581"/>
                  </a:lnTo>
                  <a:lnTo>
                    <a:pt x="109901" y="411873"/>
                  </a:lnTo>
                  <a:lnTo>
                    <a:pt x="108974" y="407720"/>
                  </a:lnTo>
                  <a:lnTo>
                    <a:pt x="107958" y="406565"/>
                  </a:lnTo>
                  <a:lnTo>
                    <a:pt x="102002" y="396719"/>
                  </a:lnTo>
                  <a:lnTo>
                    <a:pt x="105959" y="394181"/>
                  </a:lnTo>
                  <a:lnTo>
                    <a:pt x="113739" y="395326"/>
                  </a:lnTo>
                  <a:lnTo>
                    <a:pt x="119248" y="396532"/>
                  </a:lnTo>
                  <a:lnTo>
                    <a:pt x="120455" y="396544"/>
                  </a:lnTo>
                  <a:lnTo>
                    <a:pt x="123008" y="390423"/>
                  </a:lnTo>
                  <a:lnTo>
                    <a:pt x="126779" y="391502"/>
                  </a:lnTo>
                  <a:lnTo>
                    <a:pt x="130611" y="394029"/>
                  </a:lnTo>
                  <a:lnTo>
                    <a:pt x="144828" y="404774"/>
                  </a:lnTo>
                  <a:lnTo>
                    <a:pt x="148103" y="407822"/>
                  </a:lnTo>
                  <a:lnTo>
                    <a:pt x="149462" y="413766"/>
                  </a:lnTo>
                  <a:lnTo>
                    <a:pt x="144382" y="414858"/>
                  </a:lnTo>
                  <a:lnTo>
                    <a:pt x="142845" y="421398"/>
                  </a:lnTo>
                  <a:lnTo>
                    <a:pt x="150554" y="421741"/>
                  </a:lnTo>
                  <a:lnTo>
                    <a:pt x="146172" y="428294"/>
                  </a:lnTo>
                  <a:lnTo>
                    <a:pt x="139733" y="425005"/>
                  </a:lnTo>
                  <a:lnTo>
                    <a:pt x="138070" y="427901"/>
                  </a:lnTo>
                  <a:lnTo>
                    <a:pt x="136428" y="439975"/>
                  </a:lnTo>
                  <a:lnTo>
                    <a:pt x="138978" y="457117"/>
                  </a:lnTo>
                  <a:lnTo>
                    <a:pt x="142956" y="475021"/>
                  </a:lnTo>
                  <a:lnTo>
                    <a:pt x="145601" y="489381"/>
                  </a:lnTo>
                  <a:lnTo>
                    <a:pt x="146426" y="498957"/>
                  </a:lnTo>
                  <a:lnTo>
                    <a:pt x="145601" y="504444"/>
                  </a:lnTo>
                  <a:lnTo>
                    <a:pt x="148395" y="506666"/>
                  </a:lnTo>
                  <a:lnTo>
                    <a:pt x="156294" y="502881"/>
                  </a:lnTo>
                  <a:lnTo>
                    <a:pt x="159507" y="520839"/>
                  </a:lnTo>
                  <a:lnTo>
                    <a:pt x="155088" y="525614"/>
                  </a:lnTo>
                  <a:lnTo>
                    <a:pt x="156040" y="536752"/>
                  </a:lnTo>
                  <a:lnTo>
                    <a:pt x="154402" y="549109"/>
                  </a:lnTo>
                  <a:lnTo>
                    <a:pt x="155634" y="550875"/>
                  </a:lnTo>
                  <a:lnTo>
                    <a:pt x="161468" y="553924"/>
                  </a:lnTo>
                  <a:lnTo>
                    <a:pt x="170788" y="557717"/>
                  </a:lnTo>
                  <a:lnTo>
                    <a:pt x="178180" y="564048"/>
                  </a:lnTo>
                  <a:lnTo>
                    <a:pt x="178227" y="574713"/>
                  </a:lnTo>
                  <a:lnTo>
                    <a:pt x="184818" y="580034"/>
                  </a:lnTo>
                  <a:lnTo>
                    <a:pt x="186825" y="589470"/>
                  </a:lnTo>
                  <a:lnTo>
                    <a:pt x="188921" y="600849"/>
                  </a:lnTo>
                  <a:lnTo>
                    <a:pt x="188108" y="605853"/>
                  </a:lnTo>
                  <a:lnTo>
                    <a:pt x="188260" y="609854"/>
                  </a:lnTo>
                  <a:lnTo>
                    <a:pt x="193835" y="607479"/>
                  </a:lnTo>
                  <a:lnTo>
                    <a:pt x="199982" y="606386"/>
                  </a:lnTo>
                  <a:lnTo>
                    <a:pt x="205824" y="604824"/>
                  </a:lnTo>
                  <a:lnTo>
                    <a:pt x="207821" y="603010"/>
                  </a:lnTo>
                  <a:lnTo>
                    <a:pt x="211385" y="600348"/>
                  </a:lnTo>
                  <a:lnTo>
                    <a:pt x="214681" y="600552"/>
                  </a:lnTo>
                  <a:lnTo>
                    <a:pt x="215870" y="607339"/>
                  </a:lnTo>
                  <a:lnTo>
                    <a:pt x="227460" y="608882"/>
                  </a:lnTo>
                  <a:lnTo>
                    <a:pt x="229126" y="607655"/>
                  </a:lnTo>
                  <a:lnTo>
                    <a:pt x="227614" y="605015"/>
                  </a:lnTo>
                  <a:lnTo>
                    <a:pt x="229675" y="602322"/>
                  </a:lnTo>
                  <a:lnTo>
                    <a:pt x="235635" y="601558"/>
                  </a:lnTo>
                  <a:lnTo>
                    <a:pt x="245983" y="601151"/>
                  </a:lnTo>
                  <a:lnTo>
                    <a:pt x="256334" y="601329"/>
                  </a:lnTo>
                  <a:lnTo>
                    <a:pt x="262301" y="602322"/>
                  </a:lnTo>
                  <a:lnTo>
                    <a:pt x="270480" y="607644"/>
                  </a:lnTo>
                  <a:lnTo>
                    <a:pt x="260891" y="612749"/>
                  </a:lnTo>
                  <a:lnTo>
                    <a:pt x="261044" y="619887"/>
                  </a:lnTo>
                  <a:lnTo>
                    <a:pt x="263622" y="618515"/>
                  </a:lnTo>
                  <a:lnTo>
                    <a:pt x="274201" y="621233"/>
                  </a:lnTo>
                  <a:lnTo>
                    <a:pt x="277351" y="619887"/>
                  </a:lnTo>
                  <a:lnTo>
                    <a:pt x="279551" y="616481"/>
                  </a:lnTo>
                  <a:lnTo>
                    <a:pt x="281148" y="611635"/>
                  </a:lnTo>
                  <a:lnTo>
                    <a:pt x="284927" y="609032"/>
                  </a:lnTo>
                  <a:lnTo>
                    <a:pt x="293670" y="612355"/>
                  </a:lnTo>
                  <a:lnTo>
                    <a:pt x="297938" y="616130"/>
                  </a:lnTo>
                  <a:lnTo>
                    <a:pt x="302524" y="621628"/>
                  </a:lnTo>
                  <a:lnTo>
                    <a:pt x="307074" y="627509"/>
                  </a:lnTo>
                  <a:lnTo>
                    <a:pt x="311234" y="632434"/>
                  </a:lnTo>
                  <a:lnTo>
                    <a:pt x="319334" y="626296"/>
                  </a:lnTo>
                  <a:lnTo>
                    <a:pt x="330799" y="627000"/>
                  </a:lnTo>
                  <a:lnTo>
                    <a:pt x="347620" y="632434"/>
                  </a:lnTo>
                  <a:lnTo>
                    <a:pt x="367376" y="628335"/>
                  </a:lnTo>
                  <a:lnTo>
                    <a:pt x="373972" y="627418"/>
                  </a:lnTo>
                  <a:lnTo>
                    <a:pt x="371309" y="619610"/>
                  </a:lnTo>
                  <a:lnTo>
                    <a:pt x="371577" y="613079"/>
                  </a:lnTo>
                  <a:lnTo>
                    <a:pt x="373042" y="607444"/>
                  </a:lnTo>
                  <a:lnTo>
                    <a:pt x="373972" y="602322"/>
                  </a:lnTo>
                  <a:lnTo>
                    <a:pt x="364879" y="597331"/>
                  </a:lnTo>
                  <a:lnTo>
                    <a:pt x="365031" y="594702"/>
                  </a:lnTo>
                  <a:lnTo>
                    <a:pt x="371470" y="587260"/>
                  </a:lnTo>
                  <a:lnTo>
                    <a:pt x="369036" y="576758"/>
                  </a:lnTo>
                  <a:lnTo>
                    <a:pt x="367168" y="567642"/>
                  </a:lnTo>
                  <a:lnTo>
                    <a:pt x="369334" y="559550"/>
                  </a:lnTo>
                  <a:lnTo>
                    <a:pt x="379001" y="552119"/>
                  </a:lnTo>
                  <a:lnTo>
                    <a:pt x="376334" y="548805"/>
                  </a:lnTo>
                  <a:lnTo>
                    <a:pt x="375115" y="546036"/>
                  </a:lnTo>
                  <a:lnTo>
                    <a:pt x="371470" y="542086"/>
                  </a:lnTo>
                  <a:lnTo>
                    <a:pt x="366441" y="539572"/>
                  </a:lnTo>
                  <a:lnTo>
                    <a:pt x="352504" y="540451"/>
                  </a:lnTo>
                  <a:lnTo>
                    <a:pt x="361935" y="518503"/>
                  </a:lnTo>
                  <a:lnTo>
                    <a:pt x="352649" y="509460"/>
                  </a:lnTo>
                  <a:lnTo>
                    <a:pt x="343861" y="515734"/>
                  </a:lnTo>
                  <a:lnTo>
                    <a:pt x="340101" y="489381"/>
                  </a:lnTo>
                  <a:lnTo>
                    <a:pt x="335458" y="490763"/>
                  </a:lnTo>
                  <a:lnTo>
                    <a:pt x="332410" y="495781"/>
                  </a:lnTo>
                  <a:lnTo>
                    <a:pt x="328502" y="499795"/>
                  </a:lnTo>
                  <a:lnTo>
                    <a:pt x="321280" y="498170"/>
                  </a:lnTo>
                  <a:lnTo>
                    <a:pt x="326351" y="484242"/>
                  </a:lnTo>
                  <a:lnTo>
                    <a:pt x="332892" y="479291"/>
                  </a:lnTo>
                  <a:lnTo>
                    <a:pt x="340527" y="478131"/>
                  </a:lnTo>
                  <a:lnTo>
                    <a:pt x="348877" y="475576"/>
                  </a:lnTo>
                  <a:lnTo>
                    <a:pt x="350909" y="474408"/>
                  </a:lnTo>
                  <a:lnTo>
                    <a:pt x="338476" y="457415"/>
                  </a:lnTo>
                  <a:lnTo>
                    <a:pt x="338844" y="455510"/>
                  </a:lnTo>
                  <a:lnTo>
                    <a:pt x="342149" y="451997"/>
                  </a:lnTo>
                  <a:lnTo>
                    <a:pt x="347609" y="447936"/>
                  </a:lnTo>
                  <a:lnTo>
                    <a:pt x="351194" y="439192"/>
                  </a:lnTo>
                  <a:lnTo>
                    <a:pt x="348877" y="421627"/>
                  </a:lnTo>
                  <a:lnTo>
                    <a:pt x="348547" y="420446"/>
                  </a:lnTo>
                  <a:lnTo>
                    <a:pt x="339885" y="420751"/>
                  </a:lnTo>
                  <a:lnTo>
                    <a:pt x="348877" y="411581"/>
                  </a:lnTo>
                  <a:lnTo>
                    <a:pt x="348255" y="410756"/>
                  </a:lnTo>
                  <a:lnTo>
                    <a:pt x="346947" y="407263"/>
                  </a:lnTo>
                  <a:lnTo>
                    <a:pt x="345804" y="405879"/>
                  </a:lnTo>
                  <a:lnTo>
                    <a:pt x="335809" y="406349"/>
                  </a:lnTo>
                  <a:lnTo>
                    <a:pt x="338844" y="396532"/>
                  </a:lnTo>
                  <a:lnTo>
                    <a:pt x="331893" y="389973"/>
                  </a:lnTo>
                  <a:lnTo>
                    <a:pt x="328300" y="372975"/>
                  </a:lnTo>
                  <a:lnTo>
                    <a:pt x="329036" y="354578"/>
                  </a:lnTo>
                  <a:lnTo>
                    <a:pt x="335072" y="343827"/>
                  </a:lnTo>
                  <a:lnTo>
                    <a:pt x="340915" y="345450"/>
                  </a:lnTo>
                  <a:lnTo>
                    <a:pt x="346840" y="348573"/>
                  </a:lnTo>
                  <a:lnTo>
                    <a:pt x="352215" y="350263"/>
                  </a:lnTo>
                  <a:lnTo>
                    <a:pt x="356408" y="347586"/>
                  </a:lnTo>
                  <a:lnTo>
                    <a:pt x="358712" y="339384"/>
                  </a:lnTo>
                  <a:lnTo>
                    <a:pt x="356810" y="333898"/>
                  </a:lnTo>
                  <a:lnTo>
                    <a:pt x="353452" y="330237"/>
                  </a:lnTo>
                  <a:lnTo>
                    <a:pt x="351392" y="327507"/>
                  </a:lnTo>
                  <a:lnTo>
                    <a:pt x="353181" y="323959"/>
                  </a:lnTo>
                  <a:lnTo>
                    <a:pt x="357761" y="320070"/>
                  </a:lnTo>
                  <a:lnTo>
                    <a:pt x="361664" y="314254"/>
                  </a:lnTo>
                  <a:lnTo>
                    <a:pt x="361425" y="304927"/>
                  </a:lnTo>
                  <a:lnTo>
                    <a:pt x="357627" y="292188"/>
                  </a:lnTo>
                  <a:lnTo>
                    <a:pt x="343772" y="294170"/>
                  </a:lnTo>
                  <a:lnTo>
                    <a:pt x="342603" y="293636"/>
                  </a:lnTo>
                  <a:lnTo>
                    <a:pt x="340405" y="290538"/>
                  </a:lnTo>
                  <a:lnTo>
                    <a:pt x="336117" y="285697"/>
                  </a:lnTo>
                  <a:lnTo>
                    <a:pt x="330366" y="284512"/>
                  </a:lnTo>
                  <a:lnTo>
                    <a:pt x="323782" y="292379"/>
                  </a:lnTo>
                  <a:lnTo>
                    <a:pt x="328059" y="299639"/>
                  </a:lnTo>
                  <a:lnTo>
                    <a:pt x="328336" y="303518"/>
                  </a:lnTo>
                  <a:lnTo>
                    <a:pt x="322525" y="303669"/>
                  </a:lnTo>
                  <a:lnTo>
                    <a:pt x="316657" y="302107"/>
                  </a:lnTo>
                  <a:lnTo>
                    <a:pt x="319794" y="291439"/>
                  </a:lnTo>
                  <a:lnTo>
                    <a:pt x="316352" y="286169"/>
                  </a:lnTo>
                  <a:lnTo>
                    <a:pt x="309355" y="292417"/>
                  </a:lnTo>
                  <a:lnTo>
                    <a:pt x="304084" y="287858"/>
                  </a:lnTo>
                  <a:lnTo>
                    <a:pt x="300604" y="274675"/>
                  </a:lnTo>
                  <a:lnTo>
                    <a:pt x="293670" y="268541"/>
                  </a:lnTo>
                  <a:lnTo>
                    <a:pt x="287079" y="273888"/>
                  </a:lnTo>
                  <a:lnTo>
                    <a:pt x="286355" y="282460"/>
                  </a:lnTo>
                  <a:lnTo>
                    <a:pt x="293670" y="287362"/>
                  </a:lnTo>
                  <a:lnTo>
                    <a:pt x="286671" y="287820"/>
                  </a:lnTo>
                  <a:lnTo>
                    <a:pt x="283828" y="283205"/>
                  </a:lnTo>
                  <a:lnTo>
                    <a:pt x="283394" y="275963"/>
                  </a:lnTo>
                  <a:lnTo>
                    <a:pt x="283624" y="268541"/>
                  </a:lnTo>
                  <a:lnTo>
                    <a:pt x="282113" y="268820"/>
                  </a:lnTo>
                  <a:lnTo>
                    <a:pt x="279992" y="268173"/>
                  </a:lnTo>
                  <a:lnTo>
                    <a:pt x="278227" y="268643"/>
                  </a:lnTo>
                  <a:lnTo>
                    <a:pt x="276703" y="274789"/>
                  </a:lnTo>
                  <a:lnTo>
                    <a:pt x="272334" y="273558"/>
                  </a:lnTo>
                  <a:lnTo>
                    <a:pt x="267473" y="269231"/>
                  </a:lnTo>
                  <a:lnTo>
                    <a:pt x="265838" y="262716"/>
                  </a:lnTo>
                  <a:lnTo>
                    <a:pt x="268394" y="258486"/>
                  </a:lnTo>
                  <a:lnTo>
                    <a:pt x="276106" y="261010"/>
                  </a:lnTo>
                  <a:lnTo>
                    <a:pt x="276728" y="257047"/>
                  </a:lnTo>
                  <a:lnTo>
                    <a:pt x="281504" y="259029"/>
                  </a:lnTo>
                  <a:lnTo>
                    <a:pt x="280589" y="254761"/>
                  </a:lnTo>
                  <a:lnTo>
                    <a:pt x="274646" y="257276"/>
                  </a:lnTo>
                  <a:lnTo>
                    <a:pt x="271039" y="248564"/>
                  </a:lnTo>
                  <a:lnTo>
                    <a:pt x="281516" y="248869"/>
                  </a:lnTo>
                  <a:lnTo>
                    <a:pt x="278608" y="239674"/>
                  </a:lnTo>
                  <a:lnTo>
                    <a:pt x="272452" y="233835"/>
                  </a:lnTo>
                  <a:lnTo>
                    <a:pt x="269675" y="228519"/>
                  </a:lnTo>
                  <a:lnTo>
                    <a:pt x="271077" y="222110"/>
                  </a:lnTo>
                  <a:lnTo>
                    <a:pt x="275189" y="221867"/>
                  </a:lnTo>
                  <a:lnTo>
                    <a:pt x="283437" y="222845"/>
                  </a:lnTo>
                  <a:lnTo>
                    <a:pt x="293662" y="221572"/>
                  </a:lnTo>
                  <a:lnTo>
                    <a:pt x="303703" y="214579"/>
                  </a:lnTo>
                  <a:lnTo>
                    <a:pt x="306599" y="211137"/>
                  </a:lnTo>
                  <a:lnTo>
                    <a:pt x="301011" y="208584"/>
                  </a:lnTo>
                  <a:lnTo>
                    <a:pt x="301201" y="208305"/>
                  </a:lnTo>
                  <a:lnTo>
                    <a:pt x="295113" y="204998"/>
                  </a:lnTo>
                  <a:lnTo>
                    <a:pt x="296097" y="199585"/>
                  </a:lnTo>
                  <a:lnTo>
                    <a:pt x="301514" y="194141"/>
                  </a:lnTo>
                  <a:lnTo>
                    <a:pt x="308720" y="190741"/>
                  </a:lnTo>
                  <a:lnTo>
                    <a:pt x="312377" y="189877"/>
                  </a:lnTo>
                  <a:lnTo>
                    <a:pt x="314663" y="188175"/>
                  </a:lnTo>
                  <a:lnTo>
                    <a:pt x="315489" y="188302"/>
                  </a:lnTo>
                  <a:lnTo>
                    <a:pt x="318384" y="194233"/>
                  </a:lnTo>
                  <a:lnTo>
                    <a:pt x="321280" y="195757"/>
                  </a:lnTo>
                  <a:lnTo>
                    <a:pt x="324633" y="192849"/>
                  </a:lnTo>
                  <a:lnTo>
                    <a:pt x="326081" y="190538"/>
                  </a:lnTo>
                  <a:lnTo>
                    <a:pt x="330462" y="186817"/>
                  </a:lnTo>
                  <a:lnTo>
                    <a:pt x="331313" y="185712"/>
                  </a:lnTo>
                  <a:lnTo>
                    <a:pt x="331313" y="178193"/>
                  </a:lnTo>
                  <a:lnTo>
                    <a:pt x="297327" y="178390"/>
                  </a:lnTo>
                  <a:lnTo>
                    <a:pt x="272414" y="169926"/>
                  </a:lnTo>
                  <a:lnTo>
                    <a:pt x="259383" y="149908"/>
                  </a:lnTo>
                  <a:lnTo>
                    <a:pt x="261044" y="115443"/>
                  </a:lnTo>
                  <a:lnTo>
                    <a:pt x="258192" y="104441"/>
                  </a:lnTo>
                  <a:lnTo>
                    <a:pt x="258210" y="92856"/>
                  </a:lnTo>
                  <a:lnTo>
                    <a:pt x="261044" y="70269"/>
                  </a:lnTo>
                  <a:lnTo>
                    <a:pt x="261960" y="48082"/>
                  </a:lnTo>
                  <a:lnTo>
                    <a:pt x="264528" y="36907"/>
                  </a:lnTo>
                  <a:lnTo>
                    <a:pt x="271077" y="25095"/>
                  </a:lnTo>
                  <a:lnTo>
                    <a:pt x="264308" y="24841"/>
                  </a:lnTo>
                  <a:lnTo>
                    <a:pt x="257145" y="25361"/>
                  </a:lnTo>
                  <a:lnTo>
                    <a:pt x="250998" y="25095"/>
                  </a:lnTo>
                  <a:lnTo>
                    <a:pt x="252922" y="33428"/>
                  </a:lnTo>
                  <a:lnTo>
                    <a:pt x="248252" y="34343"/>
                  </a:lnTo>
                  <a:lnTo>
                    <a:pt x="244329" y="30635"/>
                  </a:lnTo>
                  <a:lnTo>
                    <a:pt x="248496" y="25095"/>
                  </a:lnTo>
                  <a:lnTo>
                    <a:pt x="213355" y="22593"/>
                  </a:lnTo>
                  <a:lnTo>
                    <a:pt x="217127" y="40157"/>
                  </a:lnTo>
                  <a:lnTo>
                    <a:pt x="200808" y="20078"/>
                  </a:lnTo>
                  <a:lnTo>
                    <a:pt x="109084" y="17076"/>
                  </a:lnTo>
                  <a:lnTo>
                    <a:pt x="63535" y="13936"/>
                  </a:lnTo>
                  <a:lnTo>
                    <a:pt x="22627" y="7531"/>
                  </a:lnTo>
                  <a:lnTo>
                    <a:pt x="21369" y="25095"/>
                  </a:lnTo>
                  <a:lnTo>
                    <a:pt x="15682" y="21543"/>
                  </a:lnTo>
                  <a:lnTo>
                    <a:pt x="10605" y="17819"/>
                  </a:lnTo>
                  <a:lnTo>
                    <a:pt x="8087" y="12716"/>
                  </a:lnTo>
                  <a:lnTo>
                    <a:pt x="10079" y="5029"/>
                  </a:lnTo>
                  <a:lnTo>
                    <a:pt x="5266" y="1181"/>
                  </a:lnTo>
                  <a:lnTo>
                    <a:pt x="5063" y="0"/>
                  </a:lnTo>
                  <a:close/>
                </a:path>
              </a:pathLst>
            </a:custGeom>
            <a:solidFill>
              <a:srgbClr val="F6D4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5654131" y="2096908"/>
              <a:ext cx="41275" cy="55244"/>
            </a:xfrm>
            <a:custGeom>
              <a:avLst/>
              <a:gdLst/>
              <a:ahLst/>
              <a:cxnLst/>
              <a:rect l="l" t="t" r="r" b="b"/>
              <a:pathLst>
                <a:path w="41275" h="55244">
                  <a:moveTo>
                    <a:pt x="8569" y="0"/>
                  </a:moveTo>
                  <a:lnTo>
                    <a:pt x="3034" y="13432"/>
                  </a:lnTo>
                  <a:lnTo>
                    <a:pt x="0" y="34437"/>
                  </a:lnTo>
                  <a:lnTo>
                    <a:pt x="2504" y="52026"/>
                  </a:lnTo>
                  <a:lnTo>
                    <a:pt x="13585" y="55206"/>
                  </a:lnTo>
                  <a:lnTo>
                    <a:pt x="18427" y="50569"/>
                  </a:lnTo>
                  <a:lnTo>
                    <a:pt x="18638" y="45253"/>
                  </a:lnTo>
                  <a:lnTo>
                    <a:pt x="17580" y="40522"/>
                  </a:lnTo>
                  <a:lnTo>
                    <a:pt x="18615" y="37642"/>
                  </a:lnTo>
                  <a:lnTo>
                    <a:pt x="28376" y="42329"/>
                  </a:lnTo>
                  <a:lnTo>
                    <a:pt x="35268" y="43425"/>
                  </a:lnTo>
                  <a:lnTo>
                    <a:pt x="39938" y="38900"/>
                  </a:lnTo>
                  <a:lnTo>
                    <a:pt x="41198" y="23202"/>
                  </a:lnTo>
                  <a:lnTo>
                    <a:pt x="34756" y="17502"/>
                  </a:lnTo>
                  <a:lnTo>
                    <a:pt x="26200" y="17167"/>
                  </a:lnTo>
                  <a:lnTo>
                    <a:pt x="21116" y="17564"/>
                  </a:lnTo>
                  <a:lnTo>
                    <a:pt x="20164" y="17068"/>
                  </a:lnTo>
                  <a:lnTo>
                    <a:pt x="14792" y="1562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5570664" y="1627606"/>
              <a:ext cx="26670" cy="150495"/>
            </a:xfrm>
            <a:custGeom>
              <a:avLst/>
              <a:gdLst/>
              <a:ahLst/>
              <a:cxnLst/>
              <a:rect l="l" t="t" r="r" b="b"/>
              <a:pathLst>
                <a:path w="26670" h="150494">
                  <a:moveTo>
                    <a:pt x="23025" y="141795"/>
                  </a:moveTo>
                  <a:lnTo>
                    <a:pt x="22644" y="140487"/>
                  </a:lnTo>
                  <a:lnTo>
                    <a:pt x="11023" y="132753"/>
                  </a:lnTo>
                  <a:lnTo>
                    <a:pt x="9220" y="133007"/>
                  </a:lnTo>
                  <a:lnTo>
                    <a:pt x="8509" y="133108"/>
                  </a:lnTo>
                  <a:lnTo>
                    <a:pt x="0" y="142735"/>
                  </a:lnTo>
                  <a:lnTo>
                    <a:pt x="431" y="144310"/>
                  </a:lnTo>
                  <a:lnTo>
                    <a:pt x="5118" y="148056"/>
                  </a:lnTo>
                  <a:lnTo>
                    <a:pt x="13754" y="150190"/>
                  </a:lnTo>
                  <a:lnTo>
                    <a:pt x="21361" y="148755"/>
                  </a:lnTo>
                  <a:lnTo>
                    <a:pt x="23025" y="141795"/>
                  </a:lnTo>
                  <a:close/>
                </a:path>
                <a:path w="26670" h="150494">
                  <a:moveTo>
                    <a:pt x="26504" y="18897"/>
                  </a:moveTo>
                  <a:lnTo>
                    <a:pt x="24345" y="10464"/>
                  </a:lnTo>
                  <a:lnTo>
                    <a:pt x="19011" y="3073"/>
                  </a:lnTo>
                  <a:lnTo>
                    <a:pt x="11734" y="0"/>
                  </a:lnTo>
                  <a:lnTo>
                    <a:pt x="4038" y="6337"/>
                  </a:lnTo>
                  <a:lnTo>
                    <a:pt x="9042" y="15011"/>
                  </a:lnTo>
                  <a:lnTo>
                    <a:pt x="18516" y="22453"/>
                  </a:lnTo>
                  <a:lnTo>
                    <a:pt x="24282" y="25095"/>
                  </a:lnTo>
                  <a:lnTo>
                    <a:pt x="26504" y="18897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5373357" y="1572399"/>
              <a:ext cx="238125" cy="245110"/>
            </a:xfrm>
            <a:custGeom>
              <a:avLst/>
              <a:gdLst/>
              <a:ahLst/>
              <a:cxnLst/>
              <a:rect l="l" t="t" r="r" b="b"/>
              <a:pathLst>
                <a:path w="238125" h="245110">
                  <a:moveTo>
                    <a:pt x="14541" y="2501"/>
                  </a:moveTo>
                  <a:lnTo>
                    <a:pt x="10782" y="1638"/>
                  </a:lnTo>
                  <a:lnTo>
                    <a:pt x="5740" y="1574"/>
                  </a:lnTo>
                  <a:lnTo>
                    <a:pt x="1993" y="0"/>
                  </a:lnTo>
                  <a:lnTo>
                    <a:pt x="0" y="7696"/>
                  </a:lnTo>
                  <a:lnTo>
                    <a:pt x="2514" y="12801"/>
                  </a:lnTo>
                  <a:lnTo>
                    <a:pt x="7594" y="16522"/>
                  </a:lnTo>
                  <a:lnTo>
                    <a:pt x="13284" y="20066"/>
                  </a:lnTo>
                  <a:lnTo>
                    <a:pt x="14541" y="2501"/>
                  </a:lnTo>
                  <a:close/>
                </a:path>
                <a:path w="238125" h="245110">
                  <a:moveTo>
                    <a:pt x="29019" y="206362"/>
                  </a:moveTo>
                  <a:lnTo>
                    <a:pt x="26860" y="200736"/>
                  </a:lnTo>
                  <a:lnTo>
                    <a:pt x="17907" y="191998"/>
                  </a:lnTo>
                  <a:lnTo>
                    <a:pt x="12026" y="183197"/>
                  </a:lnTo>
                  <a:lnTo>
                    <a:pt x="12446" y="186436"/>
                  </a:lnTo>
                  <a:lnTo>
                    <a:pt x="11595" y="190004"/>
                  </a:lnTo>
                  <a:lnTo>
                    <a:pt x="12611" y="197548"/>
                  </a:lnTo>
                  <a:lnTo>
                    <a:pt x="13906" y="200825"/>
                  </a:lnTo>
                  <a:lnTo>
                    <a:pt x="14541" y="205790"/>
                  </a:lnTo>
                  <a:lnTo>
                    <a:pt x="29019" y="206362"/>
                  </a:lnTo>
                  <a:close/>
                </a:path>
                <a:path w="238125" h="245110">
                  <a:moveTo>
                    <a:pt x="140017" y="198259"/>
                  </a:moveTo>
                  <a:lnTo>
                    <a:pt x="138239" y="192087"/>
                  </a:lnTo>
                  <a:lnTo>
                    <a:pt x="130492" y="184111"/>
                  </a:lnTo>
                  <a:lnTo>
                    <a:pt x="135001" y="178181"/>
                  </a:lnTo>
                  <a:lnTo>
                    <a:pt x="134696" y="178181"/>
                  </a:lnTo>
                  <a:lnTo>
                    <a:pt x="137109" y="173050"/>
                  </a:lnTo>
                  <a:lnTo>
                    <a:pt x="131241" y="173164"/>
                  </a:lnTo>
                  <a:lnTo>
                    <a:pt x="122567" y="176860"/>
                  </a:lnTo>
                  <a:lnTo>
                    <a:pt x="124129" y="184823"/>
                  </a:lnTo>
                  <a:lnTo>
                    <a:pt x="131432" y="193230"/>
                  </a:lnTo>
                  <a:lnTo>
                    <a:pt x="140017" y="198259"/>
                  </a:lnTo>
                  <a:close/>
                </a:path>
                <a:path w="238125" h="245110">
                  <a:moveTo>
                    <a:pt x="237896" y="237159"/>
                  </a:moveTo>
                  <a:lnTo>
                    <a:pt x="224091" y="218338"/>
                  </a:lnTo>
                  <a:lnTo>
                    <a:pt x="222846" y="220776"/>
                  </a:lnTo>
                  <a:lnTo>
                    <a:pt x="219113" y="222135"/>
                  </a:lnTo>
                  <a:lnTo>
                    <a:pt x="217817" y="223354"/>
                  </a:lnTo>
                  <a:lnTo>
                    <a:pt x="219290" y="234340"/>
                  </a:lnTo>
                  <a:lnTo>
                    <a:pt x="217754" y="235521"/>
                  </a:lnTo>
                  <a:lnTo>
                    <a:pt x="230365" y="238417"/>
                  </a:lnTo>
                  <a:lnTo>
                    <a:pt x="233476" y="239115"/>
                  </a:lnTo>
                  <a:lnTo>
                    <a:pt x="237324" y="244767"/>
                  </a:lnTo>
                  <a:lnTo>
                    <a:pt x="237896" y="237159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5406720" y="1624964"/>
              <a:ext cx="176530" cy="50800"/>
            </a:xfrm>
            <a:custGeom>
              <a:avLst/>
              <a:gdLst/>
              <a:ahLst/>
              <a:cxnLst/>
              <a:rect l="l" t="t" r="r" b="b"/>
              <a:pathLst>
                <a:path w="176529" h="50800">
                  <a:moveTo>
                    <a:pt x="18821" y="21463"/>
                  </a:moveTo>
                  <a:lnTo>
                    <a:pt x="0" y="7658"/>
                  </a:lnTo>
                  <a:lnTo>
                    <a:pt x="444" y="12611"/>
                  </a:lnTo>
                  <a:lnTo>
                    <a:pt x="5003" y="20650"/>
                  </a:lnTo>
                  <a:lnTo>
                    <a:pt x="11760" y="25654"/>
                  </a:lnTo>
                  <a:lnTo>
                    <a:pt x="18821" y="21463"/>
                  </a:lnTo>
                  <a:close/>
                </a:path>
                <a:path w="176529" h="50800">
                  <a:moveTo>
                    <a:pt x="39611" y="10502"/>
                  </a:moveTo>
                  <a:lnTo>
                    <a:pt x="38341" y="4445"/>
                  </a:lnTo>
                  <a:lnTo>
                    <a:pt x="34213" y="0"/>
                  </a:lnTo>
                  <a:lnTo>
                    <a:pt x="27609" y="127"/>
                  </a:lnTo>
                  <a:lnTo>
                    <a:pt x="23634" y="5245"/>
                  </a:lnTo>
                  <a:lnTo>
                    <a:pt x="26200" y="11341"/>
                  </a:lnTo>
                  <a:lnTo>
                    <a:pt x="31965" y="15595"/>
                  </a:lnTo>
                  <a:lnTo>
                    <a:pt x="37642" y="15189"/>
                  </a:lnTo>
                  <a:lnTo>
                    <a:pt x="39611" y="10502"/>
                  </a:lnTo>
                  <a:close/>
                </a:path>
                <a:path w="176529" h="50800">
                  <a:moveTo>
                    <a:pt x="176390" y="34340"/>
                  </a:moveTo>
                  <a:lnTo>
                    <a:pt x="168148" y="30251"/>
                  </a:lnTo>
                  <a:lnTo>
                    <a:pt x="167208" y="34480"/>
                  </a:lnTo>
                  <a:lnTo>
                    <a:pt x="164401" y="40919"/>
                  </a:lnTo>
                  <a:lnTo>
                    <a:pt x="162839" y="47053"/>
                  </a:lnTo>
                  <a:lnTo>
                    <a:pt x="165633" y="50330"/>
                  </a:lnTo>
                  <a:lnTo>
                    <a:pt x="171043" y="47866"/>
                  </a:lnTo>
                  <a:lnTo>
                    <a:pt x="175996" y="41363"/>
                  </a:lnTo>
                  <a:lnTo>
                    <a:pt x="176390" y="3434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5566079" y="1587447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10" h="20319">
                  <a:moveTo>
                    <a:pt x="0" y="0"/>
                  </a:moveTo>
                  <a:lnTo>
                    <a:pt x="16319" y="20078"/>
                  </a:lnTo>
                  <a:lnTo>
                    <a:pt x="12547" y="2514"/>
                  </a:lnTo>
                  <a:lnTo>
                    <a:pt x="10312" y="2400"/>
                  </a:lnTo>
                  <a:lnTo>
                    <a:pt x="563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5445137" y="1665249"/>
              <a:ext cx="229235" cy="447040"/>
            </a:xfrm>
            <a:custGeom>
              <a:avLst/>
              <a:gdLst/>
              <a:ahLst/>
              <a:cxnLst/>
              <a:rect l="l" t="t" r="r" b="b"/>
              <a:pathLst>
                <a:path w="229235" h="447039">
                  <a:moveTo>
                    <a:pt x="14655" y="249097"/>
                  </a:moveTo>
                  <a:lnTo>
                    <a:pt x="9271" y="243433"/>
                  </a:lnTo>
                  <a:lnTo>
                    <a:pt x="6299" y="246773"/>
                  </a:lnTo>
                  <a:lnTo>
                    <a:pt x="2374" y="251612"/>
                  </a:lnTo>
                  <a:lnTo>
                    <a:pt x="0" y="256755"/>
                  </a:lnTo>
                  <a:lnTo>
                    <a:pt x="1739" y="261010"/>
                  </a:lnTo>
                  <a:lnTo>
                    <a:pt x="6832" y="260515"/>
                  </a:lnTo>
                  <a:lnTo>
                    <a:pt x="12496" y="255663"/>
                  </a:lnTo>
                  <a:lnTo>
                    <a:pt x="14655" y="249097"/>
                  </a:lnTo>
                  <a:close/>
                </a:path>
                <a:path w="229235" h="447039">
                  <a:moveTo>
                    <a:pt x="31826" y="3314"/>
                  </a:moveTo>
                  <a:lnTo>
                    <a:pt x="26835" y="0"/>
                  </a:lnTo>
                  <a:lnTo>
                    <a:pt x="23964" y="2057"/>
                  </a:lnTo>
                  <a:lnTo>
                    <a:pt x="20116" y="6921"/>
                  </a:lnTo>
                  <a:lnTo>
                    <a:pt x="17741" y="12725"/>
                  </a:lnTo>
                  <a:lnTo>
                    <a:pt x="19304" y="17564"/>
                  </a:lnTo>
                  <a:lnTo>
                    <a:pt x="24625" y="16573"/>
                  </a:lnTo>
                  <a:lnTo>
                    <a:pt x="29946" y="10337"/>
                  </a:lnTo>
                  <a:lnTo>
                    <a:pt x="31826" y="3314"/>
                  </a:lnTo>
                  <a:close/>
                </a:path>
                <a:path w="229235" h="447039">
                  <a:moveTo>
                    <a:pt x="142481" y="418033"/>
                  </a:moveTo>
                  <a:lnTo>
                    <a:pt x="140855" y="412115"/>
                  </a:lnTo>
                  <a:lnTo>
                    <a:pt x="134747" y="411581"/>
                  </a:lnTo>
                  <a:lnTo>
                    <a:pt x="131305" y="415747"/>
                  </a:lnTo>
                  <a:lnTo>
                    <a:pt x="130797" y="422097"/>
                  </a:lnTo>
                  <a:lnTo>
                    <a:pt x="132892" y="427583"/>
                  </a:lnTo>
                  <a:lnTo>
                    <a:pt x="137261" y="429145"/>
                  </a:lnTo>
                  <a:lnTo>
                    <a:pt x="140868" y="425119"/>
                  </a:lnTo>
                  <a:lnTo>
                    <a:pt x="142481" y="418033"/>
                  </a:lnTo>
                  <a:close/>
                </a:path>
                <a:path w="229235" h="447039">
                  <a:moveTo>
                    <a:pt x="200837" y="165011"/>
                  </a:moveTo>
                  <a:lnTo>
                    <a:pt x="196176" y="163525"/>
                  </a:lnTo>
                  <a:lnTo>
                    <a:pt x="196240" y="163131"/>
                  </a:lnTo>
                  <a:lnTo>
                    <a:pt x="188518" y="160616"/>
                  </a:lnTo>
                  <a:lnTo>
                    <a:pt x="185966" y="164846"/>
                  </a:lnTo>
                  <a:lnTo>
                    <a:pt x="187604" y="171361"/>
                  </a:lnTo>
                  <a:lnTo>
                    <a:pt x="192468" y="175679"/>
                  </a:lnTo>
                  <a:lnTo>
                    <a:pt x="196837" y="176911"/>
                  </a:lnTo>
                  <a:lnTo>
                    <a:pt x="198361" y="170764"/>
                  </a:lnTo>
                  <a:lnTo>
                    <a:pt x="198742" y="170662"/>
                  </a:lnTo>
                  <a:lnTo>
                    <a:pt x="200837" y="165011"/>
                  </a:lnTo>
                  <a:close/>
                </a:path>
                <a:path w="229235" h="447039">
                  <a:moveTo>
                    <a:pt x="208610" y="439508"/>
                  </a:moveTo>
                  <a:lnTo>
                    <a:pt x="206451" y="433730"/>
                  </a:lnTo>
                  <a:lnTo>
                    <a:pt x="197485" y="434174"/>
                  </a:lnTo>
                  <a:lnTo>
                    <a:pt x="192328" y="436372"/>
                  </a:lnTo>
                  <a:lnTo>
                    <a:pt x="192430" y="444804"/>
                  </a:lnTo>
                  <a:lnTo>
                    <a:pt x="197485" y="446722"/>
                  </a:lnTo>
                  <a:lnTo>
                    <a:pt x="205206" y="445757"/>
                  </a:lnTo>
                  <a:lnTo>
                    <a:pt x="208610" y="439508"/>
                  </a:lnTo>
                  <a:close/>
                </a:path>
                <a:path w="229235" h="447039">
                  <a:moveTo>
                    <a:pt x="213804" y="170662"/>
                  </a:moveTo>
                  <a:lnTo>
                    <a:pt x="208076" y="166547"/>
                  </a:lnTo>
                  <a:lnTo>
                    <a:pt x="205841" y="166852"/>
                  </a:lnTo>
                  <a:lnTo>
                    <a:pt x="205066" y="169075"/>
                  </a:lnTo>
                  <a:lnTo>
                    <a:pt x="203758" y="170662"/>
                  </a:lnTo>
                  <a:lnTo>
                    <a:pt x="203517" y="178092"/>
                  </a:lnTo>
                  <a:lnTo>
                    <a:pt x="203962" y="185331"/>
                  </a:lnTo>
                  <a:lnTo>
                    <a:pt x="206794" y="189941"/>
                  </a:lnTo>
                  <a:lnTo>
                    <a:pt x="213804" y="189484"/>
                  </a:lnTo>
                  <a:lnTo>
                    <a:pt x="206489" y="184581"/>
                  </a:lnTo>
                  <a:lnTo>
                    <a:pt x="207213" y="176009"/>
                  </a:lnTo>
                  <a:lnTo>
                    <a:pt x="213804" y="170662"/>
                  </a:lnTo>
                  <a:close/>
                </a:path>
                <a:path w="229235" h="447039">
                  <a:moveTo>
                    <a:pt x="229069" y="102438"/>
                  </a:moveTo>
                  <a:lnTo>
                    <a:pt x="226072" y="95008"/>
                  </a:lnTo>
                  <a:lnTo>
                    <a:pt x="228854" y="92862"/>
                  </a:lnTo>
                  <a:lnTo>
                    <a:pt x="221640" y="96266"/>
                  </a:lnTo>
                  <a:lnTo>
                    <a:pt x="216230" y="101714"/>
                  </a:lnTo>
                  <a:lnTo>
                    <a:pt x="215239" y="107124"/>
                  </a:lnTo>
                  <a:lnTo>
                    <a:pt x="221335" y="110426"/>
                  </a:lnTo>
                  <a:lnTo>
                    <a:pt x="223837" y="106451"/>
                  </a:lnTo>
                  <a:lnTo>
                    <a:pt x="228638" y="103378"/>
                  </a:lnTo>
                  <a:lnTo>
                    <a:pt x="229069" y="102438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5583097" y="2029154"/>
              <a:ext cx="34925" cy="22860"/>
            </a:xfrm>
            <a:custGeom>
              <a:avLst/>
              <a:gdLst/>
              <a:ahLst/>
              <a:cxnLst/>
              <a:rect l="l" t="t" r="r" b="b"/>
              <a:pathLst>
                <a:path w="34925" h="22860">
                  <a:moveTo>
                    <a:pt x="16205" y="9766"/>
                  </a:moveTo>
                  <a:lnTo>
                    <a:pt x="6832" y="10033"/>
                  </a:lnTo>
                  <a:lnTo>
                    <a:pt x="419" y="12496"/>
                  </a:lnTo>
                  <a:lnTo>
                    <a:pt x="0" y="17373"/>
                  </a:lnTo>
                  <a:lnTo>
                    <a:pt x="4254" y="21717"/>
                  </a:lnTo>
                  <a:lnTo>
                    <a:pt x="11849" y="22580"/>
                  </a:lnTo>
                  <a:lnTo>
                    <a:pt x="15913" y="21729"/>
                  </a:lnTo>
                  <a:lnTo>
                    <a:pt x="16205" y="9766"/>
                  </a:lnTo>
                  <a:close/>
                </a:path>
                <a:path w="34925" h="22860">
                  <a:moveTo>
                    <a:pt x="34671" y="10147"/>
                  </a:moveTo>
                  <a:lnTo>
                    <a:pt x="34048" y="3124"/>
                  </a:lnTo>
                  <a:lnTo>
                    <a:pt x="29413" y="0"/>
                  </a:lnTo>
                  <a:lnTo>
                    <a:pt x="27114" y="190"/>
                  </a:lnTo>
                  <a:lnTo>
                    <a:pt x="20497" y="12496"/>
                  </a:lnTo>
                  <a:lnTo>
                    <a:pt x="24396" y="15049"/>
                  </a:lnTo>
                  <a:lnTo>
                    <a:pt x="31407" y="15862"/>
                  </a:lnTo>
                  <a:lnTo>
                    <a:pt x="34671" y="10147"/>
                  </a:lnTo>
                  <a:close/>
                </a:path>
              </a:pathLst>
            </a:custGeom>
            <a:solidFill>
              <a:srgbClr val="E2A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5469982" y="1925458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5">
                  <a:moveTo>
                    <a:pt x="6968" y="0"/>
                  </a:moveTo>
                  <a:lnTo>
                    <a:pt x="4491" y="800"/>
                  </a:lnTo>
                  <a:lnTo>
                    <a:pt x="0" y="6409"/>
                  </a:lnTo>
                  <a:lnTo>
                    <a:pt x="4456" y="12680"/>
                  </a:lnTo>
                  <a:lnTo>
                    <a:pt x="11128" y="14580"/>
                  </a:lnTo>
                  <a:lnTo>
                    <a:pt x="13280" y="7073"/>
                  </a:lnTo>
                  <a:lnTo>
                    <a:pt x="13115" y="6057"/>
                  </a:lnTo>
                  <a:lnTo>
                    <a:pt x="6968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5582198" y="2011577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2702" y="0"/>
                  </a:moveTo>
                  <a:lnTo>
                    <a:pt x="0" y="2848"/>
                  </a:lnTo>
                  <a:lnTo>
                    <a:pt x="2457" y="8116"/>
                  </a:lnTo>
                  <a:lnTo>
                    <a:pt x="6920" y="13092"/>
                  </a:lnTo>
                  <a:lnTo>
                    <a:pt x="10233" y="15062"/>
                  </a:lnTo>
                  <a:lnTo>
                    <a:pt x="13998" y="11592"/>
                  </a:lnTo>
                  <a:lnTo>
                    <a:pt x="13054" y="6288"/>
                  </a:lnTo>
                  <a:lnTo>
                    <a:pt x="8817" y="1605"/>
                  </a:lnTo>
                  <a:lnTo>
                    <a:pt x="2702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5465927" y="1684984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79" h="143510">
                  <a:moveTo>
                    <a:pt x="12077" y="139814"/>
                  </a:moveTo>
                  <a:lnTo>
                    <a:pt x="11887" y="134912"/>
                  </a:lnTo>
                  <a:lnTo>
                    <a:pt x="8775" y="131127"/>
                  </a:lnTo>
                  <a:lnTo>
                    <a:pt x="3530" y="130848"/>
                  </a:lnTo>
                  <a:lnTo>
                    <a:pt x="0" y="134429"/>
                  </a:lnTo>
                  <a:lnTo>
                    <a:pt x="190" y="139331"/>
                  </a:lnTo>
                  <a:lnTo>
                    <a:pt x="3302" y="143116"/>
                  </a:lnTo>
                  <a:lnTo>
                    <a:pt x="8547" y="143395"/>
                  </a:lnTo>
                  <a:lnTo>
                    <a:pt x="12077" y="139814"/>
                  </a:lnTo>
                  <a:close/>
                </a:path>
                <a:path w="43179" h="143510">
                  <a:moveTo>
                    <a:pt x="43014" y="8547"/>
                  </a:moveTo>
                  <a:lnTo>
                    <a:pt x="41351" y="3492"/>
                  </a:lnTo>
                  <a:lnTo>
                    <a:pt x="37731" y="0"/>
                  </a:lnTo>
                  <a:lnTo>
                    <a:pt x="33655" y="342"/>
                  </a:lnTo>
                  <a:lnTo>
                    <a:pt x="31800" y="4699"/>
                  </a:lnTo>
                  <a:lnTo>
                    <a:pt x="33464" y="9753"/>
                  </a:lnTo>
                  <a:lnTo>
                    <a:pt x="37084" y="13246"/>
                  </a:lnTo>
                  <a:lnTo>
                    <a:pt x="41173" y="12890"/>
                  </a:lnTo>
                  <a:lnTo>
                    <a:pt x="43014" y="8547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5545900" y="2081389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79" h="13335">
                  <a:moveTo>
                    <a:pt x="6679" y="0"/>
                  </a:moveTo>
                  <a:lnTo>
                    <a:pt x="3872" y="457"/>
                  </a:lnTo>
                  <a:lnTo>
                    <a:pt x="0" y="3398"/>
                  </a:lnTo>
                  <a:lnTo>
                    <a:pt x="2488" y="7993"/>
                  </a:lnTo>
                  <a:lnTo>
                    <a:pt x="8176" y="11956"/>
                  </a:lnTo>
                  <a:lnTo>
                    <a:pt x="13905" y="13004"/>
                  </a:lnTo>
                  <a:lnTo>
                    <a:pt x="17397" y="8216"/>
                  </a:lnTo>
                  <a:lnTo>
                    <a:pt x="6679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5575912" y="1685745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4505" y="0"/>
                  </a:moveTo>
                  <a:lnTo>
                    <a:pt x="1457" y="2095"/>
                  </a:lnTo>
                  <a:lnTo>
                    <a:pt x="0" y="7206"/>
                  </a:lnTo>
                  <a:lnTo>
                    <a:pt x="4665" y="12009"/>
                  </a:lnTo>
                  <a:lnTo>
                    <a:pt x="10553" y="13423"/>
                  </a:lnTo>
                  <a:lnTo>
                    <a:pt x="12760" y="8369"/>
                  </a:lnTo>
                  <a:lnTo>
                    <a:pt x="12506" y="6553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5618584" y="2092298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4493" y="0"/>
                  </a:moveTo>
                  <a:lnTo>
                    <a:pt x="1457" y="2095"/>
                  </a:lnTo>
                  <a:lnTo>
                    <a:pt x="0" y="7212"/>
                  </a:lnTo>
                  <a:lnTo>
                    <a:pt x="4664" y="12014"/>
                  </a:lnTo>
                  <a:lnTo>
                    <a:pt x="10548" y="13425"/>
                  </a:lnTo>
                  <a:lnTo>
                    <a:pt x="12748" y="8369"/>
                  </a:lnTo>
                  <a:lnTo>
                    <a:pt x="12506" y="6565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5631344" y="206176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6261" y="0"/>
                  </a:moveTo>
                  <a:lnTo>
                    <a:pt x="0" y="1346"/>
                  </a:lnTo>
                  <a:lnTo>
                    <a:pt x="3314" y="14846"/>
                  </a:lnTo>
                  <a:lnTo>
                    <a:pt x="11277" y="12560"/>
                  </a:lnTo>
                  <a:lnTo>
                    <a:pt x="14881" y="9367"/>
                  </a:lnTo>
                  <a:lnTo>
                    <a:pt x="13336" y="5046"/>
                  </a:lnTo>
                  <a:lnTo>
                    <a:pt x="9507" y="1342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5436336" y="1855456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5" h="16510">
                  <a:moveTo>
                    <a:pt x="9232" y="0"/>
                  </a:moveTo>
                  <a:lnTo>
                    <a:pt x="0" y="11099"/>
                  </a:lnTo>
                  <a:lnTo>
                    <a:pt x="5524" y="15582"/>
                  </a:lnTo>
                  <a:lnTo>
                    <a:pt x="9951" y="15917"/>
                  </a:lnTo>
                  <a:lnTo>
                    <a:pt x="12499" y="10942"/>
                  </a:lnTo>
                  <a:lnTo>
                    <a:pt x="12814" y="4522"/>
                  </a:lnTo>
                  <a:lnTo>
                    <a:pt x="10540" y="520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5599963" y="167263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8851" y="0"/>
                  </a:moveTo>
                  <a:lnTo>
                    <a:pt x="0" y="9398"/>
                  </a:lnTo>
                  <a:lnTo>
                    <a:pt x="5016" y="12687"/>
                  </a:lnTo>
                  <a:lnTo>
                    <a:pt x="9423" y="12564"/>
                  </a:lnTo>
                  <a:lnTo>
                    <a:pt x="12520" y="8256"/>
                  </a:lnTo>
                  <a:lnTo>
                    <a:pt x="13119" y="3027"/>
                  </a:lnTo>
                  <a:lnTo>
                    <a:pt x="10033" y="139"/>
                  </a:lnTo>
                  <a:lnTo>
                    <a:pt x="8851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5570448" y="2167717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39">
                  <a:moveTo>
                    <a:pt x="6208" y="0"/>
                  </a:moveTo>
                  <a:lnTo>
                    <a:pt x="2644" y="2662"/>
                  </a:lnTo>
                  <a:lnTo>
                    <a:pt x="647" y="4476"/>
                  </a:lnTo>
                  <a:lnTo>
                    <a:pt x="0" y="14941"/>
                  </a:lnTo>
                  <a:lnTo>
                    <a:pt x="8889" y="6661"/>
                  </a:lnTo>
                  <a:lnTo>
                    <a:pt x="10693" y="6991"/>
                  </a:lnTo>
                  <a:lnTo>
                    <a:pt x="9504" y="204"/>
                  </a:lnTo>
                  <a:lnTo>
                    <a:pt x="6208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5541391" y="16416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8368" y="0"/>
                  </a:moveTo>
                  <a:lnTo>
                    <a:pt x="3364" y="1054"/>
                  </a:lnTo>
                  <a:lnTo>
                    <a:pt x="0" y="3879"/>
                  </a:lnTo>
                  <a:lnTo>
                    <a:pt x="743" y="8185"/>
                  </a:lnTo>
                  <a:lnTo>
                    <a:pt x="4052" y="11433"/>
                  </a:lnTo>
                  <a:lnTo>
                    <a:pt x="8381" y="11087"/>
                  </a:lnTo>
                  <a:lnTo>
                    <a:pt x="12166" y="8458"/>
                  </a:lnTo>
                  <a:lnTo>
                    <a:pt x="8368" y="0"/>
                  </a:lnTo>
                  <a:close/>
                </a:path>
              </a:pathLst>
            </a:custGeom>
            <a:solidFill>
              <a:srgbClr val="E2A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5590349" y="2062783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3081" y="0"/>
                  </a:moveTo>
                  <a:lnTo>
                    <a:pt x="7099" y="1498"/>
                  </a:lnTo>
                  <a:lnTo>
                    <a:pt x="2667" y="2616"/>
                  </a:lnTo>
                  <a:lnTo>
                    <a:pt x="0" y="13728"/>
                  </a:lnTo>
                  <a:lnTo>
                    <a:pt x="15595" y="1017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5609601" y="1592439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843" y="0"/>
                  </a:moveTo>
                  <a:lnTo>
                    <a:pt x="5004" y="63"/>
                  </a:lnTo>
                  <a:lnTo>
                    <a:pt x="4166" y="25"/>
                  </a:lnTo>
                  <a:lnTo>
                    <a:pt x="0" y="5565"/>
                  </a:lnTo>
                  <a:lnTo>
                    <a:pt x="3922" y="9274"/>
                  </a:lnTo>
                  <a:lnTo>
                    <a:pt x="8592" y="8358"/>
                  </a:lnTo>
                  <a:lnTo>
                    <a:pt x="6668" y="25"/>
                  </a:lnTo>
                  <a:lnTo>
                    <a:pt x="5843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5521337" y="159424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8444" y="0"/>
                  </a:moveTo>
                  <a:lnTo>
                    <a:pt x="3340" y="732"/>
                  </a:lnTo>
                  <a:lnTo>
                    <a:pt x="0" y="2891"/>
                  </a:lnTo>
                  <a:lnTo>
                    <a:pt x="3060" y="10244"/>
                  </a:lnTo>
                  <a:lnTo>
                    <a:pt x="5841" y="10778"/>
                  </a:lnTo>
                  <a:lnTo>
                    <a:pt x="9417" y="8888"/>
                  </a:lnTo>
                  <a:lnTo>
                    <a:pt x="10377" y="4007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5458650" y="1770658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5791" y="0"/>
                  </a:moveTo>
                  <a:lnTo>
                    <a:pt x="2667" y="1016"/>
                  </a:lnTo>
                  <a:lnTo>
                    <a:pt x="0" y="8140"/>
                  </a:lnTo>
                  <a:lnTo>
                    <a:pt x="3276" y="10033"/>
                  </a:lnTo>
                  <a:lnTo>
                    <a:pt x="7300" y="9327"/>
                  </a:lnTo>
                  <a:lnTo>
                    <a:pt x="10196" y="4992"/>
                  </a:lnTo>
                  <a:lnTo>
                    <a:pt x="10261" y="669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5638266" y="1941689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5">
                  <a:moveTo>
                    <a:pt x="8001" y="0"/>
                  </a:moveTo>
                  <a:lnTo>
                    <a:pt x="4356" y="2133"/>
                  </a:lnTo>
                  <a:lnTo>
                    <a:pt x="0" y="4686"/>
                  </a:lnTo>
                  <a:lnTo>
                    <a:pt x="5740" y="14300"/>
                  </a:lnTo>
                  <a:lnTo>
                    <a:pt x="13741" y="9613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5614085" y="1948915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4" h="12700">
                  <a:moveTo>
                    <a:pt x="14414" y="0"/>
                  </a:moveTo>
                  <a:lnTo>
                    <a:pt x="5956" y="2438"/>
                  </a:lnTo>
                  <a:lnTo>
                    <a:pt x="1155" y="3822"/>
                  </a:lnTo>
                  <a:lnTo>
                    <a:pt x="0" y="12395"/>
                  </a:lnTo>
                  <a:lnTo>
                    <a:pt x="13271" y="8585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5475973" y="1664893"/>
              <a:ext cx="172085" cy="204470"/>
            </a:xfrm>
            <a:custGeom>
              <a:avLst/>
              <a:gdLst/>
              <a:ahLst/>
              <a:cxnLst/>
              <a:rect l="l" t="t" r="r" b="b"/>
              <a:pathLst>
                <a:path w="172085" h="204469">
                  <a:moveTo>
                    <a:pt x="11874" y="203911"/>
                  </a:moveTo>
                  <a:lnTo>
                    <a:pt x="8953" y="190588"/>
                  </a:lnTo>
                  <a:lnTo>
                    <a:pt x="3530" y="193598"/>
                  </a:lnTo>
                  <a:lnTo>
                    <a:pt x="0" y="195554"/>
                  </a:lnTo>
                  <a:lnTo>
                    <a:pt x="3619" y="203530"/>
                  </a:lnTo>
                  <a:lnTo>
                    <a:pt x="11874" y="203911"/>
                  </a:lnTo>
                  <a:close/>
                </a:path>
                <a:path w="172085" h="204469">
                  <a:moveTo>
                    <a:pt x="41071" y="0"/>
                  </a:moveTo>
                  <a:lnTo>
                    <a:pt x="33642" y="355"/>
                  </a:lnTo>
                  <a:lnTo>
                    <a:pt x="29095" y="571"/>
                  </a:lnTo>
                  <a:lnTo>
                    <a:pt x="29489" y="10388"/>
                  </a:lnTo>
                  <a:lnTo>
                    <a:pt x="36296" y="10401"/>
                  </a:lnTo>
                  <a:lnTo>
                    <a:pt x="41071" y="0"/>
                  </a:lnTo>
                  <a:close/>
                </a:path>
                <a:path w="172085" h="204469">
                  <a:moveTo>
                    <a:pt x="171577" y="100393"/>
                  </a:moveTo>
                  <a:lnTo>
                    <a:pt x="164147" y="100749"/>
                  </a:lnTo>
                  <a:lnTo>
                    <a:pt x="159588" y="100965"/>
                  </a:lnTo>
                  <a:lnTo>
                    <a:pt x="159981" y="110769"/>
                  </a:lnTo>
                  <a:lnTo>
                    <a:pt x="166801" y="110782"/>
                  </a:lnTo>
                  <a:lnTo>
                    <a:pt x="171577" y="100393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5476912" y="1757094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14871" y="0"/>
                  </a:moveTo>
                  <a:lnTo>
                    <a:pt x="5092" y="1015"/>
                  </a:lnTo>
                  <a:lnTo>
                    <a:pt x="0" y="1536"/>
                  </a:lnTo>
                  <a:lnTo>
                    <a:pt x="3619" y="10972"/>
                  </a:lnTo>
                  <a:lnTo>
                    <a:pt x="8178" y="11201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5440832" y="1714943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8953" y="0"/>
                  </a:moveTo>
                  <a:lnTo>
                    <a:pt x="3530" y="3009"/>
                  </a:lnTo>
                  <a:lnTo>
                    <a:pt x="0" y="4965"/>
                  </a:lnTo>
                  <a:lnTo>
                    <a:pt x="3619" y="12941"/>
                  </a:lnTo>
                  <a:lnTo>
                    <a:pt x="11887" y="13322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5382907" y="1609991"/>
              <a:ext cx="67310" cy="55880"/>
            </a:xfrm>
            <a:custGeom>
              <a:avLst/>
              <a:gdLst/>
              <a:ahLst/>
              <a:cxnLst/>
              <a:rect l="l" t="t" r="r" b="b"/>
              <a:pathLst>
                <a:path w="67310" h="55880">
                  <a:moveTo>
                    <a:pt x="9842" y="7975"/>
                  </a:moveTo>
                  <a:lnTo>
                    <a:pt x="5956" y="0"/>
                  </a:lnTo>
                  <a:lnTo>
                    <a:pt x="3733" y="50"/>
                  </a:lnTo>
                  <a:lnTo>
                    <a:pt x="0" y="127"/>
                  </a:lnTo>
                  <a:lnTo>
                    <a:pt x="406" y="13512"/>
                  </a:lnTo>
                  <a:lnTo>
                    <a:pt x="9842" y="7975"/>
                  </a:lnTo>
                  <a:close/>
                </a:path>
                <a:path w="67310" h="55880">
                  <a:moveTo>
                    <a:pt x="66725" y="43751"/>
                  </a:moveTo>
                  <a:lnTo>
                    <a:pt x="58953" y="47726"/>
                  </a:lnTo>
                  <a:lnTo>
                    <a:pt x="56692" y="48882"/>
                  </a:lnTo>
                  <a:lnTo>
                    <a:pt x="55943" y="55499"/>
                  </a:lnTo>
                  <a:lnTo>
                    <a:pt x="66154" y="55054"/>
                  </a:lnTo>
                  <a:lnTo>
                    <a:pt x="66725" y="43751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5615088" y="214961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4952" y="0"/>
                  </a:moveTo>
                  <a:lnTo>
                    <a:pt x="4165" y="25"/>
                  </a:lnTo>
                  <a:lnTo>
                    <a:pt x="0" y="4394"/>
                  </a:lnTo>
                  <a:lnTo>
                    <a:pt x="1181" y="6273"/>
                  </a:lnTo>
                  <a:lnTo>
                    <a:pt x="4988" y="8220"/>
                  </a:lnTo>
                  <a:lnTo>
                    <a:pt x="8267" y="5637"/>
                  </a:lnTo>
                  <a:lnTo>
                    <a:pt x="8946" y="1803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5614530" y="1862047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10782" y="0"/>
                  </a:moveTo>
                  <a:lnTo>
                    <a:pt x="2997" y="3975"/>
                  </a:lnTo>
                  <a:lnTo>
                    <a:pt x="749" y="5118"/>
                  </a:lnTo>
                  <a:lnTo>
                    <a:pt x="0" y="11747"/>
                  </a:lnTo>
                  <a:lnTo>
                    <a:pt x="10198" y="11302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5423801" y="1696413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10782" y="0"/>
                  </a:moveTo>
                  <a:lnTo>
                    <a:pt x="2997" y="3975"/>
                  </a:lnTo>
                  <a:lnTo>
                    <a:pt x="749" y="5118"/>
                  </a:lnTo>
                  <a:lnTo>
                    <a:pt x="0" y="11734"/>
                  </a:lnTo>
                  <a:lnTo>
                    <a:pt x="10198" y="11290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5443588" y="1631683"/>
              <a:ext cx="60960" cy="125095"/>
            </a:xfrm>
            <a:custGeom>
              <a:avLst/>
              <a:gdLst/>
              <a:ahLst/>
              <a:cxnLst/>
              <a:rect l="l" t="t" r="r" b="b"/>
              <a:pathLst>
                <a:path w="60960" h="125094">
                  <a:moveTo>
                    <a:pt x="11899" y="119824"/>
                  </a:moveTo>
                  <a:lnTo>
                    <a:pt x="7073" y="113842"/>
                  </a:lnTo>
                  <a:lnTo>
                    <a:pt x="5791" y="113880"/>
                  </a:lnTo>
                  <a:lnTo>
                    <a:pt x="1511" y="114007"/>
                  </a:lnTo>
                  <a:lnTo>
                    <a:pt x="0" y="125069"/>
                  </a:lnTo>
                  <a:lnTo>
                    <a:pt x="11899" y="119824"/>
                  </a:lnTo>
                  <a:close/>
                </a:path>
                <a:path w="60960" h="125094">
                  <a:moveTo>
                    <a:pt x="60883" y="12065"/>
                  </a:moveTo>
                  <a:lnTo>
                    <a:pt x="52400" y="0"/>
                  </a:lnTo>
                  <a:lnTo>
                    <a:pt x="50965" y="939"/>
                  </a:lnTo>
                  <a:lnTo>
                    <a:pt x="48856" y="2324"/>
                  </a:lnTo>
                  <a:lnTo>
                    <a:pt x="47523" y="10109"/>
                  </a:lnTo>
                  <a:lnTo>
                    <a:pt x="60883" y="12065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5484226" y="1703487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30">
                  <a:moveTo>
                    <a:pt x="7124" y="0"/>
                  </a:moveTo>
                  <a:lnTo>
                    <a:pt x="2806" y="1917"/>
                  </a:lnTo>
                  <a:lnTo>
                    <a:pt x="0" y="3162"/>
                  </a:lnTo>
                  <a:lnTo>
                    <a:pt x="990" y="11366"/>
                  </a:lnTo>
                  <a:lnTo>
                    <a:pt x="8115" y="8204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5478526" y="1800351"/>
              <a:ext cx="49530" cy="271145"/>
            </a:xfrm>
            <a:custGeom>
              <a:avLst/>
              <a:gdLst/>
              <a:ahLst/>
              <a:cxnLst/>
              <a:rect l="l" t="t" r="r" b="b"/>
              <a:pathLst>
                <a:path w="49529" h="271144">
                  <a:moveTo>
                    <a:pt x="10782" y="0"/>
                  </a:moveTo>
                  <a:lnTo>
                    <a:pt x="5994" y="419"/>
                  </a:lnTo>
                  <a:lnTo>
                    <a:pt x="4432" y="558"/>
                  </a:lnTo>
                  <a:lnTo>
                    <a:pt x="0" y="6400"/>
                  </a:lnTo>
                  <a:lnTo>
                    <a:pt x="8839" y="10325"/>
                  </a:lnTo>
                  <a:lnTo>
                    <a:pt x="10782" y="0"/>
                  </a:lnTo>
                  <a:close/>
                </a:path>
                <a:path w="49529" h="271144">
                  <a:moveTo>
                    <a:pt x="48945" y="267703"/>
                  </a:moveTo>
                  <a:lnTo>
                    <a:pt x="47955" y="259499"/>
                  </a:lnTo>
                  <a:lnTo>
                    <a:pt x="43637" y="261416"/>
                  </a:lnTo>
                  <a:lnTo>
                    <a:pt x="40843" y="262674"/>
                  </a:lnTo>
                  <a:lnTo>
                    <a:pt x="41821" y="270878"/>
                  </a:lnTo>
                  <a:lnTo>
                    <a:pt x="48945" y="267703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5417909" y="1735099"/>
              <a:ext cx="172085" cy="205104"/>
            </a:xfrm>
            <a:custGeom>
              <a:avLst/>
              <a:gdLst/>
              <a:ahLst/>
              <a:cxnLst/>
              <a:rect l="l" t="t" r="r" b="b"/>
              <a:pathLst>
                <a:path w="172085" h="205105">
                  <a:moveTo>
                    <a:pt x="7670" y="199656"/>
                  </a:moveTo>
                  <a:lnTo>
                    <a:pt x="3873" y="198678"/>
                  </a:lnTo>
                  <a:lnTo>
                    <a:pt x="3606" y="198716"/>
                  </a:lnTo>
                  <a:lnTo>
                    <a:pt x="0" y="202209"/>
                  </a:lnTo>
                  <a:lnTo>
                    <a:pt x="101" y="202450"/>
                  </a:lnTo>
                  <a:lnTo>
                    <a:pt x="3251" y="204482"/>
                  </a:lnTo>
                  <a:lnTo>
                    <a:pt x="6616" y="202565"/>
                  </a:lnTo>
                  <a:lnTo>
                    <a:pt x="7670" y="199656"/>
                  </a:lnTo>
                  <a:close/>
                </a:path>
                <a:path w="172085" h="205105">
                  <a:moveTo>
                    <a:pt x="171780" y="0"/>
                  </a:moveTo>
                  <a:lnTo>
                    <a:pt x="166992" y="419"/>
                  </a:lnTo>
                  <a:lnTo>
                    <a:pt x="165442" y="558"/>
                  </a:lnTo>
                  <a:lnTo>
                    <a:pt x="160997" y="6413"/>
                  </a:lnTo>
                  <a:lnTo>
                    <a:pt x="169849" y="10325"/>
                  </a:lnTo>
                  <a:lnTo>
                    <a:pt x="171780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5555932" y="165270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873" y="0"/>
                  </a:moveTo>
                  <a:lnTo>
                    <a:pt x="3606" y="38"/>
                  </a:lnTo>
                  <a:lnTo>
                    <a:pt x="0" y="3517"/>
                  </a:lnTo>
                  <a:lnTo>
                    <a:pt x="114" y="3771"/>
                  </a:lnTo>
                  <a:lnTo>
                    <a:pt x="3269" y="5797"/>
                  </a:lnTo>
                  <a:lnTo>
                    <a:pt x="6632" y="3876"/>
                  </a:lnTo>
                  <a:lnTo>
                    <a:pt x="7675" y="96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5589333" y="1613788"/>
              <a:ext cx="22225" cy="137795"/>
            </a:xfrm>
            <a:custGeom>
              <a:avLst/>
              <a:gdLst/>
              <a:ahLst/>
              <a:cxnLst/>
              <a:rect l="l" t="t" r="r" b="b"/>
              <a:pathLst>
                <a:path w="22225" h="137794">
                  <a:moveTo>
                    <a:pt x="12039" y="4699"/>
                  </a:moveTo>
                  <a:lnTo>
                    <a:pt x="7708" y="0"/>
                  </a:lnTo>
                  <a:lnTo>
                    <a:pt x="5613" y="1270"/>
                  </a:lnTo>
                  <a:lnTo>
                    <a:pt x="0" y="4686"/>
                  </a:lnTo>
                  <a:lnTo>
                    <a:pt x="9982" y="9207"/>
                  </a:lnTo>
                  <a:lnTo>
                    <a:pt x="12039" y="4699"/>
                  </a:lnTo>
                  <a:close/>
                </a:path>
                <a:path w="22225" h="137794">
                  <a:moveTo>
                    <a:pt x="21958" y="132740"/>
                  </a:moveTo>
                  <a:lnTo>
                    <a:pt x="18161" y="131775"/>
                  </a:lnTo>
                  <a:lnTo>
                    <a:pt x="17894" y="131813"/>
                  </a:lnTo>
                  <a:lnTo>
                    <a:pt x="14287" y="135293"/>
                  </a:lnTo>
                  <a:lnTo>
                    <a:pt x="14389" y="135534"/>
                  </a:lnTo>
                  <a:lnTo>
                    <a:pt x="17538" y="137566"/>
                  </a:lnTo>
                  <a:lnTo>
                    <a:pt x="20904" y="135661"/>
                  </a:lnTo>
                  <a:lnTo>
                    <a:pt x="21958" y="13274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5507964" y="1630082"/>
              <a:ext cx="31115" cy="40640"/>
            </a:xfrm>
            <a:custGeom>
              <a:avLst/>
              <a:gdLst/>
              <a:ahLst/>
              <a:cxnLst/>
              <a:rect l="l" t="t" r="r" b="b"/>
              <a:pathLst>
                <a:path w="31114" h="40639">
                  <a:moveTo>
                    <a:pt x="10096" y="749"/>
                  </a:moveTo>
                  <a:lnTo>
                    <a:pt x="4165" y="38"/>
                  </a:lnTo>
                  <a:lnTo>
                    <a:pt x="3886" y="0"/>
                  </a:lnTo>
                  <a:lnTo>
                    <a:pt x="0" y="2540"/>
                  </a:lnTo>
                  <a:lnTo>
                    <a:pt x="5740" y="11290"/>
                  </a:lnTo>
                  <a:lnTo>
                    <a:pt x="10096" y="749"/>
                  </a:lnTo>
                  <a:close/>
                </a:path>
                <a:path w="31114" h="40639">
                  <a:moveTo>
                    <a:pt x="30924" y="36906"/>
                  </a:moveTo>
                  <a:lnTo>
                    <a:pt x="27139" y="30200"/>
                  </a:lnTo>
                  <a:lnTo>
                    <a:pt x="26746" y="30149"/>
                  </a:lnTo>
                  <a:lnTo>
                    <a:pt x="22161" y="29476"/>
                  </a:lnTo>
                  <a:lnTo>
                    <a:pt x="23787" y="40208"/>
                  </a:lnTo>
                  <a:lnTo>
                    <a:pt x="30924" y="36906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5648858" y="207906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5448" y="0"/>
                  </a:moveTo>
                  <a:lnTo>
                    <a:pt x="0" y="6324"/>
                  </a:lnTo>
                  <a:lnTo>
                    <a:pt x="8445" y="9613"/>
                  </a:lnTo>
                  <a:lnTo>
                    <a:pt x="8877" y="1066"/>
                  </a:lnTo>
                  <a:lnTo>
                    <a:pt x="6311" y="279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5452287" y="1630120"/>
              <a:ext cx="30480" cy="69215"/>
            </a:xfrm>
            <a:custGeom>
              <a:avLst/>
              <a:gdLst/>
              <a:ahLst/>
              <a:cxnLst/>
              <a:rect l="l" t="t" r="r" b="b"/>
              <a:pathLst>
                <a:path w="30479" h="69214">
                  <a:moveTo>
                    <a:pt x="7493" y="56349"/>
                  </a:moveTo>
                  <a:lnTo>
                    <a:pt x="2120" y="60223"/>
                  </a:lnTo>
                  <a:lnTo>
                    <a:pt x="0" y="61760"/>
                  </a:lnTo>
                  <a:lnTo>
                    <a:pt x="190" y="66916"/>
                  </a:lnTo>
                  <a:lnTo>
                    <a:pt x="5181" y="69100"/>
                  </a:lnTo>
                  <a:lnTo>
                    <a:pt x="7493" y="56349"/>
                  </a:lnTo>
                  <a:close/>
                </a:path>
                <a:path w="30479" h="69214">
                  <a:moveTo>
                    <a:pt x="30314" y="4610"/>
                  </a:moveTo>
                  <a:lnTo>
                    <a:pt x="27216" y="0"/>
                  </a:lnTo>
                  <a:lnTo>
                    <a:pt x="25679" y="1981"/>
                  </a:lnTo>
                  <a:lnTo>
                    <a:pt x="22923" y="2286"/>
                  </a:lnTo>
                  <a:lnTo>
                    <a:pt x="28194" y="10363"/>
                  </a:lnTo>
                  <a:lnTo>
                    <a:pt x="30314" y="461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5560161" y="1715819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257" y="0"/>
                  </a:moveTo>
                  <a:lnTo>
                    <a:pt x="2159" y="2133"/>
                  </a:lnTo>
                  <a:lnTo>
                    <a:pt x="0" y="3619"/>
                  </a:lnTo>
                  <a:lnTo>
                    <a:pt x="241" y="8458"/>
                  </a:lnTo>
                  <a:lnTo>
                    <a:pt x="5461" y="11747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5436780" y="1902750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9029" y="0"/>
                  </a:moveTo>
                  <a:lnTo>
                    <a:pt x="2565" y="3428"/>
                  </a:lnTo>
                  <a:lnTo>
                    <a:pt x="0" y="4787"/>
                  </a:lnTo>
                  <a:lnTo>
                    <a:pt x="4800" y="8470"/>
                  </a:lnTo>
                  <a:lnTo>
                    <a:pt x="9804" y="7912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5663056" y="2042069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257" y="0"/>
                  </a:moveTo>
                  <a:lnTo>
                    <a:pt x="2159" y="2133"/>
                  </a:lnTo>
                  <a:lnTo>
                    <a:pt x="0" y="3619"/>
                  </a:lnTo>
                  <a:lnTo>
                    <a:pt x="241" y="8458"/>
                  </a:lnTo>
                  <a:lnTo>
                    <a:pt x="5461" y="11747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5575147" y="1720429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5016" y="0"/>
                  </a:moveTo>
                  <a:lnTo>
                    <a:pt x="4737" y="38"/>
                  </a:lnTo>
                  <a:lnTo>
                    <a:pt x="0" y="571"/>
                  </a:lnTo>
                  <a:lnTo>
                    <a:pt x="787" y="8470"/>
                  </a:lnTo>
                  <a:lnTo>
                    <a:pt x="9804" y="369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E2A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5602820" y="1891485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257" y="0"/>
                  </a:moveTo>
                  <a:lnTo>
                    <a:pt x="2159" y="2146"/>
                  </a:lnTo>
                  <a:lnTo>
                    <a:pt x="0" y="3632"/>
                  </a:lnTo>
                  <a:lnTo>
                    <a:pt x="254" y="8470"/>
                  </a:lnTo>
                  <a:lnTo>
                    <a:pt x="5473" y="11760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5665165" y="1995613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9017" y="0"/>
                  </a:moveTo>
                  <a:lnTo>
                    <a:pt x="2552" y="3416"/>
                  </a:lnTo>
                  <a:lnTo>
                    <a:pt x="0" y="4775"/>
                  </a:lnTo>
                  <a:lnTo>
                    <a:pt x="4787" y="8470"/>
                  </a:lnTo>
                  <a:lnTo>
                    <a:pt x="9804" y="7899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5425541" y="174556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1257" y="0"/>
                  </a:moveTo>
                  <a:lnTo>
                    <a:pt x="0" y="3759"/>
                  </a:lnTo>
                  <a:lnTo>
                    <a:pt x="1257" y="5016"/>
                  </a:lnTo>
                  <a:lnTo>
                    <a:pt x="5016" y="124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5485777" y="1697089"/>
              <a:ext cx="120650" cy="304800"/>
            </a:xfrm>
            <a:custGeom>
              <a:avLst/>
              <a:gdLst/>
              <a:ahLst/>
              <a:cxnLst/>
              <a:rect l="l" t="t" r="r" b="b"/>
              <a:pathLst>
                <a:path w="120650" h="304800">
                  <a:moveTo>
                    <a:pt x="37845" y="0"/>
                  </a:moveTo>
                  <a:lnTo>
                    <a:pt x="29489" y="2219"/>
                  </a:lnTo>
                  <a:lnTo>
                    <a:pt x="19247" y="12192"/>
                  </a:lnTo>
                  <a:lnTo>
                    <a:pt x="15049" y="19606"/>
                  </a:lnTo>
                  <a:lnTo>
                    <a:pt x="26352" y="15846"/>
                  </a:lnTo>
                  <a:lnTo>
                    <a:pt x="25095" y="24622"/>
                  </a:lnTo>
                  <a:lnTo>
                    <a:pt x="35553" y="26848"/>
                  </a:lnTo>
                  <a:lnTo>
                    <a:pt x="37599" y="30756"/>
                  </a:lnTo>
                  <a:lnTo>
                    <a:pt x="35276" y="36616"/>
                  </a:lnTo>
                  <a:lnTo>
                    <a:pt x="32626" y="44701"/>
                  </a:lnTo>
                  <a:lnTo>
                    <a:pt x="36814" y="50124"/>
                  </a:lnTo>
                  <a:lnTo>
                    <a:pt x="34626" y="52552"/>
                  </a:lnTo>
                  <a:lnTo>
                    <a:pt x="22580" y="53489"/>
                  </a:lnTo>
                  <a:lnTo>
                    <a:pt x="18072" y="59420"/>
                  </a:lnTo>
                  <a:lnTo>
                    <a:pt x="25819" y="67396"/>
                  </a:lnTo>
                  <a:lnTo>
                    <a:pt x="28447" y="76476"/>
                  </a:lnTo>
                  <a:lnTo>
                    <a:pt x="30162" y="76540"/>
                  </a:lnTo>
                  <a:lnTo>
                    <a:pt x="30111" y="81099"/>
                  </a:lnTo>
                  <a:lnTo>
                    <a:pt x="35128" y="79842"/>
                  </a:lnTo>
                  <a:lnTo>
                    <a:pt x="36131" y="83067"/>
                  </a:lnTo>
                  <a:lnTo>
                    <a:pt x="30733" y="87322"/>
                  </a:lnTo>
                  <a:lnTo>
                    <a:pt x="28486" y="92072"/>
                  </a:lnTo>
                  <a:lnTo>
                    <a:pt x="24269" y="91475"/>
                  </a:lnTo>
                  <a:lnTo>
                    <a:pt x="22415" y="95234"/>
                  </a:lnTo>
                  <a:lnTo>
                    <a:pt x="27749" y="99552"/>
                  </a:lnTo>
                  <a:lnTo>
                    <a:pt x="26809" y="101800"/>
                  </a:lnTo>
                  <a:lnTo>
                    <a:pt x="18719" y="100403"/>
                  </a:lnTo>
                  <a:lnTo>
                    <a:pt x="16865" y="107680"/>
                  </a:lnTo>
                  <a:lnTo>
                    <a:pt x="25069" y="111935"/>
                  </a:lnTo>
                  <a:lnTo>
                    <a:pt x="25552" y="123669"/>
                  </a:lnTo>
                  <a:lnTo>
                    <a:pt x="19405" y="126616"/>
                  </a:lnTo>
                  <a:lnTo>
                    <a:pt x="20624" y="137449"/>
                  </a:lnTo>
                  <a:lnTo>
                    <a:pt x="30518" y="150606"/>
                  </a:lnTo>
                  <a:lnTo>
                    <a:pt x="30111" y="152613"/>
                  </a:lnTo>
                  <a:lnTo>
                    <a:pt x="27249" y="157070"/>
                  </a:lnTo>
                  <a:lnTo>
                    <a:pt x="20845" y="164905"/>
                  </a:lnTo>
                  <a:lnTo>
                    <a:pt x="13429" y="171613"/>
                  </a:lnTo>
                  <a:lnTo>
                    <a:pt x="7531" y="172691"/>
                  </a:lnTo>
                  <a:lnTo>
                    <a:pt x="15049" y="187754"/>
                  </a:lnTo>
                  <a:lnTo>
                    <a:pt x="0" y="187754"/>
                  </a:lnTo>
                  <a:lnTo>
                    <a:pt x="1103" y="193161"/>
                  </a:lnTo>
                  <a:lnTo>
                    <a:pt x="5595" y="194248"/>
                  </a:lnTo>
                  <a:lnTo>
                    <a:pt x="11053" y="193970"/>
                  </a:lnTo>
                  <a:lnTo>
                    <a:pt x="15049" y="195285"/>
                  </a:lnTo>
                  <a:lnTo>
                    <a:pt x="9713" y="212592"/>
                  </a:lnTo>
                  <a:lnTo>
                    <a:pt x="11457" y="224120"/>
                  </a:lnTo>
                  <a:lnTo>
                    <a:pt x="25095" y="230413"/>
                  </a:lnTo>
                  <a:lnTo>
                    <a:pt x="23277" y="234529"/>
                  </a:lnTo>
                  <a:lnTo>
                    <a:pt x="17125" y="235787"/>
                  </a:lnTo>
                  <a:lnTo>
                    <a:pt x="11193" y="238123"/>
                  </a:lnTo>
                  <a:lnTo>
                    <a:pt x="10032" y="245475"/>
                  </a:lnTo>
                  <a:lnTo>
                    <a:pt x="16781" y="248361"/>
                  </a:lnTo>
                  <a:lnTo>
                    <a:pt x="23244" y="254119"/>
                  </a:lnTo>
                  <a:lnTo>
                    <a:pt x="28749" y="261204"/>
                  </a:lnTo>
                  <a:lnTo>
                    <a:pt x="32626" y="268068"/>
                  </a:lnTo>
                  <a:lnTo>
                    <a:pt x="34117" y="276208"/>
                  </a:lnTo>
                  <a:lnTo>
                    <a:pt x="34085" y="284293"/>
                  </a:lnTo>
                  <a:lnTo>
                    <a:pt x="35832" y="289910"/>
                  </a:lnTo>
                  <a:lnTo>
                    <a:pt x="42659" y="290649"/>
                  </a:lnTo>
                  <a:lnTo>
                    <a:pt x="47934" y="282359"/>
                  </a:lnTo>
                  <a:lnTo>
                    <a:pt x="49083" y="276290"/>
                  </a:lnTo>
                  <a:lnTo>
                    <a:pt x="52355" y="272695"/>
                  </a:lnTo>
                  <a:lnTo>
                    <a:pt x="63995" y="271828"/>
                  </a:lnTo>
                  <a:lnTo>
                    <a:pt x="65098" y="280605"/>
                  </a:lnTo>
                  <a:lnTo>
                    <a:pt x="67933" y="289447"/>
                  </a:lnTo>
                  <a:lnTo>
                    <a:pt x="73505" y="295439"/>
                  </a:lnTo>
                  <a:lnTo>
                    <a:pt x="82816" y="295665"/>
                  </a:lnTo>
                  <a:lnTo>
                    <a:pt x="85404" y="278542"/>
                  </a:lnTo>
                  <a:lnTo>
                    <a:pt x="89771" y="278090"/>
                  </a:lnTo>
                  <a:lnTo>
                    <a:pt x="94112" y="287995"/>
                  </a:lnTo>
                  <a:lnTo>
                    <a:pt x="96621" y="301939"/>
                  </a:lnTo>
                  <a:lnTo>
                    <a:pt x="100037" y="304670"/>
                  </a:lnTo>
                  <a:lnTo>
                    <a:pt x="107238" y="297113"/>
                  </a:lnTo>
                  <a:lnTo>
                    <a:pt x="107911" y="296923"/>
                  </a:lnTo>
                  <a:lnTo>
                    <a:pt x="109503" y="288217"/>
                  </a:lnTo>
                  <a:lnTo>
                    <a:pt x="105003" y="284054"/>
                  </a:lnTo>
                  <a:lnTo>
                    <a:pt x="100075" y="280992"/>
                  </a:lnTo>
                  <a:lnTo>
                    <a:pt x="100380" y="275587"/>
                  </a:lnTo>
                  <a:lnTo>
                    <a:pt x="105046" y="273933"/>
                  </a:lnTo>
                  <a:lnTo>
                    <a:pt x="115136" y="284779"/>
                  </a:lnTo>
                  <a:lnTo>
                    <a:pt x="120459" y="284375"/>
                  </a:lnTo>
                  <a:lnTo>
                    <a:pt x="116771" y="274230"/>
                  </a:lnTo>
                  <a:lnTo>
                    <a:pt x="111809" y="268002"/>
                  </a:lnTo>
                  <a:lnTo>
                    <a:pt x="105397" y="263039"/>
                  </a:lnTo>
                  <a:lnTo>
                    <a:pt x="108767" y="256552"/>
                  </a:lnTo>
                  <a:lnTo>
                    <a:pt x="115422" y="246631"/>
                  </a:lnTo>
                  <a:lnTo>
                    <a:pt x="118322" y="237700"/>
                  </a:lnTo>
                  <a:lnTo>
                    <a:pt x="110426" y="234185"/>
                  </a:lnTo>
                  <a:lnTo>
                    <a:pt x="110108" y="241729"/>
                  </a:lnTo>
                  <a:lnTo>
                    <a:pt x="100545" y="249082"/>
                  </a:lnTo>
                  <a:lnTo>
                    <a:pt x="94106" y="246732"/>
                  </a:lnTo>
                  <a:lnTo>
                    <a:pt x="89992" y="242338"/>
                  </a:lnTo>
                  <a:lnTo>
                    <a:pt x="95491" y="241932"/>
                  </a:lnTo>
                  <a:lnTo>
                    <a:pt x="90651" y="230915"/>
                  </a:lnTo>
                  <a:lnTo>
                    <a:pt x="91767" y="227346"/>
                  </a:lnTo>
                  <a:lnTo>
                    <a:pt x="95621" y="227196"/>
                  </a:lnTo>
                  <a:lnTo>
                    <a:pt x="99123" y="226654"/>
                  </a:lnTo>
                  <a:lnTo>
                    <a:pt x="101676" y="224418"/>
                  </a:lnTo>
                  <a:lnTo>
                    <a:pt x="99809" y="219516"/>
                  </a:lnTo>
                  <a:lnTo>
                    <a:pt x="100380" y="219123"/>
                  </a:lnTo>
                  <a:lnTo>
                    <a:pt x="96900" y="214195"/>
                  </a:lnTo>
                  <a:lnTo>
                    <a:pt x="96837" y="211363"/>
                  </a:lnTo>
                  <a:lnTo>
                    <a:pt x="102895" y="209090"/>
                  </a:lnTo>
                  <a:lnTo>
                    <a:pt x="93065" y="205191"/>
                  </a:lnTo>
                  <a:lnTo>
                    <a:pt x="96316" y="214246"/>
                  </a:lnTo>
                  <a:lnTo>
                    <a:pt x="84950" y="213522"/>
                  </a:lnTo>
                  <a:lnTo>
                    <a:pt x="88430" y="209217"/>
                  </a:lnTo>
                  <a:lnTo>
                    <a:pt x="73666" y="207735"/>
                  </a:lnTo>
                  <a:lnTo>
                    <a:pt x="70413" y="205032"/>
                  </a:lnTo>
                  <a:lnTo>
                    <a:pt x="69596" y="198710"/>
                  </a:lnTo>
                  <a:lnTo>
                    <a:pt x="63995" y="186496"/>
                  </a:lnTo>
                  <a:lnTo>
                    <a:pt x="56464" y="199044"/>
                  </a:lnTo>
                  <a:lnTo>
                    <a:pt x="47814" y="193480"/>
                  </a:lnTo>
                  <a:lnTo>
                    <a:pt x="54767" y="182366"/>
                  </a:lnTo>
                  <a:lnTo>
                    <a:pt x="68528" y="170180"/>
                  </a:lnTo>
                  <a:lnTo>
                    <a:pt x="80302" y="161401"/>
                  </a:lnTo>
                  <a:lnTo>
                    <a:pt x="83630" y="157763"/>
                  </a:lnTo>
                  <a:lnTo>
                    <a:pt x="85680" y="154445"/>
                  </a:lnTo>
                  <a:lnTo>
                    <a:pt x="88806" y="152721"/>
                  </a:lnTo>
                  <a:lnTo>
                    <a:pt x="95364" y="153870"/>
                  </a:lnTo>
                  <a:lnTo>
                    <a:pt x="117944" y="113725"/>
                  </a:lnTo>
                  <a:lnTo>
                    <a:pt x="105333" y="110830"/>
                  </a:lnTo>
                  <a:lnTo>
                    <a:pt x="106870" y="109649"/>
                  </a:lnTo>
                  <a:lnTo>
                    <a:pt x="105397" y="98663"/>
                  </a:lnTo>
                  <a:lnTo>
                    <a:pt x="100761" y="103032"/>
                  </a:lnTo>
                  <a:lnTo>
                    <a:pt x="104330" y="106956"/>
                  </a:lnTo>
                  <a:lnTo>
                    <a:pt x="101638" y="108696"/>
                  </a:lnTo>
                  <a:lnTo>
                    <a:pt x="92529" y="107199"/>
                  </a:lnTo>
                  <a:lnTo>
                    <a:pt x="76857" y="99777"/>
                  </a:lnTo>
                  <a:lnTo>
                    <a:pt x="65733" y="86150"/>
                  </a:lnTo>
                  <a:lnTo>
                    <a:pt x="70269" y="66037"/>
                  </a:lnTo>
                  <a:lnTo>
                    <a:pt x="68227" y="58391"/>
                  </a:lnTo>
                  <a:lnTo>
                    <a:pt x="69824" y="56061"/>
                  </a:lnTo>
                  <a:lnTo>
                    <a:pt x="72897" y="56207"/>
                  </a:lnTo>
                  <a:lnTo>
                    <a:pt x="75285" y="55991"/>
                  </a:lnTo>
                  <a:lnTo>
                    <a:pt x="81851" y="49362"/>
                  </a:lnTo>
                  <a:lnTo>
                    <a:pt x="85940" y="48041"/>
                  </a:lnTo>
                  <a:lnTo>
                    <a:pt x="82816" y="39684"/>
                  </a:lnTo>
                  <a:lnTo>
                    <a:pt x="66863" y="38010"/>
                  </a:lnTo>
                  <a:lnTo>
                    <a:pt x="62853" y="27373"/>
                  </a:lnTo>
                  <a:lnTo>
                    <a:pt x="61608" y="17558"/>
                  </a:lnTo>
                  <a:lnTo>
                    <a:pt x="53949" y="18348"/>
                  </a:lnTo>
                  <a:lnTo>
                    <a:pt x="52721" y="11201"/>
                  </a:lnTo>
                  <a:lnTo>
                    <a:pt x="48925" y="10292"/>
                  </a:lnTo>
                  <a:lnTo>
                    <a:pt x="36385" y="15846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F6D4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5566079" y="1849818"/>
              <a:ext cx="41910" cy="144780"/>
            </a:xfrm>
            <a:custGeom>
              <a:avLst/>
              <a:gdLst/>
              <a:ahLst/>
              <a:cxnLst/>
              <a:rect l="l" t="t" r="r" b="b"/>
              <a:pathLst>
                <a:path w="41910" h="144780">
                  <a:moveTo>
                    <a:pt x="24561" y="4305"/>
                  </a:moveTo>
                  <a:lnTo>
                    <a:pt x="15062" y="1143"/>
                  </a:lnTo>
                  <a:lnTo>
                    <a:pt x="8496" y="0"/>
                  </a:lnTo>
                  <a:lnTo>
                    <a:pt x="5372" y="1727"/>
                  </a:lnTo>
                  <a:lnTo>
                    <a:pt x="3327" y="5041"/>
                  </a:lnTo>
                  <a:lnTo>
                    <a:pt x="0" y="8674"/>
                  </a:lnTo>
                  <a:lnTo>
                    <a:pt x="7200" y="9728"/>
                  </a:lnTo>
                  <a:lnTo>
                    <a:pt x="11963" y="9347"/>
                  </a:lnTo>
                  <a:lnTo>
                    <a:pt x="15443" y="11137"/>
                  </a:lnTo>
                  <a:lnTo>
                    <a:pt x="18821" y="18719"/>
                  </a:lnTo>
                  <a:lnTo>
                    <a:pt x="22415" y="9398"/>
                  </a:lnTo>
                  <a:lnTo>
                    <a:pt x="24561" y="4305"/>
                  </a:lnTo>
                  <a:close/>
                </a:path>
                <a:path w="41910" h="144780">
                  <a:moveTo>
                    <a:pt x="41313" y="139928"/>
                  </a:moveTo>
                  <a:lnTo>
                    <a:pt x="40144" y="131648"/>
                  </a:lnTo>
                  <a:lnTo>
                    <a:pt x="34823" y="132054"/>
                  </a:lnTo>
                  <a:lnTo>
                    <a:pt x="29667" y="126428"/>
                  </a:lnTo>
                  <a:lnTo>
                    <a:pt x="24739" y="121208"/>
                  </a:lnTo>
                  <a:lnTo>
                    <a:pt x="20066" y="122859"/>
                  </a:lnTo>
                  <a:lnTo>
                    <a:pt x="19761" y="128270"/>
                  </a:lnTo>
                  <a:lnTo>
                    <a:pt x="24688" y="131330"/>
                  </a:lnTo>
                  <a:lnTo>
                    <a:pt x="29197" y="135496"/>
                  </a:lnTo>
                  <a:lnTo>
                    <a:pt x="27597" y="144195"/>
                  </a:lnTo>
                  <a:lnTo>
                    <a:pt x="35382" y="143002"/>
                  </a:lnTo>
                  <a:lnTo>
                    <a:pt x="39839" y="142646"/>
                  </a:lnTo>
                  <a:lnTo>
                    <a:pt x="41313" y="139928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575769" y="1931275"/>
              <a:ext cx="20955" cy="15240"/>
            </a:xfrm>
            <a:custGeom>
              <a:avLst/>
              <a:gdLst/>
              <a:ahLst/>
              <a:cxnLst/>
              <a:rect l="l" t="t" r="r" b="b"/>
              <a:pathLst>
                <a:path w="20954" h="15239">
                  <a:moveTo>
                    <a:pt x="20434" y="0"/>
                  </a:moveTo>
                  <a:lnTo>
                    <a:pt x="11201" y="393"/>
                  </a:lnTo>
                  <a:lnTo>
                    <a:pt x="11988" y="3314"/>
                  </a:lnTo>
                  <a:lnTo>
                    <a:pt x="5372" y="7531"/>
                  </a:lnTo>
                  <a:lnTo>
                    <a:pt x="5499" y="7747"/>
                  </a:lnTo>
                  <a:lnTo>
                    <a:pt x="0" y="8153"/>
                  </a:lnTo>
                  <a:lnTo>
                    <a:pt x="4114" y="12547"/>
                  </a:lnTo>
                  <a:lnTo>
                    <a:pt x="10553" y="14897"/>
                  </a:lnTo>
                  <a:lnTo>
                    <a:pt x="20116" y="7543"/>
                  </a:lnTo>
                  <a:lnTo>
                    <a:pt x="20434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582615" y="1906179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6057" y="0"/>
                  </a:moveTo>
                  <a:lnTo>
                    <a:pt x="0" y="2273"/>
                  </a:lnTo>
                  <a:lnTo>
                    <a:pt x="63" y="5105"/>
                  </a:lnTo>
                  <a:lnTo>
                    <a:pt x="3543" y="10033"/>
                  </a:lnTo>
                  <a:lnTo>
                    <a:pt x="8101" y="9631"/>
                  </a:lnTo>
                  <a:lnTo>
                    <a:pt x="15097" y="8669"/>
                  </a:lnTo>
                  <a:lnTo>
                    <a:pt x="16944" y="5880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554005" y="175308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7058" y="0"/>
                  </a:moveTo>
                  <a:lnTo>
                    <a:pt x="4670" y="215"/>
                  </a:lnTo>
                  <a:lnTo>
                    <a:pt x="1597" y="69"/>
                  </a:lnTo>
                  <a:lnTo>
                    <a:pt x="0" y="2400"/>
                  </a:lnTo>
                  <a:lnTo>
                    <a:pt x="2041" y="10045"/>
                  </a:lnTo>
                  <a:lnTo>
                    <a:pt x="2435" y="9474"/>
                  </a:lnTo>
                  <a:lnTo>
                    <a:pt x="9826" y="11353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508993" y="177693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11912" y="0"/>
                  </a:moveTo>
                  <a:lnTo>
                    <a:pt x="6896" y="1257"/>
                  </a:lnTo>
                  <a:lnTo>
                    <a:pt x="6896" y="1625"/>
                  </a:lnTo>
                  <a:lnTo>
                    <a:pt x="0" y="6083"/>
                  </a:lnTo>
                  <a:lnTo>
                    <a:pt x="6896" y="8775"/>
                  </a:lnTo>
                  <a:lnTo>
                    <a:pt x="7518" y="7480"/>
                  </a:lnTo>
                  <a:lnTo>
                    <a:pt x="12915" y="3225"/>
                  </a:lnTo>
                  <a:lnTo>
                    <a:pt x="11912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529297" y="1743048"/>
              <a:ext cx="22225" cy="27940"/>
            </a:xfrm>
            <a:custGeom>
              <a:avLst/>
              <a:gdLst/>
              <a:ahLst/>
              <a:cxnLst/>
              <a:rect l="l" t="t" r="r" b="b"/>
              <a:pathLst>
                <a:path w="22225" h="27939">
                  <a:moveTo>
                    <a:pt x="15459" y="0"/>
                  </a:moveTo>
                  <a:lnTo>
                    <a:pt x="7942" y="6798"/>
                  </a:lnTo>
                  <a:lnTo>
                    <a:pt x="1816" y="12018"/>
                  </a:lnTo>
                  <a:lnTo>
                    <a:pt x="0" y="18132"/>
                  </a:lnTo>
                  <a:lnTo>
                    <a:pt x="5413" y="27609"/>
                  </a:lnTo>
                  <a:lnTo>
                    <a:pt x="11649" y="25146"/>
                  </a:lnTo>
                  <a:lnTo>
                    <a:pt x="10861" y="12458"/>
                  </a:lnTo>
                  <a:lnTo>
                    <a:pt x="11687" y="11290"/>
                  </a:lnTo>
                  <a:lnTo>
                    <a:pt x="14907" y="10967"/>
                  </a:lnTo>
                  <a:lnTo>
                    <a:pt x="19826" y="10564"/>
                  </a:lnTo>
                  <a:lnTo>
                    <a:pt x="21618" y="7702"/>
                  </a:lnTo>
                  <a:lnTo>
                    <a:pt x="15459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549137" y="1914828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17208" y="0"/>
                  </a:moveTo>
                  <a:lnTo>
                    <a:pt x="8166" y="3898"/>
                  </a:lnTo>
                  <a:lnTo>
                    <a:pt x="6692" y="4521"/>
                  </a:lnTo>
                  <a:lnTo>
                    <a:pt x="0" y="15582"/>
                  </a:lnTo>
                  <a:lnTo>
                    <a:pt x="17919" y="12814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561529" y="183072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4639" y="0"/>
                  </a:moveTo>
                  <a:lnTo>
                    <a:pt x="3293" y="152"/>
                  </a:lnTo>
                  <a:lnTo>
                    <a:pt x="0" y="2880"/>
                  </a:lnTo>
                  <a:lnTo>
                    <a:pt x="1121" y="7731"/>
                  </a:lnTo>
                  <a:lnTo>
                    <a:pt x="4586" y="11928"/>
                  </a:lnTo>
                  <a:lnTo>
                    <a:pt x="8322" y="12700"/>
                  </a:lnTo>
                  <a:lnTo>
                    <a:pt x="13338" y="9753"/>
                  </a:lnTo>
                  <a:lnTo>
                    <a:pt x="4639" y="0"/>
                  </a:lnTo>
                  <a:close/>
                </a:path>
              </a:pathLst>
            </a:custGeom>
            <a:solidFill>
              <a:srgbClr val="CEA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518645" y="1810740"/>
              <a:ext cx="45720" cy="73025"/>
            </a:xfrm>
            <a:custGeom>
              <a:avLst/>
              <a:gdLst/>
              <a:ahLst/>
              <a:cxnLst/>
              <a:rect l="l" t="t" r="r" b="b"/>
              <a:pathLst>
                <a:path w="45720" h="73025">
                  <a:moveTo>
                    <a:pt x="14135" y="72593"/>
                  </a:moveTo>
                  <a:lnTo>
                    <a:pt x="13055" y="60147"/>
                  </a:lnTo>
                  <a:lnTo>
                    <a:pt x="6032" y="60299"/>
                  </a:lnTo>
                  <a:lnTo>
                    <a:pt x="0" y="60439"/>
                  </a:lnTo>
                  <a:lnTo>
                    <a:pt x="5930" y="72974"/>
                  </a:lnTo>
                  <a:lnTo>
                    <a:pt x="14135" y="72593"/>
                  </a:lnTo>
                  <a:close/>
                </a:path>
                <a:path w="45720" h="73025">
                  <a:moveTo>
                    <a:pt x="45326" y="6845"/>
                  </a:moveTo>
                  <a:lnTo>
                    <a:pt x="41554" y="76"/>
                  </a:lnTo>
                  <a:lnTo>
                    <a:pt x="41160" y="76"/>
                  </a:lnTo>
                  <a:lnTo>
                    <a:pt x="37007" y="0"/>
                  </a:lnTo>
                  <a:lnTo>
                    <a:pt x="35318" y="11417"/>
                  </a:lnTo>
                  <a:lnTo>
                    <a:pt x="45326" y="6845"/>
                  </a:lnTo>
                  <a:close/>
                </a:path>
              </a:pathLst>
            </a:custGeom>
            <a:solidFill>
              <a:srgbClr val="EEBF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5" name="object 39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2329" y="1951353"/>
              <a:ext cx="112449" cy="166052"/>
            </a:xfrm>
            <a:prstGeom prst="rect">
              <a:avLst/>
            </a:prstGeom>
          </p:spPr>
        </p:pic>
      </p:grpSp>
      <p:grpSp>
        <p:nvGrpSpPr>
          <p:cNvPr id="396" name="object 396" descr=""/>
          <p:cNvGrpSpPr/>
          <p:nvPr/>
        </p:nvGrpSpPr>
        <p:grpSpPr>
          <a:xfrm>
            <a:off x="5789447" y="1524709"/>
            <a:ext cx="281305" cy="59055"/>
            <a:chOff x="5789447" y="1524709"/>
            <a:chExt cx="281305" cy="59055"/>
          </a:xfrm>
        </p:grpSpPr>
        <p:sp>
          <p:nvSpPr>
            <p:cNvPr id="397" name="object 397" descr=""/>
            <p:cNvSpPr/>
            <p:nvPr/>
          </p:nvSpPr>
          <p:spPr>
            <a:xfrm>
              <a:off x="5789447" y="1524710"/>
              <a:ext cx="172720" cy="55244"/>
            </a:xfrm>
            <a:custGeom>
              <a:avLst/>
              <a:gdLst/>
              <a:ahLst/>
              <a:cxnLst/>
              <a:rect l="l" t="t" r="r" b="b"/>
              <a:pathLst>
                <a:path w="172720" h="55244">
                  <a:moveTo>
                    <a:pt x="172275" y="15481"/>
                  </a:moveTo>
                  <a:lnTo>
                    <a:pt x="171894" y="7531"/>
                  </a:lnTo>
                  <a:lnTo>
                    <a:pt x="166624" y="8128"/>
                  </a:lnTo>
                  <a:lnTo>
                    <a:pt x="166408" y="11595"/>
                  </a:lnTo>
                  <a:lnTo>
                    <a:pt x="167690" y="15544"/>
                  </a:lnTo>
                  <a:lnTo>
                    <a:pt x="166878" y="17564"/>
                  </a:lnTo>
                  <a:lnTo>
                    <a:pt x="161378" y="18034"/>
                  </a:lnTo>
                  <a:lnTo>
                    <a:pt x="165265" y="10998"/>
                  </a:lnTo>
                  <a:lnTo>
                    <a:pt x="153758" y="13119"/>
                  </a:lnTo>
                  <a:lnTo>
                    <a:pt x="147231" y="27190"/>
                  </a:lnTo>
                  <a:lnTo>
                    <a:pt x="141770" y="30111"/>
                  </a:lnTo>
                  <a:lnTo>
                    <a:pt x="129120" y="32067"/>
                  </a:lnTo>
                  <a:lnTo>
                    <a:pt x="120167" y="35623"/>
                  </a:lnTo>
                  <a:lnTo>
                    <a:pt x="114173" y="42659"/>
                  </a:lnTo>
                  <a:lnTo>
                    <a:pt x="110375" y="42252"/>
                  </a:lnTo>
                  <a:lnTo>
                    <a:pt x="107340" y="31064"/>
                  </a:lnTo>
                  <a:lnTo>
                    <a:pt x="101346" y="26428"/>
                  </a:lnTo>
                  <a:lnTo>
                    <a:pt x="101447" y="28587"/>
                  </a:lnTo>
                  <a:lnTo>
                    <a:pt x="95351" y="22593"/>
                  </a:lnTo>
                  <a:lnTo>
                    <a:pt x="84874" y="14935"/>
                  </a:lnTo>
                  <a:lnTo>
                    <a:pt x="79336" y="8343"/>
                  </a:lnTo>
                  <a:lnTo>
                    <a:pt x="77774" y="0"/>
                  </a:lnTo>
                  <a:lnTo>
                    <a:pt x="69481" y="254"/>
                  </a:lnTo>
                  <a:lnTo>
                    <a:pt x="69481" y="37350"/>
                  </a:lnTo>
                  <a:lnTo>
                    <a:pt x="58051" y="38227"/>
                  </a:lnTo>
                  <a:lnTo>
                    <a:pt x="51447" y="47688"/>
                  </a:lnTo>
                  <a:lnTo>
                    <a:pt x="58051" y="38227"/>
                  </a:lnTo>
                  <a:lnTo>
                    <a:pt x="69481" y="37350"/>
                  </a:lnTo>
                  <a:lnTo>
                    <a:pt x="69481" y="254"/>
                  </a:lnTo>
                  <a:lnTo>
                    <a:pt x="65786" y="355"/>
                  </a:lnTo>
                  <a:lnTo>
                    <a:pt x="41795" y="2095"/>
                  </a:lnTo>
                  <a:lnTo>
                    <a:pt x="30111" y="2514"/>
                  </a:lnTo>
                  <a:lnTo>
                    <a:pt x="12547" y="2514"/>
                  </a:lnTo>
                  <a:lnTo>
                    <a:pt x="12128" y="9944"/>
                  </a:lnTo>
                  <a:lnTo>
                    <a:pt x="9715" y="14947"/>
                  </a:lnTo>
                  <a:lnTo>
                    <a:pt x="5575" y="19075"/>
                  </a:lnTo>
                  <a:lnTo>
                    <a:pt x="0" y="23837"/>
                  </a:lnTo>
                  <a:lnTo>
                    <a:pt x="23837" y="25095"/>
                  </a:lnTo>
                  <a:lnTo>
                    <a:pt x="20993" y="31610"/>
                  </a:lnTo>
                  <a:lnTo>
                    <a:pt x="13970" y="34683"/>
                  </a:lnTo>
                  <a:lnTo>
                    <a:pt x="10007" y="37985"/>
                  </a:lnTo>
                  <a:lnTo>
                    <a:pt x="16306" y="45173"/>
                  </a:lnTo>
                  <a:lnTo>
                    <a:pt x="26339" y="40157"/>
                  </a:lnTo>
                  <a:lnTo>
                    <a:pt x="27597" y="50190"/>
                  </a:lnTo>
                  <a:lnTo>
                    <a:pt x="33655" y="48221"/>
                  </a:lnTo>
                  <a:lnTo>
                    <a:pt x="38354" y="46405"/>
                  </a:lnTo>
                  <a:lnTo>
                    <a:pt x="42049" y="47739"/>
                  </a:lnTo>
                  <a:lnTo>
                    <a:pt x="45161" y="55206"/>
                  </a:lnTo>
                  <a:lnTo>
                    <a:pt x="82804" y="55206"/>
                  </a:lnTo>
                  <a:lnTo>
                    <a:pt x="155575" y="55206"/>
                  </a:lnTo>
                  <a:lnTo>
                    <a:pt x="158229" y="47561"/>
                  </a:lnTo>
                  <a:lnTo>
                    <a:pt x="156654" y="39751"/>
                  </a:lnTo>
                  <a:lnTo>
                    <a:pt x="153924" y="33096"/>
                  </a:lnTo>
                  <a:lnTo>
                    <a:pt x="153073" y="28867"/>
                  </a:lnTo>
                  <a:lnTo>
                    <a:pt x="157492" y="26212"/>
                  </a:lnTo>
                  <a:lnTo>
                    <a:pt x="165684" y="21729"/>
                  </a:lnTo>
                  <a:lnTo>
                    <a:pt x="172275" y="15481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5805843" y="1571107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90">
                  <a:moveTo>
                    <a:pt x="21959" y="0"/>
                  </a:moveTo>
                  <a:lnTo>
                    <a:pt x="17265" y="1817"/>
                  </a:lnTo>
                  <a:lnTo>
                    <a:pt x="11201" y="3792"/>
                  </a:lnTo>
                  <a:lnTo>
                    <a:pt x="5943" y="4605"/>
                  </a:lnTo>
                  <a:lnTo>
                    <a:pt x="0" y="1138"/>
                  </a:lnTo>
                  <a:lnTo>
                    <a:pt x="1168" y="8809"/>
                  </a:lnTo>
                  <a:lnTo>
                    <a:pt x="8059" y="8764"/>
                  </a:lnTo>
                  <a:lnTo>
                    <a:pt x="28765" y="8809"/>
                  </a:lnTo>
                  <a:lnTo>
                    <a:pt x="25665" y="1333"/>
                  </a:lnTo>
                  <a:lnTo>
                    <a:pt x="21959" y="0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5867233" y="1524709"/>
              <a:ext cx="201295" cy="58419"/>
            </a:xfrm>
            <a:custGeom>
              <a:avLst/>
              <a:gdLst/>
              <a:ahLst/>
              <a:cxnLst/>
              <a:rect l="l" t="t" r="r" b="b"/>
              <a:pathLst>
                <a:path w="201295" h="58419">
                  <a:moveTo>
                    <a:pt x="0" y="0"/>
                  </a:moveTo>
                  <a:lnTo>
                    <a:pt x="1560" y="8334"/>
                  </a:lnTo>
                  <a:lnTo>
                    <a:pt x="7092" y="14935"/>
                  </a:lnTo>
                  <a:lnTo>
                    <a:pt x="17576" y="22593"/>
                  </a:lnTo>
                  <a:lnTo>
                    <a:pt x="20459" y="16573"/>
                  </a:lnTo>
                  <a:lnTo>
                    <a:pt x="30480" y="21399"/>
                  </a:lnTo>
                  <a:lnTo>
                    <a:pt x="25095" y="27609"/>
                  </a:lnTo>
                  <a:lnTo>
                    <a:pt x="29565" y="31064"/>
                  </a:lnTo>
                  <a:lnTo>
                    <a:pt x="32600" y="42252"/>
                  </a:lnTo>
                  <a:lnTo>
                    <a:pt x="36398" y="42659"/>
                  </a:lnTo>
                  <a:lnTo>
                    <a:pt x="42392" y="35619"/>
                  </a:lnTo>
                  <a:lnTo>
                    <a:pt x="51339" y="32061"/>
                  </a:lnTo>
                  <a:lnTo>
                    <a:pt x="63995" y="30111"/>
                  </a:lnTo>
                  <a:lnTo>
                    <a:pt x="69456" y="27190"/>
                  </a:lnTo>
                  <a:lnTo>
                    <a:pt x="75984" y="13119"/>
                  </a:lnTo>
                  <a:lnTo>
                    <a:pt x="87490" y="10998"/>
                  </a:lnTo>
                  <a:lnTo>
                    <a:pt x="83604" y="18033"/>
                  </a:lnTo>
                  <a:lnTo>
                    <a:pt x="89103" y="17564"/>
                  </a:lnTo>
                  <a:lnTo>
                    <a:pt x="89904" y="15541"/>
                  </a:lnTo>
                  <a:lnTo>
                    <a:pt x="88630" y="11590"/>
                  </a:lnTo>
                  <a:lnTo>
                    <a:pt x="88846" y="8118"/>
                  </a:lnTo>
                  <a:lnTo>
                    <a:pt x="94119" y="7531"/>
                  </a:lnTo>
                  <a:lnTo>
                    <a:pt x="94495" y="15481"/>
                  </a:lnTo>
                  <a:lnTo>
                    <a:pt x="87904" y="21728"/>
                  </a:lnTo>
                  <a:lnTo>
                    <a:pt x="79716" y="26210"/>
                  </a:lnTo>
                  <a:lnTo>
                    <a:pt x="75298" y="28867"/>
                  </a:lnTo>
                  <a:lnTo>
                    <a:pt x="76139" y="33093"/>
                  </a:lnTo>
                  <a:lnTo>
                    <a:pt x="78873" y="39750"/>
                  </a:lnTo>
                  <a:lnTo>
                    <a:pt x="80445" y="47551"/>
                  </a:lnTo>
                  <a:lnTo>
                    <a:pt x="77800" y="55206"/>
                  </a:lnTo>
                  <a:lnTo>
                    <a:pt x="91046" y="55623"/>
                  </a:lnTo>
                  <a:lnTo>
                    <a:pt x="117473" y="57312"/>
                  </a:lnTo>
                  <a:lnTo>
                    <a:pt x="130505" y="57721"/>
                  </a:lnTo>
                  <a:lnTo>
                    <a:pt x="136707" y="49630"/>
                  </a:lnTo>
                  <a:lnTo>
                    <a:pt x="143040" y="42522"/>
                  </a:lnTo>
                  <a:lnTo>
                    <a:pt x="147810" y="34857"/>
                  </a:lnTo>
                  <a:lnTo>
                    <a:pt x="149326" y="25095"/>
                  </a:lnTo>
                  <a:lnTo>
                    <a:pt x="157427" y="31978"/>
                  </a:lnTo>
                  <a:lnTo>
                    <a:pt x="163345" y="39027"/>
                  </a:lnTo>
                  <a:lnTo>
                    <a:pt x="164451" y="46637"/>
                  </a:lnTo>
                  <a:lnTo>
                    <a:pt x="158115" y="55206"/>
                  </a:lnTo>
                  <a:lnTo>
                    <a:pt x="165343" y="55731"/>
                  </a:lnTo>
                  <a:lnTo>
                    <a:pt x="173375" y="56864"/>
                  </a:lnTo>
                  <a:lnTo>
                    <a:pt x="181934" y="57796"/>
                  </a:lnTo>
                  <a:lnTo>
                    <a:pt x="190741" y="57721"/>
                  </a:lnTo>
                  <a:lnTo>
                    <a:pt x="192300" y="51444"/>
                  </a:lnTo>
                  <a:lnTo>
                    <a:pt x="192952" y="45167"/>
                  </a:lnTo>
                  <a:lnTo>
                    <a:pt x="195007" y="40776"/>
                  </a:lnTo>
                  <a:lnTo>
                    <a:pt x="200774" y="40157"/>
                  </a:lnTo>
                  <a:lnTo>
                    <a:pt x="200355" y="35432"/>
                  </a:lnTo>
                  <a:lnTo>
                    <a:pt x="192087" y="23393"/>
                  </a:lnTo>
                  <a:lnTo>
                    <a:pt x="200774" y="25095"/>
                  </a:lnTo>
                  <a:lnTo>
                    <a:pt x="199821" y="21107"/>
                  </a:lnTo>
                  <a:lnTo>
                    <a:pt x="199364" y="16624"/>
                  </a:lnTo>
                  <a:lnTo>
                    <a:pt x="198272" y="12547"/>
                  </a:lnTo>
                  <a:lnTo>
                    <a:pt x="190936" y="16455"/>
                  </a:lnTo>
                  <a:lnTo>
                    <a:pt x="180486" y="15141"/>
                  </a:lnTo>
                  <a:lnTo>
                    <a:pt x="171397" y="10022"/>
                  </a:lnTo>
                  <a:lnTo>
                    <a:pt x="168148" y="2514"/>
                  </a:lnTo>
                  <a:lnTo>
                    <a:pt x="126144" y="2703"/>
                  </a:lnTo>
                  <a:lnTo>
                    <a:pt x="84102" y="1857"/>
                  </a:lnTo>
                  <a:lnTo>
                    <a:pt x="42046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5972149" y="1544789"/>
              <a:ext cx="98425" cy="39370"/>
            </a:xfrm>
            <a:custGeom>
              <a:avLst/>
              <a:gdLst/>
              <a:ahLst/>
              <a:cxnLst/>
              <a:rect l="l" t="t" r="r" b="b"/>
              <a:pathLst>
                <a:path w="98425" h="39369">
                  <a:moveTo>
                    <a:pt x="14439" y="8255"/>
                  </a:moveTo>
                  <a:lnTo>
                    <a:pt x="12103" y="2489"/>
                  </a:lnTo>
                  <a:lnTo>
                    <a:pt x="6769" y="0"/>
                  </a:lnTo>
                  <a:lnTo>
                    <a:pt x="647" y="3060"/>
                  </a:lnTo>
                  <a:lnTo>
                    <a:pt x="0" y="9398"/>
                  </a:lnTo>
                  <a:lnTo>
                    <a:pt x="3365" y="15430"/>
                  </a:lnTo>
                  <a:lnTo>
                    <a:pt x="9283" y="17564"/>
                  </a:lnTo>
                  <a:lnTo>
                    <a:pt x="13576" y="14274"/>
                  </a:lnTo>
                  <a:lnTo>
                    <a:pt x="14439" y="8255"/>
                  </a:lnTo>
                  <a:close/>
                </a:path>
                <a:path w="98425" h="39369">
                  <a:moveTo>
                    <a:pt x="59524" y="26568"/>
                  </a:moveTo>
                  <a:lnTo>
                    <a:pt x="58420" y="18948"/>
                  </a:lnTo>
                  <a:lnTo>
                    <a:pt x="52501" y="11899"/>
                  </a:lnTo>
                  <a:lnTo>
                    <a:pt x="44411" y="5016"/>
                  </a:lnTo>
                  <a:lnTo>
                    <a:pt x="42887" y="14782"/>
                  </a:lnTo>
                  <a:lnTo>
                    <a:pt x="38125" y="22453"/>
                  </a:lnTo>
                  <a:lnTo>
                    <a:pt x="31788" y="29552"/>
                  </a:lnTo>
                  <a:lnTo>
                    <a:pt x="25590" y="37642"/>
                  </a:lnTo>
                  <a:lnTo>
                    <a:pt x="32004" y="37274"/>
                  </a:lnTo>
                  <a:lnTo>
                    <a:pt x="47040" y="35560"/>
                  </a:lnTo>
                  <a:lnTo>
                    <a:pt x="53200" y="35128"/>
                  </a:lnTo>
                  <a:lnTo>
                    <a:pt x="59524" y="26568"/>
                  </a:lnTo>
                  <a:close/>
                </a:path>
                <a:path w="98425" h="39369">
                  <a:moveTo>
                    <a:pt x="98374" y="36385"/>
                  </a:moveTo>
                  <a:lnTo>
                    <a:pt x="95173" y="30530"/>
                  </a:lnTo>
                  <a:lnTo>
                    <a:pt x="96380" y="25933"/>
                  </a:lnTo>
                  <a:lnTo>
                    <a:pt x="95859" y="20078"/>
                  </a:lnTo>
                  <a:lnTo>
                    <a:pt x="90081" y="20701"/>
                  </a:lnTo>
                  <a:lnTo>
                    <a:pt x="88036" y="25095"/>
                  </a:lnTo>
                  <a:lnTo>
                    <a:pt x="87376" y="31369"/>
                  </a:lnTo>
                  <a:lnTo>
                    <a:pt x="85826" y="37642"/>
                  </a:lnTo>
                  <a:lnTo>
                    <a:pt x="89065" y="37325"/>
                  </a:lnTo>
                  <a:lnTo>
                    <a:pt x="96583" y="38862"/>
                  </a:lnTo>
                  <a:lnTo>
                    <a:pt x="98374" y="36385"/>
                  </a:lnTo>
                  <a:close/>
                </a:path>
              </a:pathLst>
            </a:custGeom>
            <a:solidFill>
              <a:srgbClr val="CA8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5884811" y="1541284"/>
              <a:ext cx="74295" cy="21590"/>
            </a:xfrm>
            <a:custGeom>
              <a:avLst/>
              <a:gdLst/>
              <a:ahLst/>
              <a:cxnLst/>
              <a:rect l="l" t="t" r="r" b="b"/>
              <a:pathLst>
                <a:path w="74295" h="21590">
                  <a:moveTo>
                    <a:pt x="12903" y="4826"/>
                  </a:moveTo>
                  <a:lnTo>
                    <a:pt x="2882" y="0"/>
                  </a:lnTo>
                  <a:lnTo>
                    <a:pt x="0" y="6019"/>
                  </a:lnTo>
                  <a:lnTo>
                    <a:pt x="6096" y="12014"/>
                  </a:lnTo>
                  <a:lnTo>
                    <a:pt x="5994" y="9855"/>
                  </a:lnTo>
                  <a:lnTo>
                    <a:pt x="7518" y="11036"/>
                  </a:lnTo>
                  <a:lnTo>
                    <a:pt x="12903" y="4826"/>
                  </a:lnTo>
                  <a:close/>
                </a:path>
                <a:path w="74295" h="21590">
                  <a:moveTo>
                    <a:pt x="73748" y="20535"/>
                  </a:moveTo>
                  <a:lnTo>
                    <a:pt x="72961" y="12623"/>
                  </a:lnTo>
                  <a:lnTo>
                    <a:pt x="66497" y="16052"/>
                  </a:lnTo>
                  <a:lnTo>
                    <a:pt x="63944" y="17411"/>
                  </a:lnTo>
                  <a:lnTo>
                    <a:pt x="68732" y="21107"/>
                  </a:lnTo>
                  <a:lnTo>
                    <a:pt x="73748" y="20535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2" name="object 402" descr=""/>
          <p:cNvGrpSpPr/>
          <p:nvPr/>
        </p:nvGrpSpPr>
        <p:grpSpPr>
          <a:xfrm>
            <a:off x="6190766" y="1913710"/>
            <a:ext cx="178435" cy="306705"/>
            <a:chOff x="6190766" y="1913710"/>
            <a:chExt cx="178435" cy="306705"/>
          </a:xfrm>
        </p:grpSpPr>
        <p:sp>
          <p:nvSpPr>
            <p:cNvPr id="403" name="object 403" descr=""/>
            <p:cNvSpPr/>
            <p:nvPr/>
          </p:nvSpPr>
          <p:spPr>
            <a:xfrm>
              <a:off x="6190766" y="1913710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5" h="306705">
                  <a:moveTo>
                    <a:pt x="65468" y="292366"/>
                  </a:moveTo>
                  <a:lnTo>
                    <a:pt x="59001" y="293228"/>
                  </a:lnTo>
                  <a:lnTo>
                    <a:pt x="58558" y="296673"/>
                  </a:lnTo>
                  <a:lnTo>
                    <a:pt x="61569" y="301416"/>
                  </a:lnTo>
                  <a:lnTo>
                    <a:pt x="65468" y="306171"/>
                  </a:lnTo>
                  <a:lnTo>
                    <a:pt x="75409" y="303030"/>
                  </a:lnTo>
                  <a:lnTo>
                    <a:pt x="86277" y="300532"/>
                  </a:lnTo>
                  <a:lnTo>
                    <a:pt x="69109" y="300532"/>
                  </a:lnTo>
                  <a:lnTo>
                    <a:pt x="65468" y="292366"/>
                  </a:lnTo>
                  <a:close/>
                </a:path>
                <a:path w="178435" h="306705">
                  <a:moveTo>
                    <a:pt x="118156" y="303199"/>
                  </a:moveTo>
                  <a:lnTo>
                    <a:pt x="111353" y="303199"/>
                  </a:lnTo>
                  <a:lnTo>
                    <a:pt x="114909" y="303974"/>
                  </a:lnTo>
                  <a:lnTo>
                    <a:pt x="118173" y="303657"/>
                  </a:lnTo>
                  <a:lnTo>
                    <a:pt x="118156" y="303199"/>
                  </a:lnTo>
                  <a:close/>
                </a:path>
                <a:path w="178435" h="306705">
                  <a:moveTo>
                    <a:pt x="118022" y="299661"/>
                  </a:moveTo>
                  <a:lnTo>
                    <a:pt x="99858" y="299661"/>
                  </a:lnTo>
                  <a:lnTo>
                    <a:pt x="108127" y="303657"/>
                  </a:lnTo>
                  <a:lnTo>
                    <a:pt x="111353" y="303199"/>
                  </a:lnTo>
                  <a:lnTo>
                    <a:pt x="118156" y="303199"/>
                  </a:lnTo>
                  <a:lnTo>
                    <a:pt x="118040" y="300156"/>
                  </a:lnTo>
                  <a:lnTo>
                    <a:pt x="118022" y="299661"/>
                  </a:lnTo>
                  <a:close/>
                </a:path>
                <a:path w="178435" h="306705">
                  <a:moveTo>
                    <a:pt x="117722" y="272462"/>
                  </a:moveTo>
                  <a:lnTo>
                    <a:pt x="94386" y="272462"/>
                  </a:lnTo>
                  <a:lnTo>
                    <a:pt x="93183" y="281541"/>
                  </a:lnTo>
                  <a:lnTo>
                    <a:pt x="93078" y="282333"/>
                  </a:lnTo>
                  <a:lnTo>
                    <a:pt x="85015" y="289898"/>
                  </a:lnTo>
                  <a:lnTo>
                    <a:pt x="76325" y="297837"/>
                  </a:lnTo>
                  <a:lnTo>
                    <a:pt x="69109" y="300532"/>
                  </a:lnTo>
                  <a:lnTo>
                    <a:pt x="86277" y="300532"/>
                  </a:lnTo>
                  <a:lnTo>
                    <a:pt x="87912" y="300156"/>
                  </a:lnTo>
                  <a:lnTo>
                    <a:pt x="99858" y="299661"/>
                  </a:lnTo>
                  <a:lnTo>
                    <a:pt x="118022" y="299661"/>
                  </a:lnTo>
                  <a:lnTo>
                    <a:pt x="117778" y="293228"/>
                  </a:lnTo>
                  <a:lnTo>
                    <a:pt x="117725" y="291831"/>
                  </a:lnTo>
                  <a:lnTo>
                    <a:pt x="118707" y="282333"/>
                  </a:lnTo>
                  <a:lnTo>
                    <a:pt x="118789" y="281541"/>
                  </a:lnTo>
                  <a:lnTo>
                    <a:pt x="117858" y="273622"/>
                  </a:lnTo>
                  <a:lnTo>
                    <a:pt x="117789" y="273035"/>
                  </a:lnTo>
                  <a:lnTo>
                    <a:pt x="117722" y="272462"/>
                  </a:lnTo>
                  <a:close/>
                </a:path>
                <a:path w="178435" h="306705">
                  <a:moveTo>
                    <a:pt x="113439" y="266121"/>
                  </a:moveTo>
                  <a:lnTo>
                    <a:pt x="50926" y="266121"/>
                  </a:lnTo>
                  <a:lnTo>
                    <a:pt x="56508" y="278561"/>
                  </a:lnTo>
                  <a:lnTo>
                    <a:pt x="56616" y="278803"/>
                  </a:lnTo>
                  <a:lnTo>
                    <a:pt x="59194" y="278561"/>
                  </a:lnTo>
                  <a:lnTo>
                    <a:pt x="60758" y="277336"/>
                  </a:lnTo>
                  <a:lnTo>
                    <a:pt x="61668" y="274934"/>
                  </a:lnTo>
                  <a:lnTo>
                    <a:pt x="64791" y="272462"/>
                  </a:lnTo>
                  <a:lnTo>
                    <a:pt x="72999" y="271030"/>
                  </a:lnTo>
                  <a:lnTo>
                    <a:pt x="73331" y="271030"/>
                  </a:lnTo>
                  <a:lnTo>
                    <a:pt x="72898" y="266801"/>
                  </a:lnTo>
                  <a:lnTo>
                    <a:pt x="113931" y="266801"/>
                  </a:lnTo>
                  <a:lnTo>
                    <a:pt x="113439" y="266121"/>
                  </a:lnTo>
                  <a:close/>
                </a:path>
                <a:path w="178435" h="306705">
                  <a:moveTo>
                    <a:pt x="111552" y="263512"/>
                  </a:moveTo>
                  <a:lnTo>
                    <a:pt x="31584" y="263512"/>
                  </a:lnTo>
                  <a:lnTo>
                    <a:pt x="36708" y="278013"/>
                  </a:lnTo>
                  <a:lnTo>
                    <a:pt x="41973" y="277336"/>
                  </a:lnTo>
                  <a:lnTo>
                    <a:pt x="43557" y="274934"/>
                  </a:lnTo>
                  <a:lnTo>
                    <a:pt x="46497" y="270364"/>
                  </a:lnTo>
                  <a:lnTo>
                    <a:pt x="49083" y="266121"/>
                  </a:lnTo>
                  <a:lnTo>
                    <a:pt x="113439" y="266121"/>
                  </a:lnTo>
                  <a:lnTo>
                    <a:pt x="111552" y="263512"/>
                  </a:lnTo>
                  <a:close/>
                </a:path>
                <a:path w="178435" h="306705">
                  <a:moveTo>
                    <a:pt x="113931" y="266801"/>
                  </a:moveTo>
                  <a:lnTo>
                    <a:pt x="72898" y="266801"/>
                  </a:lnTo>
                  <a:lnTo>
                    <a:pt x="81470" y="269125"/>
                  </a:lnTo>
                  <a:lnTo>
                    <a:pt x="83659" y="273622"/>
                  </a:lnTo>
                  <a:lnTo>
                    <a:pt x="84338" y="274934"/>
                  </a:lnTo>
                  <a:lnTo>
                    <a:pt x="86927" y="277336"/>
                  </a:lnTo>
                  <a:lnTo>
                    <a:pt x="94249" y="272462"/>
                  </a:lnTo>
                  <a:lnTo>
                    <a:pt x="117722" y="272462"/>
                  </a:lnTo>
                  <a:lnTo>
                    <a:pt x="117662" y="271958"/>
                  </a:lnTo>
                  <a:lnTo>
                    <a:pt x="113931" y="266801"/>
                  </a:lnTo>
                  <a:close/>
                </a:path>
                <a:path w="178435" h="306705">
                  <a:moveTo>
                    <a:pt x="24320" y="249885"/>
                  </a:moveTo>
                  <a:lnTo>
                    <a:pt x="22809" y="255981"/>
                  </a:lnTo>
                  <a:lnTo>
                    <a:pt x="21010" y="261501"/>
                  </a:lnTo>
                  <a:lnTo>
                    <a:pt x="19472" y="262364"/>
                  </a:lnTo>
                  <a:lnTo>
                    <a:pt x="17090" y="262544"/>
                  </a:lnTo>
                  <a:lnTo>
                    <a:pt x="12629" y="266121"/>
                  </a:lnTo>
                  <a:lnTo>
                    <a:pt x="12873" y="266121"/>
                  </a:lnTo>
                  <a:lnTo>
                    <a:pt x="20535" y="273622"/>
                  </a:lnTo>
                  <a:lnTo>
                    <a:pt x="24074" y="273035"/>
                  </a:lnTo>
                  <a:lnTo>
                    <a:pt x="26544" y="268528"/>
                  </a:lnTo>
                  <a:lnTo>
                    <a:pt x="26663" y="268312"/>
                  </a:lnTo>
                  <a:lnTo>
                    <a:pt x="31584" y="263512"/>
                  </a:lnTo>
                  <a:lnTo>
                    <a:pt x="111552" y="263512"/>
                  </a:lnTo>
                  <a:lnTo>
                    <a:pt x="110721" y="262364"/>
                  </a:lnTo>
                  <a:lnTo>
                    <a:pt x="110463" y="262364"/>
                  </a:lnTo>
                  <a:lnTo>
                    <a:pt x="114231" y="260054"/>
                  </a:lnTo>
                  <a:lnTo>
                    <a:pt x="143391" y="260054"/>
                  </a:lnTo>
                  <a:lnTo>
                    <a:pt x="144152" y="258518"/>
                  </a:lnTo>
                  <a:lnTo>
                    <a:pt x="144656" y="251599"/>
                  </a:lnTo>
                  <a:lnTo>
                    <a:pt x="28460" y="251599"/>
                  </a:lnTo>
                  <a:lnTo>
                    <a:pt x="24320" y="249885"/>
                  </a:lnTo>
                  <a:close/>
                </a:path>
                <a:path w="178435" h="306705">
                  <a:moveTo>
                    <a:pt x="143391" y="260054"/>
                  </a:moveTo>
                  <a:lnTo>
                    <a:pt x="114231" y="260054"/>
                  </a:lnTo>
                  <a:lnTo>
                    <a:pt x="119177" y="262364"/>
                  </a:lnTo>
                  <a:lnTo>
                    <a:pt x="123544" y="266121"/>
                  </a:lnTo>
                  <a:lnTo>
                    <a:pt x="125704" y="268528"/>
                  </a:lnTo>
                  <a:lnTo>
                    <a:pt x="138817" y="269276"/>
                  </a:lnTo>
                  <a:lnTo>
                    <a:pt x="143391" y="260054"/>
                  </a:lnTo>
                  <a:close/>
                </a:path>
                <a:path w="178435" h="306705">
                  <a:moveTo>
                    <a:pt x="145354" y="241007"/>
                  </a:moveTo>
                  <a:lnTo>
                    <a:pt x="13182" y="241007"/>
                  </a:lnTo>
                  <a:lnTo>
                    <a:pt x="28460" y="251599"/>
                  </a:lnTo>
                  <a:lnTo>
                    <a:pt x="144656" y="251599"/>
                  </a:lnTo>
                  <a:lnTo>
                    <a:pt x="145047" y="246240"/>
                  </a:lnTo>
                  <a:lnTo>
                    <a:pt x="145157" y="244729"/>
                  </a:lnTo>
                  <a:lnTo>
                    <a:pt x="145280" y="243039"/>
                  </a:lnTo>
                  <a:lnTo>
                    <a:pt x="145354" y="241007"/>
                  </a:lnTo>
                  <a:close/>
                </a:path>
                <a:path w="178435" h="306705">
                  <a:moveTo>
                    <a:pt x="12407" y="215265"/>
                  </a:moveTo>
                  <a:lnTo>
                    <a:pt x="8902" y="217424"/>
                  </a:lnTo>
                  <a:lnTo>
                    <a:pt x="0" y="225107"/>
                  </a:lnTo>
                  <a:lnTo>
                    <a:pt x="330" y="228206"/>
                  </a:lnTo>
                  <a:lnTo>
                    <a:pt x="10210" y="244729"/>
                  </a:lnTo>
                  <a:lnTo>
                    <a:pt x="11836" y="246240"/>
                  </a:lnTo>
                  <a:lnTo>
                    <a:pt x="13182" y="241007"/>
                  </a:lnTo>
                  <a:lnTo>
                    <a:pt x="145354" y="241007"/>
                  </a:lnTo>
                  <a:lnTo>
                    <a:pt x="145770" y="229628"/>
                  </a:lnTo>
                  <a:lnTo>
                    <a:pt x="145846" y="229095"/>
                  </a:lnTo>
                  <a:lnTo>
                    <a:pt x="153885" y="224967"/>
                  </a:lnTo>
                  <a:lnTo>
                    <a:pt x="153447" y="222821"/>
                  </a:lnTo>
                  <a:lnTo>
                    <a:pt x="12496" y="222821"/>
                  </a:lnTo>
                  <a:lnTo>
                    <a:pt x="12407" y="215265"/>
                  </a:lnTo>
                  <a:close/>
                </a:path>
                <a:path w="178435" h="306705">
                  <a:moveTo>
                    <a:pt x="160078" y="123939"/>
                  </a:moveTo>
                  <a:lnTo>
                    <a:pt x="45173" y="123939"/>
                  </a:lnTo>
                  <a:lnTo>
                    <a:pt x="56680" y="125476"/>
                  </a:lnTo>
                  <a:lnTo>
                    <a:pt x="61556" y="129616"/>
                  </a:lnTo>
                  <a:lnTo>
                    <a:pt x="52654" y="132702"/>
                  </a:lnTo>
                  <a:lnTo>
                    <a:pt x="53505" y="132702"/>
                  </a:lnTo>
                  <a:lnTo>
                    <a:pt x="52920" y="133007"/>
                  </a:lnTo>
                  <a:lnTo>
                    <a:pt x="52483" y="143568"/>
                  </a:lnTo>
                  <a:lnTo>
                    <a:pt x="52441" y="153535"/>
                  </a:lnTo>
                  <a:lnTo>
                    <a:pt x="50127" y="161708"/>
                  </a:lnTo>
                  <a:lnTo>
                    <a:pt x="42875" y="166890"/>
                  </a:lnTo>
                  <a:lnTo>
                    <a:pt x="50406" y="171907"/>
                  </a:lnTo>
                  <a:lnTo>
                    <a:pt x="44472" y="175158"/>
                  </a:lnTo>
                  <a:lnTo>
                    <a:pt x="40908" y="183392"/>
                  </a:lnTo>
                  <a:lnTo>
                    <a:pt x="37858" y="197002"/>
                  </a:lnTo>
                  <a:lnTo>
                    <a:pt x="34358" y="201191"/>
                  </a:lnTo>
                  <a:lnTo>
                    <a:pt x="27405" y="209159"/>
                  </a:lnTo>
                  <a:lnTo>
                    <a:pt x="20344" y="217008"/>
                  </a:lnTo>
                  <a:lnTo>
                    <a:pt x="16522" y="220840"/>
                  </a:lnTo>
                  <a:lnTo>
                    <a:pt x="12496" y="222821"/>
                  </a:lnTo>
                  <a:lnTo>
                    <a:pt x="153447" y="222821"/>
                  </a:lnTo>
                  <a:lnTo>
                    <a:pt x="153302" y="222110"/>
                  </a:lnTo>
                  <a:lnTo>
                    <a:pt x="142417" y="222110"/>
                  </a:lnTo>
                  <a:lnTo>
                    <a:pt x="143268" y="212064"/>
                  </a:lnTo>
                  <a:lnTo>
                    <a:pt x="146893" y="206098"/>
                  </a:lnTo>
                  <a:lnTo>
                    <a:pt x="154587" y="196349"/>
                  </a:lnTo>
                  <a:lnTo>
                    <a:pt x="162267" y="186927"/>
                  </a:lnTo>
                  <a:lnTo>
                    <a:pt x="165849" y="181940"/>
                  </a:lnTo>
                  <a:lnTo>
                    <a:pt x="162570" y="173878"/>
                  </a:lnTo>
                  <a:lnTo>
                    <a:pt x="156163" y="160839"/>
                  </a:lnTo>
                  <a:lnTo>
                    <a:pt x="153345" y="146742"/>
                  </a:lnTo>
                  <a:lnTo>
                    <a:pt x="160832" y="135509"/>
                  </a:lnTo>
                  <a:lnTo>
                    <a:pt x="160178" y="125476"/>
                  </a:lnTo>
                  <a:lnTo>
                    <a:pt x="160078" y="123939"/>
                  </a:lnTo>
                  <a:close/>
                </a:path>
                <a:path w="178435" h="306705">
                  <a:moveTo>
                    <a:pt x="152158" y="216509"/>
                  </a:moveTo>
                  <a:lnTo>
                    <a:pt x="142417" y="222110"/>
                  </a:lnTo>
                  <a:lnTo>
                    <a:pt x="153302" y="222110"/>
                  </a:lnTo>
                  <a:lnTo>
                    <a:pt x="152345" y="217424"/>
                  </a:lnTo>
                  <a:lnTo>
                    <a:pt x="152260" y="217008"/>
                  </a:lnTo>
                  <a:lnTo>
                    <a:pt x="152158" y="216509"/>
                  </a:lnTo>
                  <a:close/>
                </a:path>
                <a:path w="178435" h="306705">
                  <a:moveTo>
                    <a:pt x="52967" y="132702"/>
                  </a:moveTo>
                  <a:lnTo>
                    <a:pt x="38058" y="132702"/>
                  </a:lnTo>
                  <a:lnTo>
                    <a:pt x="42646" y="133299"/>
                  </a:lnTo>
                  <a:lnTo>
                    <a:pt x="52031" y="133464"/>
                  </a:lnTo>
                  <a:lnTo>
                    <a:pt x="52915" y="133007"/>
                  </a:lnTo>
                  <a:lnTo>
                    <a:pt x="52967" y="132702"/>
                  </a:lnTo>
                  <a:close/>
                </a:path>
                <a:path w="178435" h="306705">
                  <a:moveTo>
                    <a:pt x="50232" y="129260"/>
                  </a:moveTo>
                  <a:lnTo>
                    <a:pt x="36626" y="129260"/>
                  </a:lnTo>
                  <a:lnTo>
                    <a:pt x="37683" y="132702"/>
                  </a:lnTo>
                  <a:lnTo>
                    <a:pt x="52967" y="132702"/>
                  </a:lnTo>
                  <a:lnTo>
                    <a:pt x="52920" y="133007"/>
                  </a:lnTo>
                  <a:lnTo>
                    <a:pt x="53505" y="132702"/>
                  </a:lnTo>
                  <a:lnTo>
                    <a:pt x="50232" y="129260"/>
                  </a:lnTo>
                  <a:close/>
                </a:path>
                <a:path w="178435" h="306705">
                  <a:moveTo>
                    <a:pt x="176904" y="99199"/>
                  </a:moveTo>
                  <a:lnTo>
                    <a:pt x="47821" y="99199"/>
                  </a:lnTo>
                  <a:lnTo>
                    <a:pt x="49036" y="103618"/>
                  </a:lnTo>
                  <a:lnTo>
                    <a:pt x="51015" y="113309"/>
                  </a:lnTo>
                  <a:lnTo>
                    <a:pt x="55613" y="118732"/>
                  </a:lnTo>
                  <a:lnTo>
                    <a:pt x="55422" y="119202"/>
                  </a:lnTo>
                  <a:lnTo>
                    <a:pt x="52907" y="120175"/>
                  </a:lnTo>
                  <a:lnTo>
                    <a:pt x="47518" y="120927"/>
                  </a:lnTo>
                  <a:lnTo>
                    <a:pt x="40436" y="123640"/>
                  </a:lnTo>
                  <a:lnTo>
                    <a:pt x="32842" y="130492"/>
                  </a:lnTo>
                  <a:lnTo>
                    <a:pt x="36626" y="129260"/>
                  </a:lnTo>
                  <a:lnTo>
                    <a:pt x="50232" y="129260"/>
                  </a:lnTo>
                  <a:lnTo>
                    <a:pt x="45173" y="123939"/>
                  </a:lnTo>
                  <a:lnTo>
                    <a:pt x="160078" y="123939"/>
                  </a:lnTo>
                  <a:lnTo>
                    <a:pt x="159610" y="116766"/>
                  </a:lnTo>
                  <a:lnTo>
                    <a:pt x="165209" y="111402"/>
                  </a:lnTo>
                  <a:lnTo>
                    <a:pt x="178360" y="111402"/>
                  </a:lnTo>
                  <a:lnTo>
                    <a:pt x="177650" y="106244"/>
                  </a:lnTo>
                  <a:lnTo>
                    <a:pt x="176964" y="99762"/>
                  </a:lnTo>
                  <a:lnTo>
                    <a:pt x="176904" y="99199"/>
                  </a:lnTo>
                  <a:close/>
                </a:path>
                <a:path w="178435" h="306705">
                  <a:moveTo>
                    <a:pt x="178360" y="111402"/>
                  </a:moveTo>
                  <a:lnTo>
                    <a:pt x="165209" y="111402"/>
                  </a:lnTo>
                  <a:lnTo>
                    <a:pt x="173011" y="112132"/>
                  </a:lnTo>
                  <a:lnTo>
                    <a:pt x="178396" y="111671"/>
                  </a:lnTo>
                  <a:lnTo>
                    <a:pt x="178360" y="111402"/>
                  </a:lnTo>
                  <a:close/>
                </a:path>
                <a:path w="178435" h="306705">
                  <a:moveTo>
                    <a:pt x="52564" y="76638"/>
                  </a:moveTo>
                  <a:lnTo>
                    <a:pt x="47955" y="76638"/>
                  </a:lnTo>
                  <a:lnTo>
                    <a:pt x="53492" y="86986"/>
                  </a:lnTo>
                  <a:lnTo>
                    <a:pt x="47613" y="95975"/>
                  </a:lnTo>
                  <a:lnTo>
                    <a:pt x="41251" y="103090"/>
                  </a:lnTo>
                  <a:lnTo>
                    <a:pt x="45389" y="107911"/>
                  </a:lnTo>
                  <a:lnTo>
                    <a:pt x="46645" y="99762"/>
                  </a:lnTo>
                  <a:lnTo>
                    <a:pt x="47821" y="99199"/>
                  </a:lnTo>
                  <a:lnTo>
                    <a:pt x="176904" y="99199"/>
                  </a:lnTo>
                  <a:lnTo>
                    <a:pt x="176741" y="97651"/>
                  </a:lnTo>
                  <a:lnTo>
                    <a:pt x="176034" y="89480"/>
                  </a:lnTo>
                  <a:lnTo>
                    <a:pt x="175950" y="86986"/>
                  </a:lnTo>
                  <a:lnTo>
                    <a:pt x="175895" y="85318"/>
                  </a:lnTo>
                  <a:lnTo>
                    <a:pt x="168144" y="79971"/>
                  </a:lnTo>
                  <a:lnTo>
                    <a:pt x="60118" y="79971"/>
                  </a:lnTo>
                  <a:lnTo>
                    <a:pt x="52564" y="76638"/>
                  </a:lnTo>
                  <a:close/>
                </a:path>
                <a:path w="178435" h="306705">
                  <a:moveTo>
                    <a:pt x="80835" y="42138"/>
                  </a:moveTo>
                  <a:lnTo>
                    <a:pt x="80530" y="42659"/>
                  </a:lnTo>
                  <a:lnTo>
                    <a:pt x="81413" y="45193"/>
                  </a:lnTo>
                  <a:lnTo>
                    <a:pt x="82646" y="49823"/>
                  </a:lnTo>
                  <a:lnTo>
                    <a:pt x="80939" y="54008"/>
                  </a:lnTo>
                  <a:lnTo>
                    <a:pt x="72999" y="55206"/>
                  </a:lnTo>
                  <a:lnTo>
                    <a:pt x="67839" y="76257"/>
                  </a:lnTo>
                  <a:lnTo>
                    <a:pt x="60118" y="79971"/>
                  </a:lnTo>
                  <a:lnTo>
                    <a:pt x="168144" y="79971"/>
                  </a:lnTo>
                  <a:lnTo>
                    <a:pt x="165416" y="78090"/>
                  </a:lnTo>
                  <a:lnTo>
                    <a:pt x="159640" y="61679"/>
                  </a:lnTo>
                  <a:lnTo>
                    <a:pt x="161362" y="45479"/>
                  </a:lnTo>
                  <a:lnTo>
                    <a:pt x="165346" y="43294"/>
                  </a:lnTo>
                  <a:lnTo>
                    <a:pt x="86309" y="43294"/>
                  </a:lnTo>
                  <a:lnTo>
                    <a:pt x="80835" y="42138"/>
                  </a:lnTo>
                  <a:close/>
                </a:path>
                <a:path w="178435" h="306705">
                  <a:moveTo>
                    <a:pt x="110007" y="7937"/>
                  </a:moveTo>
                  <a:lnTo>
                    <a:pt x="106756" y="15900"/>
                  </a:lnTo>
                  <a:lnTo>
                    <a:pt x="112052" y="18973"/>
                  </a:lnTo>
                  <a:lnTo>
                    <a:pt x="109651" y="27228"/>
                  </a:lnTo>
                  <a:lnTo>
                    <a:pt x="92456" y="28892"/>
                  </a:lnTo>
                  <a:lnTo>
                    <a:pt x="87274" y="34747"/>
                  </a:lnTo>
                  <a:lnTo>
                    <a:pt x="89331" y="39293"/>
                  </a:lnTo>
                  <a:lnTo>
                    <a:pt x="86309" y="43294"/>
                  </a:lnTo>
                  <a:lnTo>
                    <a:pt x="165346" y="43294"/>
                  </a:lnTo>
                  <a:lnTo>
                    <a:pt x="173380" y="38887"/>
                  </a:lnTo>
                  <a:lnTo>
                    <a:pt x="163836" y="31025"/>
                  </a:lnTo>
                  <a:lnTo>
                    <a:pt x="159458" y="22444"/>
                  </a:lnTo>
                  <a:lnTo>
                    <a:pt x="158274" y="12362"/>
                  </a:lnTo>
                  <a:lnTo>
                    <a:pt x="158285" y="9486"/>
                  </a:lnTo>
                  <a:lnTo>
                    <a:pt x="121818" y="9486"/>
                  </a:lnTo>
                  <a:lnTo>
                    <a:pt x="120313" y="8394"/>
                  </a:lnTo>
                  <a:lnTo>
                    <a:pt x="113068" y="8394"/>
                  </a:lnTo>
                  <a:lnTo>
                    <a:pt x="110007" y="7937"/>
                  </a:lnTo>
                  <a:close/>
                </a:path>
                <a:path w="178435" h="306705">
                  <a:moveTo>
                    <a:pt x="128206" y="0"/>
                  </a:moveTo>
                  <a:lnTo>
                    <a:pt x="128257" y="8394"/>
                  </a:lnTo>
                  <a:lnTo>
                    <a:pt x="127903" y="8394"/>
                  </a:lnTo>
                  <a:lnTo>
                    <a:pt x="121818" y="9486"/>
                  </a:lnTo>
                  <a:lnTo>
                    <a:pt x="158285" y="9486"/>
                  </a:lnTo>
                  <a:lnTo>
                    <a:pt x="158306" y="3289"/>
                  </a:lnTo>
                  <a:lnTo>
                    <a:pt x="153936" y="3289"/>
                  </a:lnTo>
                  <a:lnTo>
                    <a:pt x="151899" y="2692"/>
                  </a:lnTo>
                  <a:lnTo>
                    <a:pt x="140195" y="2692"/>
                  </a:lnTo>
                  <a:lnTo>
                    <a:pt x="135085" y="2336"/>
                  </a:lnTo>
                  <a:lnTo>
                    <a:pt x="133551" y="2336"/>
                  </a:lnTo>
                  <a:lnTo>
                    <a:pt x="128206" y="0"/>
                  </a:lnTo>
                  <a:close/>
                </a:path>
                <a:path w="178435" h="306705">
                  <a:moveTo>
                    <a:pt x="115658" y="5016"/>
                  </a:moveTo>
                  <a:lnTo>
                    <a:pt x="113068" y="8394"/>
                  </a:lnTo>
                  <a:lnTo>
                    <a:pt x="120313" y="8394"/>
                  </a:lnTo>
                  <a:lnTo>
                    <a:pt x="115658" y="5016"/>
                  </a:lnTo>
                  <a:close/>
                </a:path>
                <a:path w="178435" h="306705">
                  <a:moveTo>
                    <a:pt x="158318" y="0"/>
                  </a:moveTo>
                  <a:lnTo>
                    <a:pt x="153936" y="3289"/>
                  </a:lnTo>
                  <a:lnTo>
                    <a:pt x="158306" y="3289"/>
                  </a:lnTo>
                  <a:lnTo>
                    <a:pt x="158318" y="0"/>
                  </a:lnTo>
                  <a:close/>
                </a:path>
                <a:path w="178435" h="306705">
                  <a:moveTo>
                    <a:pt x="150685" y="2336"/>
                  </a:moveTo>
                  <a:lnTo>
                    <a:pt x="140195" y="2692"/>
                  </a:lnTo>
                  <a:lnTo>
                    <a:pt x="151899" y="2692"/>
                  </a:lnTo>
                  <a:lnTo>
                    <a:pt x="150685" y="2336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236157" y="201291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2432" y="0"/>
                  </a:moveTo>
                  <a:lnTo>
                    <a:pt x="1255" y="562"/>
                  </a:lnTo>
                  <a:lnTo>
                    <a:pt x="0" y="8712"/>
                  </a:lnTo>
                  <a:lnTo>
                    <a:pt x="2412" y="9359"/>
                  </a:lnTo>
                  <a:lnTo>
                    <a:pt x="2920" y="11175"/>
                  </a:lnTo>
                  <a:lnTo>
                    <a:pt x="5016" y="11214"/>
                  </a:lnTo>
                  <a:lnTo>
                    <a:pt x="3646" y="4418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5" name="object 405" descr=""/>
          <p:cNvSpPr/>
          <p:nvPr/>
        </p:nvSpPr>
        <p:spPr>
          <a:xfrm>
            <a:off x="6211061" y="2159646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0" y="0"/>
                </a:moveTo>
                <a:lnTo>
                  <a:pt x="2514" y="10045"/>
                </a:lnTo>
                <a:lnTo>
                  <a:pt x="4025" y="3949"/>
                </a:lnTo>
                <a:lnTo>
                  <a:pt x="8166" y="5664"/>
                </a:lnTo>
                <a:lnTo>
                  <a:pt x="0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 descr=""/>
          <p:cNvSpPr/>
          <p:nvPr/>
        </p:nvSpPr>
        <p:spPr>
          <a:xfrm>
            <a:off x="6306221" y="1911196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5219" y="0"/>
                </a:moveTo>
                <a:lnTo>
                  <a:pt x="0" y="177"/>
                </a:lnTo>
                <a:lnTo>
                  <a:pt x="698" y="6870"/>
                </a:lnTo>
                <a:lnTo>
                  <a:pt x="203" y="7531"/>
                </a:lnTo>
                <a:lnTo>
                  <a:pt x="6362" y="12001"/>
                </a:lnTo>
                <a:lnTo>
                  <a:pt x="12801" y="10845"/>
                </a:lnTo>
                <a:lnTo>
                  <a:pt x="12750" y="2514"/>
                </a:lnTo>
                <a:lnTo>
                  <a:pt x="9258" y="977"/>
                </a:lnTo>
                <a:lnTo>
                  <a:pt x="5549" y="215"/>
                </a:lnTo>
                <a:lnTo>
                  <a:pt x="5219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 descr=""/>
          <p:cNvSpPr/>
          <p:nvPr/>
        </p:nvSpPr>
        <p:spPr>
          <a:xfrm>
            <a:off x="6278816" y="2122003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23850" y="0"/>
                </a:moveTo>
                <a:lnTo>
                  <a:pt x="19514" y="3206"/>
                </a:lnTo>
                <a:lnTo>
                  <a:pt x="11491" y="10167"/>
                </a:lnTo>
                <a:lnTo>
                  <a:pt x="3685" y="17378"/>
                </a:lnTo>
                <a:lnTo>
                  <a:pt x="0" y="21336"/>
                </a:lnTo>
                <a:lnTo>
                  <a:pt x="2185" y="27559"/>
                </a:lnTo>
                <a:lnTo>
                  <a:pt x="9156" y="33855"/>
                </a:lnTo>
                <a:lnTo>
                  <a:pt x="17823" y="35144"/>
                </a:lnTo>
                <a:lnTo>
                  <a:pt x="25095" y="26352"/>
                </a:lnTo>
                <a:lnTo>
                  <a:pt x="28130" y="17881"/>
                </a:lnTo>
                <a:lnTo>
                  <a:pt x="17449" y="23507"/>
                </a:lnTo>
                <a:lnTo>
                  <a:pt x="17576" y="18821"/>
                </a:lnTo>
                <a:lnTo>
                  <a:pt x="20927" y="13349"/>
                </a:lnTo>
                <a:lnTo>
                  <a:pt x="26928" y="6586"/>
                </a:lnTo>
                <a:lnTo>
                  <a:pt x="29822" y="1235"/>
                </a:lnTo>
                <a:lnTo>
                  <a:pt x="23850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 descr=""/>
          <p:cNvSpPr/>
          <p:nvPr/>
        </p:nvSpPr>
        <p:spPr>
          <a:xfrm>
            <a:off x="6278054" y="2009075"/>
            <a:ext cx="13335" cy="36195"/>
          </a:xfrm>
          <a:custGeom>
            <a:avLst/>
            <a:gdLst/>
            <a:ahLst/>
            <a:cxnLst/>
            <a:rect l="l" t="t" r="r" b="b"/>
            <a:pathLst>
              <a:path w="13335" h="36194">
                <a:moveTo>
                  <a:pt x="12064" y="0"/>
                </a:moveTo>
                <a:lnTo>
                  <a:pt x="4490" y="6956"/>
                </a:lnTo>
                <a:lnTo>
                  <a:pt x="0" y="22764"/>
                </a:lnTo>
                <a:lnTo>
                  <a:pt x="1853" y="35658"/>
                </a:lnTo>
                <a:lnTo>
                  <a:pt x="13309" y="33870"/>
                </a:lnTo>
                <a:lnTo>
                  <a:pt x="12064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 descr=""/>
          <p:cNvSpPr/>
          <p:nvPr/>
        </p:nvSpPr>
        <p:spPr>
          <a:xfrm>
            <a:off x="6301409" y="2173765"/>
            <a:ext cx="20320" cy="43815"/>
          </a:xfrm>
          <a:custGeom>
            <a:avLst/>
            <a:gdLst/>
            <a:ahLst/>
            <a:cxnLst/>
            <a:rect l="l" t="t" r="r" b="b"/>
            <a:pathLst>
              <a:path w="20320" h="43814">
                <a:moveTo>
                  <a:pt x="3589" y="0"/>
                </a:moveTo>
                <a:lnTo>
                  <a:pt x="0" y="2200"/>
                </a:lnTo>
                <a:lnTo>
                  <a:pt x="7020" y="11903"/>
                </a:lnTo>
                <a:lnTo>
                  <a:pt x="8147" y="21487"/>
                </a:lnTo>
                <a:lnTo>
                  <a:pt x="7083" y="31777"/>
                </a:lnTo>
                <a:lnTo>
                  <a:pt x="7531" y="43602"/>
                </a:lnTo>
                <a:lnTo>
                  <a:pt x="9156" y="43450"/>
                </a:lnTo>
                <a:lnTo>
                  <a:pt x="10909" y="43767"/>
                </a:lnTo>
                <a:lnTo>
                  <a:pt x="12547" y="43602"/>
                </a:lnTo>
                <a:lnTo>
                  <a:pt x="15153" y="33232"/>
                </a:lnTo>
                <a:lnTo>
                  <a:pt x="18753" y="26709"/>
                </a:lnTo>
                <a:lnTo>
                  <a:pt x="19878" y="19851"/>
                </a:lnTo>
                <a:lnTo>
                  <a:pt x="15062" y="8474"/>
                </a:lnTo>
                <a:lnTo>
                  <a:pt x="12901" y="6067"/>
                </a:lnTo>
                <a:lnTo>
                  <a:pt x="8483" y="2265"/>
                </a:lnTo>
                <a:lnTo>
                  <a:pt x="3589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 descr=""/>
          <p:cNvSpPr/>
          <p:nvPr/>
        </p:nvSpPr>
        <p:spPr>
          <a:xfrm>
            <a:off x="6318972" y="1988298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18122" y="0"/>
                </a:moveTo>
                <a:lnTo>
                  <a:pt x="12255" y="3454"/>
                </a:lnTo>
                <a:lnTo>
                  <a:pt x="4546" y="7150"/>
                </a:lnTo>
                <a:lnTo>
                  <a:pt x="3073" y="9715"/>
                </a:lnTo>
                <a:lnTo>
                  <a:pt x="0" y="10731"/>
                </a:lnTo>
                <a:lnTo>
                  <a:pt x="11064" y="20425"/>
                </a:lnTo>
                <a:lnTo>
                  <a:pt x="20253" y="17097"/>
                </a:lnTo>
                <a:lnTo>
                  <a:pt x="25274" y="8077"/>
                </a:lnTo>
                <a:lnTo>
                  <a:pt x="23837" y="698"/>
                </a:lnTo>
                <a:lnTo>
                  <a:pt x="18122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 descr=""/>
          <p:cNvSpPr/>
          <p:nvPr/>
        </p:nvSpPr>
        <p:spPr>
          <a:xfrm>
            <a:off x="6233671" y="2154629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6245" y="0"/>
                </a:moveTo>
                <a:lnTo>
                  <a:pt x="2010" y="4333"/>
                </a:lnTo>
                <a:lnTo>
                  <a:pt x="0" y="11772"/>
                </a:lnTo>
                <a:lnTo>
                  <a:pt x="2994" y="17716"/>
                </a:lnTo>
                <a:lnTo>
                  <a:pt x="13776" y="17564"/>
                </a:lnTo>
                <a:lnTo>
                  <a:pt x="18984" y="12906"/>
                </a:lnTo>
                <a:lnTo>
                  <a:pt x="17806" y="6481"/>
                </a:lnTo>
                <a:lnTo>
                  <a:pt x="12731" y="1206"/>
                </a:lnTo>
                <a:lnTo>
                  <a:pt x="6245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 descr=""/>
          <p:cNvSpPr/>
          <p:nvPr/>
        </p:nvSpPr>
        <p:spPr>
          <a:xfrm>
            <a:off x="6282994" y="2076829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9626" y="0"/>
                </a:moveTo>
                <a:lnTo>
                  <a:pt x="4495" y="1612"/>
                </a:lnTo>
                <a:lnTo>
                  <a:pt x="0" y="12788"/>
                </a:lnTo>
                <a:lnTo>
                  <a:pt x="7124" y="15062"/>
                </a:lnTo>
                <a:lnTo>
                  <a:pt x="12996" y="12698"/>
                </a:lnTo>
                <a:lnTo>
                  <a:pt x="18172" y="5969"/>
                </a:lnTo>
                <a:lnTo>
                  <a:pt x="18449" y="21"/>
                </a:lnTo>
                <a:lnTo>
                  <a:pt x="9626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3" name="object 413" descr=""/>
          <p:cNvGrpSpPr/>
          <p:nvPr/>
        </p:nvGrpSpPr>
        <p:grpSpPr>
          <a:xfrm>
            <a:off x="6275419" y="1953499"/>
            <a:ext cx="75565" cy="53340"/>
            <a:chOff x="6275419" y="1953499"/>
            <a:chExt cx="75565" cy="53340"/>
          </a:xfrm>
        </p:grpSpPr>
        <p:sp>
          <p:nvSpPr>
            <p:cNvPr id="414" name="object 414" descr=""/>
            <p:cNvSpPr/>
            <p:nvPr/>
          </p:nvSpPr>
          <p:spPr>
            <a:xfrm>
              <a:off x="6275413" y="1953500"/>
              <a:ext cx="75565" cy="53340"/>
            </a:xfrm>
            <a:custGeom>
              <a:avLst/>
              <a:gdLst/>
              <a:ahLst/>
              <a:cxnLst/>
              <a:rect l="l" t="t" r="r" b="b"/>
              <a:pathLst>
                <a:path w="75564" h="53339">
                  <a:moveTo>
                    <a:pt x="13970" y="49631"/>
                  </a:moveTo>
                  <a:lnTo>
                    <a:pt x="13652" y="44081"/>
                  </a:lnTo>
                  <a:lnTo>
                    <a:pt x="10083" y="39243"/>
                  </a:lnTo>
                  <a:lnTo>
                    <a:pt x="4660" y="37998"/>
                  </a:lnTo>
                  <a:lnTo>
                    <a:pt x="685" y="41490"/>
                  </a:lnTo>
                  <a:lnTo>
                    <a:pt x="0" y="47129"/>
                  </a:lnTo>
                  <a:lnTo>
                    <a:pt x="2895" y="51968"/>
                  </a:lnTo>
                  <a:lnTo>
                    <a:pt x="9677" y="53060"/>
                  </a:lnTo>
                  <a:lnTo>
                    <a:pt x="13970" y="49631"/>
                  </a:lnTo>
                  <a:close/>
                </a:path>
                <a:path w="75564" h="53339">
                  <a:moveTo>
                    <a:pt x="75323" y="7099"/>
                  </a:moveTo>
                  <a:lnTo>
                    <a:pt x="61937" y="0"/>
                  </a:lnTo>
                  <a:lnTo>
                    <a:pt x="59880" y="355"/>
                  </a:lnTo>
                  <a:lnTo>
                    <a:pt x="56451" y="3556"/>
                  </a:lnTo>
                  <a:lnTo>
                    <a:pt x="58267" y="8763"/>
                  </a:lnTo>
                  <a:lnTo>
                    <a:pt x="63385" y="12915"/>
                  </a:lnTo>
                  <a:lnTo>
                    <a:pt x="69913" y="12903"/>
                  </a:lnTo>
                  <a:lnTo>
                    <a:pt x="75323" y="7099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6292913" y="1978950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5" h="16510">
                  <a:moveTo>
                    <a:pt x="4724" y="0"/>
                  </a:moveTo>
                  <a:lnTo>
                    <a:pt x="0" y="1968"/>
                  </a:lnTo>
                  <a:lnTo>
                    <a:pt x="127" y="16179"/>
                  </a:lnTo>
                  <a:lnTo>
                    <a:pt x="9753" y="12547"/>
                  </a:lnTo>
                  <a:lnTo>
                    <a:pt x="13298" y="8915"/>
                  </a:lnTo>
                  <a:lnTo>
                    <a:pt x="13034" y="3978"/>
                  </a:lnTo>
                  <a:lnTo>
                    <a:pt x="9873" y="188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6" name="object 416" descr=""/>
          <p:cNvSpPr/>
          <p:nvPr/>
        </p:nvSpPr>
        <p:spPr>
          <a:xfrm>
            <a:off x="6282128" y="217219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10492" y="0"/>
                </a:moveTo>
                <a:lnTo>
                  <a:pt x="5559" y="1301"/>
                </a:lnTo>
                <a:lnTo>
                  <a:pt x="1464" y="5135"/>
                </a:lnTo>
                <a:lnTo>
                  <a:pt x="0" y="9538"/>
                </a:lnTo>
                <a:lnTo>
                  <a:pt x="2961" y="12547"/>
                </a:lnTo>
                <a:lnTo>
                  <a:pt x="8585" y="11731"/>
                </a:lnTo>
                <a:lnTo>
                  <a:pt x="12203" y="7488"/>
                </a:lnTo>
                <a:lnTo>
                  <a:pt x="13083" y="2637"/>
                </a:lnTo>
                <a:lnTo>
                  <a:pt x="10492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 descr=""/>
          <p:cNvSpPr/>
          <p:nvPr/>
        </p:nvSpPr>
        <p:spPr>
          <a:xfrm>
            <a:off x="6284823" y="2056751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7797" y="0"/>
                </a:moveTo>
                <a:lnTo>
                  <a:pt x="0" y="2552"/>
                </a:lnTo>
                <a:lnTo>
                  <a:pt x="7988" y="12534"/>
                </a:lnTo>
                <a:lnTo>
                  <a:pt x="10312" y="12547"/>
                </a:lnTo>
                <a:lnTo>
                  <a:pt x="14095" y="10069"/>
                </a:lnTo>
                <a:lnTo>
                  <a:pt x="15674" y="4864"/>
                </a:lnTo>
                <a:lnTo>
                  <a:pt x="13944" y="363"/>
                </a:lnTo>
                <a:lnTo>
                  <a:pt x="7797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 descr=""/>
          <p:cNvSpPr/>
          <p:nvPr/>
        </p:nvSpPr>
        <p:spPr>
          <a:xfrm>
            <a:off x="6312368" y="1982837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13004" y="0"/>
                </a:moveTo>
                <a:lnTo>
                  <a:pt x="6540" y="3225"/>
                </a:lnTo>
                <a:lnTo>
                  <a:pt x="1587" y="9918"/>
                </a:lnTo>
                <a:lnTo>
                  <a:pt x="0" y="13677"/>
                </a:lnTo>
                <a:lnTo>
                  <a:pt x="6388" y="15849"/>
                </a:lnTo>
                <a:lnTo>
                  <a:pt x="6603" y="16192"/>
                </a:lnTo>
                <a:lnTo>
                  <a:pt x="9677" y="15176"/>
                </a:lnTo>
                <a:lnTo>
                  <a:pt x="11150" y="12611"/>
                </a:lnTo>
                <a:lnTo>
                  <a:pt x="14135" y="11175"/>
                </a:lnTo>
                <a:lnTo>
                  <a:pt x="13004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 descr=""/>
          <p:cNvSpPr/>
          <p:nvPr/>
        </p:nvSpPr>
        <p:spPr>
          <a:xfrm>
            <a:off x="6224866" y="2114472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2501" y="0"/>
                </a:moveTo>
                <a:lnTo>
                  <a:pt x="0" y="15062"/>
                </a:lnTo>
                <a:lnTo>
                  <a:pt x="4168" y="13908"/>
                </a:lnTo>
                <a:lnTo>
                  <a:pt x="7370" y="8816"/>
                </a:lnTo>
                <a:lnTo>
                  <a:pt x="7513" y="3082"/>
                </a:lnTo>
                <a:lnTo>
                  <a:pt x="2501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0" name="object 420" descr=""/>
          <p:cNvGrpSpPr/>
          <p:nvPr/>
        </p:nvGrpSpPr>
        <p:grpSpPr>
          <a:xfrm>
            <a:off x="6242202" y="2036126"/>
            <a:ext cx="37465" cy="32384"/>
            <a:chOff x="6242202" y="2036126"/>
            <a:chExt cx="37465" cy="32384"/>
          </a:xfrm>
        </p:grpSpPr>
        <p:sp>
          <p:nvSpPr>
            <p:cNvPr id="421" name="object 421" descr=""/>
            <p:cNvSpPr/>
            <p:nvPr/>
          </p:nvSpPr>
          <p:spPr>
            <a:xfrm>
              <a:off x="6242202" y="2053982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4" h="14605">
                  <a:moveTo>
                    <a:pt x="7899" y="0"/>
                  </a:moveTo>
                  <a:lnTo>
                    <a:pt x="0" y="11112"/>
                  </a:lnTo>
                  <a:lnTo>
                    <a:pt x="13779" y="14122"/>
                  </a:lnTo>
                  <a:lnTo>
                    <a:pt x="18033" y="1117"/>
                  </a:lnTo>
                  <a:lnTo>
                    <a:pt x="10261" y="266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261773" y="203612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7301" y="0"/>
                  </a:moveTo>
                  <a:lnTo>
                    <a:pt x="3250" y="546"/>
                  </a:lnTo>
                  <a:lnTo>
                    <a:pt x="0" y="3096"/>
                  </a:lnTo>
                  <a:lnTo>
                    <a:pt x="515" y="7440"/>
                  </a:lnTo>
                  <a:lnTo>
                    <a:pt x="3652" y="10849"/>
                  </a:lnTo>
                  <a:lnTo>
                    <a:pt x="8267" y="10591"/>
                  </a:lnTo>
                  <a:lnTo>
                    <a:pt x="10997" y="8940"/>
                  </a:lnTo>
                  <a:lnTo>
                    <a:pt x="7301" y="0"/>
                  </a:lnTo>
                  <a:close/>
                </a:path>
              </a:pathLst>
            </a:custGeom>
            <a:solidFill>
              <a:srgbClr val="7632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268088" y="205744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4630" y="0"/>
                  </a:moveTo>
                  <a:lnTo>
                    <a:pt x="1950" y="1816"/>
                  </a:lnTo>
                  <a:lnTo>
                    <a:pt x="0" y="5164"/>
                  </a:lnTo>
                  <a:lnTo>
                    <a:pt x="1785" y="8362"/>
                  </a:lnTo>
                  <a:lnTo>
                    <a:pt x="5847" y="9856"/>
                  </a:lnTo>
                  <a:lnTo>
                    <a:pt x="10726" y="8089"/>
                  </a:lnTo>
                  <a:lnTo>
                    <a:pt x="11488" y="3492"/>
                  </a:lnTo>
                  <a:lnTo>
                    <a:pt x="4630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4" name="object 424" descr=""/>
          <p:cNvSpPr/>
          <p:nvPr/>
        </p:nvSpPr>
        <p:spPr>
          <a:xfrm>
            <a:off x="6310286" y="2158668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0833" y="0"/>
                </a:moveTo>
                <a:lnTo>
                  <a:pt x="4927" y="977"/>
                </a:lnTo>
                <a:lnTo>
                  <a:pt x="0" y="1790"/>
                </a:lnTo>
                <a:lnTo>
                  <a:pt x="1523" y="9486"/>
                </a:lnTo>
                <a:lnTo>
                  <a:pt x="12357" y="7696"/>
                </a:lnTo>
                <a:lnTo>
                  <a:pt x="10833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 descr=""/>
          <p:cNvSpPr/>
          <p:nvPr/>
        </p:nvSpPr>
        <p:spPr>
          <a:xfrm>
            <a:off x="6235941" y="2022970"/>
            <a:ext cx="27940" cy="24130"/>
          </a:xfrm>
          <a:custGeom>
            <a:avLst/>
            <a:gdLst/>
            <a:ahLst/>
            <a:cxnLst/>
            <a:rect l="l" t="t" r="r" b="b"/>
            <a:pathLst>
              <a:path w="27939" h="24130">
                <a:moveTo>
                  <a:pt x="8331" y="23444"/>
                </a:moveTo>
                <a:lnTo>
                  <a:pt x="7785" y="23444"/>
                </a:lnTo>
                <a:lnTo>
                  <a:pt x="7747" y="23749"/>
                </a:lnTo>
                <a:lnTo>
                  <a:pt x="8331" y="23444"/>
                </a:lnTo>
                <a:close/>
              </a:path>
              <a:path w="27939" h="24130">
                <a:moveTo>
                  <a:pt x="16383" y="20358"/>
                </a:moveTo>
                <a:lnTo>
                  <a:pt x="11506" y="16217"/>
                </a:lnTo>
                <a:lnTo>
                  <a:pt x="0" y="14681"/>
                </a:lnTo>
                <a:lnTo>
                  <a:pt x="8115" y="23228"/>
                </a:lnTo>
                <a:lnTo>
                  <a:pt x="16383" y="20358"/>
                </a:lnTo>
                <a:close/>
              </a:path>
              <a:path w="27939" h="24130">
                <a:moveTo>
                  <a:pt x="27330" y="0"/>
                </a:moveTo>
                <a:lnTo>
                  <a:pt x="19024" y="3670"/>
                </a:lnTo>
                <a:lnTo>
                  <a:pt x="15430" y="5257"/>
                </a:lnTo>
                <a:lnTo>
                  <a:pt x="20256" y="11239"/>
                </a:lnTo>
                <a:lnTo>
                  <a:pt x="25819" y="11061"/>
                </a:lnTo>
                <a:lnTo>
                  <a:pt x="27330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 descr=""/>
          <p:cNvSpPr/>
          <p:nvPr/>
        </p:nvSpPr>
        <p:spPr>
          <a:xfrm>
            <a:off x="6308852" y="2091866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3492" y="0"/>
                </a:moveTo>
                <a:lnTo>
                  <a:pt x="0" y="2286"/>
                </a:lnTo>
                <a:lnTo>
                  <a:pt x="1333" y="5041"/>
                </a:lnTo>
                <a:lnTo>
                  <a:pt x="4099" y="6751"/>
                </a:lnTo>
                <a:lnTo>
                  <a:pt x="6834" y="4914"/>
                </a:lnTo>
                <a:lnTo>
                  <a:pt x="7446" y="1887"/>
                </a:lnTo>
                <a:lnTo>
                  <a:pt x="3848" y="25"/>
                </a:lnTo>
                <a:lnTo>
                  <a:pt x="3492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 descr=""/>
          <p:cNvSpPr/>
          <p:nvPr/>
        </p:nvSpPr>
        <p:spPr>
          <a:xfrm>
            <a:off x="6254608" y="212820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7226" y="0"/>
                </a:moveTo>
                <a:lnTo>
                  <a:pt x="5384" y="1333"/>
                </a:lnTo>
                <a:lnTo>
                  <a:pt x="0" y="5245"/>
                </a:lnTo>
                <a:lnTo>
                  <a:pt x="9690" y="8991"/>
                </a:lnTo>
                <a:lnTo>
                  <a:pt x="13474" y="1524"/>
                </a:lnTo>
                <a:lnTo>
                  <a:pt x="7226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 descr=""/>
          <p:cNvSpPr/>
          <p:nvPr/>
        </p:nvSpPr>
        <p:spPr>
          <a:xfrm>
            <a:off x="6260353" y="2013494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3032" y="0"/>
                </a:moveTo>
                <a:lnTo>
                  <a:pt x="2155" y="596"/>
                </a:lnTo>
                <a:lnTo>
                  <a:pt x="0" y="3686"/>
                </a:lnTo>
                <a:lnTo>
                  <a:pt x="2978" y="4835"/>
                </a:lnTo>
                <a:lnTo>
                  <a:pt x="7113" y="4179"/>
                </a:lnTo>
                <a:lnTo>
                  <a:pt x="8429" y="1854"/>
                </a:lnTo>
                <a:lnTo>
                  <a:pt x="7680" y="203"/>
                </a:lnTo>
                <a:lnTo>
                  <a:pt x="3032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 descr=""/>
          <p:cNvSpPr/>
          <p:nvPr/>
        </p:nvSpPr>
        <p:spPr>
          <a:xfrm>
            <a:off x="6253681" y="2148597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8877" y="0"/>
                </a:moveTo>
                <a:lnTo>
                  <a:pt x="3810" y="1015"/>
                </a:lnTo>
                <a:lnTo>
                  <a:pt x="0" y="1777"/>
                </a:lnTo>
                <a:lnTo>
                  <a:pt x="5334" y="9016"/>
                </a:lnTo>
                <a:lnTo>
                  <a:pt x="8750" y="7378"/>
                </a:lnTo>
                <a:lnTo>
                  <a:pt x="8877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 descr=""/>
          <p:cNvSpPr/>
          <p:nvPr/>
        </p:nvSpPr>
        <p:spPr>
          <a:xfrm>
            <a:off x="6233604" y="208911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5448" y="0"/>
                </a:moveTo>
                <a:lnTo>
                  <a:pt x="0" y="6311"/>
                </a:lnTo>
                <a:lnTo>
                  <a:pt x="8445" y="9601"/>
                </a:lnTo>
                <a:lnTo>
                  <a:pt x="8890" y="1066"/>
                </a:lnTo>
                <a:lnTo>
                  <a:pt x="6311" y="266"/>
                </a:lnTo>
                <a:lnTo>
                  <a:pt x="5448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1" name="object 431" descr=""/>
          <p:cNvGrpSpPr/>
          <p:nvPr/>
        </p:nvGrpSpPr>
        <p:grpSpPr>
          <a:xfrm>
            <a:off x="6005271" y="1838708"/>
            <a:ext cx="133350" cy="332105"/>
            <a:chOff x="6005271" y="1838708"/>
            <a:chExt cx="133350" cy="332105"/>
          </a:xfrm>
        </p:grpSpPr>
        <p:sp>
          <p:nvSpPr>
            <p:cNvPr id="432" name="object 432" descr=""/>
            <p:cNvSpPr/>
            <p:nvPr/>
          </p:nvSpPr>
          <p:spPr>
            <a:xfrm>
              <a:off x="6005271" y="1838708"/>
              <a:ext cx="133350" cy="332105"/>
            </a:xfrm>
            <a:custGeom>
              <a:avLst/>
              <a:gdLst/>
              <a:ahLst/>
              <a:cxnLst/>
              <a:rect l="l" t="t" r="r" b="b"/>
              <a:pathLst>
                <a:path w="133350" h="332105">
                  <a:moveTo>
                    <a:pt x="75785" y="0"/>
                  </a:moveTo>
                  <a:lnTo>
                    <a:pt x="60236" y="8492"/>
                  </a:lnTo>
                  <a:lnTo>
                    <a:pt x="64629" y="15178"/>
                  </a:lnTo>
                  <a:lnTo>
                    <a:pt x="74215" y="20076"/>
                  </a:lnTo>
                  <a:lnTo>
                    <a:pt x="79006" y="26396"/>
                  </a:lnTo>
                  <a:lnTo>
                    <a:pt x="69011" y="37347"/>
                  </a:lnTo>
                  <a:lnTo>
                    <a:pt x="55206" y="28571"/>
                  </a:lnTo>
                  <a:lnTo>
                    <a:pt x="62900" y="41148"/>
                  </a:lnTo>
                  <a:lnTo>
                    <a:pt x="65714" y="50844"/>
                  </a:lnTo>
                  <a:lnTo>
                    <a:pt x="62648" y="60068"/>
                  </a:lnTo>
                  <a:lnTo>
                    <a:pt x="52705" y="71230"/>
                  </a:lnTo>
                  <a:lnTo>
                    <a:pt x="58262" y="71135"/>
                  </a:lnTo>
                  <a:lnTo>
                    <a:pt x="60491" y="75099"/>
                  </a:lnTo>
                  <a:lnTo>
                    <a:pt x="62590" y="81208"/>
                  </a:lnTo>
                  <a:lnTo>
                    <a:pt x="67754" y="87550"/>
                  </a:lnTo>
                  <a:lnTo>
                    <a:pt x="67818" y="93887"/>
                  </a:lnTo>
                  <a:lnTo>
                    <a:pt x="64922" y="96224"/>
                  </a:lnTo>
                  <a:lnTo>
                    <a:pt x="60236" y="92566"/>
                  </a:lnTo>
                  <a:lnTo>
                    <a:pt x="49271" y="102509"/>
                  </a:lnTo>
                  <a:lnTo>
                    <a:pt x="45553" y="98440"/>
                  </a:lnTo>
                  <a:lnTo>
                    <a:pt x="43842" y="89552"/>
                  </a:lnTo>
                  <a:lnTo>
                    <a:pt x="38900" y="85035"/>
                  </a:lnTo>
                  <a:lnTo>
                    <a:pt x="38011" y="85111"/>
                  </a:lnTo>
                  <a:lnTo>
                    <a:pt x="29565" y="96376"/>
                  </a:lnTo>
                  <a:lnTo>
                    <a:pt x="26035" y="97697"/>
                  </a:lnTo>
                  <a:lnTo>
                    <a:pt x="24714" y="94293"/>
                  </a:lnTo>
                  <a:lnTo>
                    <a:pt x="19824" y="95119"/>
                  </a:lnTo>
                  <a:lnTo>
                    <a:pt x="20815" y="100237"/>
                  </a:lnTo>
                  <a:lnTo>
                    <a:pt x="18821" y="100097"/>
                  </a:lnTo>
                  <a:lnTo>
                    <a:pt x="11856" y="98285"/>
                  </a:lnTo>
                  <a:lnTo>
                    <a:pt x="10668" y="94771"/>
                  </a:lnTo>
                  <a:lnTo>
                    <a:pt x="13242" y="90155"/>
                  </a:lnTo>
                  <a:lnTo>
                    <a:pt x="17564" y="85035"/>
                  </a:lnTo>
                  <a:lnTo>
                    <a:pt x="7693" y="89060"/>
                  </a:lnTo>
                  <a:lnTo>
                    <a:pt x="7874" y="95765"/>
                  </a:lnTo>
                  <a:lnTo>
                    <a:pt x="15062" y="106371"/>
                  </a:lnTo>
                  <a:lnTo>
                    <a:pt x="15074" y="107209"/>
                  </a:lnTo>
                  <a:lnTo>
                    <a:pt x="6934" y="117344"/>
                  </a:lnTo>
                  <a:lnTo>
                    <a:pt x="7645" y="122221"/>
                  </a:lnTo>
                  <a:lnTo>
                    <a:pt x="16624" y="129853"/>
                  </a:lnTo>
                  <a:lnTo>
                    <a:pt x="17754" y="134781"/>
                  </a:lnTo>
                  <a:lnTo>
                    <a:pt x="6604" y="141639"/>
                  </a:lnTo>
                  <a:lnTo>
                    <a:pt x="16306" y="147773"/>
                  </a:lnTo>
                  <a:lnTo>
                    <a:pt x="23837" y="135226"/>
                  </a:lnTo>
                  <a:lnTo>
                    <a:pt x="23835" y="143824"/>
                  </a:lnTo>
                  <a:lnTo>
                    <a:pt x="24468" y="150521"/>
                  </a:lnTo>
                  <a:lnTo>
                    <a:pt x="27608" y="156159"/>
                  </a:lnTo>
                  <a:lnTo>
                    <a:pt x="35128" y="161578"/>
                  </a:lnTo>
                  <a:lnTo>
                    <a:pt x="32183" y="166670"/>
                  </a:lnTo>
                  <a:lnTo>
                    <a:pt x="20751" y="163903"/>
                  </a:lnTo>
                  <a:lnTo>
                    <a:pt x="17564" y="169109"/>
                  </a:lnTo>
                  <a:lnTo>
                    <a:pt x="25670" y="170491"/>
                  </a:lnTo>
                  <a:lnTo>
                    <a:pt x="32005" y="174572"/>
                  </a:lnTo>
                  <a:lnTo>
                    <a:pt x="34571" y="180627"/>
                  </a:lnTo>
                  <a:lnTo>
                    <a:pt x="31369" y="187931"/>
                  </a:lnTo>
                  <a:lnTo>
                    <a:pt x="29070" y="190547"/>
                  </a:lnTo>
                  <a:lnTo>
                    <a:pt x="24104" y="185124"/>
                  </a:lnTo>
                  <a:lnTo>
                    <a:pt x="19122" y="192150"/>
                  </a:lnTo>
                  <a:lnTo>
                    <a:pt x="14714" y="199180"/>
                  </a:lnTo>
                  <a:lnTo>
                    <a:pt x="8909" y="205290"/>
                  </a:lnTo>
                  <a:lnTo>
                    <a:pt x="0" y="209267"/>
                  </a:lnTo>
                  <a:lnTo>
                    <a:pt x="0" y="216772"/>
                  </a:lnTo>
                  <a:lnTo>
                    <a:pt x="7200" y="213800"/>
                  </a:lnTo>
                  <a:lnTo>
                    <a:pt x="17805" y="229650"/>
                  </a:lnTo>
                  <a:lnTo>
                    <a:pt x="7683" y="227389"/>
                  </a:lnTo>
                  <a:lnTo>
                    <a:pt x="6680" y="232012"/>
                  </a:lnTo>
                  <a:lnTo>
                    <a:pt x="5346" y="234400"/>
                  </a:lnTo>
                  <a:lnTo>
                    <a:pt x="4432" y="237829"/>
                  </a:lnTo>
                  <a:lnTo>
                    <a:pt x="11582" y="240966"/>
                  </a:lnTo>
                  <a:lnTo>
                    <a:pt x="2514" y="240636"/>
                  </a:lnTo>
                  <a:lnTo>
                    <a:pt x="4475" y="262027"/>
                  </a:lnTo>
                  <a:lnTo>
                    <a:pt x="5055" y="273045"/>
                  </a:lnTo>
                  <a:lnTo>
                    <a:pt x="5016" y="283295"/>
                  </a:lnTo>
                  <a:lnTo>
                    <a:pt x="17119" y="284146"/>
                  </a:lnTo>
                  <a:lnTo>
                    <a:pt x="12433" y="291309"/>
                  </a:lnTo>
                  <a:lnTo>
                    <a:pt x="12484" y="312751"/>
                  </a:lnTo>
                  <a:lnTo>
                    <a:pt x="13858" y="326761"/>
                  </a:lnTo>
                  <a:lnTo>
                    <a:pt x="22734" y="331902"/>
                  </a:lnTo>
                  <a:lnTo>
                    <a:pt x="45173" y="324710"/>
                  </a:lnTo>
                  <a:lnTo>
                    <a:pt x="46765" y="317920"/>
                  </a:lnTo>
                  <a:lnTo>
                    <a:pt x="37508" y="313342"/>
                  </a:lnTo>
                  <a:lnTo>
                    <a:pt x="36385" y="305888"/>
                  </a:lnTo>
                  <a:lnTo>
                    <a:pt x="40707" y="307498"/>
                  </a:lnTo>
                  <a:lnTo>
                    <a:pt x="46021" y="313313"/>
                  </a:lnTo>
                  <a:lnTo>
                    <a:pt x="50912" y="319806"/>
                  </a:lnTo>
                  <a:lnTo>
                    <a:pt x="53962" y="323452"/>
                  </a:lnTo>
                  <a:lnTo>
                    <a:pt x="54559" y="323833"/>
                  </a:lnTo>
                  <a:lnTo>
                    <a:pt x="64719" y="323262"/>
                  </a:lnTo>
                  <a:lnTo>
                    <a:pt x="65252" y="323452"/>
                  </a:lnTo>
                  <a:lnTo>
                    <a:pt x="66128" y="319452"/>
                  </a:lnTo>
                  <a:lnTo>
                    <a:pt x="72771" y="319452"/>
                  </a:lnTo>
                  <a:lnTo>
                    <a:pt x="86817" y="314270"/>
                  </a:lnTo>
                  <a:lnTo>
                    <a:pt x="85331" y="309647"/>
                  </a:lnTo>
                  <a:lnTo>
                    <a:pt x="74422" y="308187"/>
                  </a:lnTo>
                  <a:lnTo>
                    <a:pt x="78727" y="308415"/>
                  </a:lnTo>
                  <a:lnTo>
                    <a:pt x="74028" y="300859"/>
                  </a:lnTo>
                  <a:lnTo>
                    <a:pt x="63977" y="306666"/>
                  </a:lnTo>
                  <a:lnTo>
                    <a:pt x="62342" y="301792"/>
                  </a:lnTo>
                  <a:lnTo>
                    <a:pt x="64982" y="292061"/>
                  </a:lnTo>
                  <a:lnTo>
                    <a:pt x="67754" y="283295"/>
                  </a:lnTo>
                  <a:lnTo>
                    <a:pt x="65481" y="281098"/>
                  </a:lnTo>
                  <a:lnTo>
                    <a:pt x="60921" y="281212"/>
                  </a:lnTo>
                  <a:lnTo>
                    <a:pt x="53644" y="276704"/>
                  </a:lnTo>
                  <a:lnTo>
                    <a:pt x="56819" y="277554"/>
                  </a:lnTo>
                  <a:lnTo>
                    <a:pt x="52705" y="273262"/>
                  </a:lnTo>
                  <a:lnTo>
                    <a:pt x="49770" y="271514"/>
                  </a:lnTo>
                  <a:lnTo>
                    <a:pt x="48225" y="271687"/>
                  </a:lnTo>
                  <a:lnTo>
                    <a:pt x="47665" y="270136"/>
                  </a:lnTo>
                  <a:lnTo>
                    <a:pt x="47688" y="263216"/>
                  </a:lnTo>
                  <a:lnTo>
                    <a:pt x="48107" y="256216"/>
                  </a:lnTo>
                  <a:lnTo>
                    <a:pt x="49742" y="240640"/>
                  </a:lnTo>
                  <a:lnTo>
                    <a:pt x="50190" y="233104"/>
                  </a:lnTo>
                  <a:lnTo>
                    <a:pt x="43888" y="232351"/>
                  </a:lnTo>
                  <a:lnTo>
                    <a:pt x="42300" y="228137"/>
                  </a:lnTo>
                  <a:lnTo>
                    <a:pt x="43403" y="222016"/>
                  </a:lnTo>
                  <a:lnTo>
                    <a:pt x="45173" y="215540"/>
                  </a:lnTo>
                  <a:lnTo>
                    <a:pt x="52475" y="212814"/>
                  </a:lnTo>
                  <a:lnTo>
                    <a:pt x="65617" y="206312"/>
                  </a:lnTo>
                  <a:lnTo>
                    <a:pt x="72783" y="202993"/>
                  </a:lnTo>
                  <a:lnTo>
                    <a:pt x="71145" y="195398"/>
                  </a:lnTo>
                  <a:lnTo>
                    <a:pt x="78663" y="196630"/>
                  </a:lnTo>
                  <a:lnTo>
                    <a:pt x="87960" y="190013"/>
                  </a:lnTo>
                  <a:lnTo>
                    <a:pt x="90589" y="187931"/>
                  </a:lnTo>
                  <a:lnTo>
                    <a:pt x="91605" y="177885"/>
                  </a:lnTo>
                  <a:lnTo>
                    <a:pt x="94386" y="176005"/>
                  </a:lnTo>
                  <a:lnTo>
                    <a:pt x="105410" y="190445"/>
                  </a:lnTo>
                  <a:lnTo>
                    <a:pt x="123369" y="178903"/>
                  </a:lnTo>
                  <a:lnTo>
                    <a:pt x="121469" y="173946"/>
                  </a:lnTo>
                  <a:lnTo>
                    <a:pt x="105410" y="171611"/>
                  </a:lnTo>
                  <a:lnTo>
                    <a:pt x="106720" y="166733"/>
                  </a:lnTo>
                  <a:lnTo>
                    <a:pt x="110607" y="160426"/>
                  </a:lnTo>
                  <a:lnTo>
                    <a:pt x="115032" y="153752"/>
                  </a:lnTo>
                  <a:lnTo>
                    <a:pt x="117957" y="147773"/>
                  </a:lnTo>
                  <a:lnTo>
                    <a:pt x="120338" y="133551"/>
                  </a:lnTo>
                  <a:lnTo>
                    <a:pt x="116992" y="131376"/>
                  </a:lnTo>
                  <a:lnTo>
                    <a:pt x="111617" y="133323"/>
                  </a:lnTo>
                  <a:lnTo>
                    <a:pt x="107911" y="131466"/>
                  </a:lnTo>
                  <a:lnTo>
                    <a:pt x="108240" y="126314"/>
                  </a:lnTo>
                  <a:lnTo>
                    <a:pt x="111844" y="125996"/>
                  </a:lnTo>
                  <a:lnTo>
                    <a:pt x="115993" y="127159"/>
                  </a:lnTo>
                  <a:lnTo>
                    <a:pt x="117957" y="126450"/>
                  </a:lnTo>
                  <a:lnTo>
                    <a:pt x="114997" y="120954"/>
                  </a:lnTo>
                  <a:lnTo>
                    <a:pt x="108351" y="122910"/>
                  </a:lnTo>
                  <a:lnTo>
                    <a:pt x="100860" y="128204"/>
                  </a:lnTo>
                  <a:lnTo>
                    <a:pt x="95364" y="132724"/>
                  </a:lnTo>
                  <a:lnTo>
                    <a:pt x="99060" y="137677"/>
                  </a:lnTo>
                  <a:lnTo>
                    <a:pt x="96456" y="141804"/>
                  </a:lnTo>
                  <a:lnTo>
                    <a:pt x="90347" y="137740"/>
                  </a:lnTo>
                  <a:lnTo>
                    <a:pt x="84416" y="142503"/>
                  </a:lnTo>
                  <a:lnTo>
                    <a:pt x="85598" y="147773"/>
                  </a:lnTo>
                  <a:lnTo>
                    <a:pt x="81559" y="147773"/>
                  </a:lnTo>
                  <a:lnTo>
                    <a:pt x="77583" y="134876"/>
                  </a:lnTo>
                  <a:lnTo>
                    <a:pt x="81499" y="133305"/>
                  </a:lnTo>
                  <a:lnTo>
                    <a:pt x="88267" y="130185"/>
                  </a:lnTo>
                  <a:lnTo>
                    <a:pt x="92849" y="112645"/>
                  </a:lnTo>
                  <a:lnTo>
                    <a:pt x="93065" y="109343"/>
                  </a:lnTo>
                  <a:lnTo>
                    <a:pt x="86982" y="108136"/>
                  </a:lnTo>
                  <a:lnTo>
                    <a:pt x="88620" y="99881"/>
                  </a:lnTo>
                  <a:lnTo>
                    <a:pt x="95199" y="100478"/>
                  </a:lnTo>
                  <a:lnTo>
                    <a:pt x="98615" y="92223"/>
                  </a:lnTo>
                  <a:lnTo>
                    <a:pt x="107632" y="80146"/>
                  </a:lnTo>
                  <a:lnTo>
                    <a:pt x="108102" y="77834"/>
                  </a:lnTo>
                  <a:lnTo>
                    <a:pt x="104635" y="66976"/>
                  </a:lnTo>
                  <a:lnTo>
                    <a:pt x="105930" y="55152"/>
                  </a:lnTo>
                  <a:lnTo>
                    <a:pt x="102806" y="53996"/>
                  </a:lnTo>
                  <a:lnTo>
                    <a:pt x="104089" y="49081"/>
                  </a:lnTo>
                  <a:lnTo>
                    <a:pt x="111937" y="48116"/>
                  </a:lnTo>
                  <a:lnTo>
                    <a:pt x="112928" y="47392"/>
                  </a:lnTo>
                  <a:lnTo>
                    <a:pt x="122118" y="42763"/>
                  </a:lnTo>
                  <a:lnTo>
                    <a:pt x="125553" y="45400"/>
                  </a:lnTo>
                  <a:lnTo>
                    <a:pt x="127696" y="50287"/>
                  </a:lnTo>
                  <a:lnTo>
                    <a:pt x="133007" y="52409"/>
                  </a:lnTo>
                  <a:lnTo>
                    <a:pt x="127977" y="46541"/>
                  </a:lnTo>
                  <a:lnTo>
                    <a:pt x="125869" y="38223"/>
                  </a:lnTo>
                  <a:lnTo>
                    <a:pt x="122783" y="31949"/>
                  </a:lnTo>
                  <a:lnTo>
                    <a:pt x="117348" y="33079"/>
                  </a:lnTo>
                  <a:lnTo>
                    <a:pt x="113195" y="23262"/>
                  </a:lnTo>
                  <a:lnTo>
                    <a:pt x="118135" y="15439"/>
                  </a:lnTo>
                  <a:lnTo>
                    <a:pt x="117957" y="14766"/>
                  </a:lnTo>
                  <a:lnTo>
                    <a:pt x="117576" y="13344"/>
                  </a:lnTo>
                  <a:lnTo>
                    <a:pt x="111163" y="7133"/>
                  </a:lnTo>
                  <a:lnTo>
                    <a:pt x="111683" y="2218"/>
                  </a:lnTo>
                  <a:lnTo>
                    <a:pt x="107435" y="12131"/>
                  </a:lnTo>
                  <a:lnTo>
                    <a:pt x="107159" y="20657"/>
                  </a:lnTo>
                  <a:lnTo>
                    <a:pt x="103497" y="26866"/>
                  </a:lnTo>
                  <a:lnTo>
                    <a:pt x="89090" y="29828"/>
                  </a:lnTo>
                  <a:lnTo>
                    <a:pt x="93700" y="12618"/>
                  </a:lnTo>
                  <a:lnTo>
                    <a:pt x="88103" y="2025"/>
                  </a:lnTo>
                  <a:lnTo>
                    <a:pt x="75785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6047562" y="1886102"/>
              <a:ext cx="73660" cy="186055"/>
            </a:xfrm>
            <a:custGeom>
              <a:avLst/>
              <a:gdLst/>
              <a:ahLst/>
              <a:cxnLst/>
              <a:rect l="l" t="t" r="r" b="b"/>
              <a:pathLst>
                <a:path w="73660" h="186055">
                  <a:moveTo>
                    <a:pt x="10553" y="175450"/>
                  </a:moveTo>
                  <a:lnTo>
                    <a:pt x="9448" y="170472"/>
                  </a:lnTo>
                  <a:lnTo>
                    <a:pt x="2882" y="168148"/>
                  </a:lnTo>
                  <a:lnTo>
                    <a:pt x="1104" y="174625"/>
                  </a:lnTo>
                  <a:lnTo>
                    <a:pt x="0" y="180746"/>
                  </a:lnTo>
                  <a:lnTo>
                    <a:pt x="1587" y="184962"/>
                  </a:lnTo>
                  <a:lnTo>
                    <a:pt x="7899" y="185712"/>
                  </a:lnTo>
                  <a:lnTo>
                    <a:pt x="10553" y="175450"/>
                  </a:lnTo>
                  <a:close/>
                </a:path>
                <a:path w="73660" h="186055">
                  <a:moveTo>
                    <a:pt x="73253" y="6946"/>
                  </a:moveTo>
                  <a:lnTo>
                    <a:pt x="70637" y="0"/>
                  </a:lnTo>
                  <a:lnTo>
                    <a:pt x="69646" y="723"/>
                  </a:lnTo>
                  <a:lnTo>
                    <a:pt x="61798" y="1689"/>
                  </a:lnTo>
                  <a:lnTo>
                    <a:pt x="60515" y="6604"/>
                  </a:lnTo>
                  <a:lnTo>
                    <a:pt x="63639" y="7759"/>
                  </a:lnTo>
                  <a:lnTo>
                    <a:pt x="63119" y="12547"/>
                  </a:lnTo>
                  <a:lnTo>
                    <a:pt x="70015" y="15125"/>
                  </a:lnTo>
                  <a:lnTo>
                    <a:pt x="73228" y="12623"/>
                  </a:lnTo>
                  <a:lnTo>
                    <a:pt x="73253" y="6946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6092252" y="1938590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638" y="0"/>
                  </a:moveTo>
                  <a:lnTo>
                    <a:pt x="0" y="8254"/>
                  </a:lnTo>
                  <a:lnTo>
                    <a:pt x="6083" y="9461"/>
                  </a:lnTo>
                  <a:lnTo>
                    <a:pt x="5867" y="12763"/>
                  </a:lnTo>
                  <a:lnTo>
                    <a:pt x="16624" y="11633"/>
                  </a:lnTo>
                  <a:lnTo>
                    <a:pt x="13677" y="6540"/>
                  </a:lnTo>
                  <a:lnTo>
                    <a:pt x="8382" y="215"/>
                  </a:lnTo>
                  <a:lnTo>
                    <a:pt x="8216" y="596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5" name="object 435" descr=""/>
          <p:cNvSpPr/>
          <p:nvPr/>
        </p:nvSpPr>
        <p:spPr>
          <a:xfrm>
            <a:off x="6068555" y="215714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12001" y="0"/>
                </a:moveTo>
                <a:lnTo>
                  <a:pt x="9486" y="1016"/>
                </a:lnTo>
                <a:lnTo>
                  <a:pt x="2844" y="1016"/>
                </a:lnTo>
                <a:lnTo>
                  <a:pt x="1968" y="5016"/>
                </a:lnTo>
                <a:lnTo>
                  <a:pt x="2527" y="5219"/>
                </a:lnTo>
                <a:lnTo>
                  <a:pt x="0" y="14135"/>
                </a:lnTo>
                <a:lnTo>
                  <a:pt x="9499" y="7518"/>
                </a:lnTo>
                <a:lnTo>
                  <a:pt x="9499" y="7124"/>
                </a:lnTo>
                <a:lnTo>
                  <a:pt x="14058" y="5664"/>
                </a:lnTo>
                <a:lnTo>
                  <a:pt x="12001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 descr=""/>
          <p:cNvSpPr/>
          <p:nvPr/>
        </p:nvSpPr>
        <p:spPr>
          <a:xfrm>
            <a:off x="6052936" y="2096387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7656" y="0"/>
                </a:moveTo>
                <a:lnTo>
                  <a:pt x="23" y="5537"/>
                </a:lnTo>
                <a:lnTo>
                  <a:pt x="0" y="12457"/>
                </a:lnTo>
                <a:lnTo>
                  <a:pt x="559" y="14008"/>
                </a:lnTo>
                <a:lnTo>
                  <a:pt x="2105" y="13834"/>
                </a:lnTo>
                <a:lnTo>
                  <a:pt x="5039" y="15582"/>
                </a:lnTo>
                <a:lnTo>
                  <a:pt x="4557" y="9055"/>
                </a:lnTo>
                <a:lnTo>
                  <a:pt x="7656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 descr=""/>
          <p:cNvSpPr/>
          <p:nvPr/>
        </p:nvSpPr>
        <p:spPr>
          <a:xfrm>
            <a:off x="6076416" y="203410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0" y="0"/>
                </a:moveTo>
                <a:lnTo>
                  <a:pt x="1638" y="7594"/>
                </a:lnTo>
                <a:lnTo>
                  <a:pt x="2336" y="7289"/>
                </a:lnTo>
                <a:lnTo>
                  <a:pt x="13690" y="12547"/>
                </a:lnTo>
                <a:lnTo>
                  <a:pt x="9156" y="63"/>
                </a:lnTo>
                <a:lnTo>
                  <a:pt x="751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 descr=""/>
          <p:cNvSpPr/>
          <p:nvPr/>
        </p:nvSpPr>
        <p:spPr>
          <a:xfrm>
            <a:off x="6065507" y="2110967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60" h="11430">
                <a:moveTo>
                  <a:pt x="927" y="0"/>
                </a:moveTo>
                <a:lnTo>
                  <a:pt x="0" y="8521"/>
                </a:lnTo>
                <a:lnTo>
                  <a:pt x="685" y="8953"/>
                </a:lnTo>
                <a:lnTo>
                  <a:pt x="5245" y="8839"/>
                </a:lnTo>
                <a:lnTo>
                  <a:pt x="7518" y="11036"/>
                </a:lnTo>
                <a:lnTo>
                  <a:pt x="9944" y="546"/>
                </a:lnTo>
                <a:lnTo>
                  <a:pt x="927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 descr=""/>
          <p:cNvSpPr/>
          <p:nvPr/>
        </p:nvSpPr>
        <p:spPr>
          <a:xfrm>
            <a:off x="6095619" y="1971432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5016" y="0"/>
                </a:moveTo>
                <a:lnTo>
                  <a:pt x="2844" y="1689"/>
                </a:lnTo>
                <a:lnTo>
                  <a:pt x="1562" y="3746"/>
                </a:lnTo>
                <a:lnTo>
                  <a:pt x="0" y="5016"/>
                </a:lnTo>
                <a:lnTo>
                  <a:pt x="6108" y="9080"/>
                </a:lnTo>
                <a:lnTo>
                  <a:pt x="8712" y="4952"/>
                </a:lnTo>
                <a:lnTo>
                  <a:pt x="5016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 descr=""/>
          <p:cNvSpPr/>
          <p:nvPr/>
        </p:nvSpPr>
        <p:spPr>
          <a:xfrm>
            <a:off x="6015939" y="1923532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13086" y="0"/>
                </a:moveTo>
                <a:lnTo>
                  <a:pt x="6896" y="211"/>
                </a:lnTo>
                <a:lnTo>
                  <a:pt x="2574" y="5331"/>
                </a:lnTo>
                <a:lnTo>
                  <a:pt x="0" y="9947"/>
                </a:lnTo>
                <a:lnTo>
                  <a:pt x="1188" y="13461"/>
                </a:lnTo>
                <a:lnTo>
                  <a:pt x="8153" y="15273"/>
                </a:lnTo>
                <a:lnTo>
                  <a:pt x="10147" y="15413"/>
                </a:lnTo>
                <a:lnTo>
                  <a:pt x="9156" y="10294"/>
                </a:lnTo>
                <a:lnTo>
                  <a:pt x="9410" y="10244"/>
                </a:lnTo>
                <a:lnTo>
                  <a:pt x="11278" y="4940"/>
                </a:lnTo>
                <a:lnTo>
                  <a:pt x="13525" y="1550"/>
                </a:lnTo>
                <a:lnTo>
                  <a:pt x="1308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 descr=""/>
          <p:cNvSpPr/>
          <p:nvPr/>
        </p:nvSpPr>
        <p:spPr>
          <a:xfrm>
            <a:off x="6008042" y="2122003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2244" y="0"/>
                </a:moveTo>
                <a:lnTo>
                  <a:pt x="1064" y="5111"/>
                </a:lnTo>
                <a:lnTo>
                  <a:pt x="0" y="8399"/>
                </a:lnTo>
                <a:lnTo>
                  <a:pt x="1941" y="9999"/>
                </a:lnTo>
                <a:lnTo>
                  <a:pt x="9775" y="10045"/>
                </a:lnTo>
                <a:lnTo>
                  <a:pt x="9661" y="8013"/>
                </a:lnTo>
                <a:lnTo>
                  <a:pt x="14347" y="850"/>
                </a:lnTo>
                <a:lnTo>
                  <a:pt x="2244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 descr=""/>
          <p:cNvSpPr/>
          <p:nvPr/>
        </p:nvSpPr>
        <p:spPr>
          <a:xfrm>
            <a:off x="6007718" y="2056751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7585" y="0"/>
                </a:moveTo>
                <a:lnTo>
                  <a:pt x="2804" y="1026"/>
                </a:lnTo>
                <a:lnTo>
                  <a:pt x="0" y="4622"/>
                </a:lnTo>
                <a:lnTo>
                  <a:pt x="362" y="8418"/>
                </a:lnTo>
                <a:lnTo>
                  <a:pt x="5083" y="10045"/>
                </a:lnTo>
                <a:lnTo>
                  <a:pt x="5235" y="9347"/>
                </a:lnTo>
                <a:lnTo>
                  <a:pt x="15357" y="11607"/>
                </a:lnTo>
                <a:lnTo>
                  <a:pt x="7585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 descr=""/>
          <p:cNvSpPr/>
          <p:nvPr/>
        </p:nvSpPr>
        <p:spPr>
          <a:xfrm>
            <a:off x="6065316" y="1920505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5">
                <a:moveTo>
                  <a:pt x="0" y="0"/>
                </a:moveTo>
                <a:lnTo>
                  <a:pt x="1625" y="8991"/>
                </a:lnTo>
                <a:lnTo>
                  <a:pt x="190" y="10769"/>
                </a:lnTo>
                <a:lnTo>
                  <a:pt x="4876" y="14427"/>
                </a:lnTo>
                <a:lnTo>
                  <a:pt x="7772" y="12090"/>
                </a:lnTo>
                <a:lnTo>
                  <a:pt x="7708" y="5753"/>
                </a:lnTo>
                <a:lnTo>
                  <a:pt x="0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 descr=""/>
          <p:cNvSpPr/>
          <p:nvPr/>
        </p:nvSpPr>
        <p:spPr>
          <a:xfrm>
            <a:off x="6002197" y="2069349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0" y="0"/>
                </a:moveTo>
                <a:lnTo>
                  <a:pt x="5537" y="9512"/>
                </a:lnTo>
                <a:lnTo>
                  <a:pt x="5588" y="9994"/>
                </a:lnTo>
                <a:lnTo>
                  <a:pt x="14655" y="10325"/>
                </a:lnTo>
                <a:lnTo>
                  <a:pt x="7505" y="7188"/>
                </a:lnTo>
                <a:lnTo>
                  <a:pt x="8089" y="4978"/>
                </a:lnTo>
                <a:lnTo>
                  <a:pt x="0" y="0"/>
                </a:lnTo>
                <a:close/>
              </a:path>
            </a:pathLst>
          </a:custGeom>
          <a:solidFill>
            <a:srgbClr val="9758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5" name="object 445" descr=""/>
          <p:cNvGrpSpPr/>
          <p:nvPr/>
        </p:nvGrpSpPr>
        <p:grpSpPr>
          <a:xfrm>
            <a:off x="6041923" y="1945549"/>
            <a:ext cx="19685" cy="51435"/>
            <a:chOff x="6041923" y="1945549"/>
            <a:chExt cx="19685" cy="51435"/>
          </a:xfrm>
        </p:grpSpPr>
        <p:sp>
          <p:nvSpPr>
            <p:cNvPr id="446" name="object 446" descr=""/>
            <p:cNvSpPr/>
            <p:nvPr/>
          </p:nvSpPr>
          <p:spPr>
            <a:xfrm>
              <a:off x="6045441" y="194554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3758" y="0"/>
                  </a:moveTo>
                  <a:lnTo>
                    <a:pt x="6261" y="775"/>
                  </a:lnTo>
                  <a:lnTo>
                    <a:pt x="0" y="3556"/>
                  </a:lnTo>
                  <a:lnTo>
                    <a:pt x="1612" y="13577"/>
                  </a:lnTo>
                  <a:lnTo>
                    <a:pt x="8762" y="13323"/>
                  </a:lnTo>
                  <a:lnTo>
                    <a:pt x="13474" y="10355"/>
                  </a:lnTo>
                  <a:lnTo>
                    <a:pt x="15651" y="4553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6041923" y="1966074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80">
                  <a:moveTo>
                    <a:pt x="12712" y="25019"/>
                  </a:moveTo>
                  <a:lnTo>
                    <a:pt x="11074" y="20878"/>
                  </a:lnTo>
                  <a:lnTo>
                    <a:pt x="4749" y="20408"/>
                  </a:lnTo>
                  <a:lnTo>
                    <a:pt x="0" y="21755"/>
                  </a:lnTo>
                  <a:lnTo>
                    <a:pt x="292" y="29375"/>
                  </a:lnTo>
                  <a:lnTo>
                    <a:pt x="4749" y="30454"/>
                  </a:lnTo>
                  <a:lnTo>
                    <a:pt x="10363" y="29362"/>
                  </a:lnTo>
                  <a:lnTo>
                    <a:pt x="12712" y="25019"/>
                  </a:lnTo>
                  <a:close/>
                </a:path>
                <a:path w="19050" h="30480">
                  <a:moveTo>
                    <a:pt x="18554" y="1587"/>
                  </a:moveTo>
                  <a:lnTo>
                    <a:pt x="18351" y="1193"/>
                  </a:lnTo>
                  <a:lnTo>
                    <a:pt x="10071" y="0"/>
                  </a:lnTo>
                  <a:lnTo>
                    <a:pt x="9779" y="330"/>
                  </a:lnTo>
                  <a:lnTo>
                    <a:pt x="8102" y="6654"/>
                  </a:lnTo>
                  <a:lnTo>
                    <a:pt x="12979" y="9283"/>
                  </a:lnTo>
                  <a:lnTo>
                    <a:pt x="18440" y="7747"/>
                  </a:lnTo>
                  <a:lnTo>
                    <a:pt x="18554" y="1587"/>
                  </a:lnTo>
                  <a:close/>
                </a:path>
              </a:pathLst>
            </a:custGeom>
            <a:solidFill>
              <a:srgbClr val="A469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8" name="object 448" descr=""/>
          <p:cNvSpPr/>
          <p:nvPr/>
        </p:nvSpPr>
        <p:spPr>
          <a:xfrm>
            <a:off x="6031115" y="2078836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9055" y="0"/>
                </a:moveTo>
                <a:lnTo>
                  <a:pt x="5524" y="508"/>
                </a:lnTo>
                <a:lnTo>
                  <a:pt x="0" y="1295"/>
                </a:lnTo>
                <a:lnTo>
                  <a:pt x="1536" y="11988"/>
                </a:lnTo>
                <a:lnTo>
                  <a:pt x="15494" y="8890"/>
                </a:lnTo>
                <a:lnTo>
                  <a:pt x="9055" y="0"/>
                </a:lnTo>
                <a:close/>
              </a:path>
            </a:pathLst>
          </a:custGeom>
          <a:solidFill>
            <a:srgbClr val="814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 descr=""/>
          <p:cNvSpPr/>
          <p:nvPr/>
        </p:nvSpPr>
        <p:spPr>
          <a:xfrm>
            <a:off x="6023533" y="2114307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2438" y="0"/>
                </a:moveTo>
                <a:lnTo>
                  <a:pt x="0" y="2146"/>
                </a:lnTo>
                <a:lnTo>
                  <a:pt x="558" y="5181"/>
                </a:lnTo>
                <a:lnTo>
                  <a:pt x="2973" y="9514"/>
                </a:lnTo>
                <a:lnTo>
                  <a:pt x="5645" y="7745"/>
                </a:lnTo>
                <a:lnTo>
                  <a:pt x="6402" y="3440"/>
                </a:lnTo>
                <a:lnTo>
                  <a:pt x="3073" y="165"/>
                </a:lnTo>
                <a:lnTo>
                  <a:pt x="2438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 descr=""/>
          <p:cNvSpPr/>
          <p:nvPr/>
        </p:nvSpPr>
        <p:spPr>
          <a:xfrm>
            <a:off x="6066459" y="1977033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4" h="11430">
                <a:moveTo>
                  <a:pt x="7124" y="0"/>
                </a:moveTo>
                <a:lnTo>
                  <a:pt x="2806" y="1917"/>
                </a:lnTo>
                <a:lnTo>
                  <a:pt x="0" y="3162"/>
                </a:lnTo>
                <a:lnTo>
                  <a:pt x="990" y="11366"/>
                </a:lnTo>
                <a:lnTo>
                  <a:pt x="8115" y="8204"/>
                </a:lnTo>
                <a:lnTo>
                  <a:pt x="7124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 descr=""/>
          <p:cNvSpPr/>
          <p:nvPr/>
        </p:nvSpPr>
        <p:spPr>
          <a:xfrm>
            <a:off x="6074283" y="1898648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5016"/>
                </a:lnTo>
                <a:lnTo>
                  <a:pt x="2514" y="5016"/>
                </a:lnTo>
                <a:lnTo>
                  <a:pt x="2514" y="2501"/>
                </a:lnTo>
                <a:lnTo>
                  <a:pt x="0" y="0"/>
                </a:lnTo>
                <a:close/>
              </a:path>
            </a:pathLst>
          </a:custGeom>
          <a:solidFill>
            <a:srgbClr val="763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 descr=""/>
          <p:cNvSpPr/>
          <p:nvPr/>
        </p:nvSpPr>
        <p:spPr>
          <a:xfrm>
            <a:off x="6041656" y="2036672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5029"/>
                </a:lnTo>
                <a:lnTo>
                  <a:pt x="2514" y="5029"/>
                </a:lnTo>
                <a:lnTo>
                  <a:pt x="2514" y="2514"/>
                </a:lnTo>
                <a:lnTo>
                  <a:pt x="0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3" name="object 453" descr=""/>
          <p:cNvGrpSpPr/>
          <p:nvPr/>
        </p:nvGrpSpPr>
        <p:grpSpPr>
          <a:xfrm>
            <a:off x="6088088" y="2177223"/>
            <a:ext cx="197485" cy="273685"/>
            <a:chOff x="6088088" y="2177223"/>
            <a:chExt cx="197485" cy="273685"/>
          </a:xfrm>
        </p:grpSpPr>
        <p:sp>
          <p:nvSpPr>
            <p:cNvPr id="454" name="object 454" descr=""/>
            <p:cNvSpPr/>
            <p:nvPr/>
          </p:nvSpPr>
          <p:spPr>
            <a:xfrm>
              <a:off x="6088088" y="2177223"/>
              <a:ext cx="197485" cy="273685"/>
            </a:xfrm>
            <a:custGeom>
              <a:avLst/>
              <a:gdLst/>
              <a:ahLst/>
              <a:cxnLst/>
              <a:rect l="l" t="t" r="r" b="b"/>
              <a:pathLst>
                <a:path w="197485" h="273685">
                  <a:moveTo>
                    <a:pt x="134264" y="0"/>
                  </a:moveTo>
                  <a:lnTo>
                    <a:pt x="129342" y="4800"/>
                  </a:lnTo>
                  <a:lnTo>
                    <a:pt x="126753" y="9523"/>
                  </a:lnTo>
                  <a:lnTo>
                    <a:pt x="123214" y="10110"/>
                  </a:lnTo>
                  <a:lnTo>
                    <a:pt x="115443" y="2501"/>
                  </a:lnTo>
                  <a:lnTo>
                    <a:pt x="115049" y="2959"/>
                  </a:lnTo>
                  <a:lnTo>
                    <a:pt x="110909" y="2031"/>
                  </a:lnTo>
                  <a:lnTo>
                    <a:pt x="109702" y="3200"/>
                  </a:lnTo>
                  <a:lnTo>
                    <a:pt x="103619" y="15570"/>
                  </a:lnTo>
                  <a:lnTo>
                    <a:pt x="99288" y="27470"/>
                  </a:lnTo>
                  <a:lnTo>
                    <a:pt x="96177" y="29425"/>
                  </a:lnTo>
                  <a:lnTo>
                    <a:pt x="102895" y="32613"/>
                  </a:lnTo>
                  <a:lnTo>
                    <a:pt x="107372" y="24398"/>
                  </a:lnTo>
                  <a:lnTo>
                    <a:pt x="111663" y="22317"/>
                  </a:lnTo>
                  <a:lnTo>
                    <a:pt x="112198" y="26012"/>
                  </a:lnTo>
                  <a:lnTo>
                    <a:pt x="105410" y="35128"/>
                  </a:lnTo>
                  <a:lnTo>
                    <a:pt x="100220" y="39195"/>
                  </a:lnTo>
                  <a:lnTo>
                    <a:pt x="93832" y="43381"/>
                  </a:lnTo>
                  <a:lnTo>
                    <a:pt x="88213" y="47517"/>
                  </a:lnTo>
                  <a:lnTo>
                    <a:pt x="85331" y="51434"/>
                  </a:lnTo>
                  <a:lnTo>
                    <a:pt x="85916" y="59883"/>
                  </a:lnTo>
                  <a:lnTo>
                    <a:pt x="89481" y="68549"/>
                  </a:lnTo>
                  <a:lnTo>
                    <a:pt x="95364" y="79044"/>
                  </a:lnTo>
                  <a:lnTo>
                    <a:pt x="91868" y="84887"/>
                  </a:lnTo>
                  <a:lnTo>
                    <a:pt x="84197" y="93773"/>
                  </a:lnTo>
                  <a:lnTo>
                    <a:pt x="76465" y="102197"/>
                  </a:lnTo>
                  <a:lnTo>
                    <a:pt x="72783" y="106654"/>
                  </a:lnTo>
                  <a:lnTo>
                    <a:pt x="73006" y="113891"/>
                  </a:lnTo>
                  <a:lnTo>
                    <a:pt x="74729" y="123766"/>
                  </a:lnTo>
                  <a:lnTo>
                    <a:pt x="76105" y="133866"/>
                  </a:lnTo>
                  <a:lnTo>
                    <a:pt x="75285" y="141782"/>
                  </a:lnTo>
                  <a:lnTo>
                    <a:pt x="74066" y="144703"/>
                  </a:lnTo>
                  <a:lnTo>
                    <a:pt x="70281" y="138252"/>
                  </a:lnTo>
                  <a:lnTo>
                    <a:pt x="69011" y="140538"/>
                  </a:lnTo>
                  <a:lnTo>
                    <a:pt x="64243" y="151562"/>
                  </a:lnTo>
                  <a:lnTo>
                    <a:pt x="65687" y="155035"/>
                  </a:lnTo>
                  <a:lnTo>
                    <a:pt x="69736" y="155336"/>
                  </a:lnTo>
                  <a:lnTo>
                    <a:pt x="72783" y="156844"/>
                  </a:lnTo>
                  <a:lnTo>
                    <a:pt x="74565" y="164402"/>
                  </a:lnTo>
                  <a:lnTo>
                    <a:pt x="75466" y="171545"/>
                  </a:lnTo>
                  <a:lnTo>
                    <a:pt x="77534" y="178240"/>
                  </a:lnTo>
                  <a:lnTo>
                    <a:pt x="82816" y="184454"/>
                  </a:lnTo>
                  <a:lnTo>
                    <a:pt x="73202" y="184911"/>
                  </a:lnTo>
                  <a:lnTo>
                    <a:pt x="69977" y="198297"/>
                  </a:lnTo>
                  <a:lnTo>
                    <a:pt x="65239" y="201663"/>
                  </a:lnTo>
                  <a:lnTo>
                    <a:pt x="59258" y="199885"/>
                  </a:lnTo>
                  <a:lnTo>
                    <a:pt x="56070" y="201714"/>
                  </a:lnTo>
                  <a:lnTo>
                    <a:pt x="47282" y="212267"/>
                  </a:lnTo>
                  <a:lnTo>
                    <a:pt x="42659" y="205778"/>
                  </a:lnTo>
                  <a:lnTo>
                    <a:pt x="36258" y="210578"/>
                  </a:lnTo>
                  <a:lnTo>
                    <a:pt x="38963" y="212382"/>
                  </a:lnTo>
                  <a:lnTo>
                    <a:pt x="24828" y="217881"/>
                  </a:lnTo>
                  <a:lnTo>
                    <a:pt x="18313" y="213131"/>
                  </a:lnTo>
                  <a:lnTo>
                    <a:pt x="16014" y="213702"/>
                  </a:lnTo>
                  <a:lnTo>
                    <a:pt x="304" y="220014"/>
                  </a:lnTo>
                  <a:lnTo>
                    <a:pt x="0" y="222097"/>
                  </a:lnTo>
                  <a:lnTo>
                    <a:pt x="3278" y="225533"/>
                  </a:lnTo>
                  <a:lnTo>
                    <a:pt x="20416" y="228137"/>
                  </a:lnTo>
                  <a:lnTo>
                    <a:pt x="25095" y="232130"/>
                  </a:lnTo>
                  <a:lnTo>
                    <a:pt x="19039" y="236287"/>
                  </a:lnTo>
                  <a:lnTo>
                    <a:pt x="14597" y="240326"/>
                  </a:lnTo>
                  <a:lnTo>
                    <a:pt x="12266" y="245601"/>
                  </a:lnTo>
                  <a:lnTo>
                    <a:pt x="12547" y="253466"/>
                  </a:lnTo>
                  <a:lnTo>
                    <a:pt x="21111" y="253941"/>
                  </a:lnTo>
                  <a:lnTo>
                    <a:pt x="47066" y="256019"/>
                  </a:lnTo>
                  <a:lnTo>
                    <a:pt x="46431" y="255358"/>
                  </a:lnTo>
                  <a:lnTo>
                    <a:pt x="53962" y="255981"/>
                  </a:lnTo>
                  <a:lnTo>
                    <a:pt x="63901" y="256138"/>
                  </a:lnTo>
                  <a:lnTo>
                    <a:pt x="73793" y="255912"/>
                  </a:lnTo>
                  <a:lnTo>
                    <a:pt x="83494" y="256661"/>
                  </a:lnTo>
                  <a:lnTo>
                    <a:pt x="92862" y="259740"/>
                  </a:lnTo>
                  <a:lnTo>
                    <a:pt x="92456" y="261912"/>
                  </a:lnTo>
                  <a:lnTo>
                    <a:pt x="85471" y="260819"/>
                  </a:lnTo>
                  <a:lnTo>
                    <a:pt x="82816" y="260997"/>
                  </a:lnTo>
                  <a:lnTo>
                    <a:pt x="80314" y="268528"/>
                  </a:lnTo>
                  <a:lnTo>
                    <a:pt x="90261" y="269512"/>
                  </a:lnTo>
                  <a:lnTo>
                    <a:pt x="100306" y="271732"/>
                  </a:lnTo>
                  <a:lnTo>
                    <a:pt x="110391" y="273604"/>
                  </a:lnTo>
                  <a:lnTo>
                    <a:pt x="120459" y="273545"/>
                  </a:lnTo>
                  <a:lnTo>
                    <a:pt x="124231" y="271030"/>
                  </a:lnTo>
                  <a:lnTo>
                    <a:pt x="109169" y="263512"/>
                  </a:lnTo>
                  <a:lnTo>
                    <a:pt x="115697" y="262826"/>
                  </a:lnTo>
                  <a:lnTo>
                    <a:pt x="121920" y="263969"/>
                  </a:lnTo>
                  <a:lnTo>
                    <a:pt x="127990" y="266014"/>
                  </a:lnTo>
                  <a:lnTo>
                    <a:pt x="128168" y="263550"/>
                  </a:lnTo>
                  <a:lnTo>
                    <a:pt x="127685" y="260921"/>
                  </a:lnTo>
                  <a:lnTo>
                    <a:pt x="127990" y="258483"/>
                  </a:lnTo>
                  <a:lnTo>
                    <a:pt x="100380" y="257225"/>
                  </a:lnTo>
                  <a:lnTo>
                    <a:pt x="108389" y="255031"/>
                  </a:lnTo>
                  <a:lnTo>
                    <a:pt x="115447" y="251021"/>
                  </a:lnTo>
                  <a:lnTo>
                    <a:pt x="122503" y="248546"/>
                  </a:lnTo>
                  <a:lnTo>
                    <a:pt x="130505" y="250951"/>
                  </a:lnTo>
                  <a:lnTo>
                    <a:pt x="130746" y="248500"/>
                  </a:lnTo>
                  <a:lnTo>
                    <a:pt x="130378" y="245897"/>
                  </a:lnTo>
                  <a:lnTo>
                    <a:pt x="131107" y="216526"/>
                  </a:lnTo>
                  <a:lnTo>
                    <a:pt x="130396" y="162459"/>
                  </a:lnTo>
                  <a:lnTo>
                    <a:pt x="130505" y="135508"/>
                  </a:lnTo>
                  <a:lnTo>
                    <a:pt x="130113" y="102765"/>
                  </a:lnTo>
                  <a:lnTo>
                    <a:pt x="137201" y="58855"/>
                  </a:lnTo>
                  <a:lnTo>
                    <a:pt x="168148" y="42659"/>
                  </a:lnTo>
                  <a:lnTo>
                    <a:pt x="164249" y="37903"/>
                  </a:lnTo>
                  <a:lnTo>
                    <a:pt x="161237" y="33161"/>
                  </a:lnTo>
                  <a:lnTo>
                    <a:pt x="161681" y="29716"/>
                  </a:lnTo>
                  <a:lnTo>
                    <a:pt x="168148" y="28854"/>
                  </a:lnTo>
                  <a:lnTo>
                    <a:pt x="171788" y="37020"/>
                  </a:lnTo>
                  <a:lnTo>
                    <a:pt x="179004" y="34324"/>
                  </a:lnTo>
                  <a:lnTo>
                    <a:pt x="195757" y="18821"/>
                  </a:lnTo>
                  <a:lnTo>
                    <a:pt x="197078" y="8851"/>
                  </a:lnTo>
                  <a:lnTo>
                    <a:pt x="189585" y="13804"/>
                  </a:lnTo>
                  <a:lnTo>
                    <a:pt x="188226" y="12547"/>
                  </a:lnTo>
                  <a:lnTo>
                    <a:pt x="182270" y="12077"/>
                  </a:lnTo>
                  <a:lnTo>
                    <a:pt x="174383" y="15201"/>
                  </a:lnTo>
                  <a:lnTo>
                    <a:pt x="175679" y="7518"/>
                  </a:lnTo>
                  <a:lnTo>
                    <a:pt x="167471" y="8950"/>
                  </a:lnTo>
                  <a:lnTo>
                    <a:pt x="164347" y="11422"/>
                  </a:lnTo>
                  <a:lnTo>
                    <a:pt x="163438" y="13824"/>
                  </a:lnTo>
                  <a:lnTo>
                    <a:pt x="161874" y="15049"/>
                  </a:lnTo>
                  <a:lnTo>
                    <a:pt x="159296" y="15290"/>
                  </a:lnTo>
                  <a:lnTo>
                    <a:pt x="153517" y="2412"/>
                  </a:lnTo>
                  <a:lnTo>
                    <a:pt x="151828" y="2501"/>
                  </a:lnTo>
                  <a:lnTo>
                    <a:pt x="144694" y="13819"/>
                  </a:lnTo>
                  <a:lnTo>
                    <a:pt x="139387" y="14501"/>
                  </a:lnTo>
                  <a:lnTo>
                    <a:pt x="134264" y="0"/>
                  </a:lnTo>
                  <a:close/>
                </a:path>
              </a:pathLst>
            </a:custGeom>
            <a:solidFill>
              <a:srgbClr val="A9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6188468" y="2425769"/>
              <a:ext cx="30480" cy="10160"/>
            </a:xfrm>
            <a:custGeom>
              <a:avLst/>
              <a:gdLst/>
              <a:ahLst/>
              <a:cxnLst/>
              <a:rect l="l" t="t" r="r" b="b"/>
              <a:pathLst>
                <a:path w="30479" h="10160">
                  <a:moveTo>
                    <a:pt x="22122" y="0"/>
                  </a:moveTo>
                  <a:lnTo>
                    <a:pt x="15066" y="2475"/>
                  </a:lnTo>
                  <a:lnTo>
                    <a:pt x="8009" y="6484"/>
                  </a:lnTo>
                  <a:lnTo>
                    <a:pt x="0" y="8679"/>
                  </a:lnTo>
                  <a:lnTo>
                    <a:pt x="27609" y="9936"/>
                  </a:lnTo>
                  <a:lnTo>
                    <a:pt x="28155" y="5593"/>
                  </a:lnTo>
                  <a:lnTo>
                    <a:pt x="29933" y="4336"/>
                  </a:lnTo>
                  <a:lnTo>
                    <a:pt x="30124" y="2405"/>
                  </a:lnTo>
                  <a:lnTo>
                    <a:pt x="22122" y="0"/>
                  </a:lnTo>
                  <a:close/>
                </a:path>
              </a:pathLst>
            </a:custGeom>
            <a:solidFill>
              <a:srgbClr val="5F2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6130747" y="2372341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4">
                  <a:moveTo>
                    <a:pt x="9017" y="0"/>
                  </a:moveTo>
                  <a:lnTo>
                    <a:pt x="4516" y="2241"/>
                  </a:lnTo>
                  <a:lnTo>
                    <a:pt x="1523" y="7438"/>
                  </a:lnTo>
                  <a:lnTo>
                    <a:pt x="0" y="10660"/>
                  </a:lnTo>
                  <a:lnTo>
                    <a:pt x="4622" y="17149"/>
                  </a:lnTo>
                  <a:lnTo>
                    <a:pt x="13411" y="6596"/>
                  </a:lnTo>
                  <a:lnTo>
                    <a:pt x="15062" y="5643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7" name="object 457" descr=""/>
          <p:cNvSpPr/>
          <p:nvPr/>
        </p:nvSpPr>
        <p:spPr>
          <a:xfrm>
            <a:off x="6190588" y="2199540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60" h="13335">
                <a:moveTo>
                  <a:pt x="9161" y="0"/>
                </a:moveTo>
                <a:lnTo>
                  <a:pt x="4871" y="2081"/>
                </a:lnTo>
                <a:lnTo>
                  <a:pt x="393" y="10296"/>
                </a:lnTo>
                <a:lnTo>
                  <a:pt x="558" y="10372"/>
                </a:lnTo>
                <a:lnTo>
                  <a:pt x="0" y="13255"/>
                </a:lnTo>
                <a:lnTo>
                  <a:pt x="2908" y="12811"/>
                </a:lnTo>
                <a:lnTo>
                  <a:pt x="9696" y="3695"/>
                </a:lnTo>
                <a:lnTo>
                  <a:pt x="9161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 descr=""/>
          <p:cNvSpPr/>
          <p:nvPr/>
        </p:nvSpPr>
        <p:spPr>
          <a:xfrm>
            <a:off x="6262471" y="218051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1193" y="0"/>
                </a:moveTo>
                <a:lnTo>
                  <a:pt x="1625" y="4216"/>
                </a:lnTo>
                <a:lnTo>
                  <a:pt x="1295" y="4229"/>
                </a:lnTo>
                <a:lnTo>
                  <a:pt x="0" y="11912"/>
                </a:lnTo>
                <a:lnTo>
                  <a:pt x="7886" y="8788"/>
                </a:lnTo>
                <a:lnTo>
                  <a:pt x="13842" y="9258"/>
                </a:lnTo>
                <a:lnTo>
                  <a:pt x="12560" y="8064"/>
                </a:lnTo>
                <a:lnTo>
                  <a:pt x="9766" y="2324"/>
                </a:lnTo>
                <a:lnTo>
                  <a:pt x="1193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 descr=""/>
          <p:cNvSpPr/>
          <p:nvPr/>
        </p:nvSpPr>
        <p:spPr>
          <a:xfrm>
            <a:off x="6148611" y="23930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688" y="0"/>
                </a:moveTo>
                <a:lnTo>
                  <a:pt x="3472" y="2514"/>
                </a:lnTo>
                <a:lnTo>
                  <a:pt x="0" y="6202"/>
                </a:lnTo>
                <a:lnTo>
                  <a:pt x="1955" y="11222"/>
                </a:lnTo>
                <a:lnTo>
                  <a:pt x="6552" y="15025"/>
                </a:lnTo>
                <a:lnTo>
                  <a:pt x="11003" y="15062"/>
                </a:lnTo>
                <a:lnTo>
                  <a:pt x="15156" y="11810"/>
                </a:lnTo>
                <a:lnTo>
                  <a:pt x="11688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 descr=""/>
          <p:cNvSpPr/>
          <p:nvPr/>
        </p:nvSpPr>
        <p:spPr>
          <a:xfrm>
            <a:off x="6175781" y="2262541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6413" y="0"/>
                </a:moveTo>
                <a:lnTo>
                  <a:pt x="0" y="406"/>
                </a:lnTo>
                <a:lnTo>
                  <a:pt x="4470" y="15849"/>
                </a:lnTo>
                <a:lnTo>
                  <a:pt x="11442" y="15062"/>
                </a:lnTo>
                <a:lnTo>
                  <a:pt x="14791" y="12255"/>
                </a:lnTo>
                <a:lnTo>
                  <a:pt x="13161" y="7092"/>
                </a:lnTo>
                <a:lnTo>
                  <a:pt x="9415" y="2149"/>
                </a:lnTo>
                <a:lnTo>
                  <a:pt x="6413" y="0"/>
                </a:lnTo>
                <a:close/>
              </a:path>
            </a:pathLst>
          </a:custGeom>
          <a:solidFill>
            <a:srgbClr val="834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1" name="object 461" descr=""/>
          <p:cNvGrpSpPr/>
          <p:nvPr/>
        </p:nvGrpSpPr>
        <p:grpSpPr>
          <a:xfrm>
            <a:off x="6177127" y="2357487"/>
            <a:ext cx="33655" cy="26034"/>
            <a:chOff x="6177127" y="2357487"/>
            <a:chExt cx="33655" cy="26034"/>
          </a:xfrm>
        </p:grpSpPr>
        <p:sp>
          <p:nvSpPr>
            <p:cNvPr id="462" name="object 462" descr=""/>
            <p:cNvSpPr/>
            <p:nvPr/>
          </p:nvSpPr>
          <p:spPr>
            <a:xfrm>
              <a:off x="6177127" y="235748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3733" y="0"/>
                  </a:moveTo>
                  <a:lnTo>
                    <a:pt x="0" y="12026"/>
                  </a:lnTo>
                  <a:lnTo>
                    <a:pt x="11252" y="14122"/>
                  </a:lnTo>
                  <a:lnTo>
                    <a:pt x="15265" y="1270"/>
                  </a:lnTo>
                  <a:lnTo>
                    <a:pt x="7581" y="41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34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6199333" y="2370453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956" y="0"/>
                  </a:moveTo>
                  <a:lnTo>
                    <a:pt x="5659" y="1721"/>
                  </a:lnTo>
                  <a:lnTo>
                    <a:pt x="1957" y="6007"/>
                  </a:lnTo>
                  <a:lnTo>
                    <a:pt x="0" y="10426"/>
                  </a:lnTo>
                  <a:lnTo>
                    <a:pt x="2939" y="12547"/>
                  </a:lnTo>
                  <a:lnTo>
                    <a:pt x="9823" y="12725"/>
                  </a:lnTo>
                  <a:lnTo>
                    <a:pt x="11283" y="2324"/>
                  </a:lnTo>
                  <a:lnTo>
                    <a:pt x="7956" y="0"/>
                  </a:lnTo>
                  <a:close/>
                </a:path>
              </a:pathLst>
            </a:custGeom>
            <a:solidFill>
              <a:srgbClr val="6B3B1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4" name="object 46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9211" y="2276299"/>
            <a:ext cx="159116" cy="154390"/>
          </a:xfrm>
          <a:prstGeom prst="rect">
            <a:avLst/>
          </a:prstGeom>
        </p:spPr>
      </p:pic>
      <p:sp>
        <p:nvSpPr>
          <p:cNvPr id="465" name="object 465" descr=""/>
          <p:cNvSpPr/>
          <p:nvPr/>
        </p:nvSpPr>
        <p:spPr>
          <a:xfrm>
            <a:off x="5623801" y="1140738"/>
            <a:ext cx="226060" cy="452120"/>
          </a:xfrm>
          <a:custGeom>
            <a:avLst/>
            <a:gdLst/>
            <a:ahLst/>
            <a:cxnLst/>
            <a:rect l="l" t="t" r="r" b="b"/>
            <a:pathLst>
              <a:path w="226060" h="452119">
                <a:moveTo>
                  <a:pt x="225869" y="0"/>
                </a:moveTo>
                <a:lnTo>
                  <a:pt x="170943" y="24753"/>
                </a:lnTo>
                <a:lnTo>
                  <a:pt x="121439" y="78809"/>
                </a:lnTo>
                <a:lnTo>
                  <a:pt x="102710" y="120197"/>
                </a:lnTo>
                <a:lnTo>
                  <a:pt x="99871" y="134599"/>
                </a:lnTo>
                <a:lnTo>
                  <a:pt x="95410" y="147265"/>
                </a:lnTo>
                <a:lnTo>
                  <a:pt x="74490" y="199923"/>
                </a:lnTo>
                <a:lnTo>
                  <a:pt x="62624" y="247538"/>
                </a:lnTo>
                <a:lnTo>
                  <a:pt x="51913" y="295577"/>
                </a:lnTo>
                <a:lnTo>
                  <a:pt x="42025" y="343684"/>
                </a:lnTo>
                <a:lnTo>
                  <a:pt x="32626" y="391502"/>
                </a:lnTo>
                <a:lnTo>
                  <a:pt x="30780" y="414818"/>
                </a:lnTo>
                <a:lnTo>
                  <a:pt x="29227" y="426705"/>
                </a:lnTo>
                <a:lnTo>
                  <a:pt x="25095" y="437934"/>
                </a:lnTo>
                <a:lnTo>
                  <a:pt x="20319" y="437482"/>
                </a:lnTo>
                <a:lnTo>
                  <a:pt x="20866" y="432322"/>
                </a:lnTo>
                <a:lnTo>
                  <a:pt x="25095" y="422871"/>
                </a:lnTo>
                <a:lnTo>
                  <a:pt x="24625" y="415251"/>
                </a:lnTo>
                <a:lnTo>
                  <a:pt x="19964" y="413854"/>
                </a:lnTo>
                <a:lnTo>
                  <a:pt x="20078" y="411581"/>
                </a:lnTo>
                <a:lnTo>
                  <a:pt x="17576" y="411581"/>
                </a:lnTo>
                <a:lnTo>
                  <a:pt x="13176" y="413957"/>
                </a:lnTo>
                <a:lnTo>
                  <a:pt x="8424" y="412554"/>
                </a:lnTo>
                <a:lnTo>
                  <a:pt x="5109" y="408783"/>
                </a:lnTo>
                <a:lnTo>
                  <a:pt x="5016" y="404050"/>
                </a:lnTo>
                <a:lnTo>
                  <a:pt x="419" y="407123"/>
                </a:lnTo>
                <a:lnTo>
                  <a:pt x="4470" y="410844"/>
                </a:lnTo>
                <a:lnTo>
                  <a:pt x="0" y="411581"/>
                </a:lnTo>
                <a:lnTo>
                  <a:pt x="2476" y="425380"/>
                </a:lnTo>
                <a:lnTo>
                  <a:pt x="2600" y="432280"/>
                </a:lnTo>
                <a:lnTo>
                  <a:pt x="0" y="439178"/>
                </a:lnTo>
                <a:lnTo>
                  <a:pt x="7659" y="439903"/>
                </a:lnTo>
                <a:lnTo>
                  <a:pt x="16076" y="441386"/>
                </a:lnTo>
                <a:lnTo>
                  <a:pt x="23358" y="444277"/>
                </a:lnTo>
                <a:lnTo>
                  <a:pt x="27609" y="449224"/>
                </a:lnTo>
                <a:lnTo>
                  <a:pt x="41975" y="449326"/>
                </a:lnTo>
                <a:lnTo>
                  <a:pt x="71136" y="448686"/>
                </a:lnTo>
                <a:lnTo>
                  <a:pt x="85331" y="449224"/>
                </a:lnTo>
                <a:lnTo>
                  <a:pt x="99631" y="450519"/>
                </a:lnTo>
                <a:lnTo>
                  <a:pt x="105409" y="451726"/>
                </a:lnTo>
                <a:lnTo>
                  <a:pt x="107099" y="445973"/>
                </a:lnTo>
                <a:lnTo>
                  <a:pt x="105587" y="441490"/>
                </a:lnTo>
                <a:lnTo>
                  <a:pt x="112941" y="439178"/>
                </a:lnTo>
                <a:lnTo>
                  <a:pt x="110185" y="433689"/>
                </a:lnTo>
                <a:lnTo>
                  <a:pt x="110991" y="428640"/>
                </a:lnTo>
                <a:lnTo>
                  <a:pt x="113398" y="423844"/>
                </a:lnTo>
                <a:lnTo>
                  <a:pt x="115442" y="419112"/>
                </a:lnTo>
                <a:lnTo>
                  <a:pt x="116179" y="416242"/>
                </a:lnTo>
                <a:lnTo>
                  <a:pt x="116001" y="402081"/>
                </a:lnTo>
                <a:lnTo>
                  <a:pt x="117957" y="400278"/>
                </a:lnTo>
                <a:lnTo>
                  <a:pt x="127990" y="404050"/>
                </a:lnTo>
                <a:lnTo>
                  <a:pt x="131830" y="393355"/>
                </a:lnTo>
                <a:lnTo>
                  <a:pt x="135236" y="391582"/>
                </a:lnTo>
                <a:lnTo>
                  <a:pt x="141795" y="396519"/>
                </a:lnTo>
                <a:lnTo>
                  <a:pt x="143052" y="386486"/>
                </a:lnTo>
                <a:lnTo>
                  <a:pt x="132164" y="385155"/>
                </a:lnTo>
                <a:lnTo>
                  <a:pt x="129573" y="384195"/>
                </a:lnTo>
                <a:lnTo>
                  <a:pt x="130585" y="383123"/>
                </a:lnTo>
                <a:lnTo>
                  <a:pt x="130505" y="381457"/>
                </a:lnTo>
                <a:lnTo>
                  <a:pt x="127888" y="378929"/>
                </a:lnTo>
                <a:lnTo>
                  <a:pt x="122935" y="384263"/>
                </a:lnTo>
                <a:lnTo>
                  <a:pt x="122974" y="370166"/>
                </a:lnTo>
                <a:lnTo>
                  <a:pt x="126415" y="326611"/>
                </a:lnTo>
                <a:lnTo>
                  <a:pt x="135097" y="266775"/>
                </a:lnTo>
                <a:lnTo>
                  <a:pt x="146826" y="201489"/>
                </a:lnTo>
                <a:lnTo>
                  <a:pt x="159411" y="141580"/>
                </a:lnTo>
                <a:lnTo>
                  <a:pt x="170662" y="97878"/>
                </a:lnTo>
                <a:lnTo>
                  <a:pt x="184275" y="58656"/>
                </a:lnTo>
                <a:lnTo>
                  <a:pt x="211105" y="23201"/>
                </a:lnTo>
                <a:lnTo>
                  <a:pt x="220909" y="11517"/>
                </a:lnTo>
                <a:lnTo>
                  <a:pt x="225869" y="0"/>
                </a:lnTo>
                <a:close/>
              </a:path>
            </a:pathLst>
          </a:custGeom>
          <a:solidFill>
            <a:srgbClr val="CF98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6" name="object 466" descr=""/>
          <p:cNvGrpSpPr/>
          <p:nvPr/>
        </p:nvGrpSpPr>
        <p:grpSpPr>
          <a:xfrm>
            <a:off x="5711647" y="1060765"/>
            <a:ext cx="439420" cy="532130"/>
            <a:chOff x="5711647" y="1060765"/>
            <a:chExt cx="439420" cy="532130"/>
          </a:xfrm>
        </p:grpSpPr>
        <p:sp>
          <p:nvSpPr>
            <p:cNvPr id="467" name="object 467" descr=""/>
            <p:cNvSpPr/>
            <p:nvPr/>
          </p:nvSpPr>
          <p:spPr>
            <a:xfrm>
              <a:off x="5711647" y="1083017"/>
              <a:ext cx="439420" cy="509905"/>
            </a:xfrm>
            <a:custGeom>
              <a:avLst/>
              <a:gdLst/>
              <a:ahLst/>
              <a:cxnLst/>
              <a:rect l="l" t="t" r="r" b="b"/>
              <a:pathLst>
                <a:path w="439420" h="509905">
                  <a:moveTo>
                    <a:pt x="439178" y="504431"/>
                  </a:moveTo>
                  <a:lnTo>
                    <a:pt x="433679" y="485482"/>
                  </a:lnTo>
                  <a:lnTo>
                    <a:pt x="429171" y="459765"/>
                  </a:lnTo>
                  <a:lnTo>
                    <a:pt x="425272" y="433171"/>
                  </a:lnTo>
                  <a:lnTo>
                    <a:pt x="421614" y="411581"/>
                  </a:lnTo>
                  <a:lnTo>
                    <a:pt x="405066" y="328587"/>
                  </a:lnTo>
                  <a:lnTo>
                    <a:pt x="385521" y="247548"/>
                  </a:lnTo>
                  <a:lnTo>
                    <a:pt x="370306" y="193522"/>
                  </a:lnTo>
                  <a:lnTo>
                    <a:pt x="353758" y="139979"/>
                  </a:lnTo>
                  <a:lnTo>
                    <a:pt x="336283" y="87833"/>
                  </a:lnTo>
                  <a:lnTo>
                    <a:pt x="311924" y="36474"/>
                  </a:lnTo>
                  <a:lnTo>
                    <a:pt x="268528" y="0"/>
                  </a:lnTo>
                  <a:lnTo>
                    <a:pt x="265633" y="5626"/>
                  </a:lnTo>
                  <a:lnTo>
                    <a:pt x="260756" y="4102"/>
                  </a:lnTo>
                  <a:lnTo>
                    <a:pt x="255981" y="11290"/>
                  </a:lnTo>
                  <a:lnTo>
                    <a:pt x="252831" y="18008"/>
                  </a:lnTo>
                  <a:lnTo>
                    <a:pt x="246456" y="36042"/>
                  </a:lnTo>
                  <a:lnTo>
                    <a:pt x="244690" y="40144"/>
                  </a:lnTo>
                  <a:lnTo>
                    <a:pt x="244094" y="40576"/>
                  </a:lnTo>
                  <a:lnTo>
                    <a:pt x="232867" y="32639"/>
                  </a:lnTo>
                  <a:lnTo>
                    <a:pt x="221183" y="32397"/>
                  </a:lnTo>
                  <a:lnTo>
                    <a:pt x="213766" y="39941"/>
                  </a:lnTo>
                  <a:lnTo>
                    <a:pt x="212064" y="40144"/>
                  </a:lnTo>
                  <a:lnTo>
                    <a:pt x="202984" y="39433"/>
                  </a:lnTo>
                  <a:lnTo>
                    <a:pt x="194259" y="36410"/>
                  </a:lnTo>
                  <a:lnTo>
                    <a:pt x="184391" y="33362"/>
                  </a:lnTo>
                  <a:lnTo>
                    <a:pt x="171907" y="32626"/>
                  </a:lnTo>
                  <a:lnTo>
                    <a:pt x="133464" y="37757"/>
                  </a:lnTo>
                  <a:lnTo>
                    <a:pt x="122301" y="48221"/>
                  </a:lnTo>
                  <a:lnTo>
                    <a:pt x="121716" y="47675"/>
                  </a:lnTo>
                  <a:lnTo>
                    <a:pt x="117983" y="40944"/>
                  </a:lnTo>
                  <a:lnTo>
                    <a:pt x="112331" y="28536"/>
                  </a:lnTo>
                  <a:lnTo>
                    <a:pt x="106045" y="15659"/>
                  </a:lnTo>
                  <a:lnTo>
                    <a:pt x="100380" y="7531"/>
                  </a:lnTo>
                  <a:lnTo>
                    <a:pt x="67068" y="36258"/>
                  </a:lnTo>
                  <a:lnTo>
                    <a:pt x="50863" y="64960"/>
                  </a:lnTo>
                  <a:lnTo>
                    <a:pt x="41846" y="97256"/>
                  </a:lnTo>
                  <a:lnTo>
                    <a:pt x="30111" y="136766"/>
                  </a:lnTo>
                  <a:lnTo>
                    <a:pt x="22745" y="154787"/>
                  </a:lnTo>
                  <a:lnTo>
                    <a:pt x="14960" y="172135"/>
                  </a:lnTo>
                  <a:lnTo>
                    <a:pt x="7213" y="190296"/>
                  </a:lnTo>
                  <a:lnTo>
                    <a:pt x="0" y="210807"/>
                  </a:lnTo>
                  <a:lnTo>
                    <a:pt x="7556" y="204990"/>
                  </a:lnTo>
                  <a:lnTo>
                    <a:pt x="12014" y="192328"/>
                  </a:lnTo>
                  <a:lnTo>
                    <a:pt x="14859" y="177927"/>
                  </a:lnTo>
                  <a:lnTo>
                    <a:pt x="17564" y="166890"/>
                  </a:lnTo>
                  <a:lnTo>
                    <a:pt x="33591" y="136537"/>
                  </a:lnTo>
                  <a:lnTo>
                    <a:pt x="56045" y="107315"/>
                  </a:lnTo>
                  <a:lnTo>
                    <a:pt x="83096" y="82473"/>
                  </a:lnTo>
                  <a:lnTo>
                    <a:pt x="112928" y="65252"/>
                  </a:lnTo>
                  <a:lnTo>
                    <a:pt x="143052" y="46316"/>
                  </a:lnTo>
                  <a:lnTo>
                    <a:pt x="183934" y="41389"/>
                  </a:lnTo>
                  <a:lnTo>
                    <a:pt x="226314" y="46520"/>
                  </a:lnTo>
                  <a:lnTo>
                    <a:pt x="282524" y="69799"/>
                  </a:lnTo>
                  <a:lnTo>
                    <a:pt x="321462" y="103339"/>
                  </a:lnTo>
                  <a:lnTo>
                    <a:pt x="337451" y="130860"/>
                  </a:lnTo>
                  <a:lnTo>
                    <a:pt x="332244" y="124904"/>
                  </a:lnTo>
                  <a:lnTo>
                    <a:pt x="330009" y="122974"/>
                  </a:lnTo>
                  <a:lnTo>
                    <a:pt x="316661" y="110070"/>
                  </a:lnTo>
                  <a:lnTo>
                    <a:pt x="305816" y="98323"/>
                  </a:lnTo>
                  <a:lnTo>
                    <a:pt x="293573" y="86995"/>
                  </a:lnTo>
                  <a:lnTo>
                    <a:pt x="276059" y="75285"/>
                  </a:lnTo>
                  <a:lnTo>
                    <a:pt x="279463" y="91274"/>
                  </a:lnTo>
                  <a:lnTo>
                    <a:pt x="287934" y="107429"/>
                  </a:lnTo>
                  <a:lnTo>
                    <a:pt x="297980" y="123520"/>
                  </a:lnTo>
                  <a:lnTo>
                    <a:pt x="306171" y="139280"/>
                  </a:lnTo>
                  <a:lnTo>
                    <a:pt x="312572" y="160070"/>
                  </a:lnTo>
                  <a:lnTo>
                    <a:pt x="319493" y="189293"/>
                  </a:lnTo>
                  <a:lnTo>
                    <a:pt x="324777" y="218592"/>
                  </a:lnTo>
                  <a:lnTo>
                    <a:pt x="326250" y="239661"/>
                  </a:lnTo>
                  <a:lnTo>
                    <a:pt x="325678" y="246595"/>
                  </a:lnTo>
                  <a:lnTo>
                    <a:pt x="328612" y="249593"/>
                  </a:lnTo>
                  <a:lnTo>
                    <a:pt x="318719" y="248450"/>
                  </a:lnTo>
                  <a:lnTo>
                    <a:pt x="319493" y="251663"/>
                  </a:lnTo>
                  <a:lnTo>
                    <a:pt x="321030" y="254444"/>
                  </a:lnTo>
                  <a:lnTo>
                    <a:pt x="321437" y="257594"/>
                  </a:lnTo>
                  <a:lnTo>
                    <a:pt x="321094" y="259359"/>
                  </a:lnTo>
                  <a:lnTo>
                    <a:pt x="321513" y="264287"/>
                  </a:lnTo>
                  <a:lnTo>
                    <a:pt x="321043" y="267728"/>
                  </a:lnTo>
                  <a:lnTo>
                    <a:pt x="321322" y="271310"/>
                  </a:lnTo>
                  <a:lnTo>
                    <a:pt x="322465" y="270814"/>
                  </a:lnTo>
                  <a:lnTo>
                    <a:pt x="323735" y="276059"/>
                  </a:lnTo>
                  <a:lnTo>
                    <a:pt x="325831" y="286512"/>
                  </a:lnTo>
                  <a:lnTo>
                    <a:pt x="327253" y="297243"/>
                  </a:lnTo>
                  <a:lnTo>
                    <a:pt x="328180" y="308038"/>
                  </a:lnTo>
                  <a:lnTo>
                    <a:pt x="328752" y="318719"/>
                  </a:lnTo>
                  <a:lnTo>
                    <a:pt x="330479" y="322427"/>
                  </a:lnTo>
                  <a:lnTo>
                    <a:pt x="336575" y="355422"/>
                  </a:lnTo>
                  <a:lnTo>
                    <a:pt x="336016" y="357289"/>
                  </a:lnTo>
                  <a:lnTo>
                    <a:pt x="336994" y="363118"/>
                  </a:lnTo>
                  <a:lnTo>
                    <a:pt x="338162" y="367461"/>
                  </a:lnTo>
                  <a:lnTo>
                    <a:pt x="339051" y="373011"/>
                  </a:lnTo>
                  <a:lnTo>
                    <a:pt x="338543" y="374853"/>
                  </a:lnTo>
                  <a:lnTo>
                    <a:pt x="341947" y="393915"/>
                  </a:lnTo>
                  <a:lnTo>
                    <a:pt x="343217" y="402717"/>
                  </a:lnTo>
                  <a:lnTo>
                    <a:pt x="343814" y="411581"/>
                  </a:lnTo>
                  <a:lnTo>
                    <a:pt x="343979" y="411962"/>
                  </a:lnTo>
                  <a:lnTo>
                    <a:pt x="345097" y="412750"/>
                  </a:lnTo>
                  <a:lnTo>
                    <a:pt x="347065" y="418896"/>
                  </a:lnTo>
                  <a:lnTo>
                    <a:pt x="346595" y="421335"/>
                  </a:lnTo>
                  <a:lnTo>
                    <a:pt x="348830" y="424129"/>
                  </a:lnTo>
                  <a:lnTo>
                    <a:pt x="349211" y="425424"/>
                  </a:lnTo>
                  <a:lnTo>
                    <a:pt x="348602" y="427558"/>
                  </a:lnTo>
                  <a:lnTo>
                    <a:pt x="349313" y="432320"/>
                  </a:lnTo>
                  <a:lnTo>
                    <a:pt x="348526" y="435927"/>
                  </a:lnTo>
                  <a:lnTo>
                    <a:pt x="348830" y="439178"/>
                  </a:lnTo>
                  <a:lnTo>
                    <a:pt x="352425" y="448932"/>
                  </a:lnTo>
                  <a:lnTo>
                    <a:pt x="354952" y="458317"/>
                  </a:lnTo>
                  <a:lnTo>
                    <a:pt x="355409" y="462800"/>
                  </a:lnTo>
                  <a:lnTo>
                    <a:pt x="361530" y="487870"/>
                  </a:lnTo>
                  <a:lnTo>
                    <a:pt x="363347" y="498563"/>
                  </a:lnTo>
                  <a:lnTo>
                    <a:pt x="363893" y="509447"/>
                  </a:lnTo>
                  <a:lnTo>
                    <a:pt x="439178" y="504431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8" name="object 46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2027" y="1060765"/>
              <a:ext cx="168148" cy="70469"/>
            </a:xfrm>
            <a:prstGeom prst="rect">
              <a:avLst/>
            </a:prstGeom>
          </p:spPr>
        </p:pic>
      </p:grpSp>
      <p:sp>
        <p:nvSpPr>
          <p:cNvPr id="469" name="object 469" descr=""/>
          <p:cNvSpPr/>
          <p:nvPr/>
        </p:nvSpPr>
        <p:spPr>
          <a:xfrm>
            <a:off x="5643765" y="1532241"/>
            <a:ext cx="12700" cy="46990"/>
          </a:xfrm>
          <a:custGeom>
            <a:avLst/>
            <a:gdLst/>
            <a:ahLst/>
            <a:cxnLst/>
            <a:rect l="l" t="t" r="r" b="b"/>
            <a:pathLst>
              <a:path w="12700" h="46990">
                <a:moveTo>
                  <a:pt x="12661" y="0"/>
                </a:moveTo>
                <a:lnTo>
                  <a:pt x="2946" y="6273"/>
                </a:lnTo>
                <a:lnTo>
                  <a:pt x="647" y="9144"/>
                </a:lnTo>
                <a:lnTo>
                  <a:pt x="114" y="20078"/>
                </a:lnTo>
                <a:lnTo>
                  <a:pt x="0" y="22352"/>
                </a:lnTo>
                <a:lnTo>
                  <a:pt x="4660" y="23749"/>
                </a:lnTo>
                <a:lnTo>
                  <a:pt x="5130" y="31369"/>
                </a:lnTo>
                <a:lnTo>
                  <a:pt x="3562" y="34699"/>
                </a:lnTo>
                <a:lnTo>
                  <a:pt x="901" y="40819"/>
                </a:lnTo>
                <a:lnTo>
                  <a:pt x="355" y="45979"/>
                </a:lnTo>
                <a:lnTo>
                  <a:pt x="5130" y="46431"/>
                </a:lnTo>
                <a:lnTo>
                  <a:pt x="9263" y="35202"/>
                </a:lnTo>
                <a:lnTo>
                  <a:pt x="10815" y="23315"/>
                </a:lnTo>
                <a:lnTo>
                  <a:pt x="11408" y="11378"/>
                </a:lnTo>
                <a:lnTo>
                  <a:pt x="12661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0" name="object 47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47637" y="1494598"/>
            <a:ext cx="145858" cy="145554"/>
          </a:xfrm>
          <a:prstGeom prst="rect">
            <a:avLst/>
          </a:prstGeom>
        </p:spPr>
      </p:pic>
      <p:sp>
        <p:nvSpPr>
          <p:cNvPr id="471" name="object 471" descr=""/>
          <p:cNvSpPr/>
          <p:nvPr/>
        </p:nvSpPr>
        <p:spPr>
          <a:xfrm>
            <a:off x="5746737" y="1231085"/>
            <a:ext cx="62865" cy="294005"/>
          </a:xfrm>
          <a:custGeom>
            <a:avLst/>
            <a:gdLst/>
            <a:ahLst/>
            <a:cxnLst/>
            <a:rect l="l" t="t" r="r" b="b"/>
            <a:pathLst>
              <a:path w="62864" h="294005">
                <a:moveTo>
                  <a:pt x="62776" y="0"/>
                </a:moveTo>
                <a:lnTo>
                  <a:pt x="58826" y="2311"/>
                </a:lnTo>
                <a:lnTo>
                  <a:pt x="51904" y="4521"/>
                </a:lnTo>
                <a:lnTo>
                  <a:pt x="47726" y="7531"/>
                </a:lnTo>
                <a:lnTo>
                  <a:pt x="36475" y="51232"/>
                </a:lnTo>
                <a:lnTo>
                  <a:pt x="23890" y="111141"/>
                </a:lnTo>
                <a:lnTo>
                  <a:pt x="12161" y="176428"/>
                </a:lnTo>
                <a:lnTo>
                  <a:pt x="3479" y="236263"/>
                </a:lnTo>
                <a:lnTo>
                  <a:pt x="38" y="279819"/>
                </a:lnTo>
                <a:lnTo>
                  <a:pt x="0" y="293916"/>
                </a:lnTo>
                <a:lnTo>
                  <a:pt x="4952" y="288582"/>
                </a:lnTo>
                <a:lnTo>
                  <a:pt x="7569" y="291109"/>
                </a:lnTo>
                <a:lnTo>
                  <a:pt x="62776" y="0"/>
                </a:lnTo>
                <a:close/>
              </a:path>
            </a:pathLst>
          </a:custGeom>
          <a:solidFill>
            <a:srgbClr val="A46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 descr=""/>
          <p:cNvSpPr/>
          <p:nvPr/>
        </p:nvSpPr>
        <p:spPr>
          <a:xfrm>
            <a:off x="5824575" y="1124398"/>
            <a:ext cx="148590" cy="26670"/>
          </a:xfrm>
          <a:custGeom>
            <a:avLst/>
            <a:gdLst/>
            <a:ahLst/>
            <a:cxnLst/>
            <a:rect l="l" t="t" r="r" b="b"/>
            <a:pathLst>
              <a:path w="148589" h="26669">
                <a:moveTo>
                  <a:pt x="71005" y="0"/>
                </a:moveTo>
                <a:lnTo>
                  <a:pt x="30129" y="4923"/>
                </a:lnTo>
                <a:lnTo>
                  <a:pt x="0" y="23868"/>
                </a:lnTo>
                <a:lnTo>
                  <a:pt x="5448" y="21926"/>
                </a:lnTo>
                <a:lnTo>
                  <a:pt x="12380" y="19769"/>
                </a:lnTo>
                <a:lnTo>
                  <a:pt x="25095" y="16336"/>
                </a:lnTo>
                <a:lnTo>
                  <a:pt x="50618" y="12011"/>
                </a:lnTo>
                <a:lnTo>
                  <a:pt x="74234" y="11714"/>
                </a:lnTo>
                <a:lnTo>
                  <a:pt x="97122" y="16236"/>
                </a:lnTo>
                <a:lnTo>
                  <a:pt x="120459" y="26369"/>
                </a:lnTo>
                <a:lnTo>
                  <a:pt x="117373" y="18762"/>
                </a:lnTo>
                <a:lnTo>
                  <a:pt x="121716" y="16336"/>
                </a:lnTo>
                <a:lnTo>
                  <a:pt x="129400" y="17606"/>
                </a:lnTo>
                <a:lnTo>
                  <a:pt x="136029" y="21213"/>
                </a:lnTo>
                <a:lnTo>
                  <a:pt x="143052" y="23868"/>
                </a:lnTo>
                <a:lnTo>
                  <a:pt x="148069" y="16336"/>
                </a:lnTo>
                <a:lnTo>
                  <a:pt x="113396" y="5128"/>
                </a:lnTo>
                <a:lnTo>
                  <a:pt x="71005" y="0"/>
                </a:lnTo>
                <a:close/>
              </a:path>
            </a:pathLst>
          </a:custGeom>
          <a:solidFill>
            <a:srgbClr val="F7E5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 descr=""/>
          <p:cNvSpPr/>
          <p:nvPr/>
        </p:nvSpPr>
        <p:spPr>
          <a:xfrm>
            <a:off x="5739244" y="154101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2514" y="0"/>
                </a:moveTo>
                <a:lnTo>
                  <a:pt x="558" y="1803"/>
                </a:lnTo>
                <a:lnTo>
                  <a:pt x="736" y="15963"/>
                </a:lnTo>
                <a:lnTo>
                  <a:pt x="0" y="18834"/>
                </a:lnTo>
                <a:lnTo>
                  <a:pt x="12445" y="16383"/>
                </a:lnTo>
                <a:lnTo>
                  <a:pt x="9994" y="8267"/>
                </a:lnTo>
                <a:lnTo>
                  <a:pt x="12547" y="3771"/>
                </a:lnTo>
                <a:lnTo>
                  <a:pt x="2514" y="0"/>
                </a:lnTo>
                <a:close/>
              </a:path>
            </a:pathLst>
          </a:custGeom>
          <a:solidFill>
            <a:srgbClr val="2519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 descr=""/>
          <p:cNvSpPr/>
          <p:nvPr/>
        </p:nvSpPr>
        <p:spPr>
          <a:xfrm>
            <a:off x="5967628" y="1140738"/>
            <a:ext cx="81915" cy="73660"/>
          </a:xfrm>
          <a:custGeom>
            <a:avLst/>
            <a:gdLst/>
            <a:ahLst/>
            <a:cxnLst/>
            <a:rect l="l" t="t" r="r" b="b"/>
            <a:pathLst>
              <a:path w="81914" h="73659">
                <a:moveTo>
                  <a:pt x="5016" y="0"/>
                </a:moveTo>
                <a:lnTo>
                  <a:pt x="0" y="7531"/>
                </a:lnTo>
                <a:lnTo>
                  <a:pt x="6032" y="9804"/>
                </a:lnTo>
                <a:lnTo>
                  <a:pt x="20078" y="17564"/>
                </a:lnTo>
                <a:lnTo>
                  <a:pt x="37593" y="29262"/>
                </a:lnTo>
                <a:lnTo>
                  <a:pt x="49839" y="40598"/>
                </a:lnTo>
                <a:lnTo>
                  <a:pt x="60692" y="52339"/>
                </a:lnTo>
                <a:lnTo>
                  <a:pt x="74028" y="65252"/>
                </a:lnTo>
                <a:lnTo>
                  <a:pt x="76263" y="67182"/>
                </a:lnTo>
                <a:lnTo>
                  <a:pt x="81470" y="73139"/>
                </a:lnTo>
                <a:lnTo>
                  <a:pt x="80302" y="65252"/>
                </a:lnTo>
                <a:lnTo>
                  <a:pt x="65481" y="45609"/>
                </a:lnTo>
                <a:lnTo>
                  <a:pt x="47136" y="27578"/>
                </a:lnTo>
                <a:lnTo>
                  <a:pt x="26552" y="12070"/>
                </a:lnTo>
                <a:lnTo>
                  <a:pt x="5016" y="0"/>
                </a:lnTo>
                <a:close/>
              </a:path>
            </a:pathLst>
          </a:custGeom>
          <a:solidFill>
            <a:srgbClr val="F6D4A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5" name="object 47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47930" y="1594137"/>
            <a:ext cx="133705" cy="156441"/>
          </a:xfrm>
          <a:prstGeom prst="rect">
            <a:avLst/>
          </a:prstGeom>
        </p:spPr>
      </p:pic>
      <p:grpSp>
        <p:nvGrpSpPr>
          <p:cNvPr id="476" name="object 476" descr=""/>
          <p:cNvGrpSpPr/>
          <p:nvPr/>
        </p:nvGrpSpPr>
        <p:grpSpPr>
          <a:xfrm>
            <a:off x="5794463" y="1136113"/>
            <a:ext cx="271145" cy="405130"/>
            <a:chOff x="5794463" y="1136113"/>
            <a:chExt cx="271145" cy="405130"/>
          </a:xfrm>
        </p:grpSpPr>
        <p:sp>
          <p:nvSpPr>
            <p:cNvPr id="477" name="object 477" descr=""/>
            <p:cNvSpPr/>
            <p:nvPr/>
          </p:nvSpPr>
          <p:spPr>
            <a:xfrm>
              <a:off x="5794463" y="1136113"/>
              <a:ext cx="271145" cy="405130"/>
            </a:xfrm>
            <a:custGeom>
              <a:avLst/>
              <a:gdLst/>
              <a:ahLst/>
              <a:cxnLst/>
              <a:rect l="l" t="t" r="r" b="b"/>
              <a:pathLst>
                <a:path w="271145" h="405130">
                  <a:moveTo>
                    <a:pt x="245842" y="391215"/>
                  </a:moveTo>
                  <a:lnTo>
                    <a:pt x="240962" y="391215"/>
                  </a:lnTo>
                  <a:lnTo>
                    <a:pt x="244168" y="398621"/>
                  </a:lnTo>
                  <a:lnTo>
                    <a:pt x="253257" y="403740"/>
                  </a:lnTo>
                  <a:lnTo>
                    <a:pt x="263707" y="405054"/>
                  </a:lnTo>
                  <a:lnTo>
                    <a:pt x="271043" y="401146"/>
                  </a:lnTo>
                  <a:lnTo>
                    <a:pt x="269608" y="395838"/>
                  </a:lnTo>
                  <a:lnTo>
                    <a:pt x="269554" y="395698"/>
                  </a:lnTo>
                  <a:lnTo>
                    <a:pt x="251294" y="395698"/>
                  </a:lnTo>
                  <a:lnTo>
                    <a:pt x="245842" y="391215"/>
                  </a:lnTo>
                  <a:close/>
                </a:path>
                <a:path w="271145" h="405130">
                  <a:moveTo>
                    <a:pt x="237972" y="323143"/>
                  </a:moveTo>
                  <a:lnTo>
                    <a:pt x="238686" y="337926"/>
                  </a:lnTo>
                  <a:lnTo>
                    <a:pt x="245871" y="337926"/>
                  </a:lnTo>
                  <a:lnTo>
                    <a:pt x="247198" y="347717"/>
                  </a:lnTo>
                  <a:lnTo>
                    <a:pt x="248216" y="357168"/>
                  </a:lnTo>
                  <a:lnTo>
                    <a:pt x="248555" y="363504"/>
                  </a:lnTo>
                  <a:lnTo>
                    <a:pt x="248450" y="376051"/>
                  </a:lnTo>
                  <a:lnTo>
                    <a:pt x="248081" y="380598"/>
                  </a:lnTo>
                  <a:lnTo>
                    <a:pt x="245757" y="381969"/>
                  </a:lnTo>
                  <a:lnTo>
                    <a:pt x="245935" y="386084"/>
                  </a:lnTo>
                  <a:lnTo>
                    <a:pt x="250996" y="386354"/>
                  </a:lnTo>
                  <a:lnTo>
                    <a:pt x="259573" y="387278"/>
                  </a:lnTo>
                  <a:lnTo>
                    <a:pt x="264157" y="389488"/>
                  </a:lnTo>
                  <a:lnTo>
                    <a:pt x="257238" y="393615"/>
                  </a:lnTo>
                  <a:lnTo>
                    <a:pt x="251294" y="395698"/>
                  </a:lnTo>
                  <a:lnTo>
                    <a:pt x="269554" y="395698"/>
                  </a:lnTo>
                  <a:lnTo>
                    <a:pt x="267830" y="391215"/>
                  </a:lnTo>
                  <a:lnTo>
                    <a:pt x="264426" y="381601"/>
                  </a:lnTo>
                  <a:lnTo>
                    <a:pt x="257200" y="374832"/>
                  </a:lnTo>
                  <a:lnTo>
                    <a:pt x="265838" y="374832"/>
                  </a:lnTo>
                  <a:lnTo>
                    <a:pt x="265785" y="374464"/>
                  </a:lnTo>
                  <a:lnTo>
                    <a:pt x="266395" y="372330"/>
                  </a:lnTo>
                  <a:lnTo>
                    <a:pt x="266101" y="371327"/>
                  </a:lnTo>
                  <a:lnTo>
                    <a:pt x="255308" y="371327"/>
                  </a:lnTo>
                  <a:lnTo>
                    <a:pt x="263512" y="363504"/>
                  </a:lnTo>
                  <a:lnTo>
                    <a:pt x="262280" y="359656"/>
                  </a:lnTo>
                  <a:lnTo>
                    <a:pt x="261162" y="358868"/>
                  </a:lnTo>
                  <a:lnTo>
                    <a:pt x="257727" y="351121"/>
                  </a:lnTo>
                  <a:lnTo>
                    <a:pt x="253879" y="340650"/>
                  </a:lnTo>
                  <a:lnTo>
                    <a:pt x="252335" y="330312"/>
                  </a:lnTo>
                  <a:lnTo>
                    <a:pt x="253947" y="327232"/>
                  </a:lnTo>
                  <a:lnTo>
                    <a:pt x="244398" y="327232"/>
                  </a:lnTo>
                  <a:lnTo>
                    <a:pt x="237972" y="323143"/>
                  </a:lnTo>
                  <a:close/>
                </a:path>
                <a:path w="271145" h="405130">
                  <a:moveTo>
                    <a:pt x="265838" y="374832"/>
                  </a:moveTo>
                  <a:lnTo>
                    <a:pt x="257200" y="374832"/>
                  </a:lnTo>
                  <a:lnTo>
                    <a:pt x="266014" y="376051"/>
                  </a:lnTo>
                  <a:lnTo>
                    <a:pt x="265838" y="374832"/>
                  </a:lnTo>
                  <a:close/>
                </a:path>
                <a:path w="271145" h="405130">
                  <a:moveTo>
                    <a:pt x="265849" y="370463"/>
                  </a:moveTo>
                  <a:lnTo>
                    <a:pt x="255308" y="371327"/>
                  </a:lnTo>
                  <a:lnTo>
                    <a:pt x="266101" y="371327"/>
                  </a:lnTo>
                  <a:lnTo>
                    <a:pt x="265849" y="370463"/>
                  </a:lnTo>
                  <a:close/>
                </a:path>
                <a:path w="271145" h="405130">
                  <a:moveTo>
                    <a:pt x="191781" y="60696"/>
                  </a:moveTo>
                  <a:lnTo>
                    <a:pt x="136182" y="60696"/>
                  </a:lnTo>
                  <a:lnTo>
                    <a:pt x="176923" y="79913"/>
                  </a:lnTo>
                  <a:lnTo>
                    <a:pt x="198583" y="116968"/>
                  </a:lnTo>
                  <a:lnTo>
                    <a:pt x="216709" y="178065"/>
                  </a:lnTo>
                  <a:lnTo>
                    <a:pt x="229058" y="242162"/>
                  </a:lnTo>
                  <a:lnTo>
                    <a:pt x="233387" y="288218"/>
                  </a:lnTo>
                  <a:lnTo>
                    <a:pt x="236788" y="296362"/>
                  </a:lnTo>
                  <a:lnTo>
                    <a:pt x="239491" y="304844"/>
                  </a:lnTo>
                  <a:lnTo>
                    <a:pt x="241687" y="313584"/>
                  </a:lnTo>
                  <a:lnTo>
                    <a:pt x="243365" y="321759"/>
                  </a:lnTo>
                  <a:lnTo>
                    <a:pt x="244398" y="327232"/>
                  </a:lnTo>
                  <a:lnTo>
                    <a:pt x="253947" y="327232"/>
                  </a:lnTo>
                  <a:lnTo>
                    <a:pt x="255981" y="323346"/>
                  </a:lnTo>
                  <a:lnTo>
                    <a:pt x="255780" y="322089"/>
                  </a:lnTo>
                  <a:lnTo>
                    <a:pt x="255727" y="321759"/>
                  </a:lnTo>
                  <a:lnTo>
                    <a:pt x="256235" y="319917"/>
                  </a:lnTo>
                  <a:lnTo>
                    <a:pt x="256082" y="318965"/>
                  </a:lnTo>
                  <a:lnTo>
                    <a:pt x="248653" y="318965"/>
                  </a:lnTo>
                  <a:lnTo>
                    <a:pt x="247297" y="305782"/>
                  </a:lnTo>
                  <a:lnTo>
                    <a:pt x="253466" y="305782"/>
                  </a:lnTo>
                  <a:lnTo>
                    <a:pt x="253308" y="304844"/>
                  </a:lnTo>
                  <a:lnTo>
                    <a:pt x="253199" y="304195"/>
                  </a:lnTo>
                  <a:lnTo>
                    <a:pt x="253758" y="302328"/>
                  </a:lnTo>
                  <a:lnTo>
                    <a:pt x="253466" y="300766"/>
                  </a:lnTo>
                  <a:lnTo>
                    <a:pt x="247901" y="296362"/>
                  </a:lnTo>
                  <a:lnTo>
                    <a:pt x="244705" y="286313"/>
                  </a:lnTo>
                  <a:lnTo>
                    <a:pt x="244635" y="276588"/>
                  </a:lnTo>
                  <a:lnTo>
                    <a:pt x="248450" y="273156"/>
                  </a:lnTo>
                  <a:lnTo>
                    <a:pt x="247662" y="269333"/>
                  </a:lnTo>
                  <a:lnTo>
                    <a:pt x="246024" y="266018"/>
                  </a:lnTo>
                  <a:lnTo>
                    <a:pt x="245935" y="265625"/>
                  </a:lnTo>
                  <a:lnTo>
                    <a:pt x="239155" y="244109"/>
                  </a:lnTo>
                  <a:lnTo>
                    <a:pt x="237450" y="232008"/>
                  </a:lnTo>
                  <a:lnTo>
                    <a:pt x="240918" y="222965"/>
                  </a:lnTo>
                  <a:lnTo>
                    <a:pt x="239768" y="218216"/>
                  </a:lnTo>
                  <a:lnTo>
                    <a:pt x="238505" y="218216"/>
                  </a:lnTo>
                  <a:lnTo>
                    <a:pt x="236969" y="213580"/>
                  </a:lnTo>
                  <a:lnTo>
                    <a:pt x="229488" y="206671"/>
                  </a:lnTo>
                  <a:lnTo>
                    <a:pt x="238312" y="206671"/>
                  </a:lnTo>
                  <a:lnTo>
                    <a:pt x="238277" y="206265"/>
                  </a:lnTo>
                  <a:lnTo>
                    <a:pt x="238620" y="204500"/>
                  </a:lnTo>
                  <a:lnTo>
                    <a:pt x="238417" y="202887"/>
                  </a:lnTo>
                  <a:lnTo>
                    <a:pt x="233368" y="200114"/>
                  </a:lnTo>
                  <a:lnTo>
                    <a:pt x="230482" y="193501"/>
                  </a:lnTo>
                  <a:lnTo>
                    <a:pt x="230272" y="190733"/>
                  </a:lnTo>
                  <a:lnTo>
                    <a:pt x="229997" y="186567"/>
                  </a:lnTo>
                  <a:lnTo>
                    <a:pt x="229948" y="185824"/>
                  </a:lnTo>
                  <a:lnTo>
                    <a:pt x="232143" y="180293"/>
                  </a:lnTo>
                  <a:lnTo>
                    <a:pt x="242995" y="180293"/>
                  </a:lnTo>
                  <a:lnTo>
                    <a:pt x="241962" y="165498"/>
                  </a:lnTo>
                  <a:lnTo>
                    <a:pt x="241916" y="165244"/>
                  </a:lnTo>
                  <a:lnTo>
                    <a:pt x="229628" y="165244"/>
                  </a:lnTo>
                  <a:lnTo>
                    <a:pt x="220840" y="163987"/>
                  </a:lnTo>
                  <a:lnTo>
                    <a:pt x="218748" y="138358"/>
                  </a:lnTo>
                  <a:lnTo>
                    <a:pt x="212237" y="109996"/>
                  </a:lnTo>
                  <a:lnTo>
                    <a:pt x="202500" y="82276"/>
                  </a:lnTo>
                  <a:lnTo>
                    <a:pt x="191781" y="60696"/>
                  </a:lnTo>
                  <a:close/>
                </a:path>
                <a:path w="271145" h="405130">
                  <a:moveTo>
                    <a:pt x="255981" y="318330"/>
                  </a:moveTo>
                  <a:lnTo>
                    <a:pt x="248653" y="318965"/>
                  </a:lnTo>
                  <a:lnTo>
                    <a:pt x="256082" y="318965"/>
                  </a:lnTo>
                  <a:lnTo>
                    <a:pt x="255981" y="318330"/>
                  </a:lnTo>
                  <a:close/>
                </a:path>
                <a:path w="271145" h="405130">
                  <a:moveTo>
                    <a:pt x="239648" y="217720"/>
                  </a:moveTo>
                  <a:lnTo>
                    <a:pt x="238505" y="218216"/>
                  </a:lnTo>
                  <a:lnTo>
                    <a:pt x="239768" y="218216"/>
                  </a:lnTo>
                  <a:lnTo>
                    <a:pt x="239648" y="217720"/>
                  </a:lnTo>
                  <a:close/>
                </a:path>
                <a:path w="271145" h="405130">
                  <a:moveTo>
                    <a:pt x="238312" y="206671"/>
                  </a:moveTo>
                  <a:lnTo>
                    <a:pt x="229488" y="206671"/>
                  </a:lnTo>
                  <a:lnTo>
                    <a:pt x="238417" y="207903"/>
                  </a:lnTo>
                  <a:lnTo>
                    <a:pt x="238312" y="206671"/>
                  </a:lnTo>
                  <a:close/>
                </a:path>
                <a:path w="271145" h="405130">
                  <a:moveTo>
                    <a:pt x="242995" y="180293"/>
                  </a:moveTo>
                  <a:lnTo>
                    <a:pt x="232143" y="180293"/>
                  </a:lnTo>
                  <a:lnTo>
                    <a:pt x="234746" y="184713"/>
                  </a:lnTo>
                  <a:lnTo>
                    <a:pt x="234784" y="190733"/>
                  </a:lnTo>
                  <a:lnTo>
                    <a:pt x="235902" y="195356"/>
                  </a:lnTo>
                  <a:lnTo>
                    <a:pt x="245795" y="196499"/>
                  </a:lnTo>
                  <a:lnTo>
                    <a:pt x="242862" y="193501"/>
                  </a:lnTo>
                  <a:lnTo>
                    <a:pt x="243433" y="186567"/>
                  </a:lnTo>
                  <a:lnTo>
                    <a:pt x="242995" y="180293"/>
                  </a:lnTo>
                  <a:close/>
                </a:path>
                <a:path w="271145" h="405130">
                  <a:moveTo>
                    <a:pt x="151828" y="4627"/>
                  </a:moveTo>
                  <a:lnTo>
                    <a:pt x="147485" y="7053"/>
                  </a:lnTo>
                  <a:lnTo>
                    <a:pt x="149224" y="11218"/>
                  </a:lnTo>
                  <a:lnTo>
                    <a:pt x="150481" y="14431"/>
                  </a:lnTo>
                  <a:lnTo>
                    <a:pt x="150571" y="14660"/>
                  </a:lnTo>
                  <a:lnTo>
                    <a:pt x="183785" y="42845"/>
                  </a:lnTo>
                  <a:lnTo>
                    <a:pt x="205222" y="79913"/>
                  </a:lnTo>
                  <a:lnTo>
                    <a:pt x="205335" y="80108"/>
                  </a:lnTo>
                  <a:lnTo>
                    <a:pt x="219267" y="122293"/>
                  </a:lnTo>
                  <a:lnTo>
                    <a:pt x="229628" y="165244"/>
                  </a:lnTo>
                  <a:lnTo>
                    <a:pt x="241916" y="165244"/>
                  </a:lnTo>
                  <a:lnTo>
                    <a:pt x="229762" y="106977"/>
                  </a:lnTo>
                  <a:lnTo>
                    <a:pt x="215167" y="70415"/>
                  </a:lnTo>
                  <a:lnTo>
                    <a:pt x="205117" y="54332"/>
                  </a:lnTo>
                  <a:lnTo>
                    <a:pt x="196658" y="38177"/>
                  </a:lnTo>
                  <a:lnTo>
                    <a:pt x="193243" y="22191"/>
                  </a:lnTo>
                  <a:lnTo>
                    <a:pt x="187477" y="18927"/>
                  </a:lnTo>
                  <a:lnTo>
                    <a:pt x="179196" y="14431"/>
                  </a:lnTo>
                  <a:lnTo>
                    <a:pt x="166141" y="9491"/>
                  </a:lnTo>
                  <a:lnTo>
                    <a:pt x="159511" y="5884"/>
                  </a:lnTo>
                  <a:lnTo>
                    <a:pt x="151828" y="4627"/>
                  </a:lnTo>
                  <a:close/>
                </a:path>
                <a:path w="271145" h="405130">
                  <a:moveTo>
                    <a:pt x="104346" y="0"/>
                  </a:moveTo>
                  <a:lnTo>
                    <a:pt x="80730" y="296"/>
                  </a:lnTo>
                  <a:lnTo>
                    <a:pt x="55206" y="4627"/>
                  </a:lnTo>
                  <a:lnTo>
                    <a:pt x="50246" y="16145"/>
                  </a:lnTo>
                  <a:lnTo>
                    <a:pt x="40443" y="27828"/>
                  </a:lnTo>
                  <a:lnTo>
                    <a:pt x="13612" y="63283"/>
                  </a:lnTo>
                  <a:lnTo>
                    <a:pt x="0" y="102506"/>
                  </a:lnTo>
                  <a:lnTo>
                    <a:pt x="4178" y="99496"/>
                  </a:lnTo>
                  <a:lnTo>
                    <a:pt x="11099" y="97286"/>
                  </a:lnTo>
                  <a:lnTo>
                    <a:pt x="15049" y="94975"/>
                  </a:lnTo>
                  <a:lnTo>
                    <a:pt x="53147" y="74930"/>
                  </a:lnTo>
                  <a:lnTo>
                    <a:pt x="94224" y="61269"/>
                  </a:lnTo>
                  <a:lnTo>
                    <a:pt x="136182" y="60696"/>
                  </a:lnTo>
                  <a:lnTo>
                    <a:pt x="191781" y="60696"/>
                  </a:lnTo>
                  <a:lnTo>
                    <a:pt x="190728" y="58577"/>
                  </a:lnTo>
                  <a:lnTo>
                    <a:pt x="181576" y="47109"/>
                  </a:lnTo>
                  <a:lnTo>
                    <a:pt x="168425" y="33375"/>
                  </a:lnTo>
                  <a:lnTo>
                    <a:pt x="156386" y="21263"/>
                  </a:lnTo>
                  <a:lnTo>
                    <a:pt x="150571" y="14660"/>
                  </a:lnTo>
                  <a:lnTo>
                    <a:pt x="127468" y="4627"/>
                  </a:lnTo>
                  <a:lnTo>
                    <a:pt x="127748" y="4627"/>
                  </a:lnTo>
                  <a:lnTo>
                    <a:pt x="104346" y="0"/>
                  </a:lnTo>
                  <a:close/>
                </a:path>
              </a:pathLst>
            </a:custGeom>
            <a:solidFill>
              <a:srgbClr val="CF98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" name="object 47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45034" y="1150773"/>
              <a:ext cx="115925" cy="371421"/>
            </a:xfrm>
            <a:prstGeom prst="rect">
              <a:avLst/>
            </a:prstGeom>
          </p:spPr>
        </p:pic>
      </p:grpSp>
      <p:pic>
        <p:nvPicPr>
          <p:cNvPr id="479" name="object 47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23463" y="1589424"/>
            <a:ext cx="132379" cy="156334"/>
          </a:xfrm>
          <a:prstGeom prst="rect">
            <a:avLst/>
          </a:prstGeom>
        </p:spPr>
      </p:pic>
      <p:pic>
        <p:nvPicPr>
          <p:cNvPr id="480" name="object 48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62097" y="1617531"/>
            <a:ext cx="104001" cy="124497"/>
          </a:xfrm>
          <a:prstGeom prst="rect">
            <a:avLst/>
          </a:prstGeom>
        </p:spPr>
      </p:pic>
      <p:sp>
        <p:nvSpPr>
          <p:cNvPr id="481" name="object 481" descr=""/>
          <p:cNvSpPr/>
          <p:nvPr/>
        </p:nvSpPr>
        <p:spPr>
          <a:xfrm>
            <a:off x="6313957" y="2049219"/>
            <a:ext cx="65405" cy="168910"/>
          </a:xfrm>
          <a:custGeom>
            <a:avLst/>
            <a:gdLst/>
            <a:ahLst/>
            <a:cxnLst/>
            <a:rect l="l" t="t" r="r" b="b"/>
            <a:pathLst>
              <a:path w="65404" h="168910">
                <a:moveTo>
                  <a:pt x="37642" y="0"/>
                </a:moveTo>
                <a:lnTo>
                  <a:pt x="30155" y="11233"/>
                </a:lnTo>
                <a:lnTo>
                  <a:pt x="32973" y="25330"/>
                </a:lnTo>
                <a:lnTo>
                  <a:pt x="39380" y="38369"/>
                </a:lnTo>
                <a:lnTo>
                  <a:pt x="42659" y="46431"/>
                </a:lnTo>
                <a:lnTo>
                  <a:pt x="39077" y="51418"/>
                </a:lnTo>
                <a:lnTo>
                  <a:pt x="23703" y="70589"/>
                </a:lnTo>
                <a:lnTo>
                  <a:pt x="20078" y="76555"/>
                </a:lnTo>
                <a:lnTo>
                  <a:pt x="19227" y="86601"/>
                </a:lnTo>
                <a:lnTo>
                  <a:pt x="28968" y="81000"/>
                </a:lnTo>
                <a:lnTo>
                  <a:pt x="30695" y="89458"/>
                </a:lnTo>
                <a:lnTo>
                  <a:pt x="22656" y="93586"/>
                </a:lnTo>
                <a:lnTo>
                  <a:pt x="22090" y="107530"/>
                </a:lnTo>
                <a:lnTo>
                  <a:pt x="20962" y="123009"/>
                </a:lnTo>
                <a:lnTo>
                  <a:pt x="15627" y="133767"/>
                </a:lnTo>
                <a:lnTo>
                  <a:pt x="2514" y="133019"/>
                </a:lnTo>
                <a:lnTo>
                  <a:pt x="7331" y="144396"/>
                </a:lnTo>
                <a:lnTo>
                  <a:pt x="6205" y="151255"/>
                </a:lnTo>
                <a:lnTo>
                  <a:pt x="2605" y="157778"/>
                </a:lnTo>
                <a:lnTo>
                  <a:pt x="0" y="168148"/>
                </a:lnTo>
                <a:lnTo>
                  <a:pt x="1676" y="168236"/>
                </a:lnTo>
                <a:lnTo>
                  <a:pt x="12382" y="167819"/>
                </a:lnTo>
                <a:lnTo>
                  <a:pt x="32955" y="168648"/>
                </a:lnTo>
                <a:lnTo>
                  <a:pt x="42659" y="168148"/>
                </a:lnTo>
                <a:lnTo>
                  <a:pt x="37490" y="157518"/>
                </a:lnTo>
                <a:lnTo>
                  <a:pt x="50279" y="155562"/>
                </a:lnTo>
                <a:lnTo>
                  <a:pt x="50190" y="154343"/>
                </a:lnTo>
                <a:lnTo>
                  <a:pt x="47288" y="149191"/>
                </a:lnTo>
                <a:lnTo>
                  <a:pt x="41255" y="142848"/>
                </a:lnTo>
                <a:lnTo>
                  <a:pt x="35299" y="137235"/>
                </a:lnTo>
                <a:lnTo>
                  <a:pt x="32626" y="134277"/>
                </a:lnTo>
                <a:lnTo>
                  <a:pt x="32664" y="133108"/>
                </a:lnTo>
                <a:lnTo>
                  <a:pt x="39979" y="128079"/>
                </a:lnTo>
                <a:lnTo>
                  <a:pt x="40855" y="121462"/>
                </a:lnTo>
                <a:lnTo>
                  <a:pt x="36029" y="117678"/>
                </a:lnTo>
                <a:lnTo>
                  <a:pt x="37642" y="111683"/>
                </a:lnTo>
                <a:lnTo>
                  <a:pt x="40449" y="105401"/>
                </a:lnTo>
                <a:lnTo>
                  <a:pt x="49955" y="88046"/>
                </a:lnTo>
                <a:lnTo>
                  <a:pt x="52704" y="81572"/>
                </a:lnTo>
                <a:lnTo>
                  <a:pt x="53746" y="77177"/>
                </a:lnTo>
                <a:lnTo>
                  <a:pt x="45986" y="79667"/>
                </a:lnTo>
                <a:lnTo>
                  <a:pt x="47802" y="68224"/>
                </a:lnTo>
                <a:lnTo>
                  <a:pt x="58026" y="60642"/>
                </a:lnTo>
                <a:lnTo>
                  <a:pt x="57581" y="54571"/>
                </a:lnTo>
                <a:lnTo>
                  <a:pt x="49364" y="52133"/>
                </a:lnTo>
                <a:lnTo>
                  <a:pt x="50520" y="40652"/>
                </a:lnTo>
                <a:lnTo>
                  <a:pt x="65087" y="42710"/>
                </a:lnTo>
                <a:lnTo>
                  <a:pt x="62737" y="31381"/>
                </a:lnTo>
                <a:lnTo>
                  <a:pt x="58859" y="26530"/>
                </a:lnTo>
                <a:lnTo>
                  <a:pt x="51095" y="19658"/>
                </a:lnTo>
                <a:lnTo>
                  <a:pt x="42878" y="10802"/>
                </a:lnTo>
                <a:lnTo>
                  <a:pt x="37642" y="0"/>
                </a:lnTo>
                <a:close/>
              </a:path>
            </a:pathLst>
          </a:custGeom>
          <a:solidFill>
            <a:srgbClr val="A976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 descr=""/>
          <p:cNvSpPr/>
          <p:nvPr/>
        </p:nvSpPr>
        <p:spPr>
          <a:xfrm>
            <a:off x="6337096" y="2174632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432" y="0"/>
                </a:moveTo>
                <a:lnTo>
                  <a:pt x="3213" y="76"/>
                </a:lnTo>
                <a:lnTo>
                  <a:pt x="0" y="253"/>
                </a:lnTo>
                <a:lnTo>
                  <a:pt x="3035" y="13169"/>
                </a:lnTo>
                <a:lnTo>
                  <a:pt x="4470" y="3835"/>
                </a:lnTo>
                <a:lnTo>
                  <a:pt x="4902" y="2273"/>
                </a:lnTo>
                <a:lnTo>
                  <a:pt x="4432" y="0"/>
                </a:lnTo>
                <a:close/>
              </a:path>
            </a:pathLst>
          </a:custGeom>
          <a:solidFill>
            <a:srgbClr val="6B3B1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3" name="object 483" descr=""/>
          <p:cNvGrpSpPr/>
          <p:nvPr/>
        </p:nvGrpSpPr>
        <p:grpSpPr>
          <a:xfrm>
            <a:off x="6215773" y="2158808"/>
            <a:ext cx="452120" cy="417830"/>
            <a:chOff x="6215773" y="2158808"/>
            <a:chExt cx="452120" cy="417830"/>
          </a:xfrm>
        </p:grpSpPr>
        <p:pic>
          <p:nvPicPr>
            <p:cNvPr id="484" name="object 48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15773" y="2244977"/>
              <a:ext cx="437502" cy="331266"/>
            </a:xfrm>
            <a:prstGeom prst="rect">
              <a:avLst/>
            </a:prstGeom>
          </p:spPr>
        </p:pic>
        <p:sp>
          <p:nvSpPr>
            <p:cNvPr id="485" name="object 485" descr=""/>
            <p:cNvSpPr/>
            <p:nvPr/>
          </p:nvSpPr>
          <p:spPr>
            <a:xfrm>
              <a:off x="6221094" y="2213372"/>
              <a:ext cx="264160" cy="36830"/>
            </a:xfrm>
            <a:custGeom>
              <a:avLst/>
              <a:gdLst/>
              <a:ahLst/>
              <a:cxnLst/>
              <a:rect l="l" t="t" r="r" b="b"/>
              <a:pathLst>
                <a:path w="264160" h="36830">
                  <a:moveTo>
                    <a:pt x="69530" y="0"/>
                  </a:moveTo>
                  <a:lnTo>
                    <a:pt x="20745" y="11314"/>
                  </a:lnTo>
                  <a:lnTo>
                    <a:pt x="0" y="34119"/>
                  </a:lnTo>
                  <a:lnTo>
                    <a:pt x="5562" y="33370"/>
                  </a:lnTo>
                  <a:lnTo>
                    <a:pt x="9372" y="30373"/>
                  </a:lnTo>
                  <a:lnTo>
                    <a:pt x="24312" y="27170"/>
                  </a:lnTo>
                  <a:lnTo>
                    <a:pt x="36531" y="25818"/>
                  </a:lnTo>
                  <a:lnTo>
                    <a:pt x="47426" y="27359"/>
                  </a:lnTo>
                  <a:lnTo>
                    <a:pt x="52704" y="34119"/>
                  </a:lnTo>
                  <a:lnTo>
                    <a:pt x="58992" y="33397"/>
                  </a:lnTo>
                  <a:lnTo>
                    <a:pt x="66238" y="34403"/>
                  </a:lnTo>
                  <a:lnTo>
                    <a:pt x="72991" y="35892"/>
                  </a:lnTo>
                  <a:lnTo>
                    <a:pt x="77800" y="36621"/>
                  </a:lnTo>
                  <a:lnTo>
                    <a:pt x="124196" y="36160"/>
                  </a:lnTo>
                  <a:lnTo>
                    <a:pt x="263512" y="36621"/>
                  </a:lnTo>
                  <a:lnTo>
                    <a:pt x="263612" y="31298"/>
                  </a:lnTo>
                  <a:lnTo>
                    <a:pt x="220821" y="18273"/>
                  </a:lnTo>
                  <a:lnTo>
                    <a:pt x="215836" y="16542"/>
                  </a:lnTo>
                  <a:lnTo>
                    <a:pt x="202156" y="23563"/>
                  </a:lnTo>
                  <a:lnTo>
                    <a:pt x="183607" y="24489"/>
                  </a:lnTo>
                  <a:lnTo>
                    <a:pt x="163919" y="23325"/>
                  </a:lnTo>
                  <a:lnTo>
                    <a:pt x="146824" y="24073"/>
                  </a:lnTo>
                  <a:lnTo>
                    <a:pt x="154339" y="12581"/>
                  </a:lnTo>
                  <a:lnTo>
                    <a:pt x="153829" y="6523"/>
                  </a:lnTo>
                  <a:lnTo>
                    <a:pt x="140538" y="6509"/>
                  </a:lnTo>
                  <a:lnTo>
                    <a:pt x="140538" y="14040"/>
                  </a:lnTo>
                  <a:lnTo>
                    <a:pt x="143725" y="12199"/>
                  </a:lnTo>
                  <a:lnTo>
                    <a:pt x="149237" y="11538"/>
                  </a:lnTo>
                  <a:lnTo>
                    <a:pt x="149326" y="16542"/>
                  </a:lnTo>
                  <a:lnTo>
                    <a:pt x="146049" y="17165"/>
                  </a:lnTo>
                  <a:lnTo>
                    <a:pt x="140550" y="15628"/>
                  </a:lnTo>
                  <a:lnTo>
                    <a:pt x="128361" y="20053"/>
                  </a:lnTo>
                  <a:lnTo>
                    <a:pt x="120224" y="22370"/>
                  </a:lnTo>
                  <a:lnTo>
                    <a:pt x="110954" y="23656"/>
                  </a:lnTo>
                  <a:lnTo>
                    <a:pt x="97878" y="24073"/>
                  </a:lnTo>
                  <a:lnTo>
                    <a:pt x="84663" y="23938"/>
                  </a:lnTo>
                  <a:lnTo>
                    <a:pt x="80094" y="23037"/>
                  </a:lnTo>
                  <a:lnTo>
                    <a:pt x="77203" y="20771"/>
                  </a:lnTo>
                  <a:lnTo>
                    <a:pt x="69024" y="16542"/>
                  </a:lnTo>
                  <a:lnTo>
                    <a:pt x="65214" y="14980"/>
                  </a:lnTo>
                  <a:lnTo>
                    <a:pt x="52997" y="18689"/>
                  </a:lnTo>
                  <a:lnTo>
                    <a:pt x="50203" y="15285"/>
                  </a:lnTo>
                  <a:lnTo>
                    <a:pt x="49368" y="9906"/>
                  </a:lnTo>
                  <a:lnTo>
                    <a:pt x="56869" y="9219"/>
                  </a:lnTo>
                  <a:lnTo>
                    <a:pt x="71526" y="11526"/>
                  </a:lnTo>
                  <a:lnTo>
                    <a:pt x="74040" y="10891"/>
                  </a:lnTo>
                  <a:lnTo>
                    <a:pt x="77317" y="4071"/>
                  </a:lnTo>
                  <a:lnTo>
                    <a:pt x="77800" y="3995"/>
                  </a:lnTo>
                  <a:lnTo>
                    <a:pt x="69530" y="0"/>
                  </a:lnTo>
                  <a:close/>
                </a:path>
              </a:pathLst>
            </a:custGeom>
            <a:solidFill>
              <a:srgbClr val="B8C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6472059" y="2158808"/>
              <a:ext cx="196215" cy="73660"/>
            </a:xfrm>
            <a:custGeom>
              <a:avLst/>
              <a:gdLst/>
              <a:ahLst/>
              <a:cxnLst/>
              <a:rect l="l" t="t" r="r" b="b"/>
              <a:pathLst>
                <a:path w="196215" h="73660">
                  <a:moveTo>
                    <a:pt x="192366" y="0"/>
                  </a:moveTo>
                  <a:lnTo>
                    <a:pt x="187705" y="1714"/>
                  </a:lnTo>
                  <a:lnTo>
                    <a:pt x="185712" y="838"/>
                  </a:lnTo>
                  <a:lnTo>
                    <a:pt x="174533" y="4824"/>
                  </a:lnTo>
                  <a:lnTo>
                    <a:pt x="150143" y="15214"/>
                  </a:lnTo>
                  <a:lnTo>
                    <a:pt x="139293" y="18415"/>
                  </a:lnTo>
                  <a:lnTo>
                    <a:pt x="115029" y="19791"/>
                  </a:lnTo>
                  <a:lnTo>
                    <a:pt x="86139" y="18818"/>
                  </a:lnTo>
                  <a:lnTo>
                    <a:pt x="59042" y="18268"/>
                  </a:lnTo>
                  <a:lnTo>
                    <a:pt x="21536" y="38495"/>
                  </a:lnTo>
                  <a:lnTo>
                    <a:pt x="457" y="65303"/>
                  </a:lnTo>
                  <a:lnTo>
                    <a:pt x="0" y="66090"/>
                  </a:lnTo>
                  <a:lnTo>
                    <a:pt x="19400" y="63593"/>
                  </a:lnTo>
                  <a:lnTo>
                    <a:pt x="38828" y="62139"/>
                  </a:lnTo>
                  <a:lnTo>
                    <a:pt x="54215" y="55759"/>
                  </a:lnTo>
                  <a:lnTo>
                    <a:pt x="61493" y="38481"/>
                  </a:lnTo>
                  <a:lnTo>
                    <a:pt x="75578" y="44251"/>
                  </a:lnTo>
                  <a:lnTo>
                    <a:pt x="97632" y="43924"/>
                  </a:lnTo>
                  <a:lnTo>
                    <a:pt x="119184" y="41504"/>
                  </a:lnTo>
                  <a:lnTo>
                    <a:pt x="131762" y="40995"/>
                  </a:lnTo>
                  <a:lnTo>
                    <a:pt x="135323" y="46473"/>
                  </a:lnTo>
                  <a:lnTo>
                    <a:pt x="136311" y="66636"/>
                  </a:lnTo>
                  <a:lnTo>
                    <a:pt x="139293" y="73621"/>
                  </a:lnTo>
                  <a:lnTo>
                    <a:pt x="143756" y="61472"/>
                  </a:lnTo>
                  <a:lnTo>
                    <a:pt x="156283" y="56067"/>
                  </a:lnTo>
                  <a:lnTo>
                    <a:pt x="172547" y="54419"/>
                  </a:lnTo>
                  <a:lnTo>
                    <a:pt x="188226" y="53543"/>
                  </a:lnTo>
                  <a:lnTo>
                    <a:pt x="185635" y="38964"/>
                  </a:lnTo>
                  <a:lnTo>
                    <a:pt x="185686" y="28152"/>
                  </a:lnTo>
                  <a:lnTo>
                    <a:pt x="188891" y="17488"/>
                  </a:lnTo>
                  <a:lnTo>
                    <a:pt x="195757" y="3352"/>
                  </a:lnTo>
                  <a:lnTo>
                    <a:pt x="192366" y="0"/>
                  </a:lnTo>
                  <a:close/>
                </a:path>
              </a:pathLst>
            </a:custGeom>
            <a:solidFill>
              <a:srgbClr val="E1E3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6628828" y="2180766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9359" y="0"/>
                  </a:moveTo>
                  <a:lnTo>
                    <a:pt x="2603" y="1473"/>
                  </a:lnTo>
                  <a:lnTo>
                    <a:pt x="0" y="2768"/>
                  </a:lnTo>
                  <a:lnTo>
                    <a:pt x="4826" y="6515"/>
                  </a:lnTo>
                  <a:lnTo>
                    <a:pt x="12357" y="5829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305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6464527" y="2197289"/>
              <a:ext cx="201295" cy="53975"/>
            </a:xfrm>
            <a:custGeom>
              <a:avLst/>
              <a:gdLst/>
              <a:ahLst/>
              <a:cxnLst/>
              <a:rect l="l" t="t" r="r" b="b"/>
              <a:pathLst>
                <a:path w="201295" h="53975">
                  <a:moveTo>
                    <a:pt x="69024" y="0"/>
                  </a:moveTo>
                  <a:lnTo>
                    <a:pt x="61746" y="17278"/>
                  </a:lnTo>
                  <a:lnTo>
                    <a:pt x="46359" y="23658"/>
                  </a:lnTo>
                  <a:lnTo>
                    <a:pt x="26931" y="25112"/>
                  </a:lnTo>
                  <a:lnTo>
                    <a:pt x="7531" y="27609"/>
                  </a:lnTo>
                  <a:lnTo>
                    <a:pt x="5689" y="30759"/>
                  </a:lnTo>
                  <a:lnTo>
                    <a:pt x="2666" y="34975"/>
                  </a:lnTo>
                  <a:lnTo>
                    <a:pt x="0" y="37655"/>
                  </a:lnTo>
                  <a:lnTo>
                    <a:pt x="6250" y="39706"/>
                  </a:lnTo>
                  <a:lnTo>
                    <a:pt x="14273" y="42999"/>
                  </a:lnTo>
                  <a:lnTo>
                    <a:pt x="20179" y="47381"/>
                  </a:lnTo>
                  <a:lnTo>
                    <a:pt x="20078" y="52704"/>
                  </a:lnTo>
                  <a:lnTo>
                    <a:pt x="23977" y="53911"/>
                  </a:lnTo>
                  <a:lnTo>
                    <a:pt x="24930" y="50507"/>
                  </a:lnTo>
                  <a:lnTo>
                    <a:pt x="31000" y="49796"/>
                  </a:lnTo>
                  <a:lnTo>
                    <a:pt x="29946" y="47701"/>
                  </a:lnTo>
                  <a:lnTo>
                    <a:pt x="65949" y="45925"/>
                  </a:lnTo>
                  <a:lnTo>
                    <a:pt x="105590" y="46008"/>
                  </a:lnTo>
                  <a:lnTo>
                    <a:pt x="145770" y="45677"/>
                  </a:lnTo>
                  <a:lnTo>
                    <a:pt x="183210" y="42671"/>
                  </a:lnTo>
                  <a:lnTo>
                    <a:pt x="192938" y="41249"/>
                  </a:lnTo>
                  <a:lnTo>
                    <a:pt x="194779" y="37198"/>
                  </a:lnTo>
                  <a:lnTo>
                    <a:pt x="200774" y="30124"/>
                  </a:lnTo>
                  <a:lnTo>
                    <a:pt x="200482" y="29413"/>
                  </a:lnTo>
                  <a:lnTo>
                    <a:pt x="201053" y="28346"/>
                  </a:lnTo>
                  <a:lnTo>
                    <a:pt x="199440" y="24053"/>
                  </a:lnTo>
                  <a:lnTo>
                    <a:pt x="196456" y="18364"/>
                  </a:lnTo>
                  <a:lnTo>
                    <a:pt x="195757" y="15062"/>
                  </a:lnTo>
                  <a:lnTo>
                    <a:pt x="180078" y="15938"/>
                  </a:lnTo>
                  <a:lnTo>
                    <a:pt x="163814" y="17586"/>
                  </a:lnTo>
                  <a:lnTo>
                    <a:pt x="151287" y="22991"/>
                  </a:lnTo>
                  <a:lnTo>
                    <a:pt x="146824" y="35140"/>
                  </a:lnTo>
                  <a:lnTo>
                    <a:pt x="143842" y="28155"/>
                  </a:lnTo>
                  <a:lnTo>
                    <a:pt x="142854" y="7992"/>
                  </a:lnTo>
                  <a:lnTo>
                    <a:pt x="139293" y="2514"/>
                  </a:lnTo>
                  <a:lnTo>
                    <a:pt x="126715" y="3023"/>
                  </a:lnTo>
                  <a:lnTo>
                    <a:pt x="105163" y="5443"/>
                  </a:lnTo>
                  <a:lnTo>
                    <a:pt x="83109" y="5770"/>
                  </a:lnTo>
                  <a:lnTo>
                    <a:pt x="69024" y="0"/>
                  </a:lnTo>
                  <a:close/>
                </a:path>
              </a:pathLst>
            </a:custGeom>
            <a:solidFill>
              <a:srgbClr val="8BA7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6544843" y="2209836"/>
              <a:ext cx="56515" cy="26670"/>
            </a:xfrm>
            <a:custGeom>
              <a:avLst/>
              <a:gdLst/>
              <a:ahLst/>
              <a:cxnLst/>
              <a:rect l="l" t="t" r="r" b="b"/>
              <a:pathLst>
                <a:path w="56515" h="26669">
                  <a:moveTo>
                    <a:pt x="41414" y="0"/>
                  </a:moveTo>
                  <a:lnTo>
                    <a:pt x="30596" y="1778"/>
                  </a:lnTo>
                  <a:lnTo>
                    <a:pt x="16859" y="7470"/>
                  </a:lnTo>
                  <a:lnTo>
                    <a:pt x="5045" y="16016"/>
                  </a:lnTo>
                  <a:lnTo>
                    <a:pt x="0" y="26352"/>
                  </a:lnTo>
                  <a:lnTo>
                    <a:pt x="56464" y="25107"/>
                  </a:lnTo>
                  <a:lnTo>
                    <a:pt x="52121" y="16341"/>
                  </a:lnTo>
                  <a:lnTo>
                    <a:pt x="50868" y="8505"/>
                  </a:lnTo>
                  <a:lnTo>
                    <a:pt x="48650" y="2694"/>
                  </a:lnTo>
                  <a:lnTo>
                    <a:pt x="41414" y="0"/>
                  </a:lnTo>
                  <a:close/>
                </a:path>
              </a:pathLst>
            </a:custGeom>
            <a:solidFill>
              <a:srgbClr val="0429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6494652" y="2239961"/>
              <a:ext cx="153670" cy="5080"/>
            </a:xfrm>
            <a:custGeom>
              <a:avLst/>
              <a:gdLst/>
              <a:ahLst/>
              <a:cxnLst/>
              <a:rect l="l" t="t" r="r" b="b"/>
              <a:pathLst>
                <a:path w="153670" h="5080">
                  <a:moveTo>
                    <a:pt x="153085" y="0"/>
                  </a:moveTo>
                  <a:lnTo>
                    <a:pt x="115646" y="3005"/>
                  </a:lnTo>
                  <a:lnTo>
                    <a:pt x="75466" y="3336"/>
                  </a:lnTo>
                  <a:lnTo>
                    <a:pt x="35824" y="3253"/>
                  </a:lnTo>
                  <a:lnTo>
                    <a:pt x="0" y="5016"/>
                  </a:lnTo>
                  <a:lnTo>
                    <a:pt x="153085" y="5016"/>
                  </a:lnTo>
                  <a:lnTo>
                    <a:pt x="153085" y="0"/>
                  </a:lnTo>
                  <a:close/>
                </a:path>
              </a:pathLst>
            </a:custGeom>
            <a:solidFill>
              <a:srgbClr val="386B7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1" name="object 491" descr=""/>
          <p:cNvGrpSpPr/>
          <p:nvPr/>
        </p:nvGrpSpPr>
        <p:grpSpPr>
          <a:xfrm>
            <a:off x="6647738" y="2174543"/>
            <a:ext cx="170815" cy="405130"/>
            <a:chOff x="6647738" y="2174543"/>
            <a:chExt cx="170815" cy="405130"/>
          </a:xfrm>
        </p:grpSpPr>
        <p:sp>
          <p:nvSpPr>
            <p:cNvPr id="492" name="object 492" descr=""/>
            <p:cNvSpPr/>
            <p:nvPr/>
          </p:nvSpPr>
          <p:spPr>
            <a:xfrm>
              <a:off x="6713462" y="2332811"/>
              <a:ext cx="103505" cy="236220"/>
            </a:xfrm>
            <a:custGeom>
              <a:avLst/>
              <a:gdLst/>
              <a:ahLst/>
              <a:cxnLst/>
              <a:rect l="l" t="t" r="r" b="b"/>
              <a:pathLst>
                <a:path w="103504" h="236219">
                  <a:moveTo>
                    <a:pt x="4543" y="0"/>
                  </a:moveTo>
                  <a:lnTo>
                    <a:pt x="0" y="10633"/>
                  </a:lnTo>
                  <a:lnTo>
                    <a:pt x="3369" y="22253"/>
                  </a:lnTo>
                  <a:lnTo>
                    <a:pt x="9833" y="33725"/>
                  </a:lnTo>
                  <a:lnTo>
                    <a:pt x="14576" y="43916"/>
                  </a:lnTo>
                  <a:lnTo>
                    <a:pt x="18755" y="63913"/>
                  </a:lnTo>
                  <a:lnTo>
                    <a:pt x="21291" y="84531"/>
                  </a:lnTo>
                  <a:lnTo>
                    <a:pt x="21727" y="105234"/>
                  </a:lnTo>
                  <a:lnTo>
                    <a:pt x="19606" y="125488"/>
                  </a:lnTo>
                  <a:lnTo>
                    <a:pt x="21549" y="125298"/>
                  </a:lnTo>
                  <a:lnTo>
                    <a:pt x="27873" y="130517"/>
                  </a:lnTo>
                  <a:lnTo>
                    <a:pt x="59661" y="130100"/>
                  </a:lnTo>
                  <a:lnTo>
                    <a:pt x="78391" y="130453"/>
                  </a:lnTo>
                  <a:lnTo>
                    <a:pt x="87360" y="131762"/>
                  </a:lnTo>
                  <a:lnTo>
                    <a:pt x="89553" y="154853"/>
                  </a:lnTo>
                  <a:lnTo>
                    <a:pt x="90465" y="176922"/>
                  </a:lnTo>
                  <a:lnTo>
                    <a:pt x="90453" y="199312"/>
                  </a:lnTo>
                  <a:lnTo>
                    <a:pt x="89875" y="223367"/>
                  </a:lnTo>
                  <a:lnTo>
                    <a:pt x="88197" y="233727"/>
                  </a:lnTo>
                  <a:lnTo>
                    <a:pt x="90180" y="236015"/>
                  </a:lnTo>
                  <a:lnTo>
                    <a:pt x="97406" y="235915"/>
                  </a:lnTo>
                  <a:lnTo>
                    <a:pt x="101775" y="227774"/>
                  </a:lnTo>
                  <a:lnTo>
                    <a:pt x="102879" y="215938"/>
                  </a:lnTo>
                  <a:lnTo>
                    <a:pt x="102130" y="210743"/>
                  </a:lnTo>
                  <a:lnTo>
                    <a:pt x="102860" y="190608"/>
                  </a:lnTo>
                  <a:lnTo>
                    <a:pt x="102422" y="140538"/>
                  </a:lnTo>
                  <a:lnTo>
                    <a:pt x="102054" y="124790"/>
                  </a:lnTo>
                  <a:lnTo>
                    <a:pt x="100276" y="93341"/>
                  </a:lnTo>
                  <a:lnTo>
                    <a:pt x="99908" y="77800"/>
                  </a:lnTo>
                  <a:lnTo>
                    <a:pt x="92313" y="75869"/>
                  </a:lnTo>
                  <a:lnTo>
                    <a:pt x="96174" y="69443"/>
                  </a:lnTo>
                  <a:lnTo>
                    <a:pt x="94891" y="65252"/>
                  </a:lnTo>
                  <a:lnTo>
                    <a:pt x="86103" y="122974"/>
                  </a:lnTo>
                  <a:lnTo>
                    <a:pt x="70984" y="105888"/>
                  </a:lnTo>
                  <a:lnTo>
                    <a:pt x="44456" y="66354"/>
                  </a:lnTo>
                  <a:lnTo>
                    <a:pt x="18362" y="24386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164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6773214" y="2224899"/>
              <a:ext cx="43180" cy="80645"/>
            </a:xfrm>
            <a:custGeom>
              <a:avLst/>
              <a:gdLst/>
              <a:ahLst/>
              <a:cxnLst/>
              <a:rect l="l" t="t" r="r" b="b"/>
              <a:pathLst>
                <a:path w="43179" h="80644">
                  <a:moveTo>
                    <a:pt x="12547" y="0"/>
                  </a:moveTo>
                  <a:lnTo>
                    <a:pt x="13931" y="5168"/>
                  </a:lnTo>
                  <a:lnTo>
                    <a:pt x="10083" y="4737"/>
                  </a:lnTo>
                  <a:lnTo>
                    <a:pt x="7048" y="23634"/>
                  </a:lnTo>
                  <a:lnTo>
                    <a:pt x="2705" y="21488"/>
                  </a:lnTo>
                  <a:lnTo>
                    <a:pt x="2514" y="22593"/>
                  </a:lnTo>
                  <a:lnTo>
                    <a:pt x="2162" y="37518"/>
                  </a:lnTo>
                  <a:lnTo>
                    <a:pt x="3957" y="52468"/>
                  </a:lnTo>
                  <a:lnTo>
                    <a:pt x="4402" y="66911"/>
                  </a:lnTo>
                  <a:lnTo>
                    <a:pt x="0" y="80314"/>
                  </a:lnTo>
                  <a:lnTo>
                    <a:pt x="37655" y="80314"/>
                  </a:lnTo>
                  <a:lnTo>
                    <a:pt x="38507" y="73979"/>
                  </a:lnTo>
                  <a:lnTo>
                    <a:pt x="40306" y="65501"/>
                  </a:lnTo>
                  <a:lnTo>
                    <a:pt x="42034" y="55645"/>
                  </a:lnTo>
                  <a:lnTo>
                    <a:pt x="42672" y="45173"/>
                  </a:lnTo>
                  <a:lnTo>
                    <a:pt x="41807" y="36034"/>
                  </a:lnTo>
                  <a:lnTo>
                    <a:pt x="40376" y="27247"/>
                  </a:lnTo>
                  <a:lnTo>
                    <a:pt x="39464" y="18642"/>
                  </a:lnTo>
                  <a:lnTo>
                    <a:pt x="40157" y="10045"/>
                  </a:lnTo>
                  <a:lnTo>
                    <a:pt x="34244" y="8951"/>
                  </a:lnTo>
                  <a:lnTo>
                    <a:pt x="26119" y="6356"/>
                  </a:lnTo>
                  <a:lnTo>
                    <a:pt x="18110" y="3094"/>
                  </a:lnTo>
                  <a:lnTo>
                    <a:pt x="12547" y="0"/>
                  </a:lnTo>
                  <a:close/>
                </a:path>
              </a:pathLst>
            </a:custGeom>
            <a:solidFill>
              <a:srgbClr val="386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6800824" y="2305213"/>
              <a:ext cx="15240" cy="105410"/>
            </a:xfrm>
            <a:custGeom>
              <a:avLst/>
              <a:gdLst/>
              <a:ahLst/>
              <a:cxnLst/>
              <a:rect l="l" t="t" r="r" b="b"/>
              <a:pathLst>
                <a:path w="15240" h="105410">
                  <a:moveTo>
                    <a:pt x="10045" y="0"/>
                  </a:moveTo>
                  <a:lnTo>
                    <a:pt x="0" y="0"/>
                  </a:lnTo>
                  <a:lnTo>
                    <a:pt x="3182" y="20330"/>
                  </a:lnTo>
                  <a:lnTo>
                    <a:pt x="2895" y="41817"/>
                  </a:lnTo>
                  <a:lnTo>
                    <a:pt x="1789" y="63415"/>
                  </a:lnTo>
                  <a:lnTo>
                    <a:pt x="2578" y="84569"/>
                  </a:lnTo>
                  <a:lnTo>
                    <a:pt x="6743" y="90271"/>
                  </a:lnTo>
                  <a:lnTo>
                    <a:pt x="8813" y="97040"/>
                  </a:lnTo>
                  <a:lnTo>
                    <a:pt x="4953" y="103466"/>
                  </a:lnTo>
                  <a:lnTo>
                    <a:pt x="12547" y="105397"/>
                  </a:lnTo>
                  <a:lnTo>
                    <a:pt x="12522" y="43408"/>
                  </a:lnTo>
                  <a:lnTo>
                    <a:pt x="15074" y="35661"/>
                  </a:lnTo>
                  <a:lnTo>
                    <a:pt x="15062" y="32626"/>
                  </a:lnTo>
                  <a:lnTo>
                    <a:pt x="14256" y="25479"/>
                  </a:lnTo>
                  <a:lnTo>
                    <a:pt x="10793" y="7196"/>
                  </a:lnTo>
                  <a:lnTo>
                    <a:pt x="10045" y="0"/>
                  </a:lnTo>
                  <a:close/>
                </a:path>
              </a:pathLst>
            </a:custGeom>
            <a:solidFill>
              <a:srgbClr val="21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6777638" y="2214866"/>
              <a:ext cx="41275" cy="20320"/>
            </a:xfrm>
            <a:custGeom>
              <a:avLst/>
              <a:gdLst/>
              <a:ahLst/>
              <a:cxnLst/>
              <a:rect l="l" t="t" r="r" b="b"/>
              <a:pathLst>
                <a:path w="41275" h="20319">
                  <a:moveTo>
                    <a:pt x="5621" y="0"/>
                  </a:moveTo>
                  <a:lnTo>
                    <a:pt x="3281" y="413"/>
                  </a:lnTo>
                  <a:lnTo>
                    <a:pt x="0" y="577"/>
                  </a:lnTo>
                  <a:lnTo>
                    <a:pt x="154" y="2961"/>
                  </a:lnTo>
                  <a:lnTo>
                    <a:pt x="35733" y="20078"/>
                  </a:lnTo>
                  <a:lnTo>
                    <a:pt x="36012" y="20078"/>
                  </a:lnTo>
                  <a:lnTo>
                    <a:pt x="35580" y="16167"/>
                  </a:lnTo>
                  <a:lnTo>
                    <a:pt x="40749" y="17564"/>
                  </a:lnTo>
                  <a:lnTo>
                    <a:pt x="32253" y="14698"/>
                  </a:lnTo>
                  <a:lnTo>
                    <a:pt x="23004" y="9686"/>
                  </a:lnTo>
                  <a:lnTo>
                    <a:pt x="13846" y="4223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BCCB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6687895" y="2458109"/>
              <a:ext cx="116205" cy="103505"/>
            </a:xfrm>
            <a:custGeom>
              <a:avLst/>
              <a:gdLst/>
              <a:ahLst/>
              <a:cxnLst/>
              <a:rect l="l" t="t" r="r" b="b"/>
              <a:pathLst>
                <a:path w="116204" h="103505">
                  <a:moveTo>
                    <a:pt x="47117" y="0"/>
                  </a:moveTo>
                  <a:lnTo>
                    <a:pt x="44526" y="253"/>
                  </a:lnTo>
                  <a:lnTo>
                    <a:pt x="43370" y="7277"/>
                  </a:lnTo>
                  <a:lnTo>
                    <a:pt x="35128" y="2692"/>
                  </a:lnTo>
                  <a:lnTo>
                    <a:pt x="32283" y="2247"/>
                  </a:lnTo>
                  <a:lnTo>
                    <a:pt x="32753" y="5092"/>
                  </a:lnTo>
                  <a:lnTo>
                    <a:pt x="33382" y="31725"/>
                  </a:lnTo>
                  <a:lnTo>
                    <a:pt x="26838" y="56942"/>
                  </a:lnTo>
                  <a:lnTo>
                    <a:pt x="15031" y="80761"/>
                  </a:lnTo>
                  <a:lnTo>
                    <a:pt x="0" y="103085"/>
                  </a:lnTo>
                  <a:lnTo>
                    <a:pt x="27519" y="101453"/>
                  </a:lnTo>
                  <a:lnTo>
                    <a:pt x="57183" y="102725"/>
                  </a:lnTo>
                  <a:lnTo>
                    <a:pt x="87116" y="102923"/>
                  </a:lnTo>
                  <a:lnTo>
                    <a:pt x="115443" y="98069"/>
                  </a:lnTo>
                  <a:lnTo>
                    <a:pt x="116021" y="74013"/>
                  </a:lnTo>
                  <a:lnTo>
                    <a:pt x="116033" y="51623"/>
                  </a:lnTo>
                  <a:lnTo>
                    <a:pt x="115121" y="29555"/>
                  </a:lnTo>
                  <a:lnTo>
                    <a:pt x="112928" y="6464"/>
                  </a:lnTo>
                  <a:lnTo>
                    <a:pt x="103959" y="5155"/>
                  </a:lnTo>
                  <a:lnTo>
                    <a:pt x="85229" y="4802"/>
                  </a:lnTo>
                  <a:lnTo>
                    <a:pt x="53441" y="5219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164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6710945" y="2305213"/>
              <a:ext cx="97790" cy="151130"/>
            </a:xfrm>
            <a:custGeom>
              <a:avLst/>
              <a:gdLst/>
              <a:ahLst/>
              <a:cxnLst/>
              <a:rect l="l" t="t" r="r" b="b"/>
              <a:pathLst>
                <a:path w="97790" h="151130">
                  <a:moveTo>
                    <a:pt x="89877" y="0"/>
                  </a:moveTo>
                  <a:lnTo>
                    <a:pt x="87375" y="0"/>
                  </a:lnTo>
                  <a:lnTo>
                    <a:pt x="70142" y="7248"/>
                  </a:lnTo>
                  <a:lnTo>
                    <a:pt x="44167" y="7354"/>
                  </a:lnTo>
                  <a:lnTo>
                    <a:pt x="18149" y="5663"/>
                  </a:lnTo>
                  <a:lnTo>
                    <a:pt x="787" y="7518"/>
                  </a:lnTo>
                  <a:lnTo>
                    <a:pt x="0" y="13614"/>
                  </a:lnTo>
                  <a:lnTo>
                    <a:pt x="4686" y="21932"/>
                  </a:lnTo>
                  <a:lnTo>
                    <a:pt x="7061" y="27597"/>
                  </a:lnTo>
                  <a:lnTo>
                    <a:pt x="20879" y="51983"/>
                  </a:lnTo>
                  <a:lnTo>
                    <a:pt x="46974" y="93951"/>
                  </a:lnTo>
                  <a:lnTo>
                    <a:pt x="73501" y="133485"/>
                  </a:lnTo>
                  <a:lnTo>
                    <a:pt x="88620" y="150571"/>
                  </a:lnTo>
                  <a:lnTo>
                    <a:pt x="97408" y="92849"/>
                  </a:lnTo>
                  <a:lnTo>
                    <a:pt x="96621" y="90271"/>
                  </a:lnTo>
                  <a:lnTo>
                    <a:pt x="92455" y="84569"/>
                  </a:lnTo>
                  <a:lnTo>
                    <a:pt x="91667" y="63415"/>
                  </a:lnTo>
                  <a:lnTo>
                    <a:pt x="92773" y="41817"/>
                  </a:lnTo>
                  <a:lnTo>
                    <a:pt x="93060" y="20330"/>
                  </a:lnTo>
                  <a:lnTo>
                    <a:pt x="89877" y="0"/>
                  </a:lnTo>
                  <a:close/>
                </a:path>
              </a:pathLst>
            </a:custGeom>
            <a:solidFill>
              <a:srgbClr val="21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6652246" y="2305213"/>
              <a:ext cx="146685" cy="160655"/>
            </a:xfrm>
            <a:custGeom>
              <a:avLst/>
              <a:gdLst/>
              <a:ahLst/>
              <a:cxnLst/>
              <a:rect l="l" t="t" r="r" b="b"/>
              <a:pathLst>
                <a:path w="146684" h="160655">
                  <a:moveTo>
                    <a:pt x="146075" y="0"/>
                  </a:moveTo>
                  <a:lnTo>
                    <a:pt x="120967" y="0"/>
                  </a:lnTo>
                  <a:lnTo>
                    <a:pt x="104540" y="289"/>
                  </a:lnTo>
                  <a:lnTo>
                    <a:pt x="55727" y="2501"/>
                  </a:lnTo>
                  <a:lnTo>
                    <a:pt x="42186" y="1989"/>
                  </a:lnTo>
                  <a:lnTo>
                    <a:pt x="27808" y="1123"/>
                  </a:lnTo>
                  <a:lnTo>
                    <a:pt x="13584" y="2201"/>
                  </a:lnTo>
                  <a:lnTo>
                    <a:pt x="508" y="7518"/>
                  </a:lnTo>
                  <a:lnTo>
                    <a:pt x="800" y="9918"/>
                  </a:lnTo>
                  <a:lnTo>
                    <a:pt x="0" y="12877"/>
                  </a:lnTo>
                  <a:lnTo>
                    <a:pt x="508" y="15049"/>
                  </a:lnTo>
                  <a:lnTo>
                    <a:pt x="11996" y="30002"/>
                  </a:lnTo>
                  <a:lnTo>
                    <a:pt x="33886" y="48826"/>
                  </a:lnTo>
                  <a:lnTo>
                    <a:pt x="56029" y="69272"/>
                  </a:lnTo>
                  <a:lnTo>
                    <a:pt x="68275" y="89090"/>
                  </a:lnTo>
                  <a:lnTo>
                    <a:pt x="63309" y="96875"/>
                  </a:lnTo>
                  <a:lnTo>
                    <a:pt x="62153" y="87553"/>
                  </a:lnTo>
                  <a:lnTo>
                    <a:pt x="62001" y="87833"/>
                  </a:lnTo>
                  <a:lnTo>
                    <a:pt x="62585" y="99271"/>
                  </a:lnTo>
                  <a:lnTo>
                    <a:pt x="67127" y="119133"/>
                  </a:lnTo>
                  <a:lnTo>
                    <a:pt x="71300" y="140284"/>
                  </a:lnTo>
                  <a:lnTo>
                    <a:pt x="70777" y="155587"/>
                  </a:lnTo>
                  <a:lnTo>
                    <a:pt x="79019" y="160172"/>
                  </a:lnTo>
                  <a:lnTo>
                    <a:pt x="80175" y="153149"/>
                  </a:lnTo>
                  <a:lnTo>
                    <a:pt x="80822" y="153085"/>
                  </a:lnTo>
                  <a:lnTo>
                    <a:pt x="82944" y="132832"/>
                  </a:lnTo>
                  <a:lnTo>
                    <a:pt x="82508" y="112128"/>
                  </a:lnTo>
                  <a:lnTo>
                    <a:pt x="79972" y="91510"/>
                  </a:lnTo>
                  <a:lnTo>
                    <a:pt x="75793" y="71513"/>
                  </a:lnTo>
                  <a:lnTo>
                    <a:pt x="71050" y="61322"/>
                  </a:lnTo>
                  <a:lnTo>
                    <a:pt x="64585" y="49850"/>
                  </a:lnTo>
                  <a:lnTo>
                    <a:pt x="61216" y="38230"/>
                  </a:lnTo>
                  <a:lnTo>
                    <a:pt x="65760" y="27597"/>
                  </a:lnTo>
                  <a:lnTo>
                    <a:pt x="63385" y="21932"/>
                  </a:lnTo>
                  <a:lnTo>
                    <a:pt x="58699" y="13614"/>
                  </a:lnTo>
                  <a:lnTo>
                    <a:pt x="59486" y="7518"/>
                  </a:lnTo>
                  <a:lnTo>
                    <a:pt x="76848" y="5663"/>
                  </a:lnTo>
                  <a:lnTo>
                    <a:pt x="102866" y="7354"/>
                  </a:lnTo>
                  <a:lnTo>
                    <a:pt x="128841" y="7248"/>
                  </a:lnTo>
                  <a:lnTo>
                    <a:pt x="146075" y="0"/>
                  </a:lnTo>
                  <a:close/>
                </a:path>
              </a:pathLst>
            </a:custGeom>
            <a:solidFill>
              <a:srgbClr val="164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6665302" y="2556178"/>
              <a:ext cx="146050" cy="23495"/>
            </a:xfrm>
            <a:custGeom>
              <a:avLst/>
              <a:gdLst/>
              <a:ahLst/>
              <a:cxnLst/>
              <a:rect l="l" t="t" r="r" b="b"/>
              <a:pathLst>
                <a:path w="146050" h="23494">
                  <a:moveTo>
                    <a:pt x="138036" y="0"/>
                  </a:moveTo>
                  <a:lnTo>
                    <a:pt x="109709" y="4853"/>
                  </a:lnTo>
                  <a:lnTo>
                    <a:pt x="79776" y="4656"/>
                  </a:lnTo>
                  <a:lnTo>
                    <a:pt x="50112" y="3384"/>
                  </a:lnTo>
                  <a:lnTo>
                    <a:pt x="22593" y="5016"/>
                  </a:lnTo>
                  <a:lnTo>
                    <a:pt x="13403" y="7900"/>
                  </a:lnTo>
                  <a:lnTo>
                    <a:pt x="8120" y="11931"/>
                  </a:lnTo>
                  <a:lnTo>
                    <a:pt x="4424" y="16267"/>
                  </a:lnTo>
                  <a:lnTo>
                    <a:pt x="0" y="20066"/>
                  </a:lnTo>
                  <a:lnTo>
                    <a:pt x="16723" y="22393"/>
                  </a:lnTo>
                  <a:lnTo>
                    <a:pt x="33755" y="23042"/>
                  </a:lnTo>
                  <a:lnTo>
                    <a:pt x="67767" y="22580"/>
                  </a:lnTo>
                  <a:lnTo>
                    <a:pt x="133019" y="22580"/>
                  </a:lnTo>
                  <a:lnTo>
                    <a:pt x="143306" y="16560"/>
                  </a:lnTo>
                  <a:lnTo>
                    <a:pt x="145567" y="12547"/>
                  </a:lnTo>
                  <a:lnTo>
                    <a:pt x="138341" y="12648"/>
                  </a:lnTo>
                  <a:lnTo>
                    <a:pt x="136358" y="10360"/>
                  </a:lnTo>
                  <a:lnTo>
                    <a:pt x="138036" y="0"/>
                  </a:lnTo>
                  <a:close/>
                </a:path>
              </a:pathLst>
            </a:custGeom>
            <a:solidFill>
              <a:srgbClr val="0B2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6647738" y="2214565"/>
              <a:ext cx="135890" cy="34290"/>
            </a:xfrm>
            <a:custGeom>
              <a:avLst/>
              <a:gdLst/>
              <a:ahLst/>
              <a:cxnLst/>
              <a:rect l="l" t="t" r="r" b="b"/>
              <a:pathLst>
                <a:path w="135890" h="34289">
                  <a:moveTo>
                    <a:pt x="47488" y="0"/>
                  </a:moveTo>
                  <a:lnTo>
                    <a:pt x="37642" y="1545"/>
                  </a:lnTo>
                  <a:lnTo>
                    <a:pt x="41016" y="5804"/>
                  </a:lnTo>
                  <a:lnTo>
                    <a:pt x="39409" y="8644"/>
                  </a:lnTo>
                  <a:lnTo>
                    <a:pt x="36290" y="10446"/>
                  </a:lnTo>
                  <a:lnTo>
                    <a:pt x="35128" y="11590"/>
                  </a:lnTo>
                  <a:lnTo>
                    <a:pt x="38061" y="14435"/>
                  </a:lnTo>
                  <a:lnTo>
                    <a:pt x="42329" y="11692"/>
                  </a:lnTo>
                  <a:lnTo>
                    <a:pt x="49898" y="14765"/>
                  </a:lnTo>
                  <a:lnTo>
                    <a:pt x="49758" y="16175"/>
                  </a:lnTo>
                  <a:lnTo>
                    <a:pt x="45173" y="17864"/>
                  </a:lnTo>
                  <a:lnTo>
                    <a:pt x="43624" y="18715"/>
                  </a:lnTo>
                  <a:lnTo>
                    <a:pt x="30429" y="17686"/>
                  </a:lnTo>
                  <a:lnTo>
                    <a:pt x="26352" y="17864"/>
                  </a:lnTo>
                  <a:lnTo>
                    <a:pt x="23305" y="19638"/>
                  </a:lnTo>
                  <a:lnTo>
                    <a:pt x="22286" y="21976"/>
                  </a:lnTo>
                  <a:lnTo>
                    <a:pt x="21103" y="21004"/>
                  </a:lnTo>
                  <a:lnTo>
                    <a:pt x="17564" y="12848"/>
                  </a:lnTo>
                  <a:lnTo>
                    <a:pt x="11569" y="19922"/>
                  </a:lnTo>
                  <a:lnTo>
                    <a:pt x="9728" y="23973"/>
                  </a:lnTo>
                  <a:lnTo>
                    <a:pt x="0" y="25395"/>
                  </a:lnTo>
                  <a:lnTo>
                    <a:pt x="0" y="30412"/>
                  </a:lnTo>
                  <a:lnTo>
                    <a:pt x="2514" y="32926"/>
                  </a:lnTo>
                  <a:lnTo>
                    <a:pt x="9766" y="32787"/>
                  </a:lnTo>
                  <a:lnTo>
                    <a:pt x="17678" y="28354"/>
                  </a:lnTo>
                  <a:lnTo>
                    <a:pt x="25095" y="30412"/>
                  </a:lnTo>
                  <a:lnTo>
                    <a:pt x="26619" y="24417"/>
                  </a:lnTo>
                  <a:lnTo>
                    <a:pt x="36118" y="25662"/>
                  </a:lnTo>
                  <a:lnTo>
                    <a:pt x="57735" y="24493"/>
                  </a:lnTo>
                  <a:lnTo>
                    <a:pt x="77042" y="24303"/>
                  </a:lnTo>
                  <a:lnTo>
                    <a:pt x="95156" y="26542"/>
                  </a:lnTo>
                  <a:lnTo>
                    <a:pt x="107911" y="32926"/>
                  </a:lnTo>
                  <a:lnTo>
                    <a:pt x="127990" y="32926"/>
                  </a:lnTo>
                  <a:lnTo>
                    <a:pt x="128181" y="31822"/>
                  </a:lnTo>
                  <a:lnTo>
                    <a:pt x="132524" y="33968"/>
                  </a:lnTo>
                  <a:lnTo>
                    <a:pt x="135521" y="15350"/>
                  </a:lnTo>
                  <a:lnTo>
                    <a:pt x="56464" y="17864"/>
                  </a:lnTo>
                  <a:lnTo>
                    <a:pt x="54177" y="8172"/>
                  </a:lnTo>
                  <a:lnTo>
                    <a:pt x="52092" y="2213"/>
                  </a:lnTo>
                  <a:lnTo>
                    <a:pt x="47488" y="0"/>
                  </a:lnTo>
                  <a:close/>
                </a:path>
              </a:pathLst>
            </a:custGeom>
            <a:solidFill>
              <a:srgbClr val="85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6665010" y="2174543"/>
              <a:ext cx="122555" cy="62230"/>
            </a:xfrm>
            <a:custGeom>
              <a:avLst/>
              <a:gdLst/>
              <a:ahLst/>
              <a:cxnLst/>
              <a:rect l="l" t="t" r="r" b="b"/>
              <a:pathLst>
                <a:path w="122554" h="62230">
                  <a:moveTo>
                    <a:pt x="80276" y="0"/>
                  </a:moveTo>
                  <a:lnTo>
                    <a:pt x="78092" y="165"/>
                  </a:lnTo>
                  <a:lnTo>
                    <a:pt x="68732" y="2413"/>
                  </a:lnTo>
                  <a:lnTo>
                    <a:pt x="61901" y="5761"/>
                  </a:lnTo>
                  <a:lnTo>
                    <a:pt x="66487" y="9530"/>
                  </a:lnTo>
                  <a:lnTo>
                    <a:pt x="63030" y="15227"/>
                  </a:lnTo>
                  <a:lnTo>
                    <a:pt x="79665" y="16218"/>
                  </a:lnTo>
                  <a:lnTo>
                    <a:pt x="95530" y="18534"/>
                  </a:lnTo>
                  <a:lnTo>
                    <a:pt x="99540" y="21704"/>
                  </a:lnTo>
                  <a:lnTo>
                    <a:pt x="80606" y="25260"/>
                  </a:lnTo>
                  <a:lnTo>
                    <a:pt x="66512" y="30005"/>
                  </a:lnTo>
                  <a:lnTo>
                    <a:pt x="44621" y="32770"/>
                  </a:lnTo>
                  <a:lnTo>
                    <a:pt x="25349" y="31152"/>
                  </a:lnTo>
                  <a:lnTo>
                    <a:pt x="19113" y="22745"/>
                  </a:lnTo>
                  <a:lnTo>
                    <a:pt x="47980" y="22745"/>
                  </a:lnTo>
                  <a:lnTo>
                    <a:pt x="47980" y="17729"/>
                  </a:lnTo>
                  <a:lnTo>
                    <a:pt x="30347" y="16337"/>
                  </a:lnTo>
                  <a:lnTo>
                    <a:pt x="14841" y="15765"/>
                  </a:lnTo>
                  <a:lnTo>
                    <a:pt x="7748" y="23392"/>
                  </a:lnTo>
                  <a:lnTo>
                    <a:pt x="15354" y="46596"/>
                  </a:lnTo>
                  <a:lnTo>
                    <a:pt x="292" y="50355"/>
                  </a:lnTo>
                  <a:lnTo>
                    <a:pt x="571" y="51092"/>
                  </a:lnTo>
                  <a:lnTo>
                    <a:pt x="0" y="52158"/>
                  </a:lnTo>
                  <a:lnTo>
                    <a:pt x="3831" y="61026"/>
                  </a:lnTo>
                  <a:lnTo>
                    <a:pt x="5014" y="61998"/>
                  </a:lnTo>
                  <a:lnTo>
                    <a:pt x="6033" y="59660"/>
                  </a:lnTo>
                  <a:lnTo>
                    <a:pt x="9080" y="57886"/>
                  </a:lnTo>
                  <a:lnTo>
                    <a:pt x="13157" y="57708"/>
                  </a:lnTo>
                  <a:lnTo>
                    <a:pt x="26352" y="58737"/>
                  </a:lnTo>
                  <a:lnTo>
                    <a:pt x="28130" y="57759"/>
                  </a:lnTo>
                  <a:lnTo>
                    <a:pt x="27774" y="54368"/>
                  </a:lnTo>
                  <a:lnTo>
                    <a:pt x="27901" y="52870"/>
                  </a:lnTo>
                  <a:lnTo>
                    <a:pt x="25057" y="51714"/>
                  </a:lnTo>
                  <a:lnTo>
                    <a:pt x="20789" y="54457"/>
                  </a:lnTo>
                  <a:lnTo>
                    <a:pt x="17856" y="51612"/>
                  </a:lnTo>
                  <a:lnTo>
                    <a:pt x="19018" y="50468"/>
                  </a:lnTo>
                  <a:lnTo>
                    <a:pt x="22137" y="48666"/>
                  </a:lnTo>
                  <a:lnTo>
                    <a:pt x="23744" y="45826"/>
                  </a:lnTo>
                  <a:lnTo>
                    <a:pt x="20370" y="41567"/>
                  </a:lnTo>
                  <a:lnTo>
                    <a:pt x="30216" y="40021"/>
                  </a:lnTo>
                  <a:lnTo>
                    <a:pt x="34820" y="42235"/>
                  </a:lnTo>
                  <a:lnTo>
                    <a:pt x="36905" y="48194"/>
                  </a:lnTo>
                  <a:lnTo>
                    <a:pt x="39192" y="57886"/>
                  </a:lnTo>
                  <a:lnTo>
                    <a:pt x="118249" y="55372"/>
                  </a:lnTo>
                  <a:lnTo>
                    <a:pt x="118287" y="55092"/>
                  </a:lnTo>
                  <a:lnTo>
                    <a:pt x="122135" y="55524"/>
                  </a:lnTo>
                  <a:lnTo>
                    <a:pt x="120751" y="50355"/>
                  </a:lnTo>
                  <a:lnTo>
                    <a:pt x="112782" y="43283"/>
                  </a:lnTo>
                  <a:lnTo>
                    <a:pt x="112628" y="40900"/>
                  </a:lnTo>
                  <a:lnTo>
                    <a:pt x="115909" y="40736"/>
                  </a:lnTo>
                  <a:lnTo>
                    <a:pt x="118249" y="40322"/>
                  </a:lnTo>
                  <a:lnTo>
                    <a:pt x="118794" y="34795"/>
                  </a:lnTo>
                  <a:lnTo>
                    <a:pt x="118597" y="26265"/>
                  </a:lnTo>
                  <a:lnTo>
                    <a:pt x="117597" y="17860"/>
                  </a:lnTo>
                  <a:lnTo>
                    <a:pt x="80556" y="2425"/>
                  </a:lnTo>
                  <a:lnTo>
                    <a:pt x="80276" y="0"/>
                  </a:lnTo>
                  <a:close/>
                </a:path>
              </a:pathLst>
            </a:custGeom>
            <a:solidFill>
              <a:srgbClr val="535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6684123" y="2197289"/>
              <a:ext cx="61594" cy="10160"/>
            </a:xfrm>
            <a:custGeom>
              <a:avLst/>
              <a:gdLst/>
              <a:ahLst/>
              <a:cxnLst/>
              <a:rect l="l" t="t" r="r" b="b"/>
              <a:pathLst>
                <a:path w="61595" h="10160">
                  <a:moveTo>
                    <a:pt x="28867" y="0"/>
                  </a:moveTo>
                  <a:lnTo>
                    <a:pt x="0" y="0"/>
                  </a:lnTo>
                  <a:lnTo>
                    <a:pt x="6236" y="8406"/>
                  </a:lnTo>
                  <a:lnTo>
                    <a:pt x="25507" y="10025"/>
                  </a:lnTo>
                  <a:lnTo>
                    <a:pt x="47398" y="7259"/>
                  </a:lnTo>
                  <a:lnTo>
                    <a:pt x="61493" y="2514"/>
                  </a:lnTo>
                  <a:lnTo>
                    <a:pt x="52868" y="2632"/>
                  </a:lnTo>
                  <a:lnTo>
                    <a:pt x="44575" y="1695"/>
                  </a:lnTo>
                  <a:lnTo>
                    <a:pt x="36584" y="539"/>
                  </a:lnTo>
                  <a:lnTo>
                    <a:pt x="28867" y="0"/>
                  </a:lnTo>
                  <a:close/>
                </a:path>
              </a:pathLst>
            </a:custGeom>
            <a:solidFill>
              <a:srgbClr val="9C98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6712991" y="2189669"/>
              <a:ext cx="52069" cy="10795"/>
            </a:xfrm>
            <a:custGeom>
              <a:avLst/>
              <a:gdLst/>
              <a:ahLst/>
              <a:cxnLst/>
              <a:rect l="l" t="t" r="r" b="b"/>
              <a:pathLst>
                <a:path w="52070" h="10794">
                  <a:moveTo>
                    <a:pt x="8191" y="0"/>
                  </a:moveTo>
                  <a:lnTo>
                    <a:pt x="4825" y="2412"/>
                  </a:lnTo>
                  <a:lnTo>
                    <a:pt x="0" y="2603"/>
                  </a:lnTo>
                  <a:lnTo>
                    <a:pt x="0" y="7619"/>
                  </a:lnTo>
                  <a:lnTo>
                    <a:pt x="7717" y="8159"/>
                  </a:lnTo>
                  <a:lnTo>
                    <a:pt x="15708" y="9315"/>
                  </a:lnTo>
                  <a:lnTo>
                    <a:pt x="24001" y="10252"/>
                  </a:lnTo>
                  <a:lnTo>
                    <a:pt x="32626" y="10134"/>
                  </a:lnTo>
                  <a:lnTo>
                    <a:pt x="51559" y="6579"/>
                  </a:lnTo>
                  <a:lnTo>
                    <a:pt x="47550" y="3408"/>
                  </a:lnTo>
                  <a:lnTo>
                    <a:pt x="31685" y="1092"/>
                  </a:lnTo>
                  <a:lnTo>
                    <a:pt x="15049" y="101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2A24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6714642" y="2209797"/>
              <a:ext cx="41275" cy="7620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10208" y="0"/>
                  </a:moveTo>
                  <a:lnTo>
                    <a:pt x="2108" y="39"/>
                  </a:lnTo>
                  <a:lnTo>
                    <a:pt x="0" y="356"/>
                  </a:lnTo>
                  <a:lnTo>
                    <a:pt x="1117" y="5030"/>
                  </a:lnTo>
                  <a:lnTo>
                    <a:pt x="850" y="5068"/>
                  </a:lnTo>
                  <a:lnTo>
                    <a:pt x="8872" y="6047"/>
                  </a:lnTo>
                  <a:lnTo>
                    <a:pt x="23577" y="7116"/>
                  </a:lnTo>
                  <a:lnTo>
                    <a:pt x="36958" y="6218"/>
                  </a:lnTo>
                  <a:lnTo>
                    <a:pt x="41008" y="1296"/>
                  </a:lnTo>
                  <a:lnTo>
                    <a:pt x="31879" y="1735"/>
                  </a:lnTo>
                  <a:lnTo>
                    <a:pt x="20872" y="934"/>
                  </a:lnTo>
                  <a:lnTo>
                    <a:pt x="10208" y="0"/>
                  </a:lnTo>
                  <a:close/>
                </a:path>
              </a:pathLst>
            </a:custGeom>
            <a:solidFill>
              <a:srgbClr val="8E8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6740600" y="2217368"/>
              <a:ext cx="27940" cy="11430"/>
            </a:xfrm>
            <a:custGeom>
              <a:avLst/>
              <a:gdLst/>
              <a:ahLst/>
              <a:cxnLst/>
              <a:rect l="l" t="t" r="r" b="b"/>
              <a:pathLst>
                <a:path w="27940" h="11430">
                  <a:moveTo>
                    <a:pt x="23837" y="0"/>
                  </a:moveTo>
                  <a:lnTo>
                    <a:pt x="19918" y="558"/>
                  </a:lnTo>
                  <a:lnTo>
                    <a:pt x="12295" y="2546"/>
                  </a:lnTo>
                  <a:lnTo>
                    <a:pt x="4483" y="5457"/>
                  </a:lnTo>
                  <a:lnTo>
                    <a:pt x="0" y="8788"/>
                  </a:lnTo>
                  <a:lnTo>
                    <a:pt x="9012" y="11221"/>
                  </a:lnTo>
                  <a:lnTo>
                    <a:pt x="20534" y="9209"/>
                  </a:lnTo>
                  <a:lnTo>
                    <a:pt x="27748" y="4789"/>
                  </a:lnTo>
                  <a:lnTo>
                    <a:pt x="23837" y="0"/>
                  </a:lnTo>
                  <a:close/>
                </a:path>
              </a:pathLst>
            </a:custGeom>
            <a:solidFill>
              <a:srgbClr val="85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6701129" y="2207855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8039" y="0"/>
                  </a:moveTo>
                  <a:lnTo>
                    <a:pt x="1816" y="3238"/>
                  </a:lnTo>
                  <a:lnTo>
                    <a:pt x="0" y="12928"/>
                  </a:lnTo>
                  <a:lnTo>
                    <a:pt x="12458" y="7302"/>
                  </a:lnTo>
                  <a:lnTo>
                    <a:pt x="14363" y="7010"/>
                  </a:lnTo>
                  <a:lnTo>
                    <a:pt x="13373" y="6883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8E8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6703732" y="2220581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09" h="12064">
                  <a:moveTo>
                    <a:pt x="8597" y="0"/>
                  </a:moveTo>
                  <a:lnTo>
                    <a:pt x="5486" y="1803"/>
                  </a:lnTo>
                  <a:lnTo>
                    <a:pt x="0" y="5016"/>
                  </a:lnTo>
                  <a:lnTo>
                    <a:pt x="12649" y="11531"/>
                  </a:lnTo>
                  <a:lnTo>
                    <a:pt x="15951" y="4533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9C98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6692785" y="222741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126" y="0"/>
                  </a:moveTo>
                  <a:lnTo>
                    <a:pt x="0" y="1498"/>
                  </a:lnTo>
                  <a:lnTo>
                    <a:pt x="355" y="4889"/>
                  </a:lnTo>
                  <a:lnTo>
                    <a:pt x="126" y="5016"/>
                  </a:lnTo>
                  <a:lnTo>
                    <a:pt x="4711" y="3327"/>
                  </a:lnTo>
                  <a:lnTo>
                    <a:pt x="4851" y="191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121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6675346" y="2247492"/>
              <a:ext cx="102870" cy="60325"/>
            </a:xfrm>
            <a:custGeom>
              <a:avLst/>
              <a:gdLst/>
              <a:ahLst/>
              <a:cxnLst/>
              <a:rect l="l" t="t" r="r" b="b"/>
              <a:pathLst>
                <a:path w="102870" h="60325">
                  <a:moveTo>
                    <a:pt x="100380" y="0"/>
                  </a:moveTo>
                  <a:lnTo>
                    <a:pt x="80302" y="0"/>
                  </a:lnTo>
                  <a:lnTo>
                    <a:pt x="60216" y="621"/>
                  </a:lnTo>
                  <a:lnTo>
                    <a:pt x="40174" y="1657"/>
                  </a:lnTo>
                  <a:lnTo>
                    <a:pt x="20121" y="1864"/>
                  </a:lnTo>
                  <a:lnTo>
                    <a:pt x="0" y="0"/>
                  </a:lnTo>
                  <a:lnTo>
                    <a:pt x="7182" y="10242"/>
                  </a:lnTo>
                  <a:lnTo>
                    <a:pt x="16051" y="28321"/>
                  </a:lnTo>
                  <a:lnTo>
                    <a:pt x="25051" y="47295"/>
                  </a:lnTo>
                  <a:lnTo>
                    <a:pt x="32626" y="60223"/>
                  </a:lnTo>
                  <a:lnTo>
                    <a:pt x="81439" y="58010"/>
                  </a:lnTo>
                  <a:lnTo>
                    <a:pt x="97866" y="57721"/>
                  </a:lnTo>
                  <a:lnTo>
                    <a:pt x="102268" y="44318"/>
                  </a:lnTo>
                  <a:lnTo>
                    <a:pt x="101823" y="29875"/>
                  </a:lnTo>
                  <a:lnTo>
                    <a:pt x="100028" y="14925"/>
                  </a:lnTo>
                  <a:lnTo>
                    <a:pt x="100380" y="0"/>
                  </a:lnTo>
                  <a:close/>
                </a:path>
              </a:pathLst>
            </a:custGeom>
            <a:solidFill>
              <a:srgbClr val="548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6650253" y="2242920"/>
              <a:ext cx="57785" cy="69850"/>
            </a:xfrm>
            <a:custGeom>
              <a:avLst/>
              <a:gdLst/>
              <a:ahLst/>
              <a:cxnLst/>
              <a:rect l="l" t="t" r="r" b="b"/>
              <a:pathLst>
                <a:path w="57784" h="69850">
                  <a:moveTo>
                    <a:pt x="15163" y="0"/>
                  </a:moveTo>
                  <a:lnTo>
                    <a:pt x="7251" y="4432"/>
                  </a:lnTo>
                  <a:lnTo>
                    <a:pt x="0" y="4571"/>
                  </a:lnTo>
                  <a:lnTo>
                    <a:pt x="842" y="16436"/>
                  </a:lnTo>
                  <a:lnTo>
                    <a:pt x="1737" y="40412"/>
                  </a:lnTo>
                  <a:lnTo>
                    <a:pt x="2501" y="52247"/>
                  </a:lnTo>
                  <a:lnTo>
                    <a:pt x="3022" y="57975"/>
                  </a:lnTo>
                  <a:lnTo>
                    <a:pt x="1816" y="64134"/>
                  </a:lnTo>
                  <a:lnTo>
                    <a:pt x="2501" y="69811"/>
                  </a:lnTo>
                  <a:lnTo>
                    <a:pt x="15578" y="64495"/>
                  </a:lnTo>
                  <a:lnTo>
                    <a:pt x="29802" y="63417"/>
                  </a:lnTo>
                  <a:lnTo>
                    <a:pt x="44180" y="64282"/>
                  </a:lnTo>
                  <a:lnTo>
                    <a:pt x="57721" y="64795"/>
                  </a:lnTo>
                  <a:lnTo>
                    <a:pt x="50146" y="51867"/>
                  </a:lnTo>
                  <a:lnTo>
                    <a:pt x="41146" y="32892"/>
                  </a:lnTo>
                  <a:lnTo>
                    <a:pt x="32277" y="14814"/>
                  </a:lnTo>
                  <a:lnTo>
                    <a:pt x="24942" y="4470"/>
                  </a:lnTo>
                  <a:lnTo>
                    <a:pt x="26047" y="3022"/>
                  </a:lnTo>
                  <a:lnTo>
                    <a:pt x="22580" y="2057"/>
                  </a:lnTo>
                  <a:lnTo>
                    <a:pt x="15163" y="0"/>
                  </a:lnTo>
                  <a:close/>
                </a:path>
              </a:pathLst>
            </a:custGeom>
            <a:solidFill>
              <a:srgbClr val="395B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6672832" y="2238869"/>
              <a:ext cx="83185" cy="10795"/>
            </a:xfrm>
            <a:custGeom>
              <a:avLst/>
              <a:gdLst/>
              <a:ahLst/>
              <a:cxnLst/>
              <a:rect l="l" t="t" r="r" b="b"/>
              <a:pathLst>
                <a:path w="83184" h="10794">
                  <a:moveTo>
                    <a:pt x="51947" y="0"/>
                  </a:moveTo>
                  <a:lnTo>
                    <a:pt x="32640" y="190"/>
                  </a:lnTo>
                  <a:lnTo>
                    <a:pt x="11023" y="1358"/>
                  </a:lnTo>
                  <a:lnTo>
                    <a:pt x="1523" y="114"/>
                  </a:lnTo>
                  <a:lnTo>
                    <a:pt x="0" y="6108"/>
                  </a:lnTo>
                  <a:lnTo>
                    <a:pt x="3467" y="7073"/>
                  </a:lnTo>
                  <a:lnTo>
                    <a:pt x="2362" y="8521"/>
                  </a:lnTo>
                  <a:lnTo>
                    <a:pt x="2514" y="8623"/>
                  </a:lnTo>
                  <a:lnTo>
                    <a:pt x="22635" y="10487"/>
                  </a:lnTo>
                  <a:lnTo>
                    <a:pt x="42689" y="10280"/>
                  </a:lnTo>
                  <a:lnTo>
                    <a:pt x="62731" y="9244"/>
                  </a:lnTo>
                  <a:lnTo>
                    <a:pt x="82816" y="8623"/>
                  </a:lnTo>
                  <a:lnTo>
                    <a:pt x="70061" y="2238"/>
                  </a:lnTo>
                  <a:lnTo>
                    <a:pt x="51947" y="0"/>
                  </a:lnTo>
                  <a:close/>
                </a:path>
              </a:pathLst>
            </a:custGeom>
            <a:solidFill>
              <a:srgbClr val="939D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2" name="object 512" descr=""/>
          <p:cNvSpPr/>
          <p:nvPr/>
        </p:nvSpPr>
        <p:spPr>
          <a:xfrm>
            <a:off x="6270461" y="2216910"/>
            <a:ext cx="48895" cy="20955"/>
          </a:xfrm>
          <a:custGeom>
            <a:avLst/>
            <a:gdLst/>
            <a:ahLst/>
            <a:cxnLst/>
            <a:rect l="l" t="t" r="r" b="b"/>
            <a:pathLst>
              <a:path w="48895" h="20955">
                <a:moveTo>
                  <a:pt x="31657" y="0"/>
                </a:moveTo>
                <a:lnTo>
                  <a:pt x="27949" y="533"/>
                </a:lnTo>
                <a:lnTo>
                  <a:pt x="24672" y="7353"/>
                </a:lnTo>
                <a:lnTo>
                  <a:pt x="22158" y="7988"/>
                </a:lnTo>
                <a:lnTo>
                  <a:pt x="16999" y="7087"/>
                </a:lnTo>
                <a:lnTo>
                  <a:pt x="7500" y="5681"/>
                </a:lnTo>
                <a:lnTo>
                  <a:pt x="0" y="6368"/>
                </a:lnTo>
                <a:lnTo>
                  <a:pt x="834" y="11747"/>
                </a:lnTo>
                <a:lnTo>
                  <a:pt x="3628" y="15151"/>
                </a:lnTo>
                <a:lnTo>
                  <a:pt x="15846" y="11442"/>
                </a:lnTo>
                <a:lnTo>
                  <a:pt x="19656" y="13004"/>
                </a:lnTo>
                <a:lnTo>
                  <a:pt x="27834" y="17233"/>
                </a:lnTo>
                <a:lnTo>
                  <a:pt x="30725" y="19499"/>
                </a:lnTo>
                <a:lnTo>
                  <a:pt x="35295" y="20400"/>
                </a:lnTo>
                <a:lnTo>
                  <a:pt x="48510" y="20535"/>
                </a:lnTo>
                <a:lnTo>
                  <a:pt x="46008" y="457"/>
                </a:lnTo>
                <a:lnTo>
                  <a:pt x="45170" y="546"/>
                </a:lnTo>
                <a:lnTo>
                  <a:pt x="44319" y="381"/>
                </a:lnTo>
                <a:lnTo>
                  <a:pt x="41855" y="622"/>
                </a:lnTo>
                <a:lnTo>
                  <a:pt x="40103" y="304"/>
                </a:lnTo>
                <a:lnTo>
                  <a:pt x="38477" y="457"/>
                </a:lnTo>
                <a:lnTo>
                  <a:pt x="35213" y="774"/>
                </a:lnTo>
                <a:lnTo>
                  <a:pt x="31657" y="0"/>
                </a:lnTo>
                <a:close/>
              </a:path>
            </a:pathLst>
          </a:custGeom>
          <a:solidFill>
            <a:srgbClr val="215C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3" name="object 513" descr=""/>
          <p:cNvGrpSpPr/>
          <p:nvPr/>
        </p:nvGrpSpPr>
        <p:grpSpPr>
          <a:xfrm>
            <a:off x="6218199" y="2242463"/>
            <a:ext cx="53340" cy="212090"/>
            <a:chOff x="6218199" y="2242463"/>
            <a:chExt cx="53340" cy="212090"/>
          </a:xfrm>
        </p:grpSpPr>
        <p:sp>
          <p:nvSpPr>
            <p:cNvPr id="514" name="object 514" descr=""/>
            <p:cNvSpPr/>
            <p:nvPr/>
          </p:nvSpPr>
          <p:spPr>
            <a:xfrm>
              <a:off x="6218484" y="2312732"/>
              <a:ext cx="50800" cy="142240"/>
            </a:xfrm>
            <a:custGeom>
              <a:avLst/>
              <a:gdLst/>
              <a:ahLst/>
              <a:cxnLst/>
              <a:rect l="l" t="t" r="r" b="b"/>
              <a:pathLst>
                <a:path w="50800" h="142239">
                  <a:moveTo>
                    <a:pt x="50299" y="0"/>
                  </a:moveTo>
                  <a:lnTo>
                    <a:pt x="108" y="0"/>
                  </a:lnTo>
                  <a:lnTo>
                    <a:pt x="0" y="26950"/>
                  </a:lnTo>
                  <a:lnTo>
                    <a:pt x="710" y="81017"/>
                  </a:lnTo>
                  <a:lnTo>
                    <a:pt x="108" y="107924"/>
                  </a:lnTo>
                  <a:lnTo>
                    <a:pt x="15400" y="112334"/>
                  </a:lnTo>
                  <a:lnTo>
                    <a:pt x="22999" y="124145"/>
                  </a:lnTo>
                  <a:lnTo>
                    <a:pt x="31700" y="136313"/>
                  </a:lnTo>
                  <a:lnTo>
                    <a:pt x="50299" y="141795"/>
                  </a:lnTo>
                  <a:lnTo>
                    <a:pt x="50452" y="106352"/>
                  </a:lnTo>
                  <a:lnTo>
                    <a:pt x="50017" y="35428"/>
                  </a:lnTo>
                  <a:lnTo>
                    <a:pt x="50299" y="0"/>
                  </a:lnTo>
                  <a:close/>
                </a:path>
              </a:pathLst>
            </a:custGeom>
            <a:solidFill>
              <a:srgbClr val="6A9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6218199" y="2242463"/>
              <a:ext cx="53340" cy="70485"/>
            </a:xfrm>
            <a:custGeom>
              <a:avLst/>
              <a:gdLst/>
              <a:ahLst/>
              <a:cxnLst/>
              <a:rect l="l" t="t" r="r" b="b"/>
              <a:pathLst>
                <a:path w="53339" h="70485">
                  <a:moveTo>
                    <a:pt x="17956" y="0"/>
                  </a:moveTo>
                  <a:lnTo>
                    <a:pt x="12266" y="1282"/>
                  </a:lnTo>
                  <a:lnTo>
                    <a:pt x="8456" y="4279"/>
                  </a:lnTo>
                  <a:lnTo>
                    <a:pt x="2894" y="5029"/>
                  </a:lnTo>
                  <a:lnTo>
                    <a:pt x="515" y="21148"/>
                  </a:lnTo>
                  <a:lnTo>
                    <a:pt x="0" y="37525"/>
                  </a:lnTo>
                  <a:lnTo>
                    <a:pt x="306" y="53963"/>
                  </a:lnTo>
                  <a:lnTo>
                    <a:pt x="392" y="70269"/>
                  </a:lnTo>
                  <a:lnTo>
                    <a:pt x="50582" y="70269"/>
                  </a:lnTo>
                  <a:lnTo>
                    <a:pt x="50125" y="35739"/>
                  </a:lnTo>
                  <a:lnTo>
                    <a:pt x="50707" y="17923"/>
                  </a:lnTo>
                  <a:lnTo>
                    <a:pt x="53097" y="7531"/>
                  </a:lnTo>
                  <a:lnTo>
                    <a:pt x="43677" y="7697"/>
                  </a:lnTo>
                  <a:lnTo>
                    <a:pt x="34355" y="7470"/>
                  </a:lnTo>
                  <a:lnTo>
                    <a:pt x="25618" y="5391"/>
                  </a:lnTo>
                  <a:lnTo>
                    <a:pt x="17956" y="0"/>
                  </a:lnTo>
                  <a:close/>
                </a:path>
              </a:pathLst>
            </a:custGeom>
            <a:solidFill>
              <a:srgbClr val="B4CE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6" name="object 516" descr=""/>
          <p:cNvSpPr/>
          <p:nvPr/>
        </p:nvSpPr>
        <p:spPr>
          <a:xfrm>
            <a:off x="6316471" y="2217039"/>
            <a:ext cx="45720" cy="20955"/>
          </a:xfrm>
          <a:custGeom>
            <a:avLst/>
            <a:gdLst/>
            <a:ahLst/>
            <a:cxnLst/>
            <a:rect l="l" t="t" r="r" b="b"/>
            <a:pathLst>
              <a:path w="45720" h="20955">
                <a:moveTo>
                  <a:pt x="9867" y="0"/>
                </a:moveTo>
                <a:lnTo>
                  <a:pt x="0" y="328"/>
                </a:lnTo>
                <a:lnTo>
                  <a:pt x="2501" y="20407"/>
                </a:lnTo>
                <a:lnTo>
                  <a:pt x="15577" y="19989"/>
                </a:lnTo>
                <a:lnTo>
                  <a:pt x="24847" y="18703"/>
                </a:lnTo>
                <a:lnTo>
                  <a:pt x="32984" y="16387"/>
                </a:lnTo>
                <a:lnTo>
                  <a:pt x="42659" y="12876"/>
                </a:lnTo>
                <a:lnTo>
                  <a:pt x="42252" y="10018"/>
                </a:lnTo>
                <a:lnTo>
                  <a:pt x="44488" y="10768"/>
                </a:lnTo>
                <a:lnTo>
                  <a:pt x="45161" y="10374"/>
                </a:lnTo>
                <a:lnTo>
                  <a:pt x="45161" y="328"/>
                </a:lnTo>
                <a:lnTo>
                  <a:pt x="43586" y="595"/>
                </a:lnTo>
                <a:lnTo>
                  <a:pt x="41757" y="125"/>
                </a:lnTo>
                <a:lnTo>
                  <a:pt x="40144" y="328"/>
                </a:lnTo>
                <a:lnTo>
                  <a:pt x="30441" y="828"/>
                </a:lnTo>
                <a:lnTo>
                  <a:pt x="9867" y="0"/>
                </a:lnTo>
                <a:close/>
              </a:path>
            </a:pathLst>
          </a:custGeom>
          <a:solidFill>
            <a:srgbClr val="8BA7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7" name="object 517" descr=""/>
          <p:cNvGrpSpPr/>
          <p:nvPr/>
        </p:nvGrpSpPr>
        <p:grpSpPr>
          <a:xfrm>
            <a:off x="6236157" y="2202318"/>
            <a:ext cx="254000" cy="349250"/>
            <a:chOff x="6236157" y="2202318"/>
            <a:chExt cx="254000" cy="349250"/>
          </a:xfrm>
        </p:grpSpPr>
        <p:sp>
          <p:nvSpPr>
            <p:cNvPr id="518" name="object 518" descr=""/>
            <p:cNvSpPr/>
            <p:nvPr/>
          </p:nvSpPr>
          <p:spPr>
            <a:xfrm>
              <a:off x="6273800" y="2312732"/>
              <a:ext cx="26034" cy="181610"/>
            </a:xfrm>
            <a:custGeom>
              <a:avLst/>
              <a:gdLst/>
              <a:ahLst/>
              <a:cxnLst/>
              <a:rect l="l" t="t" r="r" b="b"/>
              <a:pathLst>
                <a:path w="26035" h="181610">
                  <a:moveTo>
                    <a:pt x="25095" y="0"/>
                  </a:moveTo>
                  <a:lnTo>
                    <a:pt x="0" y="0"/>
                  </a:lnTo>
                  <a:lnTo>
                    <a:pt x="5359" y="6121"/>
                  </a:lnTo>
                  <a:lnTo>
                    <a:pt x="12915" y="1866"/>
                  </a:lnTo>
                  <a:lnTo>
                    <a:pt x="15062" y="6273"/>
                  </a:lnTo>
                  <a:lnTo>
                    <a:pt x="16701" y="29977"/>
                  </a:lnTo>
                  <a:lnTo>
                    <a:pt x="17129" y="76444"/>
                  </a:lnTo>
                  <a:lnTo>
                    <a:pt x="16523" y="122963"/>
                  </a:lnTo>
                  <a:lnTo>
                    <a:pt x="15062" y="146824"/>
                  </a:lnTo>
                  <a:lnTo>
                    <a:pt x="8515" y="152814"/>
                  </a:lnTo>
                  <a:lnTo>
                    <a:pt x="5214" y="159345"/>
                  </a:lnTo>
                  <a:lnTo>
                    <a:pt x="5016" y="170662"/>
                  </a:lnTo>
                  <a:lnTo>
                    <a:pt x="5562" y="170789"/>
                  </a:lnTo>
                  <a:lnTo>
                    <a:pt x="18681" y="177507"/>
                  </a:lnTo>
                  <a:lnTo>
                    <a:pt x="20408" y="181432"/>
                  </a:lnTo>
                  <a:lnTo>
                    <a:pt x="25095" y="180695"/>
                  </a:lnTo>
                  <a:lnTo>
                    <a:pt x="24471" y="136333"/>
                  </a:lnTo>
                  <a:lnTo>
                    <a:pt x="25539" y="45469"/>
                  </a:lnTo>
                  <a:lnTo>
                    <a:pt x="25095" y="0"/>
                  </a:lnTo>
                  <a:close/>
                </a:path>
              </a:pathLst>
            </a:custGeom>
            <a:solidFill>
              <a:srgbClr val="21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6268326" y="2246770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11761" y="0"/>
                  </a:moveTo>
                  <a:lnTo>
                    <a:pt x="5473" y="721"/>
                  </a:lnTo>
                  <a:lnTo>
                    <a:pt x="2971" y="3223"/>
                  </a:lnTo>
                  <a:lnTo>
                    <a:pt x="582" y="13615"/>
                  </a:lnTo>
                  <a:lnTo>
                    <a:pt x="0" y="31431"/>
                  </a:lnTo>
                  <a:lnTo>
                    <a:pt x="457" y="63459"/>
                  </a:lnTo>
                  <a:lnTo>
                    <a:pt x="5067" y="62215"/>
                  </a:lnTo>
                  <a:lnTo>
                    <a:pt x="4127" y="64424"/>
                  </a:lnTo>
                  <a:lnTo>
                    <a:pt x="5473" y="65961"/>
                  </a:lnTo>
                  <a:lnTo>
                    <a:pt x="30568" y="65961"/>
                  </a:lnTo>
                  <a:lnTo>
                    <a:pt x="30376" y="48423"/>
                  </a:lnTo>
                  <a:lnTo>
                    <a:pt x="30676" y="18266"/>
                  </a:lnTo>
                  <a:lnTo>
                    <a:pt x="30568" y="3223"/>
                  </a:lnTo>
                  <a:lnTo>
                    <a:pt x="25760" y="2495"/>
                  </a:lnTo>
                  <a:lnTo>
                    <a:pt x="19007" y="1005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8BA7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6315609" y="2509090"/>
              <a:ext cx="121920" cy="40005"/>
            </a:xfrm>
            <a:custGeom>
              <a:avLst/>
              <a:gdLst/>
              <a:ahLst/>
              <a:cxnLst/>
              <a:rect l="l" t="t" r="r" b="b"/>
              <a:pathLst>
                <a:path w="121920" h="40005">
                  <a:moveTo>
                    <a:pt x="27802" y="0"/>
                  </a:moveTo>
                  <a:lnTo>
                    <a:pt x="8381" y="1914"/>
                  </a:lnTo>
                  <a:lnTo>
                    <a:pt x="2364" y="6971"/>
                  </a:lnTo>
                  <a:lnTo>
                    <a:pt x="35" y="15344"/>
                  </a:lnTo>
                  <a:lnTo>
                    <a:pt x="0" y="25156"/>
                  </a:lnTo>
                  <a:lnTo>
                    <a:pt x="863" y="34528"/>
                  </a:lnTo>
                  <a:lnTo>
                    <a:pt x="10959" y="35103"/>
                  </a:lnTo>
                  <a:lnTo>
                    <a:pt x="38814" y="38782"/>
                  </a:lnTo>
                  <a:lnTo>
                    <a:pt x="52310" y="39557"/>
                  </a:lnTo>
                  <a:lnTo>
                    <a:pt x="69369" y="38946"/>
                  </a:lnTo>
                  <a:lnTo>
                    <a:pt x="86816" y="37728"/>
                  </a:lnTo>
                  <a:lnTo>
                    <a:pt x="121322" y="34528"/>
                  </a:lnTo>
                  <a:lnTo>
                    <a:pt x="115827" y="26174"/>
                  </a:lnTo>
                  <a:lnTo>
                    <a:pt x="111721" y="18135"/>
                  </a:lnTo>
                  <a:lnTo>
                    <a:pt x="108024" y="10139"/>
                  </a:lnTo>
                  <a:lnTo>
                    <a:pt x="103758" y="1914"/>
                  </a:lnTo>
                  <a:lnTo>
                    <a:pt x="81994" y="2971"/>
                  </a:lnTo>
                  <a:lnTo>
                    <a:pt x="27802" y="0"/>
                  </a:lnTo>
                  <a:close/>
                </a:path>
              </a:pathLst>
            </a:custGeom>
            <a:solidFill>
              <a:srgbClr val="0B2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6298270" y="2310230"/>
              <a:ext cx="26034" cy="233679"/>
            </a:xfrm>
            <a:custGeom>
              <a:avLst/>
              <a:gdLst/>
              <a:ahLst/>
              <a:cxnLst/>
              <a:rect l="l" t="t" r="r" b="b"/>
              <a:pathLst>
                <a:path w="26035" h="233680">
                  <a:moveTo>
                    <a:pt x="23216" y="0"/>
                  </a:moveTo>
                  <a:lnTo>
                    <a:pt x="15774" y="88"/>
                  </a:lnTo>
                  <a:lnTo>
                    <a:pt x="7481" y="1651"/>
                  </a:lnTo>
                  <a:lnTo>
                    <a:pt x="623" y="0"/>
                  </a:lnTo>
                  <a:lnTo>
                    <a:pt x="1067" y="47971"/>
                  </a:lnTo>
                  <a:lnTo>
                    <a:pt x="0" y="138835"/>
                  </a:lnTo>
                  <a:lnTo>
                    <a:pt x="737" y="186296"/>
                  </a:lnTo>
                  <a:lnTo>
                    <a:pt x="5347" y="198856"/>
                  </a:lnTo>
                  <a:lnTo>
                    <a:pt x="5639" y="202018"/>
                  </a:lnTo>
                  <a:lnTo>
                    <a:pt x="4757" y="211288"/>
                  </a:lnTo>
                  <a:lnTo>
                    <a:pt x="3247" y="219922"/>
                  </a:lnTo>
                  <a:lnTo>
                    <a:pt x="5445" y="227447"/>
                  </a:lnTo>
                  <a:lnTo>
                    <a:pt x="15685" y="233387"/>
                  </a:lnTo>
                  <a:lnTo>
                    <a:pt x="18200" y="233387"/>
                  </a:lnTo>
                  <a:lnTo>
                    <a:pt x="17337" y="224016"/>
                  </a:lnTo>
                  <a:lnTo>
                    <a:pt x="17373" y="214204"/>
                  </a:lnTo>
                  <a:lnTo>
                    <a:pt x="19702" y="205830"/>
                  </a:lnTo>
                  <a:lnTo>
                    <a:pt x="25718" y="200774"/>
                  </a:lnTo>
                  <a:lnTo>
                    <a:pt x="17844" y="201955"/>
                  </a:lnTo>
                  <a:lnTo>
                    <a:pt x="21730" y="195732"/>
                  </a:lnTo>
                  <a:lnTo>
                    <a:pt x="19724" y="185928"/>
                  </a:lnTo>
                  <a:lnTo>
                    <a:pt x="20727" y="185966"/>
                  </a:lnTo>
                  <a:lnTo>
                    <a:pt x="17494" y="144812"/>
                  </a:lnTo>
                  <a:lnTo>
                    <a:pt x="16245" y="101190"/>
                  </a:lnTo>
                  <a:lnTo>
                    <a:pt x="16599" y="57478"/>
                  </a:lnTo>
                  <a:lnTo>
                    <a:pt x="18454" y="11518"/>
                  </a:lnTo>
                  <a:lnTo>
                    <a:pt x="16803" y="6870"/>
                  </a:lnTo>
                  <a:lnTo>
                    <a:pt x="23216" y="5016"/>
                  </a:lnTo>
                  <a:lnTo>
                    <a:pt x="23216" y="0"/>
                  </a:lnTo>
                  <a:close/>
                </a:path>
              </a:pathLst>
            </a:custGeom>
            <a:solidFill>
              <a:srgbClr val="164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6268783" y="2488411"/>
              <a:ext cx="45720" cy="63500"/>
            </a:xfrm>
            <a:custGeom>
              <a:avLst/>
              <a:gdLst/>
              <a:ahLst/>
              <a:cxnLst/>
              <a:rect l="l" t="t" r="r" b="b"/>
              <a:pathLst>
                <a:path w="45720" h="63500">
                  <a:moveTo>
                    <a:pt x="20078" y="0"/>
                  </a:moveTo>
                  <a:lnTo>
                    <a:pt x="5150" y="4975"/>
                  </a:lnTo>
                  <a:lnTo>
                    <a:pt x="609" y="22067"/>
                  </a:lnTo>
                  <a:lnTo>
                    <a:pt x="783" y="43810"/>
                  </a:lnTo>
                  <a:lnTo>
                    <a:pt x="0" y="62737"/>
                  </a:lnTo>
                  <a:lnTo>
                    <a:pt x="11577" y="62784"/>
                  </a:lnTo>
                  <a:lnTo>
                    <a:pt x="20531" y="62995"/>
                  </a:lnTo>
                  <a:lnTo>
                    <a:pt x="29573" y="63077"/>
                  </a:lnTo>
                  <a:lnTo>
                    <a:pt x="40982" y="62598"/>
                  </a:lnTo>
                  <a:lnTo>
                    <a:pt x="44678" y="55244"/>
                  </a:lnTo>
                  <a:lnTo>
                    <a:pt x="45173" y="55206"/>
                  </a:lnTo>
                  <a:lnTo>
                    <a:pt x="34933" y="49266"/>
                  </a:lnTo>
                  <a:lnTo>
                    <a:pt x="32735" y="41741"/>
                  </a:lnTo>
                  <a:lnTo>
                    <a:pt x="34245" y="33107"/>
                  </a:lnTo>
                  <a:lnTo>
                    <a:pt x="35128" y="23837"/>
                  </a:lnTo>
                  <a:lnTo>
                    <a:pt x="34836" y="20675"/>
                  </a:lnTo>
                  <a:lnTo>
                    <a:pt x="30226" y="8115"/>
                  </a:lnTo>
                  <a:lnTo>
                    <a:pt x="30111" y="5016"/>
                  </a:lnTo>
                  <a:lnTo>
                    <a:pt x="25425" y="5753"/>
                  </a:lnTo>
                  <a:lnTo>
                    <a:pt x="23698" y="1828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8BA7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6321488" y="2308833"/>
              <a:ext cx="168910" cy="184785"/>
            </a:xfrm>
            <a:custGeom>
              <a:avLst/>
              <a:gdLst/>
              <a:ahLst/>
              <a:cxnLst/>
              <a:rect l="l" t="t" r="r" b="b"/>
              <a:pathLst>
                <a:path w="168910" h="184785">
                  <a:moveTo>
                    <a:pt x="166281" y="0"/>
                  </a:moveTo>
                  <a:lnTo>
                    <a:pt x="161632" y="1650"/>
                  </a:lnTo>
                  <a:lnTo>
                    <a:pt x="118332" y="177"/>
                  </a:lnTo>
                  <a:lnTo>
                    <a:pt x="78613" y="163"/>
                  </a:lnTo>
                  <a:lnTo>
                    <a:pt x="0" y="1396"/>
                  </a:lnTo>
                  <a:lnTo>
                    <a:pt x="834" y="49638"/>
                  </a:lnTo>
                  <a:lnTo>
                    <a:pt x="2224" y="96561"/>
                  </a:lnTo>
                  <a:lnTo>
                    <a:pt x="2502" y="142955"/>
                  </a:lnTo>
                  <a:lnTo>
                    <a:pt x="0" y="184594"/>
                  </a:lnTo>
                  <a:lnTo>
                    <a:pt x="92849" y="183349"/>
                  </a:lnTo>
                  <a:lnTo>
                    <a:pt x="87053" y="132382"/>
                  </a:lnTo>
                  <a:lnTo>
                    <a:pt x="99347" y="83793"/>
                  </a:lnTo>
                  <a:lnTo>
                    <a:pt x="127216" y="42001"/>
                  </a:lnTo>
                  <a:lnTo>
                    <a:pt x="168148" y="11429"/>
                  </a:lnTo>
                  <a:lnTo>
                    <a:pt x="168351" y="9842"/>
                  </a:lnTo>
                  <a:lnTo>
                    <a:pt x="167741" y="7518"/>
                  </a:lnTo>
                  <a:lnTo>
                    <a:pt x="168148" y="6413"/>
                  </a:lnTo>
                  <a:lnTo>
                    <a:pt x="166281" y="0"/>
                  </a:lnTo>
                  <a:close/>
                </a:path>
              </a:pathLst>
            </a:custGeom>
            <a:solidFill>
              <a:srgbClr val="21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6316116" y="2498457"/>
              <a:ext cx="103505" cy="13970"/>
            </a:xfrm>
            <a:custGeom>
              <a:avLst/>
              <a:gdLst/>
              <a:ahLst/>
              <a:cxnLst/>
              <a:rect l="l" t="t" r="r" b="b"/>
              <a:pathLst>
                <a:path w="103504" h="13969">
                  <a:moveTo>
                    <a:pt x="96964" y="0"/>
                  </a:moveTo>
                  <a:lnTo>
                    <a:pt x="82331" y="46"/>
                  </a:lnTo>
                  <a:lnTo>
                    <a:pt x="53187" y="2055"/>
                  </a:lnTo>
                  <a:lnTo>
                    <a:pt x="22405" y="3662"/>
                  </a:lnTo>
                  <a:lnTo>
                    <a:pt x="2857" y="2501"/>
                  </a:lnTo>
                  <a:lnTo>
                    <a:pt x="3886" y="7505"/>
                  </a:lnTo>
                  <a:lnTo>
                    <a:pt x="0" y="13728"/>
                  </a:lnTo>
                  <a:lnTo>
                    <a:pt x="7873" y="12547"/>
                  </a:lnTo>
                  <a:lnTo>
                    <a:pt x="27295" y="10633"/>
                  </a:lnTo>
                  <a:lnTo>
                    <a:pt x="54000" y="11976"/>
                  </a:lnTo>
                  <a:lnTo>
                    <a:pt x="81486" y="13604"/>
                  </a:lnTo>
                  <a:lnTo>
                    <a:pt x="103250" y="12547"/>
                  </a:lnTo>
                  <a:lnTo>
                    <a:pt x="100723" y="8178"/>
                  </a:lnTo>
                  <a:lnTo>
                    <a:pt x="101117" y="2298"/>
                  </a:lnTo>
                  <a:lnTo>
                    <a:pt x="96964" y="0"/>
                  </a:lnTo>
                  <a:close/>
                </a:path>
              </a:pathLst>
            </a:custGeom>
            <a:solidFill>
              <a:srgbClr val="4882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6314516" y="2315246"/>
              <a:ext cx="9525" cy="180975"/>
            </a:xfrm>
            <a:custGeom>
              <a:avLst/>
              <a:gdLst/>
              <a:ahLst/>
              <a:cxnLst/>
              <a:rect l="l" t="t" r="r" b="b"/>
              <a:pathLst>
                <a:path w="9525" h="180975">
                  <a:moveTo>
                    <a:pt x="6970" y="0"/>
                  </a:moveTo>
                  <a:lnTo>
                    <a:pt x="557" y="1854"/>
                  </a:lnTo>
                  <a:lnTo>
                    <a:pt x="2208" y="6502"/>
                  </a:lnTo>
                  <a:lnTo>
                    <a:pt x="353" y="52461"/>
                  </a:lnTo>
                  <a:lnTo>
                    <a:pt x="0" y="96173"/>
                  </a:lnTo>
                  <a:lnTo>
                    <a:pt x="1248" y="139795"/>
                  </a:lnTo>
                  <a:lnTo>
                    <a:pt x="4456" y="180695"/>
                  </a:lnTo>
                  <a:lnTo>
                    <a:pt x="6640" y="180962"/>
                  </a:lnTo>
                  <a:lnTo>
                    <a:pt x="6970" y="178180"/>
                  </a:lnTo>
                  <a:lnTo>
                    <a:pt x="9472" y="136542"/>
                  </a:lnTo>
                  <a:lnTo>
                    <a:pt x="9194" y="90147"/>
                  </a:lnTo>
                  <a:lnTo>
                    <a:pt x="7804" y="4322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rgbClr val="509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6361633" y="2202318"/>
              <a:ext cx="75565" cy="35560"/>
            </a:xfrm>
            <a:custGeom>
              <a:avLst/>
              <a:gdLst/>
              <a:ahLst/>
              <a:cxnLst/>
              <a:rect l="l" t="t" r="r" b="b"/>
              <a:pathLst>
                <a:path w="75564" h="35560">
                  <a:moveTo>
                    <a:pt x="20078" y="0"/>
                  </a:moveTo>
                  <a:lnTo>
                    <a:pt x="18935" y="4216"/>
                  </a:lnTo>
                  <a:lnTo>
                    <a:pt x="14452" y="3835"/>
                  </a:lnTo>
                  <a:lnTo>
                    <a:pt x="16319" y="10033"/>
                  </a:lnTo>
                  <a:lnTo>
                    <a:pt x="7759" y="4724"/>
                  </a:lnTo>
                  <a:lnTo>
                    <a:pt x="3124" y="14528"/>
                  </a:lnTo>
                  <a:lnTo>
                    <a:pt x="0" y="15049"/>
                  </a:lnTo>
                  <a:lnTo>
                    <a:pt x="0" y="17564"/>
                  </a:lnTo>
                  <a:lnTo>
                    <a:pt x="13290" y="17577"/>
                  </a:lnTo>
                  <a:lnTo>
                    <a:pt x="13801" y="23636"/>
                  </a:lnTo>
                  <a:lnTo>
                    <a:pt x="6286" y="35128"/>
                  </a:lnTo>
                  <a:lnTo>
                    <a:pt x="23381" y="34380"/>
                  </a:lnTo>
                  <a:lnTo>
                    <a:pt x="43068" y="35544"/>
                  </a:lnTo>
                  <a:lnTo>
                    <a:pt x="61618" y="34617"/>
                  </a:lnTo>
                  <a:lnTo>
                    <a:pt x="75298" y="27597"/>
                  </a:lnTo>
                  <a:lnTo>
                    <a:pt x="74777" y="27228"/>
                  </a:lnTo>
                  <a:lnTo>
                    <a:pt x="74218" y="17678"/>
                  </a:lnTo>
                  <a:lnTo>
                    <a:pt x="72783" y="15049"/>
                  </a:lnTo>
                  <a:lnTo>
                    <a:pt x="69180" y="13185"/>
                  </a:lnTo>
                  <a:lnTo>
                    <a:pt x="64160" y="9537"/>
                  </a:lnTo>
                  <a:lnTo>
                    <a:pt x="57806" y="5509"/>
                  </a:lnTo>
                  <a:lnTo>
                    <a:pt x="50203" y="2501"/>
                  </a:lnTo>
                  <a:lnTo>
                    <a:pt x="43704" y="1648"/>
                  </a:lnTo>
                  <a:lnTo>
                    <a:pt x="27269" y="946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535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6380150" y="2221496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1772" y="3721"/>
                  </a:moveTo>
                  <a:lnTo>
                    <a:pt x="11379" y="0"/>
                  </a:lnTo>
                  <a:lnTo>
                    <a:pt x="4914" y="1117"/>
                  </a:lnTo>
                  <a:lnTo>
                    <a:pt x="2819" y="889"/>
                  </a:lnTo>
                  <a:lnTo>
                    <a:pt x="279" y="5156"/>
                  </a:lnTo>
                  <a:lnTo>
                    <a:pt x="11772" y="3721"/>
                  </a:lnTo>
                  <a:close/>
                </a:path>
                <a:path w="17145" h="13335">
                  <a:moveTo>
                    <a:pt x="16624" y="9677"/>
                  </a:moveTo>
                  <a:lnTo>
                    <a:pt x="11912" y="7048"/>
                  </a:lnTo>
                  <a:lnTo>
                    <a:pt x="5549" y="8966"/>
                  </a:lnTo>
                  <a:lnTo>
                    <a:pt x="317" y="8420"/>
                  </a:lnTo>
                  <a:lnTo>
                    <a:pt x="0" y="13309"/>
                  </a:lnTo>
                  <a:lnTo>
                    <a:pt x="16624" y="10820"/>
                  </a:lnTo>
                  <a:lnTo>
                    <a:pt x="16624" y="9677"/>
                  </a:lnTo>
                  <a:close/>
                </a:path>
              </a:pathLst>
            </a:custGeom>
            <a:solidFill>
              <a:srgbClr val="9C98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6236157" y="2239191"/>
              <a:ext cx="38100" cy="11430"/>
            </a:xfrm>
            <a:custGeom>
              <a:avLst/>
              <a:gdLst/>
              <a:ahLst/>
              <a:cxnLst/>
              <a:rect l="l" t="t" r="r" b="b"/>
              <a:pathLst>
                <a:path w="38100" h="11430">
                  <a:moveTo>
                    <a:pt x="21469" y="0"/>
                  </a:moveTo>
                  <a:lnTo>
                    <a:pt x="9249" y="1351"/>
                  </a:lnTo>
                  <a:lnTo>
                    <a:pt x="0" y="3271"/>
                  </a:lnTo>
                  <a:lnTo>
                    <a:pt x="7662" y="8663"/>
                  </a:lnTo>
                  <a:lnTo>
                    <a:pt x="16398" y="10742"/>
                  </a:lnTo>
                  <a:lnTo>
                    <a:pt x="25721" y="10969"/>
                  </a:lnTo>
                  <a:lnTo>
                    <a:pt x="35140" y="10802"/>
                  </a:lnTo>
                  <a:lnTo>
                    <a:pt x="37642" y="8301"/>
                  </a:lnTo>
                  <a:lnTo>
                    <a:pt x="32364" y="1541"/>
                  </a:lnTo>
                  <a:lnTo>
                    <a:pt x="21469" y="0"/>
                  </a:lnTo>
                  <a:close/>
                </a:path>
              </a:pathLst>
            </a:custGeom>
            <a:solidFill>
              <a:srgbClr val="E1E3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6358725" y="2224911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1607" y="0"/>
                  </a:moveTo>
                  <a:lnTo>
                    <a:pt x="6095" y="660"/>
                  </a:lnTo>
                  <a:lnTo>
                    <a:pt x="2235" y="2895"/>
                  </a:lnTo>
                  <a:lnTo>
                    <a:pt x="0" y="2146"/>
                  </a:lnTo>
                  <a:lnTo>
                    <a:pt x="406" y="5003"/>
                  </a:lnTo>
                  <a:lnTo>
                    <a:pt x="2920" y="4089"/>
                  </a:lnTo>
                  <a:lnTo>
                    <a:pt x="8420" y="5626"/>
                  </a:lnTo>
                  <a:lnTo>
                    <a:pt x="11696" y="500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53514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0" name="object 530" descr=""/>
          <p:cNvGrpSpPr/>
          <p:nvPr/>
        </p:nvGrpSpPr>
        <p:grpSpPr>
          <a:xfrm>
            <a:off x="6317996" y="2300184"/>
            <a:ext cx="405765" cy="310515"/>
            <a:chOff x="6317996" y="2300184"/>
            <a:chExt cx="405765" cy="310515"/>
          </a:xfrm>
        </p:grpSpPr>
        <p:sp>
          <p:nvSpPr>
            <p:cNvPr id="531" name="object 531" descr=""/>
            <p:cNvSpPr/>
            <p:nvPr/>
          </p:nvSpPr>
          <p:spPr>
            <a:xfrm>
              <a:off x="6552374" y="2463316"/>
              <a:ext cx="168910" cy="147320"/>
            </a:xfrm>
            <a:custGeom>
              <a:avLst/>
              <a:gdLst/>
              <a:ahLst/>
              <a:cxnLst/>
              <a:rect l="l" t="t" r="r" b="b"/>
              <a:pathLst>
                <a:path w="168909" h="147319">
                  <a:moveTo>
                    <a:pt x="168148" y="0"/>
                  </a:moveTo>
                  <a:lnTo>
                    <a:pt x="164028" y="4962"/>
                  </a:lnTo>
                  <a:lnTo>
                    <a:pt x="162753" y="9551"/>
                  </a:lnTo>
                  <a:lnTo>
                    <a:pt x="162293" y="15010"/>
                  </a:lnTo>
                  <a:lnTo>
                    <a:pt x="160616" y="22580"/>
                  </a:lnTo>
                  <a:lnTo>
                    <a:pt x="153166" y="39535"/>
                  </a:lnTo>
                  <a:lnTo>
                    <a:pt x="150628" y="32154"/>
                  </a:lnTo>
                  <a:lnTo>
                    <a:pt x="149319" y="14970"/>
                  </a:lnTo>
                  <a:lnTo>
                    <a:pt x="145554" y="2514"/>
                  </a:lnTo>
                  <a:lnTo>
                    <a:pt x="137649" y="43688"/>
                  </a:lnTo>
                  <a:lnTo>
                    <a:pt x="118079" y="80030"/>
                  </a:lnTo>
                  <a:lnTo>
                    <a:pt x="88406" y="108354"/>
                  </a:lnTo>
                  <a:lnTo>
                    <a:pt x="50190" y="125476"/>
                  </a:lnTo>
                  <a:lnTo>
                    <a:pt x="58978" y="138036"/>
                  </a:lnTo>
                  <a:lnTo>
                    <a:pt x="0" y="145554"/>
                  </a:lnTo>
                  <a:lnTo>
                    <a:pt x="10475" y="146476"/>
                  </a:lnTo>
                  <a:lnTo>
                    <a:pt x="20088" y="146945"/>
                  </a:lnTo>
                  <a:lnTo>
                    <a:pt x="61234" y="140551"/>
                  </a:lnTo>
                  <a:lnTo>
                    <a:pt x="112928" y="112928"/>
                  </a:lnTo>
                  <a:lnTo>
                    <a:pt x="121048" y="104794"/>
                  </a:lnTo>
                  <a:lnTo>
                    <a:pt x="126331" y="100762"/>
                  </a:lnTo>
                  <a:lnTo>
                    <a:pt x="135521" y="97878"/>
                  </a:lnTo>
                  <a:lnTo>
                    <a:pt x="150552" y="75554"/>
                  </a:lnTo>
                  <a:lnTo>
                    <a:pt x="162359" y="51735"/>
                  </a:lnTo>
                  <a:lnTo>
                    <a:pt x="168904" y="26518"/>
                  </a:lnTo>
                  <a:lnTo>
                    <a:pt x="168148" y="0"/>
                  </a:lnTo>
                  <a:close/>
                </a:path>
              </a:pathLst>
            </a:custGeom>
            <a:solidFill>
              <a:srgbClr val="2C3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6431913" y="2516021"/>
              <a:ext cx="179705" cy="93345"/>
            </a:xfrm>
            <a:custGeom>
              <a:avLst/>
              <a:gdLst/>
              <a:ahLst/>
              <a:cxnLst/>
              <a:rect l="l" t="t" r="r" b="b"/>
              <a:pathLst>
                <a:path w="179704" h="93344">
                  <a:moveTo>
                    <a:pt x="15049" y="0"/>
                  </a:moveTo>
                  <a:lnTo>
                    <a:pt x="10183" y="2360"/>
                  </a:lnTo>
                  <a:lnTo>
                    <a:pt x="6819" y="5456"/>
                  </a:lnTo>
                  <a:lnTo>
                    <a:pt x="3808" y="6449"/>
                  </a:lnTo>
                  <a:lnTo>
                    <a:pt x="0" y="2501"/>
                  </a:lnTo>
                  <a:lnTo>
                    <a:pt x="4955" y="13104"/>
                  </a:lnTo>
                  <a:lnTo>
                    <a:pt x="10306" y="22939"/>
                  </a:lnTo>
                  <a:lnTo>
                    <a:pt x="14894" y="31969"/>
                  </a:lnTo>
                  <a:lnTo>
                    <a:pt x="17564" y="40157"/>
                  </a:lnTo>
                  <a:lnTo>
                    <a:pt x="17564" y="42659"/>
                  </a:lnTo>
                  <a:lnTo>
                    <a:pt x="20810" y="45385"/>
                  </a:lnTo>
                  <a:lnTo>
                    <a:pt x="26371" y="51127"/>
                  </a:lnTo>
                  <a:lnTo>
                    <a:pt x="30665" y="57025"/>
                  </a:lnTo>
                  <a:lnTo>
                    <a:pt x="30111" y="60223"/>
                  </a:lnTo>
                  <a:lnTo>
                    <a:pt x="45938" y="65392"/>
                  </a:lnTo>
                  <a:lnTo>
                    <a:pt x="80682" y="83470"/>
                  </a:lnTo>
                  <a:lnTo>
                    <a:pt x="100380" y="90347"/>
                  </a:lnTo>
                  <a:lnTo>
                    <a:pt x="107073" y="91846"/>
                  </a:lnTo>
                  <a:lnTo>
                    <a:pt x="113639" y="92202"/>
                  </a:lnTo>
                  <a:lnTo>
                    <a:pt x="120459" y="92849"/>
                  </a:lnTo>
                  <a:lnTo>
                    <a:pt x="179438" y="85331"/>
                  </a:lnTo>
                  <a:lnTo>
                    <a:pt x="170649" y="72771"/>
                  </a:lnTo>
                  <a:lnTo>
                    <a:pt x="142915" y="77095"/>
                  </a:lnTo>
                  <a:lnTo>
                    <a:pt x="113103" y="76296"/>
                  </a:lnTo>
                  <a:lnTo>
                    <a:pt x="62738" y="52705"/>
                  </a:lnTo>
                  <a:lnTo>
                    <a:pt x="23713" y="14880"/>
                  </a:lnTo>
                  <a:lnTo>
                    <a:pt x="15049" y="0"/>
                  </a:lnTo>
                  <a:close/>
                </a:path>
              </a:pathLst>
            </a:custGeom>
            <a:solidFill>
              <a:srgbClr val="4D5D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6630174" y="2315246"/>
              <a:ext cx="93980" cy="170815"/>
            </a:xfrm>
            <a:custGeom>
              <a:avLst/>
              <a:gdLst/>
              <a:ahLst/>
              <a:cxnLst/>
              <a:rect l="l" t="t" r="r" b="b"/>
              <a:pathLst>
                <a:path w="93979" h="170814">
                  <a:moveTo>
                    <a:pt x="0" y="0"/>
                  </a:moveTo>
                  <a:lnTo>
                    <a:pt x="0" y="7531"/>
                  </a:lnTo>
                  <a:lnTo>
                    <a:pt x="28072" y="24598"/>
                  </a:lnTo>
                  <a:lnTo>
                    <a:pt x="50719" y="47102"/>
                  </a:lnTo>
                  <a:lnTo>
                    <a:pt x="68081" y="74291"/>
                  </a:lnTo>
                  <a:lnTo>
                    <a:pt x="80302" y="105409"/>
                  </a:lnTo>
                  <a:lnTo>
                    <a:pt x="83520" y="123706"/>
                  </a:lnTo>
                  <a:lnTo>
                    <a:pt x="82978" y="138930"/>
                  </a:lnTo>
                  <a:lnTo>
                    <a:pt x="81727" y="153703"/>
                  </a:lnTo>
                  <a:lnTo>
                    <a:pt x="82816" y="170649"/>
                  </a:lnTo>
                  <a:lnTo>
                    <a:pt x="84493" y="163080"/>
                  </a:lnTo>
                  <a:lnTo>
                    <a:pt x="84953" y="157621"/>
                  </a:lnTo>
                  <a:lnTo>
                    <a:pt x="86227" y="153031"/>
                  </a:lnTo>
                  <a:lnTo>
                    <a:pt x="90474" y="147954"/>
                  </a:lnTo>
                  <a:lnTo>
                    <a:pt x="90004" y="145110"/>
                  </a:lnTo>
                  <a:lnTo>
                    <a:pt x="92849" y="145554"/>
                  </a:lnTo>
                  <a:lnTo>
                    <a:pt x="93373" y="130251"/>
                  </a:lnTo>
                  <a:lnTo>
                    <a:pt x="89200" y="109100"/>
                  </a:lnTo>
                  <a:lnTo>
                    <a:pt x="84657" y="89238"/>
                  </a:lnTo>
                  <a:lnTo>
                    <a:pt x="84074" y="77800"/>
                  </a:lnTo>
                  <a:lnTo>
                    <a:pt x="84226" y="77520"/>
                  </a:lnTo>
                  <a:lnTo>
                    <a:pt x="85382" y="86842"/>
                  </a:lnTo>
                  <a:lnTo>
                    <a:pt x="90347" y="79057"/>
                  </a:lnTo>
                  <a:lnTo>
                    <a:pt x="78101" y="59239"/>
                  </a:lnTo>
                  <a:lnTo>
                    <a:pt x="55959" y="38793"/>
                  </a:lnTo>
                  <a:lnTo>
                    <a:pt x="34069" y="19969"/>
                  </a:lnTo>
                  <a:lnTo>
                    <a:pt x="22580" y="5016"/>
                  </a:lnTo>
                  <a:lnTo>
                    <a:pt x="15316" y="7873"/>
                  </a:lnTo>
                  <a:lnTo>
                    <a:pt x="8115" y="3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9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6494653" y="2360420"/>
              <a:ext cx="203835" cy="233045"/>
            </a:xfrm>
            <a:custGeom>
              <a:avLst/>
              <a:gdLst/>
              <a:ahLst/>
              <a:cxnLst/>
              <a:rect l="l" t="t" r="r" b="b"/>
              <a:pathLst>
                <a:path w="203834" h="233044">
                  <a:moveTo>
                    <a:pt x="155600" y="0"/>
                  </a:moveTo>
                  <a:lnTo>
                    <a:pt x="181779" y="32465"/>
                  </a:lnTo>
                  <a:lnTo>
                    <a:pt x="195761" y="70455"/>
                  </a:lnTo>
                  <a:lnTo>
                    <a:pt x="198052" y="110615"/>
                  </a:lnTo>
                  <a:lnTo>
                    <a:pt x="189154" y="149590"/>
                  </a:lnTo>
                  <a:lnTo>
                    <a:pt x="169574" y="184027"/>
                  </a:lnTo>
                  <a:lnTo>
                    <a:pt x="139815" y="210571"/>
                  </a:lnTo>
                  <a:lnTo>
                    <a:pt x="100380" y="225869"/>
                  </a:lnTo>
                  <a:lnTo>
                    <a:pt x="74103" y="228625"/>
                  </a:lnTo>
                  <a:lnTo>
                    <a:pt x="48309" y="226641"/>
                  </a:lnTo>
                  <a:lnTo>
                    <a:pt x="23455" y="219879"/>
                  </a:lnTo>
                  <a:lnTo>
                    <a:pt x="0" y="208305"/>
                  </a:lnTo>
                  <a:lnTo>
                    <a:pt x="22347" y="224319"/>
                  </a:lnTo>
                  <a:lnTo>
                    <a:pt x="50365" y="231897"/>
                  </a:lnTo>
                  <a:lnTo>
                    <a:pt x="80177" y="232695"/>
                  </a:lnTo>
                  <a:lnTo>
                    <a:pt x="107911" y="228371"/>
                  </a:lnTo>
                  <a:lnTo>
                    <a:pt x="146127" y="211250"/>
                  </a:lnTo>
                  <a:lnTo>
                    <a:pt x="175801" y="182926"/>
                  </a:lnTo>
                  <a:lnTo>
                    <a:pt x="195371" y="146584"/>
                  </a:lnTo>
                  <a:lnTo>
                    <a:pt x="203276" y="105409"/>
                  </a:lnTo>
                  <a:lnTo>
                    <a:pt x="203367" y="96988"/>
                  </a:lnTo>
                  <a:lnTo>
                    <a:pt x="202987" y="89025"/>
                  </a:lnTo>
                  <a:lnTo>
                    <a:pt x="194766" y="51218"/>
                  </a:lnTo>
                  <a:lnTo>
                    <a:pt x="172152" y="14871"/>
                  </a:lnTo>
                  <a:lnTo>
                    <a:pt x="155600" y="0"/>
                  </a:lnTo>
                  <a:close/>
                </a:path>
              </a:pathLst>
            </a:custGeom>
            <a:solidFill>
              <a:srgbClr val="808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6695427" y="2416952"/>
              <a:ext cx="18415" cy="86360"/>
            </a:xfrm>
            <a:custGeom>
              <a:avLst/>
              <a:gdLst/>
              <a:ahLst/>
              <a:cxnLst/>
              <a:rect l="l" t="t" r="r" b="b"/>
              <a:pathLst>
                <a:path w="18415" h="86360">
                  <a:moveTo>
                    <a:pt x="4895" y="0"/>
                  </a:moveTo>
                  <a:lnTo>
                    <a:pt x="3652" y="3644"/>
                  </a:lnTo>
                  <a:lnTo>
                    <a:pt x="4346" y="10455"/>
                  </a:lnTo>
                  <a:lnTo>
                    <a:pt x="0" y="16252"/>
                  </a:lnTo>
                  <a:lnTo>
                    <a:pt x="1351" y="24566"/>
                  </a:lnTo>
                  <a:lnTo>
                    <a:pt x="2212" y="32493"/>
                  </a:lnTo>
                  <a:lnTo>
                    <a:pt x="2593" y="40456"/>
                  </a:lnTo>
                  <a:lnTo>
                    <a:pt x="2501" y="48878"/>
                  </a:lnTo>
                  <a:lnTo>
                    <a:pt x="6266" y="61334"/>
                  </a:lnTo>
                  <a:lnTo>
                    <a:pt x="7575" y="78518"/>
                  </a:lnTo>
                  <a:lnTo>
                    <a:pt x="10113" y="85899"/>
                  </a:lnTo>
                  <a:lnTo>
                    <a:pt x="17564" y="68944"/>
                  </a:lnTo>
                  <a:lnTo>
                    <a:pt x="16474" y="51997"/>
                  </a:lnTo>
                  <a:lnTo>
                    <a:pt x="17726" y="37224"/>
                  </a:lnTo>
                  <a:lnTo>
                    <a:pt x="18267" y="22000"/>
                  </a:lnTo>
                  <a:lnTo>
                    <a:pt x="15049" y="3704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3D4C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6434006" y="2342856"/>
              <a:ext cx="171450" cy="246379"/>
            </a:xfrm>
            <a:custGeom>
              <a:avLst/>
              <a:gdLst/>
              <a:ahLst/>
              <a:cxnLst/>
              <a:rect l="l" t="t" r="r" b="b"/>
              <a:pathLst>
                <a:path w="171450" h="246380">
                  <a:moveTo>
                    <a:pt x="73193" y="0"/>
                  </a:moveTo>
                  <a:lnTo>
                    <a:pt x="31207" y="30610"/>
                  </a:lnTo>
                  <a:lnTo>
                    <a:pt x="6446" y="73113"/>
                  </a:lnTo>
                  <a:lnTo>
                    <a:pt x="0" y="122351"/>
                  </a:lnTo>
                  <a:lnTo>
                    <a:pt x="12956" y="173164"/>
                  </a:lnTo>
                  <a:lnTo>
                    <a:pt x="46659" y="215553"/>
                  </a:lnTo>
                  <a:lnTo>
                    <a:pt x="84100" y="237443"/>
                  </a:lnTo>
                  <a:lnTo>
                    <a:pt x="134749" y="246189"/>
                  </a:lnTo>
                  <a:lnTo>
                    <a:pt x="161026" y="243433"/>
                  </a:lnTo>
                  <a:lnTo>
                    <a:pt x="161513" y="237952"/>
                  </a:lnTo>
                  <a:lnTo>
                    <a:pt x="169012" y="236716"/>
                  </a:lnTo>
                  <a:lnTo>
                    <a:pt x="171071" y="230886"/>
                  </a:lnTo>
                  <a:lnTo>
                    <a:pt x="131019" y="234882"/>
                  </a:lnTo>
                  <a:lnTo>
                    <a:pt x="91652" y="227036"/>
                  </a:lnTo>
                  <a:lnTo>
                    <a:pt x="56857" y="207624"/>
                  </a:lnTo>
                  <a:lnTo>
                    <a:pt x="30521" y="176923"/>
                  </a:lnTo>
                  <a:lnTo>
                    <a:pt x="13588" y="129289"/>
                  </a:lnTo>
                  <a:lnTo>
                    <a:pt x="12490" y="103557"/>
                  </a:lnTo>
                  <a:lnTo>
                    <a:pt x="20488" y="82816"/>
                  </a:lnTo>
                  <a:lnTo>
                    <a:pt x="24027" y="70827"/>
                  </a:lnTo>
                  <a:lnTo>
                    <a:pt x="29139" y="60051"/>
                  </a:lnTo>
                  <a:lnTo>
                    <a:pt x="35572" y="49991"/>
                  </a:lnTo>
                  <a:lnTo>
                    <a:pt x="47539" y="34594"/>
                  </a:lnTo>
                  <a:lnTo>
                    <a:pt x="51730" y="28676"/>
                  </a:lnTo>
                  <a:lnTo>
                    <a:pt x="58130" y="25095"/>
                  </a:lnTo>
                  <a:lnTo>
                    <a:pt x="60010" y="22352"/>
                  </a:lnTo>
                  <a:lnTo>
                    <a:pt x="63261" y="19075"/>
                  </a:lnTo>
                  <a:lnTo>
                    <a:pt x="68595" y="10147"/>
                  </a:lnTo>
                  <a:lnTo>
                    <a:pt x="73205" y="5854"/>
                  </a:lnTo>
                  <a:lnTo>
                    <a:pt x="73193" y="0"/>
                  </a:lnTo>
                  <a:close/>
                </a:path>
              </a:pathLst>
            </a:custGeom>
            <a:solidFill>
              <a:srgbClr val="393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6419604" y="2317507"/>
              <a:ext cx="107950" cy="205104"/>
            </a:xfrm>
            <a:custGeom>
              <a:avLst/>
              <a:gdLst/>
              <a:ahLst/>
              <a:cxnLst/>
              <a:rect l="l" t="t" r="r" b="b"/>
              <a:pathLst>
                <a:path w="107950" h="205105">
                  <a:moveTo>
                    <a:pt x="98378" y="0"/>
                  </a:moveTo>
                  <a:lnTo>
                    <a:pt x="51990" y="24465"/>
                  </a:lnTo>
                  <a:lnTo>
                    <a:pt x="20240" y="59649"/>
                  </a:lnTo>
                  <a:lnTo>
                    <a:pt x="2776" y="102803"/>
                  </a:lnTo>
                  <a:lnTo>
                    <a:pt x="0" y="150926"/>
                  </a:lnTo>
                  <a:lnTo>
                    <a:pt x="12310" y="201015"/>
                  </a:lnTo>
                  <a:lnTo>
                    <a:pt x="16119" y="204962"/>
                  </a:lnTo>
                  <a:lnTo>
                    <a:pt x="19130" y="203969"/>
                  </a:lnTo>
                  <a:lnTo>
                    <a:pt x="22493" y="200874"/>
                  </a:lnTo>
                  <a:lnTo>
                    <a:pt x="27359" y="198513"/>
                  </a:lnTo>
                  <a:lnTo>
                    <a:pt x="14402" y="147700"/>
                  </a:lnTo>
                  <a:lnTo>
                    <a:pt x="20849" y="98463"/>
                  </a:lnTo>
                  <a:lnTo>
                    <a:pt x="45610" y="55960"/>
                  </a:lnTo>
                  <a:lnTo>
                    <a:pt x="87596" y="25349"/>
                  </a:lnTo>
                  <a:lnTo>
                    <a:pt x="99432" y="19723"/>
                  </a:lnTo>
                  <a:lnTo>
                    <a:pt x="107674" y="17818"/>
                  </a:lnTo>
                  <a:lnTo>
                    <a:pt x="100143" y="253"/>
                  </a:lnTo>
                  <a:lnTo>
                    <a:pt x="99381" y="482"/>
                  </a:lnTo>
                  <a:lnTo>
                    <a:pt x="98378" y="0"/>
                  </a:lnTo>
                  <a:close/>
                </a:path>
              </a:pathLst>
            </a:custGeom>
            <a:solidFill>
              <a:srgbClr val="616F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6317996" y="2310230"/>
              <a:ext cx="199390" cy="246379"/>
            </a:xfrm>
            <a:custGeom>
              <a:avLst/>
              <a:gdLst/>
              <a:ahLst/>
              <a:cxnLst/>
              <a:rect l="l" t="t" r="r" b="b"/>
              <a:pathLst>
                <a:path w="199390" h="246380">
                  <a:moveTo>
                    <a:pt x="196735" y="0"/>
                  </a:moveTo>
                  <a:lnTo>
                    <a:pt x="130708" y="40604"/>
                  </a:lnTo>
                  <a:lnTo>
                    <a:pt x="102839" y="82396"/>
                  </a:lnTo>
                  <a:lnTo>
                    <a:pt x="90546" y="130985"/>
                  </a:lnTo>
                  <a:lnTo>
                    <a:pt x="96342" y="181952"/>
                  </a:lnTo>
                  <a:lnTo>
                    <a:pt x="3492" y="183197"/>
                  </a:lnTo>
                  <a:lnTo>
                    <a:pt x="3162" y="185978"/>
                  </a:lnTo>
                  <a:lnTo>
                    <a:pt x="977" y="185712"/>
                  </a:lnTo>
                  <a:lnTo>
                    <a:pt x="1003" y="185966"/>
                  </a:lnTo>
                  <a:lnTo>
                    <a:pt x="0" y="185928"/>
                  </a:lnTo>
                  <a:lnTo>
                    <a:pt x="977" y="190728"/>
                  </a:lnTo>
                  <a:lnTo>
                    <a:pt x="20525" y="191889"/>
                  </a:lnTo>
                  <a:lnTo>
                    <a:pt x="51307" y="190282"/>
                  </a:lnTo>
                  <a:lnTo>
                    <a:pt x="80452" y="188272"/>
                  </a:lnTo>
                  <a:lnTo>
                    <a:pt x="95084" y="188226"/>
                  </a:lnTo>
                  <a:lnTo>
                    <a:pt x="99237" y="190525"/>
                  </a:lnTo>
                  <a:lnTo>
                    <a:pt x="98844" y="196405"/>
                  </a:lnTo>
                  <a:lnTo>
                    <a:pt x="101371" y="200774"/>
                  </a:lnTo>
                  <a:lnTo>
                    <a:pt x="105637" y="208999"/>
                  </a:lnTo>
                  <a:lnTo>
                    <a:pt x="109334" y="216995"/>
                  </a:lnTo>
                  <a:lnTo>
                    <a:pt x="113440" y="225034"/>
                  </a:lnTo>
                  <a:lnTo>
                    <a:pt x="118935" y="233387"/>
                  </a:lnTo>
                  <a:lnTo>
                    <a:pt x="126174" y="243255"/>
                  </a:lnTo>
                  <a:lnTo>
                    <a:pt x="131483" y="245948"/>
                  </a:lnTo>
                  <a:lnTo>
                    <a:pt x="128813" y="237760"/>
                  </a:lnTo>
                  <a:lnTo>
                    <a:pt x="124225" y="228730"/>
                  </a:lnTo>
                  <a:lnTo>
                    <a:pt x="118874" y="218894"/>
                  </a:lnTo>
                  <a:lnTo>
                    <a:pt x="113918" y="208292"/>
                  </a:lnTo>
                  <a:lnTo>
                    <a:pt x="101608" y="158203"/>
                  </a:lnTo>
                  <a:lnTo>
                    <a:pt x="104385" y="110081"/>
                  </a:lnTo>
                  <a:lnTo>
                    <a:pt x="121848" y="66926"/>
                  </a:lnTo>
                  <a:lnTo>
                    <a:pt x="153599" y="31742"/>
                  </a:lnTo>
                  <a:lnTo>
                    <a:pt x="199237" y="7531"/>
                  </a:lnTo>
                  <a:lnTo>
                    <a:pt x="196735" y="0"/>
                  </a:lnTo>
                  <a:close/>
                </a:path>
              </a:pathLst>
            </a:custGeom>
            <a:solidFill>
              <a:srgbClr val="B6BA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6519748" y="2308058"/>
              <a:ext cx="191135" cy="125730"/>
            </a:xfrm>
            <a:custGeom>
              <a:avLst/>
              <a:gdLst/>
              <a:ahLst/>
              <a:cxnLst/>
              <a:rect l="l" t="t" r="r" b="b"/>
              <a:pathLst>
                <a:path w="191134" h="125730">
                  <a:moveTo>
                    <a:pt x="55537" y="0"/>
                  </a:moveTo>
                  <a:lnTo>
                    <a:pt x="29494" y="2178"/>
                  </a:lnTo>
                  <a:lnTo>
                    <a:pt x="0" y="9702"/>
                  </a:lnTo>
                  <a:lnTo>
                    <a:pt x="7531" y="27266"/>
                  </a:lnTo>
                  <a:lnTo>
                    <a:pt x="41663" y="22183"/>
                  </a:lnTo>
                  <a:lnTo>
                    <a:pt x="72251" y="24250"/>
                  </a:lnTo>
                  <a:lnTo>
                    <a:pt x="130505" y="52362"/>
                  </a:lnTo>
                  <a:lnTo>
                    <a:pt x="160121" y="84291"/>
                  </a:lnTo>
                  <a:lnTo>
                    <a:pt x="175679" y="125145"/>
                  </a:lnTo>
                  <a:lnTo>
                    <a:pt x="180025" y="119349"/>
                  </a:lnTo>
                  <a:lnTo>
                    <a:pt x="179331" y="112537"/>
                  </a:lnTo>
                  <a:lnTo>
                    <a:pt x="180574" y="108893"/>
                  </a:lnTo>
                  <a:lnTo>
                    <a:pt x="190728" y="112598"/>
                  </a:lnTo>
                  <a:lnTo>
                    <a:pt x="178508" y="81479"/>
                  </a:lnTo>
                  <a:lnTo>
                    <a:pt x="161145" y="54290"/>
                  </a:lnTo>
                  <a:lnTo>
                    <a:pt x="138498" y="31786"/>
                  </a:lnTo>
                  <a:lnTo>
                    <a:pt x="110426" y="14719"/>
                  </a:lnTo>
                  <a:lnTo>
                    <a:pt x="81417" y="3927"/>
                  </a:lnTo>
                  <a:lnTo>
                    <a:pt x="55537" y="0"/>
                  </a:lnTo>
                  <a:close/>
                </a:path>
              </a:pathLst>
            </a:custGeom>
            <a:solidFill>
              <a:srgbClr val="4D5D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6514731" y="2300184"/>
              <a:ext cx="115570" cy="22860"/>
            </a:xfrm>
            <a:custGeom>
              <a:avLst/>
              <a:gdLst/>
              <a:ahLst/>
              <a:cxnLst/>
              <a:rect l="l" t="t" r="r" b="b"/>
              <a:pathLst>
                <a:path w="115570" h="22860">
                  <a:moveTo>
                    <a:pt x="90347" y="0"/>
                  </a:moveTo>
                  <a:lnTo>
                    <a:pt x="66901" y="1526"/>
                  </a:lnTo>
                  <a:lnTo>
                    <a:pt x="45069" y="2689"/>
                  </a:lnTo>
                  <a:lnTo>
                    <a:pt x="23289" y="5018"/>
                  </a:lnTo>
                  <a:lnTo>
                    <a:pt x="0" y="10045"/>
                  </a:lnTo>
                  <a:lnTo>
                    <a:pt x="2501" y="17576"/>
                  </a:lnTo>
                  <a:lnTo>
                    <a:pt x="3251" y="17322"/>
                  </a:lnTo>
                  <a:lnTo>
                    <a:pt x="4254" y="17805"/>
                  </a:lnTo>
                  <a:lnTo>
                    <a:pt x="34511" y="10052"/>
                  </a:lnTo>
                  <a:lnTo>
                    <a:pt x="60553" y="7873"/>
                  </a:lnTo>
                  <a:lnTo>
                    <a:pt x="86433" y="11801"/>
                  </a:lnTo>
                  <a:lnTo>
                    <a:pt x="115443" y="22593"/>
                  </a:lnTo>
                  <a:lnTo>
                    <a:pt x="115443" y="15062"/>
                  </a:lnTo>
                  <a:lnTo>
                    <a:pt x="109309" y="12447"/>
                  </a:lnTo>
                  <a:lnTo>
                    <a:pt x="101823" y="8826"/>
                  </a:lnTo>
                  <a:lnTo>
                    <a:pt x="94874" y="4557"/>
                  </a:lnTo>
                  <a:lnTo>
                    <a:pt x="90347" y="0"/>
                  </a:lnTo>
                  <a:close/>
                </a:path>
              </a:pathLst>
            </a:custGeom>
            <a:solidFill>
              <a:srgbClr val="9497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6499669" y="2330241"/>
              <a:ext cx="193040" cy="256540"/>
            </a:xfrm>
            <a:custGeom>
              <a:avLst/>
              <a:gdLst/>
              <a:ahLst/>
              <a:cxnLst/>
              <a:rect l="l" t="t" r="r" b="b"/>
              <a:pathLst>
                <a:path w="193040" h="256539">
                  <a:moveTo>
                    <a:pt x="61742" y="0"/>
                  </a:moveTo>
                  <a:lnTo>
                    <a:pt x="27609" y="5083"/>
                  </a:lnTo>
                  <a:lnTo>
                    <a:pt x="19367" y="6988"/>
                  </a:lnTo>
                  <a:lnTo>
                    <a:pt x="7531" y="12614"/>
                  </a:lnTo>
                  <a:lnTo>
                    <a:pt x="7543" y="18469"/>
                  </a:lnTo>
                  <a:lnTo>
                    <a:pt x="2933" y="22761"/>
                  </a:lnTo>
                  <a:lnTo>
                    <a:pt x="0" y="27664"/>
                  </a:lnTo>
                  <a:lnTo>
                    <a:pt x="17335" y="22304"/>
                  </a:lnTo>
                  <a:lnTo>
                    <a:pt x="33243" y="18975"/>
                  </a:lnTo>
                  <a:lnTo>
                    <a:pt x="49468" y="17482"/>
                  </a:lnTo>
                  <a:lnTo>
                    <a:pt x="69443" y="17580"/>
                  </a:lnTo>
                  <a:lnTo>
                    <a:pt x="75730" y="17999"/>
                  </a:lnTo>
                  <a:lnTo>
                    <a:pt x="78320" y="16691"/>
                  </a:lnTo>
                  <a:lnTo>
                    <a:pt x="118332" y="28162"/>
                  </a:lnTo>
                  <a:lnTo>
                    <a:pt x="138036" y="50257"/>
                  </a:lnTo>
                  <a:lnTo>
                    <a:pt x="144607" y="56891"/>
                  </a:lnTo>
                  <a:lnTo>
                    <a:pt x="150383" y="64465"/>
                  </a:lnTo>
                  <a:lnTo>
                    <a:pt x="160997" y="80953"/>
                  </a:lnTo>
                  <a:lnTo>
                    <a:pt x="166712" y="79073"/>
                  </a:lnTo>
                  <a:lnTo>
                    <a:pt x="168147" y="81626"/>
                  </a:lnTo>
                  <a:lnTo>
                    <a:pt x="169628" y="86686"/>
                  </a:lnTo>
                  <a:lnTo>
                    <a:pt x="175679" y="111738"/>
                  </a:lnTo>
                  <a:lnTo>
                    <a:pt x="176102" y="120288"/>
                  </a:lnTo>
                  <a:lnTo>
                    <a:pt x="175836" y="128922"/>
                  </a:lnTo>
                  <a:lnTo>
                    <a:pt x="174548" y="137436"/>
                  </a:lnTo>
                  <a:lnTo>
                    <a:pt x="171907" y="145621"/>
                  </a:lnTo>
                  <a:lnTo>
                    <a:pt x="165633" y="115510"/>
                  </a:lnTo>
                  <a:lnTo>
                    <a:pt x="164538" y="121468"/>
                  </a:lnTo>
                  <a:lnTo>
                    <a:pt x="162496" y="128091"/>
                  </a:lnTo>
                  <a:lnTo>
                    <a:pt x="156578" y="145507"/>
                  </a:lnTo>
                  <a:lnTo>
                    <a:pt x="153085" y="153152"/>
                  </a:lnTo>
                  <a:lnTo>
                    <a:pt x="158813" y="157132"/>
                  </a:lnTo>
                  <a:lnTo>
                    <a:pt x="154519" y="165810"/>
                  </a:lnTo>
                  <a:lnTo>
                    <a:pt x="149508" y="175060"/>
                  </a:lnTo>
                  <a:lnTo>
                    <a:pt x="153085" y="180762"/>
                  </a:lnTo>
                  <a:lnTo>
                    <a:pt x="157100" y="173657"/>
                  </a:lnTo>
                  <a:lnTo>
                    <a:pt x="160683" y="166067"/>
                  </a:lnTo>
                  <a:lnTo>
                    <a:pt x="166890" y="150638"/>
                  </a:lnTo>
                  <a:lnTo>
                    <a:pt x="163131" y="169459"/>
                  </a:lnTo>
                  <a:lnTo>
                    <a:pt x="173164" y="170716"/>
                  </a:lnTo>
                  <a:lnTo>
                    <a:pt x="178098" y="153765"/>
                  </a:lnTo>
                  <a:lnTo>
                    <a:pt x="180520" y="136811"/>
                  </a:lnTo>
                  <a:lnTo>
                    <a:pt x="181147" y="119557"/>
                  </a:lnTo>
                  <a:lnTo>
                    <a:pt x="180695" y="101705"/>
                  </a:lnTo>
                  <a:lnTo>
                    <a:pt x="170649" y="74095"/>
                  </a:lnTo>
                  <a:lnTo>
                    <a:pt x="185088" y="111620"/>
                  </a:lnTo>
                  <a:lnTo>
                    <a:pt x="183815" y="152985"/>
                  </a:lnTo>
                  <a:lnTo>
                    <a:pt x="168798" y="192527"/>
                  </a:lnTo>
                  <a:lnTo>
                    <a:pt x="142006" y="224586"/>
                  </a:lnTo>
                  <a:lnTo>
                    <a:pt x="105409" y="243500"/>
                  </a:lnTo>
                  <a:lnTo>
                    <a:pt x="103351" y="249331"/>
                  </a:lnTo>
                  <a:lnTo>
                    <a:pt x="95851" y="250567"/>
                  </a:lnTo>
                  <a:lnTo>
                    <a:pt x="95364" y="256048"/>
                  </a:lnTo>
                  <a:lnTo>
                    <a:pt x="134798" y="240750"/>
                  </a:lnTo>
                  <a:lnTo>
                    <a:pt x="164557" y="214206"/>
                  </a:lnTo>
                  <a:lnTo>
                    <a:pt x="184138" y="179769"/>
                  </a:lnTo>
                  <a:lnTo>
                    <a:pt x="193035" y="140794"/>
                  </a:lnTo>
                  <a:lnTo>
                    <a:pt x="190745" y="100634"/>
                  </a:lnTo>
                  <a:lnTo>
                    <a:pt x="176762" y="62644"/>
                  </a:lnTo>
                  <a:lnTo>
                    <a:pt x="150583" y="30178"/>
                  </a:lnTo>
                  <a:lnTo>
                    <a:pt x="121301" y="11916"/>
                  </a:lnTo>
                  <a:lnTo>
                    <a:pt x="92330" y="2067"/>
                  </a:lnTo>
                  <a:lnTo>
                    <a:pt x="61742" y="0"/>
                  </a:lnTo>
                  <a:close/>
                </a:path>
              </a:pathLst>
            </a:custGeom>
            <a:solidFill>
              <a:srgbClr val="2519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2" name="object 5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6497" y="2346933"/>
              <a:ext cx="238260" cy="230806"/>
            </a:xfrm>
            <a:prstGeom prst="rect">
              <a:avLst/>
            </a:prstGeom>
          </p:spPr>
        </p:pic>
      </p:grpSp>
      <p:sp>
        <p:nvSpPr>
          <p:cNvPr id="543" name="object 543" descr=""/>
          <p:cNvSpPr/>
          <p:nvPr/>
        </p:nvSpPr>
        <p:spPr>
          <a:xfrm>
            <a:off x="384289" y="377479"/>
            <a:ext cx="3241040" cy="227329"/>
          </a:xfrm>
          <a:custGeom>
            <a:avLst/>
            <a:gdLst/>
            <a:ahLst/>
            <a:cxnLst/>
            <a:rect l="l" t="t" r="r" b="b"/>
            <a:pathLst>
              <a:path w="3241040" h="227329">
                <a:moveTo>
                  <a:pt x="3128746" y="0"/>
                </a:moveTo>
                <a:lnTo>
                  <a:pt x="111912" y="0"/>
                </a:lnTo>
                <a:lnTo>
                  <a:pt x="68354" y="8794"/>
                </a:lnTo>
                <a:lnTo>
                  <a:pt x="32781" y="32777"/>
                </a:lnTo>
                <a:lnTo>
                  <a:pt x="8795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5" y="158700"/>
                </a:lnTo>
                <a:lnTo>
                  <a:pt x="32781" y="194273"/>
                </a:lnTo>
                <a:lnTo>
                  <a:pt x="68354" y="218256"/>
                </a:lnTo>
                <a:lnTo>
                  <a:pt x="111912" y="227050"/>
                </a:lnTo>
                <a:lnTo>
                  <a:pt x="3128746" y="227050"/>
                </a:lnTo>
                <a:lnTo>
                  <a:pt x="3172309" y="218256"/>
                </a:lnTo>
                <a:lnTo>
                  <a:pt x="3207881" y="194273"/>
                </a:lnTo>
                <a:lnTo>
                  <a:pt x="3231864" y="158700"/>
                </a:lnTo>
                <a:lnTo>
                  <a:pt x="3240659" y="115138"/>
                </a:lnTo>
                <a:lnTo>
                  <a:pt x="3240659" y="111912"/>
                </a:lnTo>
                <a:lnTo>
                  <a:pt x="3231864" y="68349"/>
                </a:lnTo>
                <a:lnTo>
                  <a:pt x="3207881" y="32777"/>
                </a:lnTo>
                <a:lnTo>
                  <a:pt x="3172309" y="8794"/>
                </a:lnTo>
                <a:lnTo>
                  <a:pt x="3128746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44" name="object 544" descr=""/>
          <p:cNvGrpSpPr/>
          <p:nvPr/>
        </p:nvGrpSpPr>
        <p:grpSpPr>
          <a:xfrm>
            <a:off x="3801897" y="1212380"/>
            <a:ext cx="186690" cy="83820"/>
            <a:chOff x="3801897" y="1212380"/>
            <a:chExt cx="186690" cy="83820"/>
          </a:xfrm>
        </p:grpSpPr>
        <p:pic>
          <p:nvPicPr>
            <p:cNvPr id="545" name="object 54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09923" y="1212380"/>
              <a:ext cx="78447" cy="70661"/>
            </a:xfrm>
            <a:prstGeom prst="rect">
              <a:avLst/>
            </a:prstGeom>
          </p:spPr>
        </p:pic>
        <p:pic>
          <p:nvPicPr>
            <p:cNvPr id="546" name="object 5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1897" y="1230946"/>
              <a:ext cx="77509" cy="64960"/>
            </a:xfrm>
            <a:prstGeom prst="rect">
              <a:avLst/>
            </a:prstGeom>
          </p:spPr>
        </p:pic>
      </p:grpSp>
      <p:pic>
        <p:nvPicPr>
          <p:cNvPr id="547" name="object 54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64453" y="1176310"/>
            <a:ext cx="164379" cy="136347"/>
          </a:xfrm>
          <a:prstGeom prst="rect">
            <a:avLst/>
          </a:prstGeom>
        </p:spPr>
      </p:pic>
      <p:grpSp>
        <p:nvGrpSpPr>
          <p:cNvPr id="548" name="object 548" descr=""/>
          <p:cNvGrpSpPr/>
          <p:nvPr/>
        </p:nvGrpSpPr>
        <p:grpSpPr>
          <a:xfrm>
            <a:off x="4124680" y="436866"/>
            <a:ext cx="121920" cy="514350"/>
            <a:chOff x="4124680" y="436866"/>
            <a:chExt cx="121920" cy="514350"/>
          </a:xfrm>
        </p:grpSpPr>
        <p:pic>
          <p:nvPicPr>
            <p:cNvPr id="549" name="object 5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41406" y="436866"/>
              <a:ext cx="104689" cy="135192"/>
            </a:xfrm>
            <a:prstGeom prst="rect">
              <a:avLst/>
            </a:prstGeom>
          </p:spPr>
        </p:pic>
        <p:pic>
          <p:nvPicPr>
            <p:cNvPr id="550" name="object 5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24680" y="592526"/>
              <a:ext cx="77650" cy="358280"/>
            </a:xfrm>
            <a:prstGeom prst="rect">
              <a:avLst/>
            </a:prstGeom>
          </p:spPr>
        </p:pic>
      </p:grpSp>
      <p:grpSp>
        <p:nvGrpSpPr>
          <p:cNvPr id="551" name="object 551" descr=""/>
          <p:cNvGrpSpPr/>
          <p:nvPr/>
        </p:nvGrpSpPr>
        <p:grpSpPr>
          <a:xfrm>
            <a:off x="3795471" y="1265033"/>
            <a:ext cx="960755" cy="624205"/>
            <a:chOff x="3795471" y="1265033"/>
            <a:chExt cx="960755" cy="624205"/>
          </a:xfrm>
        </p:grpSpPr>
        <p:sp>
          <p:nvSpPr>
            <p:cNvPr id="552" name="object 552" descr=""/>
            <p:cNvSpPr/>
            <p:nvPr/>
          </p:nvSpPr>
          <p:spPr>
            <a:xfrm>
              <a:off x="3795471" y="1333193"/>
              <a:ext cx="959485" cy="501650"/>
            </a:xfrm>
            <a:custGeom>
              <a:avLst/>
              <a:gdLst/>
              <a:ahLst/>
              <a:cxnLst/>
              <a:rect l="l" t="t" r="r" b="b"/>
              <a:pathLst>
                <a:path w="959485" h="501650">
                  <a:moveTo>
                    <a:pt x="958697" y="0"/>
                  </a:moveTo>
                  <a:lnTo>
                    <a:pt x="0" y="2578"/>
                  </a:lnTo>
                  <a:lnTo>
                    <a:pt x="234696" y="217335"/>
                  </a:lnTo>
                  <a:lnTo>
                    <a:pt x="270447" y="251232"/>
                  </a:lnTo>
                  <a:lnTo>
                    <a:pt x="305683" y="285704"/>
                  </a:lnTo>
                  <a:lnTo>
                    <a:pt x="375636" y="355209"/>
                  </a:lnTo>
                  <a:lnTo>
                    <a:pt x="410870" y="389661"/>
                  </a:lnTo>
                  <a:lnTo>
                    <a:pt x="436016" y="412609"/>
                  </a:lnTo>
                  <a:lnTo>
                    <a:pt x="462759" y="435884"/>
                  </a:lnTo>
                  <a:lnTo>
                    <a:pt x="488955" y="459514"/>
                  </a:lnTo>
                  <a:lnTo>
                    <a:pt x="514083" y="485368"/>
                  </a:lnTo>
                  <a:lnTo>
                    <a:pt x="519341" y="489864"/>
                  </a:lnTo>
                  <a:lnTo>
                    <a:pt x="520026" y="496900"/>
                  </a:lnTo>
                  <a:lnTo>
                    <a:pt x="510781" y="499503"/>
                  </a:lnTo>
                  <a:lnTo>
                    <a:pt x="515683" y="501535"/>
                  </a:lnTo>
                  <a:lnTo>
                    <a:pt x="581343" y="426713"/>
                  </a:lnTo>
                  <a:lnTo>
                    <a:pt x="616248" y="387657"/>
                  </a:lnTo>
                  <a:lnTo>
                    <a:pt x="651947" y="348794"/>
                  </a:lnTo>
                  <a:lnTo>
                    <a:pt x="687996" y="311094"/>
                  </a:lnTo>
                  <a:lnTo>
                    <a:pt x="723952" y="275524"/>
                  </a:lnTo>
                  <a:lnTo>
                    <a:pt x="759371" y="243052"/>
                  </a:lnTo>
                  <a:lnTo>
                    <a:pt x="797423" y="211903"/>
                  </a:lnTo>
                  <a:lnTo>
                    <a:pt x="837600" y="182069"/>
                  </a:lnTo>
                  <a:lnTo>
                    <a:pt x="919713" y="123974"/>
                  </a:lnTo>
                  <a:lnTo>
                    <a:pt x="959345" y="94526"/>
                  </a:lnTo>
                  <a:lnTo>
                    <a:pt x="9586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3795471" y="1335772"/>
              <a:ext cx="520065" cy="553085"/>
            </a:xfrm>
            <a:custGeom>
              <a:avLst/>
              <a:gdLst/>
              <a:ahLst/>
              <a:cxnLst/>
              <a:rect l="l" t="t" r="r" b="b"/>
              <a:pathLst>
                <a:path w="520064" h="553085">
                  <a:moveTo>
                    <a:pt x="0" y="0"/>
                  </a:moveTo>
                  <a:lnTo>
                    <a:pt x="0" y="84226"/>
                  </a:lnTo>
                  <a:lnTo>
                    <a:pt x="467448" y="552970"/>
                  </a:lnTo>
                  <a:lnTo>
                    <a:pt x="476162" y="545908"/>
                  </a:lnTo>
                  <a:lnTo>
                    <a:pt x="491056" y="528959"/>
                  </a:lnTo>
                  <a:lnTo>
                    <a:pt x="515683" y="498957"/>
                  </a:lnTo>
                  <a:lnTo>
                    <a:pt x="510781" y="496925"/>
                  </a:lnTo>
                  <a:lnTo>
                    <a:pt x="520026" y="494322"/>
                  </a:lnTo>
                  <a:lnTo>
                    <a:pt x="519341" y="487286"/>
                  </a:lnTo>
                  <a:lnTo>
                    <a:pt x="514083" y="482790"/>
                  </a:lnTo>
                  <a:lnTo>
                    <a:pt x="488955" y="456936"/>
                  </a:lnTo>
                  <a:lnTo>
                    <a:pt x="462759" y="433306"/>
                  </a:lnTo>
                  <a:lnTo>
                    <a:pt x="436016" y="410031"/>
                  </a:lnTo>
                  <a:lnTo>
                    <a:pt x="410870" y="387083"/>
                  </a:lnTo>
                  <a:lnTo>
                    <a:pt x="375636" y="352631"/>
                  </a:lnTo>
                  <a:lnTo>
                    <a:pt x="305683" y="283126"/>
                  </a:lnTo>
                  <a:lnTo>
                    <a:pt x="270447" y="248654"/>
                  </a:lnTo>
                  <a:lnTo>
                    <a:pt x="234696" y="214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4026001" y="1306194"/>
              <a:ext cx="386080" cy="6350"/>
            </a:xfrm>
            <a:custGeom>
              <a:avLst/>
              <a:gdLst/>
              <a:ahLst/>
              <a:cxnLst/>
              <a:rect l="l" t="t" r="r" b="b"/>
              <a:pathLst>
                <a:path w="386079" h="6350">
                  <a:moveTo>
                    <a:pt x="385457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90271" y="5080"/>
                  </a:lnTo>
                  <a:lnTo>
                    <a:pt x="90271" y="6350"/>
                  </a:lnTo>
                  <a:lnTo>
                    <a:pt x="385457" y="6350"/>
                  </a:lnTo>
                  <a:lnTo>
                    <a:pt x="385457" y="5080"/>
                  </a:lnTo>
                  <a:lnTo>
                    <a:pt x="385457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3796106" y="1265033"/>
              <a:ext cx="960119" cy="66040"/>
            </a:xfrm>
            <a:custGeom>
              <a:avLst/>
              <a:gdLst/>
              <a:ahLst/>
              <a:cxnLst/>
              <a:rect l="l" t="t" r="r" b="b"/>
              <a:pathLst>
                <a:path w="960120" h="66040">
                  <a:moveTo>
                    <a:pt x="189687" y="0"/>
                  </a:moveTo>
                  <a:lnTo>
                    <a:pt x="186169" y="2578"/>
                  </a:lnTo>
                  <a:lnTo>
                    <a:pt x="182460" y="9550"/>
                  </a:lnTo>
                  <a:lnTo>
                    <a:pt x="178752" y="11582"/>
                  </a:lnTo>
                  <a:lnTo>
                    <a:pt x="172007" y="13379"/>
                  </a:lnTo>
                  <a:lnTo>
                    <a:pt x="163271" y="14281"/>
                  </a:lnTo>
                  <a:lnTo>
                    <a:pt x="155363" y="15440"/>
                  </a:lnTo>
                  <a:lnTo>
                    <a:pt x="151104" y="18008"/>
                  </a:lnTo>
                  <a:lnTo>
                    <a:pt x="150501" y="24400"/>
                  </a:lnTo>
                  <a:lnTo>
                    <a:pt x="150810" y="32831"/>
                  </a:lnTo>
                  <a:lnTo>
                    <a:pt x="149499" y="41245"/>
                  </a:lnTo>
                  <a:lnTo>
                    <a:pt x="144030" y="47586"/>
                  </a:lnTo>
                  <a:lnTo>
                    <a:pt x="121922" y="46567"/>
                  </a:lnTo>
                  <a:lnTo>
                    <a:pt x="61372" y="49385"/>
                  </a:lnTo>
                  <a:lnTo>
                    <a:pt x="42443" y="47586"/>
                  </a:lnTo>
                  <a:lnTo>
                    <a:pt x="37058" y="45339"/>
                  </a:lnTo>
                  <a:lnTo>
                    <a:pt x="40919" y="28092"/>
                  </a:lnTo>
                  <a:lnTo>
                    <a:pt x="43091" y="25082"/>
                  </a:lnTo>
                  <a:lnTo>
                    <a:pt x="48348" y="22249"/>
                  </a:lnTo>
                  <a:lnTo>
                    <a:pt x="55673" y="20794"/>
                  </a:lnTo>
                  <a:lnTo>
                    <a:pt x="61850" y="18108"/>
                  </a:lnTo>
                  <a:lnTo>
                    <a:pt x="63665" y="11582"/>
                  </a:lnTo>
                  <a:lnTo>
                    <a:pt x="62699" y="11772"/>
                  </a:lnTo>
                  <a:lnTo>
                    <a:pt x="62014" y="12407"/>
                  </a:lnTo>
                  <a:lnTo>
                    <a:pt x="60820" y="12992"/>
                  </a:lnTo>
                  <a:lnTo>
                    <a:pt x="60794" y="16751"/>
                  </a:lnTo>
                  <a:lnTo>
                    <a:pt x="57873" y="18008"/>
                  </a:lnTo>
                  <a:lnTo>
                    <a:pt x="49717" y="19240"/>
                  </a:lnTo>
                  <a:lnTo>
                    <a:pt x="42781" y="18764"/>
                  </a:lnTo>
                  <a:lnTo>
                    <a:pt x="38248" y="21126"/>
                  </a:lnTo>
                  <a:lnTo>
                    <a:pt x="37299" y="30873"/>
                  </a:lnTo>
                  <a:lnTo>
                    <a:pt x="34035" y="26543"/>
                  </a:lnTo>
                  <a:lnTo>
                    <a:pt x="26301" y="22174"/>
                  </a:lnTo>
                  <a:lnTo>
                    <a:pt x="25082" y="16725"/>
                  </a:lnTo>
                  <a:lnTo>
                    <a:pt x="24498" y="16852"/>
                  </a:lnTo>
                  <a:lnTo>
                    <a:pt x="22669" y="17843"/>
                  </a:lnTo>
                  <a:lnTo>
                    <a:pt x="21945" y="18567"/>
                  </a:lnTo>
                  <a:lnTo>
                    <a:pt x="21170" y="20637"/>
                  </a:lnTo>
                  <a:lnTo>
                    <a:pt x="19938" y="21221"/>
                  </a:lnTo>
                  <a:lnTo>
                    <a:pt x="27028" y="24694"/>
                  </a:lnTo>
                  <a:lnTo>
                    <a:pt x="32515" y="30910"/>
                  </a:lnTo>
                  <a:lnTo>
                    <a:pt x="34930" y="38389"/>
                  </a:lnTo>
                  <a:lnTo>
                    <a:pt x="32804" y="45656"/>
                  </a:lnTo>
                  <a:lnTo>
                    <a:pt x="27199" y="47572"/>
                  </a:lnTo>
                  <a:lnTo>
                    <a:pt x="17430" y="47783"/>
                  </a:lnTo>
                  <a:lnTo>
                    <a:pt x="7147" y="47413"/>
                  </a:lnTo>
                  <a:lnTo>
                    <a:pt x="0" y="47586"/>
                  </a:lnTo>
                  <a:lnTo>
                    <a:pt x="0" y="65595"/>
                  </a:lnTo>
                  <a:lnTo>
                    <a:pt x="956779" y="65595"/>
                  </a:lnTo>
                  <a:lnTo>
                    <a:pt x="959738" y="64274"/>
                  </a:lnTo>
                  <a:lnTo>
                    <a:pt x="959738" y="48907"/>
                  </a:lnTo>
                  <a:lnTo>
                    <a:pt x="956779" y="47586"/>
                  </a:lnTo>
                  <a:lnTo>
                    <a:pt x="945770" y="46990"/>
                  </a:lnTo>
                  <a:lnTo>
                    <a:pt x="924020" y="47072"/>
                  </a:lnTo>
                  <a:lnTo>
                    <a:pt x="886688" y="47586"/>
                  </a:lnTo>
                  <a:lnTo>
                    <a:pt x="807605" y="47586"/>
                  </a:lnTo>
                  <a:lnTo>
                    <a:pt x="804971" y="39231"/>
                  </a:lnTo>
                  <a:lnTo>
                    <a:pt x="805332" y="23612"/>
                  </a:lnTo>
                  <a:lnTo>
                    <a:pt x="802462" y="15443"/>
                  </a:lnTo>
                  <a:lnTo>
                    <a:pt x="800932" y="24393"/>
                  </a:lnTo>
                  <a:lnTo>
                    <a:pt x="797855" y="24333"/>
                  </a:lnTo>
                  <a:lnTo>
                    <a:pt x="794668" y="18700"/>
                  </a:lnTo>
                  <a:lnTo>
                    <a:pt x="792810" y="10934"/>
                  </a:lnTo>
                  <a:lnTo>
                    <a:pt x="802287" y="7189"/>
                  </a:lnTo>
                  <a:lnTo>
                    <a:pt x="806440" y="10626"/>
                  </a:lnTo>
                  <a:lnTo>
                    <a:pt x="807797" y="16306"/>
                  </a:lnTo>
                  <a:lnTo>
                    <a:pt x="808888" y="19291"/>
                  </a:lnTo>
                  <a:lnTo>
                    <a:pt x="813396" y="7721"/>
                  </a:lnTo>
                  <a:lnTo>
                    <a:pt x="807199" y="7188"/>
                  </a:lnTo>
                  <a:lnTo>
                    <a:pt x="801649" y="3302"/>
                  </a:lnTo>
                  <a:lnTo>
                    <a:pt x="794740" y="5143"/>
                  </a:lnTo>
                  <a:lnTo>
                    <a:pt x="781240" y="7721"/>
                  </a:lnTo>
                  <a:lnTo>
                    <a:pt x="781786" y="8890"/>
                  </a:lnTo>
                  <a:lnTo>
                    <a:pt x="783361" y="20688"/>
                  </a:lnTo>
                  <a:lnTo>
                    <a:pt x="785088" y="22745"/>
                  </a:lnTo>
                  <a:lnTo>
                    <a:pt x="791844" y="22872"/>
                  </a:lnTo>
                  <a:lnTo>
                    <a:pt x="796672" y="28371"/>
                  </a:lnTo>
                  <a:lnTo>
                    <a:pt x="799128" y="34374"/>
                  </a:lnTo>
                  <a:lnTo>
                    <a:pt x="799393" y="40873"/>
                  </a:lnTo>
                  <a:lnTo>
                    <a:pt x="797318" y="47586"/>
                  </a:lnTo>
                  <a:lnTo>
                    <a:pt x="704096" y="47715"/>
                  </a:lnTo>
                  <a:lnTo>
                    <a:pt x="421782" y="47507"/>
                  </a:lnTo>
                  <a:lnTo>
                    <a:pt x="224535" y="46266"/>
                  </a:lnTo>
                  <a:lnTo>
                    <a:pt x="221589" y="47612"/>
                  </a:lnTo>
                  <a:lnTo>
                    <a:pt x="219265" y="47586"/>
                  </a:lnTo>
                  <a:lnTo>
                    <a:pt x="190426" y="48272"/>
                  </a:lnTo>
                  <a:lnTo>
                    <a:pt x="174227" y="48394"/>
                  </a:lnTo>
                  <a:lnTo>
                    <a:pt x="164617" y="47586"/>
                  </a:lnTo>
                  <a:lnTo>
                    <a:pt x="160862" y="42802"/>
                  </a:lnTo>
                  <a:lnTo>
                    <a:pt x="157699" y="33683"/>
                  </a:lnTo>
                  <a:lnTo>
                    <a:pt x="155902" y="24283"/>
                  </a:lnTo>
                  <a:lnTo>
                    <a:pt x="156248" y="18656"/>
                  </a:lnTo>
                  <a:lnTo>
                    <a:pt x="161271" y="17446"/>
                  </a:lnTo>
                  <a:lnTo>
                    <a:pt x="170276" y="16933"/>
                  </a:lnTo>
                  <a:lnTo>
                    <a:pt x="180627" y="12618"/>
                  </a:lnTo>
                  <a:lnTo>
                    <a:pt x="189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4580953" y="1271522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40">
                  <a:moveTo>
                    <a:pt x="0" y="0"/>
                  </a:moveTo>
                  <a:lnTo>
                    <a:pt x="914" y="14617"/>
                  </a:lnTo>
                  <a:lnTo>
                    <a:pt x="7454" y="13728"/>
                  </a:lnTo>
                  <a:lnTo>
                    <a:pt x="7747" y="2006"/>
                  </a:lnTo>
                  <a:lnTo>
                    <a:pt x="4749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7" name="object 557" descr=""/>
          <p:cNvGrpSpPr/>
          <p:nvPr/>
        </p:nvGrpSpPr>
        <p:grpSpPr>
          <a:xfrm>
            <a:off x="4001266" y="952877"/>
            <a:ext cx="552450" cy="192405"/>
            <a:chOff x="4001266" y="952877"/>
            <a:chExt cx="552450" cy="192405"/>
          </a:xfrm>
        </p:grpSpPr>
        <p:sp>
          <p:nvSpPr>
            <p:cNvPr id="558" name="object 558" descr=""/>
            <p:cNvSpPr/>
            <p:nvPr/>
          </p:nvSpPr>
          <p:spPr>
            <a:xfrm>
              <a:off x="4003801" y="952877"/>
              <a:ext cx="542925" cy="47625"/>
            </a:xfrm>
            <a:custGeom>
              <a:avLst/>
              <a:gdLst/>
              <a:ahLst/>
              <a:cxnLst/>
              <a:rect l="l" t="t" r="r" b="b"/>
              <a:pathLst>
                <a:path w="542925" h="47625">
                  <a:moveTo>
                    <a:pt x="27533" y="0"/>
                  </a:moveTo>
                  <a:lnTo>
                    <a:pt x="24434" y="1600"/>
                  </a:lnTo>
                  <a:lnTo>
                    <a:pt x="18523" y="12973"/>
                  </a:lnTo>
                  <a:lnTo>
                    <a:pt x="5439" y="35777"/>
                  </a:lnTo>
                  <a:lnTo>
                    <a:pt x="0" y="47244"/>
                  </a:lnTo>
                  <a:lnTo>
                    <a:pt x="542683" y="47244"/>
                  </a:lnTo>
                  <a:lnTo>
                    <a:pt x="537972" y="37812"/>
                  </a:lnTo>
                  <a:lnTo>
                    <a:pt x="529629" y="22388"/>
                  </a:lnTo>
                  <a:lnTo>
                    <a:pt x="521222" y="7819"/>
                  </a:lnTo>
                  <a:lnTo>
                    <a:pt x="516318" y="952"/>
                  </a:lnTo>
                  <a:lnTo>
                    <a:pt x="511822" y="952"/>
                  </a:lnTo>
                  <a:lnTo>
                    <a:pt x="508647" y="4953"/>
                  </a:lnTo>
                  <a:lnTo>
                    <a:pt x="515099" y="2578"/>
                  </a:lnTo>
                  <a:lnTo>
                    <a:pt x="515670" y="5448"/>
                  </a:lnTo>
                  <a:lnTo>
                    <a:pt x="516044" y="11501"/>
                  </a:lnTo>
                  <a:lnTo>
                    <a:pt x="515964" y="21451"/>
                  </a:lnTo>
                  <a:lnTo>
                    <a:pt x="515258" y="30956"/>
                  </a:lnTo>
                  <a:lnTo>
                    <a:pt x="513753" y="35674"/>
                  </a:lnTo>
                  <a:lnTo>
                    <a:pt x="55943" y="35674"/>
                  </a:lnTo>
                  <a:lnTo>
                    <a:pt x="55097" y="30372"/>
                  </a:lnTo>
                  <a:lnTo>
                    <a:pt x="55691" y="9738"/>
                  </a:lnTo>
                  <a:lnTo>
                    <a:pt x="55295" y="4165"/>
                  </a:lnTo>
                  <a:lnTo>
                    <a:pt x="53517" y="1625"/>
                  </a:lnTo>
                  <a:lnTo>
                    <a:pt x="41948" y="6565"/>
                  </a:lnTo>
                  <a:lnTo>
                    <a:pt x="41148" y="952"/>
                  </a:lnTo>
                  <a:lnTo>
                    <a:pt x="36893" y="1193"/>
                  </a:lnTo>
                  <a:lnTo>
                    <a:pt x="27533" y="0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4011510" y="1010345"/>
              <a:ext cx="528955" cy="63500"/>
            </a:xfrm>
            <a:custGeom>
              <a:avLst/>
              <a:gdLst/>
              <a:ahLst/>
              <a:cxnLst/>
              <a:rect l="l" t="t" r="r" b="b"/>
              <a:pathLst>
                <a:path w="528954" h="63500">
                  <a:moveTo>
                    <a:pt x="475956" y="27"/>
                  </a:moveTo>
                  <a:lnTo>
                    <a:pt x="423955" y="0"/>
                  </a:lnTo>
                  <a:lnTo>
                    <a:pt x="371438" y="904"/>
                  </a:lnTo>
                  <a:lnTo>
                    <a:pt x="212669" y="5554"/>
                  </a:lnTo>
                  <a:lnTo>
                    <a:pt x="159966" y="6532"/>
                  </a:lnTo>
                  <a:lnTo>
                    <a:pt x="107685" y="6615"/>
                  </a:lnTo>
                  <a:lnTo>
                    <a:pt x="56015" y="5438"/>
                  </a:lnTo>
                  <a:lnTo>
                    <a:pt x="5143" y="2635"/>
                  </a:lnTo>
                  <a:lnTo>
                    <a:pt x="3543" y="8477"/>
                  </a:lnTo>
                  <a:lnTo>
                    <a:pt x="1562" y="1644"/>
                  </a:lnTo>
                  <a:lnTo>
                    <a:pt x="0" y="12922"/>
                  </a:lnTo>
                  <a:lnTo>
                    <a:pt x="490600" y="12922"/>
                  </a:lnTo>
                  <a:lnTo>
                    <a:pt x="496672" y="11474"/>
                  </a:lnTo>
                  <a:lnTo>
                    <a:pt x="503596" y="11831"/>
                  </a:lnTo>
                  <a:lnTo>
                    <a:pt x="509810" y="11449"/>
                  </a:lnTo>
                  <a:lnTo>
                    <a:pt x="513753" y="7779"/>
                  </a:lnTo>
                  <a:lnTo>
                    <a:pt x="513753" y="14217"/>
                  </a:lnTo>
                  <a:lnTo>
                    <a:pt x="505402" y="14203"/>
                  </a:lnTo>
                  <a:lnTo>
                    <a:pt x="497598" y="13875"/>
                  </a:lnTo>
                  <a:lnTo>
                    <a:pt x="492729" y="16289"/>
                  </a:lnTo>
                  <a:lnTo>
                    <a:pt x="493179" y="24504"/>
                  </a:lnTo>
                  <a:lnTo>
                    <a:pt x="498817" y="23920"/>
                  </a:lnTo>
                  <a:lnTo>
                    <a:pt x="505764" y="25317"/>
                  </a:lnTo>
                  <a:lnTo>
                    <a:pt x="513194" y="24200"/>
                  </a:lnTo>
                  <a:lnTo>
                    <a:pt x="512902" y="17392"/>
                  </a:lnTo>
                  <a:lnTo>
                    <a:pt x="516966" y="22574"/>
                  </a:lnTo>
                  <a:lnTo>
                    <a:pt x="514088" y="25579"/>
                  </a:lnTo>
                  <a:lnTo>
                    <a:pt x="506653" y="26913"/>
                  </a:lnTo>
                  <a:lnTo>
                    <a:pt x="498428" y="27201"/>
                  </a:lnTo>
                  <a:lnTo>
                    <a:pt x="493179" y="27070"/>
                  </a:lnTo>
                  <a:lnTo>
                    <a:pt x="493825" y="36082"/>
                  </a:lnTo>
                  <a:lnTo>
                    <a:pt x="502027" y="39113"/>
                  </a:lnTo>
                  <a:lnTo>
                    <a:pt x="510949" y="36442"/>
                  </a:lnTo>
                  <a:lnTo>
                    <a:pt x="513753" y="28353"/>
                  </a:lnTo>
                  <a:lnTo>
                    <a:pt x="514311" y="37090"/>
                  </a:lnTo>
                  <a:lnTo>
                    <a:pt x="515772" y="35680"/>
                  </a:lnTo>
                  <a:lnTo>
                    <a:pt x="523405" y="36722"/>
                  </a:lnTo>
                  <a:lnTo>
                    <a:pt x="515233" y="39281"/>
                  </a:lnTo>
                  <a:lnTo>
                    <a:pt x="505617" y="39548"/>
                  </a:lnTo>
                  <a:lnTo>
                    <a:pt x="498303" y="41776"/>
                  </a:lnTo>
                  <a:lnTo>
                    <a:pt x="497039" y="50222"/>
                  </a:lnTo>
                  <a:lnTo>
                    <a:pt x="500874" y="50337"/>
                  </a:lnTo>
                  <a:lnTo>
                    <a:pt x="507644" y="50150"/>
                  </a:lnTo>
                  <a:lnTo>
                    <a:pt x="513452" y="51124"/>
                  </a:lnTo>
                  <a:lnTo>
                    <a:pt x="514400" y="54718"/>
                  </a:lnTo>
                  <a:lnTo>
                    <a:pt x="514032" y="55442"/>
                  </a:lnTo>
                  <a:lnTo>
                    <a:pt x="502450" y="50959"/>
                  </a:lnTo>
                  <a:lnTo>
                    <a:pt x="498322" y="52787"/>
                  </a:lnTo>
                  <a:lnTo>
                    <a:pt x="497423" y="62045"/>
                  </a:lnTo>
                  <a:lnTo>
                    <a:pt x="506025" y="63135"/>
                  </a:lnTo>
                  <a:lnTo>
                    <a:pt x="518332" y="60981"/>
                  </a:lnTo>
                  <a:lnTo>
                    <a:pt x="528548" y="60509"/>
                  </a:lnTo>
                  <a:lnTo>
                    <a:pt x="528465" y="45695"/>
                  </a:lnTo>
                  <a:lnTo>
                    <a:pt x="527914" y="16130"/>
                  </a:lnTo>
                  <a:lnTo>
                    <a:pt x="527253" y="1352"/>
                  </a:lnTo>
                  <a:lnTo>
                    <a:pt x="475956" y="27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4001266" y="1000126"/>
              <a:ext cx="552450" cy="17145"/>
            </a:xfrm>
            <a:custGeom>
              <a:avLst/>
              <a:gdLst/>
              <a:ahLst/>
              <a:cxnLst/>
              <a:rect l="l" t="t" r="r" b="b"/>
              <a:pathLst>
                <a:path w="552450" h="17144">
                  <a:moveTo>
                    <a:pt x="545218" y="0"/>
                  </a:moveTo>
                  <a:lnTo>
                    <a:pt x="2535" y="0"/>
                  </a:lnTo>
                  <a:lnTo>
                    <a:pt x="0" y="7941"/>
                  </a:lnTo>
                  <a:lnTo>
                    <a:pt x="1217" y="11428"/>
                  </a:lnTo>
                  <a:lnTo>
                    <a:pt x="6307" y="12417"/>
                  </a:lnTo>
                  <a:lnTo>
                    <a:pt x="66259" y="15664"/>
                  </a:lnTo>
                  <a:lnTo>
                    <a:pt x="117929" y="16839"/>
                  </a:lnTo>
                  <a:lnTo>
                    <a:pt x="170210" y="16753"/>
                  </a:lnTo>
                  <a:lnTo>
                    <a:pt x="222913" y="15774"/>
                  </a:lnTo>
                  <a:lnTo>
                    <a:pt x="381682" y="11121"/>
                  </a:lnTo>
                  <a:lnTo>
                    <a:pt x="434199" y="10216"/>
                  </a:lnTo>
                  <a:lnTo>
                    <a:pt x="486200" y="10244"/>
                  </a:lnTo>
                  <a:lnTo>
                    <a:pt x="537497" y="11569"/>
                  </a:lnTo>
                  <a:lnTo>
                    <a:pt x="552407" y="11303"/>
                  </a:lnTo>
                  <a:lnTo>
                    <a:pt x="548851" y="8839"/>
                  </a:lnTo>
                  <a:lnTo>
                    <a:pt x="545218" y="0"/>
                  </a:lnTo>
                  <a:close/>
                </a:path>
              </a:pathLst>
            </a:custGeom>
            <a:solidFill>
              <a:srgbClr val="013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4011277" y="1103968"/>
              <a:ext cx="37465" cy="41275"/>
            </a:xfrm>
            <a:custGeom>
              <a:avLst/>
              <a:gdLst/>
              <a:ahLst/>
              <a:cxnLst/>
              <a:rect l="l" t="t" r="r" b="b"/>
              <a:pathLst>
                <a:path w="37464" h="41275">
                  <a:moveTo>
                    <a:pt x="25695" y="0"/>
                  </a:moveTo>
                  <a:lnTo>
                    <a:pt x="13017" y="895"/>
                  </a:lnTo>
                  <a:lnTo>
                    <a:pt x="1528" y="325"/>
                  </a:lnTo>
                  <a:lnTo>
                    <a:pt x="1028" y="10228"/>
                  </a:lnTo>
                  <a:lnTo>
                    <a:pt x="176" y="20234"/>
                  </a:lnTo>
                  <a:lnTo>
                    <a:pt x="0" y="30252"/>
                  </a:lnTo>
                  <a:lnTo>
                    <a:pt x="1528" y="40190"/>
                  </a:lnTo>
                  <a:lnTo>
                    <a:pt x="8966" y="39496"/>
                  </a:lnTo>
                  <a:lnTo>
                    <a:pt x="28182" y="40749"/>
                  </a:lnTo>
                  <a:lnTo>
                    <a:pt x="34320" y="40190"/>
                  </a:lnTo>
                  <a:lnTo>
                    <a:pt x="37152" y="38933"/>
                  </a:lnTo>
                  <a:lnTo>
                    <a:pt x="36733" y="29408"/>
                  </a:lnTo>
                  <a:lnTo>
                    <a:pt x="35602" y="28608"/>
                  </a:lnTo>
                  <a:lnTo>
                    <a:pt x="31268" y="28074"/>
                  </a:lnTo>
                  <a:lnTo>
                    <a:pt x="23120" y="28274"/>
                  </a:lnTo>
                  <a:lnTo>
                    <a:pt x="16070" y="30251"/>
                  </a:lnTo>
                  <a:lnTo>
                    <a:pt x="15028" y="35047"/>
                  </a:lnTo>
                  <a:lnTo>
                    <a:pt x="16149" y="26840"/>
                  </a:lnTo>
                  <a:lnTo>
                    <a:pt x="25501" y="26174"/>
                  </a:lnTo>
                  <a:lnTo>
                    <a:pt x="34922" y="24801"/>
                  </a:lnTo>
                  <a:lnTo>
                    <a:pt x="36250" y="14473"/>
                  </a:lnTo>
                  <a:lnTo>
                    <a:pt x="35323" y="13990"/>
                  </a:lnTo>
                  <a:lnTo>
                    <a:pt x="19029" y="15070"/>
                  </a:lnTo>
                  <a:lnTo>
                    <a:pt x="16311" y="14473"/>
                  </a:lnTo>
                  <a:lnTo>
                    <a:pt x="13746" y="23464"/>
                  </a:lnTo>
                  <a:lnTo>
                    <a:pt x="13628" y="15024"/>
                  </a:lnTo>
                  <a:lnTo>
                    <a:pt x="19145" y="11784"/>
                  </a:lnTo>
                  <a:lnTo>
                    <a:pt x="27588" y="11491"/>
                  </a:lnTo>
                  <a:lnTo>
                    <a:pt x="36250" y="11895"/>
                  </a:lnTo>
                  <a:lnTo>
                    <a:pt x="34970" y="2159"/>
                  </a:lnTo>
                  <a:lnTo>
                    <a:pt x="25695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2" name="object 562" descr=""/>
          <p:cNvSpPr/>
          <p:nvPr/>
        </p:nvSpPr>
        <p:spPr>
          <a:xfrm>
            <a:off x="4011447" y="1156499"/>
            <a:ext cx="36830" cy="124460"/>
          </a:xfrm>
          <a:custGeom>
            <a:avLst/>
            <a:gdLst/>
            <a:ahLst/>
            <a:cxnLst/>
            <a:rect l="l" t="t" r="r" b="b"/>
            <a:pathLst>
              <a:path w="36829" h="124459">
                <a:moveTo>
                  <a:pt x="36068" y="43599"/>
                </a:moveTo>
                <a:lnTo>
                  <a:pt x="28536" y="42951"/>
                </a:lnTo>
                <a:lnTo>
                  <a:pt x="29184" y="42951"/>
                </a:lnTo>
                <a:lnTo>
                  <a:pt x="20523" y="42532"/>
                </a:lnTo>
                <a:lnTo>
                  <a:pt x="15849" y="45123"/>
                </a:lnTo>
                <a:lnTo>
                  <a:pt x="14846" y="53238"/>
                </a:lnTo>
                <a:lnTo>
                  <a:pt x="10871" y="42532"/>
                </a:lnTo>
                <a:lnTo>
                  <a:pt x="10604" y="42532"/>
                </a:lnTo>
                <a:lnTo>
                  <a:pt x="15240" y="41998"/>
                </a:lnTo>
                <a:lnTo>
                  <a:pt x="1346" y="42951"/>
                </a:lnTo>
                <a:lnTo>
                  <a:pt x="1346" y="68668"/>
                </a:lnTo>
                <a:lnTo>
                  <a:pt x="11633" y="69316"/>
                </a:lnTo>
                <a:lnTo>
                  <a:pt x="1346" y="69964"/>
                </a:lnTo>
                <a:lnTo>
                  <a:pt x="1346" y="81534"/>
                </a:lnTo>
                <a:lnTo>
                  <a:pt x="8775" y="81381"/>
                </a:lnTo>
                <a:lnTo>
                  <a:pt x="13335" y="81381"/>
                </a:lnTo>
                <a:lnTo>
                  <a:pt x="25095" y="82143"/>
                </a:lnTo>
                <a:lnTo>
                  <a:pt x="34607" y="80098"/>
                </a:lnTo>
                <a:lnTo>
                  <a:pt x="35293" y="72644"/>
                </a:lnTo>
                <a:lnTo>
                  <a:pt x="35356" y="71932"/>
                </a:lnTo>
                <a:lnTo>
                  <a:pt x="35420" y="71247"/>
                </a:lnTo>
                <a:lnTo>
                  <a:pt x="32181" y="71932"/>
                </a:lnTo>
                <a:lnTo>
                  <a:pt x="17487" y="70319"/>
                </a:lnTo>
                <a:lnTo>
                  <a:pt x="14084" y="72644"/>
                </a:lnTo>
                <a:lnTo>
                  <a:pt x="17907" y="81381"/>
                </a:lnTo>
                <a:lnTo>
                  <a:pt x="12915" y="79603"/>
                </a:lnTo>
                <a:lnTo>
                  <a:pt x="13335" y="72644"/>
                </a:lnTo>
                <a:lnTo>
                  <a:pt x="13411" y="71247"/>
                </a:lnTo>
                <a:lnTo>
                  <a:pt x="13525" y="69316"/>
                </a:lnTo>
                <a:lnTo>
                  <a:pt x="13563" y="68668"/>
                </a:lnTo>
                <a:lnTo>
                  <a:pt x="31254" y="68668"/>
                </a:lnTo>
                <a:lnTo>
                  <a:pt x="33108" y="66103"/>
                </a:lnTo>
                <a:lnTo>
                  <a:pt x="35941" y="62166"/>
                </a:lnTo>
                <a:lnTo>
                  <a:pt x="30340" y="56121"/>
                </a:lnTo>
                <a:lnTo>
                  <a:pt x="17716" y="57086"/>
                </a:lnTo>
                <a:lnTo>
                  <a:pt x="17716" y="65430"/>
                </a:lnTo>
                <a:lnTo>
                  <a:pt x="13563" y="66103"/>
                </a:lnTo>
                <a:lnTo>
                  <a:pt x="14427" y="60286"/>
                </a:lnTo>
                <a:lnTo>
                  <a:pt x="17716" y="65430"/>
                </a:lnTo>
                <a:lnTo>
                  <a:pt x="17716" y="57086"/>
                </a:lnTo>
                <a:lnTo>
                  <a:pt x="17411" y="57099"/>
                </a:lnTo>
                <a:lnTo>
                  <a:pt x="14719" y="58267"/>
                </a:lnTo>
                <a:lnTo>
                  <a:pt x="14884" y="57099"/>
                </a:lnTo>
                <a:lnTo>
                  <a:pt x="14960" y="56667"/>
                </a:lnTo>
                <a:lnTo>
                  <a:pt x="24307" y="55626"/>
                </a:lnTo>
                <a:lnTo>
                  <a:pt x="33921" y="54203"/>
                </a:lnTo>
                <a:lnTo>
                  <a:pt x="34112" y="53238"/>
                </a:lnTo>
                <a:lnTo>
                  <a:pt x="36068" y="43599"/>
                </a:lnTo>
                <a:close/>
              </a:path>
              <a:path w="36829" h="124459">
                <a:moveTo>
                  <a:pt x="36423" y="2946"/>
                </a:moveTo>
                <a:lnTo>
                  <a:pt x="35496" y="1638"/>
                </a:lnTo>
                <a:lnTo>
                  <a:pt x="16954" y="1219"/>
                </a:lnTo>
                <a:lnTo>
                  <a:pt x="14376" y="3086"/>
                </a:lnTo>
                <a:lnTo>
                  <a:pt x="16586" y="9906"/>
                </a:lnTo>
                <a:lnTo>
                  <a:pt x="14859" y="12090"/>
                </a:lnTo>
                <a:lnTo>
                  <a:pt x="11722" y="1231"/>
                </a:lnTo>
                <a:lnTo>
                  <a:pt x="14833" y="0"/>
                </a:lnTo>
                <a:lnTo>
                  <a:pt x="1358" y="3086"/>
                </a:lnTo>
                <a:lnTo>
                  <a:pt x="1206" y="6642"/>
                </a:lnTo>
                <a:lnTo>
                  <a:pt x="165" y="10731"/>
                </a:lnTo>
                <a:lnTo>
                  <a:pt x="63" y="14668"/>
                </a:lnTo>
                <a:lnTo>
                  <a:pt x="11645" y="15303"/>
                </a:lnTo>
                <a:lnTo>
                  <a:pt x="63" y="17233"/>
                </a:lnTo>
                <a:lnTo>
                  <a:pt x="0" y="20650"/>
                </a:lnTo>
                <a:lnTo>
                  <a:pt x="114" y="24104"/>
                </a:lnTo>
                <a:lnTo>
                  <a:pt x="63" y="27520"/>
                </a:lnTo>
                <a:lnTo>
                  <a:pt x="10985" y="27432"/>
                </a:lnTo>
                <a:lnTo>
                  <a:pt x="23672" y="28270"/>
                </a:lnTo>
                <a:lnTo>
                  <a:pt x="33553" y="26162"/>
                </a:lnTo>
                <a:lnTo>
                  <a:pt x="36080" y="17233"/>
                </a:lnTo>
                <a:lnTo>
                  <a:pt x="34467" y="16103"/>
                </a:lnTo>
                <a:lnTo>
                  <a:pt x="16967" y="16675"/>
                </a:lnTo>
                <a:lnTo>
                  <a:pt x="14325" y="18465"/>
                </a:lnTo>
                <a:lnTo>
                  <a:pt x="17310" y="23787"/>
                </a:lnTo>
                <a:lnTo>
                  <a:pt x="13576" y="23660"/>
                </a:lnTo>
                <a:lnTo>
                  <a:pt x="13741" y="16383"/>
                </a:lnTo>
                <a:lnTo>
                  <a:pt x="19545" y="14338"/>
                </a:lnTo>
                <a:lnTo>
                  <a:pt x="27825" y="14706"/>
                </a:lnTo>
                <a:lnTo>
                  <a:pt x="35433" y="14668"/>
                </a:lnTo>
                <a:lnTo>
                  <a:pt x="36296" y="14046"/>
                </a:lnTo>
                <a:lnTo>
                  <a:pt x="36423" y="2946"/>
                </a:lnTo>
                <a:close/>
              </a:path>
              <a:path w="36829" h="124459">
                <a:moveTo>
                  <a:pt x="36804" y="108318"/>
                </a:moveTo>
                <a:lnTo>
                  <a:pt x="36563" y="107251"/>
                </a:lnTo>
                <a:lnTo>
                  <a:pt x="34937" y="99999"/>
                </a:lnTo>
                <a:lnTo>
                  <a:pt x="34886" y="99783"/>
                </a:lnTo>
                <a:lnTo>
                  <a:pt x="34785" y="98247"/>
                </a:lnTo>
                <a:lnTo>
                  <a:pt x="27800" y="98247"/>
                </a:lnTo>
                <a:lnTo>
                  <a:pt x="20612" y="97891"/>
                </a:lnTo>
                <a:lnTo>
                  <a:pt x="16192" y="99999"/>
                </a:lnTo>
                <a:lnTo>
                  <a:pt x="13576" y="107251"/>
                </a:lnTo>
                <a:lnTo>
                  <a:pt x="11861" y="105130"/>
                </a:lnTo>
                <a:lnTo>
                  <a:pt x="13449" y="99999"/>
                </a:lnTo>
                <a:lnTo>
                  <a:pt x="13512" y="99783"/>
                </a:lnTo>
                <a:lnTo>
                  <a:pt x="13982" y="98247"/>
                </a:lnTo>
                <a:lnTo>
                  <a:pt x="14224" y="98247"/>
                </a:lnTo>
                <a:lnTo>
                  <a:pt x="11823" y="96659"/>
                </a:lnTo>
                <a:lnTo>
                  <a:pt x="4178" y="99783"/>
                </a:lnTo>
                <a:lnTo>
                  <a:pt x="1358" y="98247"/>
                </a:lnTo>
                <a:lnTo>
                  <a:pt x="1358" y="109943"/>
                </a:lnTo>
                <a:lnTo>
                  <a:pt x="3200" y="109943"/>
                </a:lnTo>
                <a:lnTo>
                  <a:pt x="11645" y="110464"/>
                </a:lnTo>
                <a:lnTo>
                  <a:pt x="1358" y="112395"/>
                </a:lnTo>
                <a:lnTo>
                  <a:pt x="1358" y="123977"/>
                </a:lnTo>
                <a:lnTo>
                  <a:pt x="12547" y="122986"/>
                </a:lnTo>
                <a:lnTo>
                  <a:pt x="25361" y="123672"/>
                </a:lnTo>
                <a:lnTo>
                  <a:pt x="28067" y="122986"/>
                </a:lnTo>
                <a:lnTo>
                  <a:pt x="34696" y="121297"/>
                </a:lnTo>
                <a:lnTo>
                  <a:pt x="34734" y="120751"/>
                </a:lnTo>
                <a:lnTo>
                  <a:pt x="35267" y="113284"/>
                </a:lnTo>
                <a:lnTo>
                  <a:pt x="35280" y="113068"/>
                </a:lnTo>
                <a:lnTo>
                  <a:pt x="35369" y="111975"/>
                </a:lnTo>
                <a:lnTo>
                  <a:pt x="35433" y="111112"/>
                </a:lnTo>
                <a:lnTo>
                  <a:pt x="31661" y="111975"/>
                </a:lnTo>
                <a:lnTo>
                  <a:pt x="19850" y="109943"/>
                </a:lnTo>
                <a:lnTo>
                  <a:pt x="18008" y="110845"/>
                </a:lnTo>
                <a:lnTo>
                  <a:pt x="18008" y="120370"/>
                </a:lnTo>
                <a:lnTo>
                  <a:pt x="12928" y="120751"/>
                </a:lnTo>
                <a:lnTo>
                  <a:pt x="13500" y="113284"/>
                </a:lnTo>
                <a:lnTo>
                  <a:pt x="18008" y="120370"/>
                </a:lnTo>
                <a:lnTo>
                  <a:pt x="18008" y="110845"/>
                </a:lnTo>
                <a:lnTo>
                  <a:pt x="13512" y="113004"/>
                </a:lnTo>
                <a:lnTo>
                  <a:pt x="13601" y="111975"/>
                </a:lnTo>
                <a:lnTo>
                  <a:pt x="13411" y="111975"/>
                </a:lnTo>
                <a:lnTo>
                  <a:pt x="19215" y="109524"/>
                </a:lnTo>
                <a:lnTo>
                  <a:pt x="27457" y="109880"/>
                </a:lnTo>
                <a:lnTo>
                  <a:pt x="31851" y="109524"/>
                </a:lnTo>
                <a:lnTo>
                  <a:pt x="36080" y="109181"/>
                </a:lnTo>
                <a:lnTo>
                  <a:pt x="36804" y="108318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 descr=""/>
          <p:cNvSpPr/>
          <p:nvPr/>
        </p:nvSpPr>
        <p:spPr>
          <a:xfrm>
            <a:off x="4507903" y="1219706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80">
                <a:moveTo>
                  <a:pt x="1930" y="5461"/>
                </a:moveTo>
                <a:lnTo>
                  <a:pt x="0" y="15113"/>
                </a:lnTo>
                <a:lnTo>
                  <a:pt x="14147" y="17678"/>
                </a:lnTo>
                <a:lnTo>
                  <a:pt x="9610" y="17678"/>
                </a:lnTo>
                <a:lnTo>
                  <a:pt x="3117" y="19608"/>
                </a:lnTo>
                <a:lnTo>
                  <a:pt x="0" y="19608"/>
                </a:lnTo>
                <a:lnTo>
                  <a:pt x="1352" y="28438"/>
                </a:lnTo>
                <a:lnTo>
                  <a:pt x="1405" y="28784"/>
                </a:lnTo>
                <a:lnTo>
                  <a:pt x="9510" y="30111"/>
                </a:lnTo>
                <a:lnTo>
                  <a:pt x="20575" y="28438"/>
                </a:lnTo>
                <a:lnTo>
                  <a:pt x="30868" y="28438"/>
                </a:lnTo>
                <a:lnTo>
                  <a:pt x="30987" y="25514"/>
                </a:lnTo>
                <a:lnTo>
                  <a:pt x="31119" y="24980"/>
                </a:lnTo>
                <a:lnTo>
                  <a:pt x="19761" y="24980"/>
                </a:lnTo>
                <a:lnTo>
                  <a:pt x="15430" y="22821"/>
                </a:lnTo>
                <a:lnTo>
                  <a:pt x="16548" y="12407"/>
                </a:lnTo>
                <a:lnTo>
                  <a:pt x="30906" y="12407"/>
                </a:lnTo>
                <a:lnTo>
                  <a:pt x="30937" y="11049"/>
                </a:lnTo>
                <a:lnTo>
                  <a:pt x="31323" y="9639"/>
                </a:lnTo>
                <a:lnTo>
                  <a:pt x="13576" y="9639"/>
                </a:lnTo>
                <a:lnTo>
                  <a:pt x="18028" y="6488"/>
                </a:lnTo>
                <a:lnTo>
                  <a:pt x="18148" y="5981"/>
                </a:lnTo>
                <a:lnTo>
                  <a:pt x="6775" y="5981"/>
                </a:lnTo>
                <a:lnTo>
                  <a:pt x="1930" y="5461"/>
                </a:lnTo>
                <a:close/>
              </a:path>
              <a:path w="32385" h="30480">
                <a:moveTo>
                  <a:pt x="30868" y="28438"/>
                </a:moveTo>
                <a:lnTo>
                  <a:pt x="20575" y="28438"/>
                </a:lnTo>
                <a:lnTo>
                  <a:pt x="30860" y="28613"/>
                </a:lnTo>
                <a:lnTo>
                  <a:pt x="30868" y="28438"/>
                </a:lnTo>
                <a:close/>
              </a:path>
              <a:path w="32385" h="30480">
                <a:moveTo>
                  <a:pt x="21932" y="16154"/>
                </a:moveTo>
                <a:lnTo>
                  <a:pt x="16535" y="18554"/>
                </a:lnTo>
                <a:lnTo>
                  <a:pt x="19761" y="24980"/>
                </a:lnTo>
                <a:lnTo>
                  <a:pt x="31119" y="24980"/>
                </a:lnTo>
                <a:lnTo>
                  <a:pt x="32042" y="21247"/>
                </a:lnTo>
                <a:lnTo>
                  <a:pt x="32139" y="17678"/>
                </a:lnTo>
                <a:lnTo>
                  <a:pt x="29273" y="17678"/>
                </a:lnTo>
                <a:lnTo>
                  <a:pt x="21932" y="16154"/>
                </a:lnTo>
                <a:close/>
              </a:path>
              <a:path w="32385" h="30480">
                <a:moveTo>
                  <a:pt x="32156" y="17043"/>
                </a:moveTo>
                <a:lnTo>
                  <a:pt x="29273" y="17678"/>
                </a:lnTo>
                <a:lnTo>
                  <a:pt x="32139" y="17678"/>
                </a:lnTo>
                <a:lnTo>
                  <a:pt x="32156" y="17043"/>
                </a:lnTo>
                <a:close/>
              </a:path>
              <a:path w="32385" h="30480">
                <a:moveTo>
                  <a:pt x="30906" y="12407"/>
                </a:moveTo>
                <a:lnTo>
                  <a:pt x="16548" y="12407"/>
                </a:lnTo>
                <a:lnTo>
                  <a:pt x="22009" y="14465"/>
                </a:lnTo>
                <a:lnTo>
                  <a:pt x="30860" y="14465"/>
                </a:lnTo>
                <a:lnTo>
                  <a:pt x="30906" y="12407"/>
                </a:lnTo>
                <a:close/>
              </a:path>
              <a:path w="32385" h="30480">
                <a:moveTo>
                  <a:pt x="32116" y="5981"/>
                </a:moveTo>
                <a:lnTo>
                  <a:pt x="18745" y="5981"/>
                </a:lnTo>
                <a:lnTo>
                  <a:pt x="18028" y="6488"/>
                </a:lnTo>
                <a:lnTo>
                  <a:pt x="17360" y="9321"/>
                </a:lnTo>
                <a:lnTo>
                  <a:pt x="13576" y="9639"/>
                </a:lnTo>
                <a:lnTo>
                  <a:pt x="31323" y="9639"/>
                </a:lnTo>
                <a:lnTo>
                  <a:pt x="32105" y="6781"/>
                </a:lnTo>
                <a:lnTo>
                  <a:pt x="32116" y="5981"/>
                </a:lnTo>
                <a:close/>
              </a:path>
              <a:path w="32385" h="30480">
                <a:moveTo>
                  <a:pt x="11379" y="4838"/>
                </a:moveTo>
                <a:lnTo>
                  <a:pt x="5879" y="5981"/>
                </a:lnTo>
                <a:lnTo>
                  <a:pt x="18148" y="5981"/>
                </a:lnTo>
                <a:lnTo>
                  <a:pt x="18028" y="6488"/>
                </a:lnTo>
                <a:lnTo>
                  <a:pt x="18745" y="5981"/>
                </a:lnTo>
                <a:lnTo>
                  <a:pt x="11379" y="4838"/>
                </a:lnTo>
                <a:close/>
              </a:path>
              <a:path w="32385" h="30480">
                <a:moveTo>
                  <a:pt x="19557" y="0"/>
                </a:moveTo>
                <a:lnTo>
                  <a:pt x="18270" y="5461"/>
                </a:lnTo>
                <a:lnTo>
                  <a:pt x="18148" y="5981"/>
                </a:lnTo>
                <a:lnTo>
                  <a:pt x="32116" y="5981"/>
                </a:lnTo>
                <a:lnTo>
                  <a:pt x="32150" y="3314"/>
                </a:lnTo>
                <a:lnTo>
                  <a:pt x="23990" y="3314"/>
                </a:lnTo>
                <a:lnTo>
                  <a:pt x="19557" y="0"/>
                </a:lnTo>
                <a:close/>
              </a:path>
              <a:path w="32385" h="30480">
                <a:moveTo>
                  <a:pt x="32156" y="2895"/>
                </a:moveTo>
                <a:lnTo>
                  <a:pt x="23990" y="3314"/>
                </a:lnTo>
                <a:lnTo>
                  <a:pt x="32150" y="3314"/>
                </a:lnTo>
                <a:lnTo>
                  <a:pt x="32156" y="2895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 descr=""/>
          <p:cNvSpPr/>
          <p:nvPr/>
        </p:nvSpPr>
        <p:spPr>
          <a:xfrm>
            <a:off x="4506201" y="1087145"/>
            <a:ext cx="34290" cy="25400"/>
          </a:xfrm>
          <a:custGeom>
            <a:avLst/>
            <a:gdLst/>
            <a:ahLst/>
            <a:cxnLst/>
            <a:rect l="l" t="t" r="r" b="b"/>
            <a:pathLst>
              <a:path w="34289" h="25400">
                <a:moveTo>
                  <a:pt x="26765" y="0"/>
                </a:moveTo>
                <a:lnTo>
                  <a:pt x="21547" y="1860"/>
                </a:lnTo>
                <a:lnTo>
                  <a:pt x="18141" y="3003"/>
                </a:lnTo>
                <a:lnTo>
                  <a:pt x="17780" y="426"/>
                </a:lnTo>
                <a:lnTo>
                  <a:pt x="2349" y="426"/>
                </a:lnTo>
                <a:lnTo>
                  <a:pt x="0" y="12745"/>
                </a:lnTo>
                <a:lnTo>
                  <a:pt x="2476" y="11336"/>
                </a:lnTo>
                <a:lnTo>
                  <a:pt x="13271" y="12644"/>
                </a:lnTo>
                <a:lnTo>
                  <a:pt x="2712" y="16394"/>
                </a:lnTo>
                <a:lnTo>
                  <a:pt x="842" y="21272"/>
                </a:lnTo>
                <a:lnTo>
                  <a:pt x="6315" y="24890"/>
                </a:lnTo>
                <a:lnTo>
                  <a:pt x="17780" y="24861"/>
                </a:lnTo>
                <a:lnTo>
                  <a:pt x="19062" y="11996"/>
                </a:lnTo>
                <a:lnTo>
                  <a:pt x="20332" y="25115"/>
                </a:lnTo>
                <a:lnTo>
                  <a:pt x="20548" y="24125"/>
                </a:lnTo>
                <a:lnTo>
                  <a:pt x="33858" y="23578"/>
                </a:lnTo>
                <a:lnTo>
                  <a:pt x="33845" y="16009"/>
                </a:lnTo>
                <a:lnTo>
                  <a:pt x="32575" y="7843"/>
                </a:lnTo>
                <a:lnTo>
                  <a:pt x="32562" y="426"/>
                </a:lnTo>
                <a:lnTo>
                  <a:pt x="26765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 descr=""/>
          <p:cNvSpPr/>
          <p:nvPr/>
        </p:nvSpPr>
        <p:spPr>
          <a:xfrm>
            <a:off x="4505337" y="1292045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29" h="15240">
                <a:moveTo>
                  <a:pt x="33426" y="0"/>
                </a:moveTo>
                <a:lnTo>
                  <a:pt x="0" y="1282"/>
                </a:lnTo>
                <a:lnTo>
                  <a:pt x="1788" y="10500"/>
                </a:lnTo>
                <a:lnTo>
                  <a:pt x="4894" y="14439"/>
                </a:lnTo>
                <a:lnTo>
                  <a:pt x="11017" y="15016"/>
                </a:lnTo>
                <a:lnTo>
                  <a:pt x="24625" y="13957"/>
                </a:lnTo>
                <a:lnTo>
                  <a:pt x="29654" y="11671"/>
                </a:lnTo>
                <a:lnTo>
                  <a:pt x="33426" y="12852"/>
                </a:lnTo>
                <a:lnTo>
                  <a:pt x="36779" y="7416"/>
                </a:lnTo>
                <a:lnTo>
                  <a:pt x="33210" y="2946"/>
                </a:lnTo>
                <a:lnTo>
                  <a:pt x="33426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 descr=""/>
          <p:cNvSpPr/>
          <p:nvPr/>
        </p:nvSpPr>
        <p:spPr>
          <a:xfrm>
            <a:off x="4011485" y="1183639"/>
            <a:ext cx="38100" cy="68580"/>
          </a:xfrm>
          <a:custGeom>
            <a:avLst/>
            <a:gdLst/>
            <a:ahLst/>
            <a:cxnLst/>
            <a:rect l="l" t="t" r="r" b="b"/>
            <a:pathLst>
              <a:path w="38100" h="68580">
                <a:moveTo>
                  <a:pt x="36690" y="6731"/>
                </a:moveTo>
                <a:lnTo>
                  <a:pt x="30302" y="2806"/>
                </a:lnTo>
                <a:lnTo>
                  <a:pt x="21780" y="1866"/>
                </a:lnTo>
                <a:lnTo>
                  <a:pt x="16103" y="2959"/>
                </a:lnTo>
                <a:lnTo>
                  <a:pt x="14338" y="4178"/>
                </a:lnTo>
                <a:lnTo>
                  <a:pt x="17056" y="10185"/>
                </a:lnTo>
                <a:lnTo>
                  <a:pt x="13538" y="11950"/>
                </a:lnTo>
                <a:lnTo>
                  <a:pt x="12661" y="0"/>
                </a:lnTo>
                <a:lnTo>
                  <a:pt x="11925" y="2628"/>
                </a:lnTo>
                <a:lnTo>
                  <a:pt x="1320" y="2959"/>
                </a:lnTo>
                <a:lnTo>
                  <a:pt x="1270" y="6845"/>
                </a:lnTo>
                <a:lnTo>
                  <a:pt x="1346" y="10718"/>
                </a:lnTo>
                <a:lnTo>
                  <a:pt x="1320" y="14528"/>
                </a:lnTo>
                <a:lnTo>
                  <a:pt x="9271" y="14147"/>
                </a:lnTo>
                <a:lnTo>
                  <a:pt x="19265" y="14744"/>
                </a:lnTo>
                <a:lnTo>
                  <a:pt x="28956" y="15252"/>
                </a:lnTo>
                <a:lnTo>
                  <a:pt x="36042" y="14528"/>
                </a:lnTo>
                <a:lnTo>
                  <a:pt x="36690" y="6731"/>
                </a:lnTo>
                <a:close/>
              </a:path>
              <a:path w="38100" h="68580">
                <a:moveTo>
                  <a:pt x="37934" y="59956"/>
                </a:moveTo>
                <a:lnTo>
                  <a:pt x="35394" y="56972"/>
                </a:lnTo>
                <a:lnTo>
                  <a:pt x="27051" y="56934"/>
                </a:lnTo>
                <a:lnTo>
                  <a:pt x="20205" y="56616"/>
                </a:lnTo>
                <a:lnTo>
                  <a:pt x="15811" y="59055"/>
                </a:lnTo>
                <a:lnTo>
                  <a:pt x="14820" y="67259"/>
                </a:lnTo>
                <a:lnTo>
                  <a:pt x="10972" y="65189"/>
                </a:lnTo>
                <a:lnTo>
                  <a:pt x="14249" y="56984"/>
                </a:lnTo>
                <a:lnTo>
                  <a:pt x="11785" y="55384"/>
                </a:lnTo>
                <a:lnTo>
                  <a:pt x="4140" y="58496"/>
                </a:lnTo>
                <a:lnTo>
                  <a:pt x="1320" y="56972"/>
                </a:lnTo>
                <a:lnTo>
                  <a:pt x="1333" y="59448"/>
                </a:lnTo>
                <a:lnTo>
                  <a:pt x="0" y="64427"/>
                </a:lnTo>
                <a:lnTo>
                  <a:pt x="25" y="68541"/>
                </a:lnTo>
                <a:lnTo>
                  <a:pt x="34747" y="68541"/>
                </a:lnTo>
                <a:lnTo>
                  <a:pt x="34620" y="67005"/>
                </a:lnTo>
                <a:lnTo>
                  <a:pt x="37934" y="59956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7" name="object 567" descr=""/>
          <p:cNvGrpSpPr/>
          <p:nvPr/>
        </p:nvGrpSpPr>
        <p:grpSpPr>
          <a:xfrm>
            <a:off x="4485688" y="1121804"/>
            <a:ext cx="55880" cy="141605"/>
            <a:chOff x="4485688" y="1121804"/>
            <a:chExt cx="55880" cy="141605"/>
          </a:xfrm>
        </p:grpSpPr>
        <p:sp>
          <p:nvSpPr>
            <p:cNvPr id="568" name="object 568" descr=""/>
            <p:cNvSpPr/>
            <p:nvPr/>
          </p:nvSpPr>
          <p:spPr>
            <a:xfrm>
              <a:off x="4506950" y="1121816"/>
              <a:ext cx="34925" cy="141605"/>
            </a:xfrm>
            <a:custGeom>
              <a:avLst/>
              <a:gdLst/>
              <a:ahLst/>
              <a:cxnLst/>
              <a:rect l="l" t="t" r="r" b="b"/>
              <a:pathLst>
                <a:path w="34925" h="141605">
                  <a:moveTo>
                    <a:pt x="31813" y="30060"/>
                  </a:moveTo>
                  <a:lnTo>
                    <a:pt x="24130" y="32080"/>
                  </a:lnTo>
                  <a:lnTo>
                    <a:pt x="17348" y="34188"/>
                  </a:lnTo>
                  <a:lnTo>
                    <a:pt x="10236" y="35521"/>
                  </a:lnTo>
                  <a:lnTo>
                    <a:pt x="1600" y="35204"/>
                  </a:lnTo>
                  <a:lnTo>
                    <a:pt x="952" y="47421"/>
                  </a:lnTo>
                  <a:lnTo>
                    <a:pt x="10121" y="48450"/>
                  </a:lnTo>
                  <a:lnTo>
                    <a:pt x="16776" y="46037"/>
                  </a:lnTo>
                  <a:lnTo>
                    <a:pt x="23241" y="43192"/>
                  </a:lnTo>
                  <a:lnTo>
                    <a:pt x="31813" y="42913"/>
                  </a:lnTo>
                  <a:lnTo>
                    <a:pt x="31813" y="30060"/>
                  </a:lnTo>
                  <a:close/>
                </a:path>
                <a:path w="34925" h="141605">
                  <a:moveTo>
                    <a:pt x="31813" y="3060"/>
                  </a:moveTo>
                  <a:lnTo>
                    <a:pt x="21386" y="0"/>
                  </a:lnTo>
                  <a:lnTo>
                    <a:pt x="20294" y="7264"/>
                  </a:lnTo>
                  <a:lnTo>
                    <a:pt x="10871" y="10210"/>
                  </a:lnTo>
                  <a:lnTo>
                    <a:pt x="2667" y="8724"/>
                  </a:lnTo>
                  <a:lnTo>
                    <a:pt x="1600" y="9486"/>
                  </a:lnTo>
                  <a:lnTo>
                    <a:pt x="0" y="12915"/>
                  </a:lnTo>
                  <a:lnTo>
                    <a:pt x="1092" y="17627"/>
                  </a:lnTo>
                  <a:lnTo>
                    <a:pt x="5334" y="21158"/>
                  </a:lnTo>
                  <a:lnTo>
                    <a:pt x="13169" y="21069"/>
                  </a:lnTo>
                  <a:lnTo>
                    <a:pt x="20104" y="19138"/>
                  </a:lnTo>
                  <a:lnTo>
                    <a:pt x="16738" y="15532"/>
                  </a:lnTo>
                  <a:lnTo>
                    <a:pt x="19824" y="13766"/>
                  </a:lnTo>
                  <a:lnTo>
                    <a:pt x="29070" y="15265"/>
                  </a:lnTo>
                  <a:lnTo>
                    <a:pt x="31813" y="14630"/>
                  </a:lnTo>
                  <a:lnTo>
                    <a:pt x="31813" y="3060"/>
                  </a:lnTo>
                  <a:close/>
                </a:path>
                <a:path w="34925" h="141605">
                  <a:moveTo>
                    <a:pt x="31838" y="81064"/>
                  </a:moveTo>
                  <a:lnTo>
                    <a:pt x="31788" y="76733"/>
                  </a:lnTo>
                  <a:lnTo>
                    <a:pt x="31813" y="72491"/>
                  </a:lnTo>
                  <a:lnTo>
                    <a:pt x="23761" y="72783"/>
                  </a:lnTo>
                  <a:lnTo>
                    <a:pt x="18364" y="69710"/>
                  </a:lnTo>
                  <a:lnTo>
                    <a:pt x="18313" y="80213"/>
                  </a:lnTo>
                  <a:lnTo>
                    <a:pt x="17602" y="73063"/>
                  </a:lnTo>
                  <a:lnTo>
                    <a:pt x="6781" y="77546"/>
                  </a:lnTo>
                  <a:lnTo>
                    <a:pt x="1600" y="76352"/>
                  </a:lnTo>
                  <a:lnTo>
                    <a:pt x="2590" y="86690"/>
                  </a:lnTo>
                  <a:lnTo>
                    <a:pt x="10668" y="88011"/>
                  </a:lnTo>
                  <a:lnTo>
                    <a:pt x="21767" y="85750"/>
                  </a:lnTo>
                  <a:lnTo>
                    <a:pt x="31813" y="85356"/>
                  </a:lnTo>
                  <a:lnTo>
                    <a:pt x="31838" y="81064"/>
                  </a:lnTo>
                  <a:close/>
                </a:path>
                <a:path w="34925" h="141605">
                  <a:moveTo>
                    <a:pt x="34569" y="137236"/>
                  </a:moveTo>
                  <a:lnTo>
                    <a:pt x="31673" y="130505"/>
                  </a:lnTo>
                  <a:lnTo>
                    <a:pt x="31813" y="127787"/>
                  </a:lnTo>
                  <a:lnTo>
                    <a:pt x="25946" y="128358"/>
                  </a:lnTo>
                  <a:lnTo>
                    <a:pt x="19075" y="125133"/>
                  </a:lnTo>
                  <a:lnTo>
                    <a:pt x="18313" y="132930"/>
                  </a:lnTo>
                  <a:lnTo>
                    <a:pt x="13309" y="128524"/>
                  </a:lnTo>
                  <a:lnTo>
                    <a:pt x="5892" y="129324"/>
                  </a:lnTo>
                  <a:lnTo>
                    <a:pt x="355" y="133680"/>
                  </a:lnTo>
                  <a:lnTo>
                    <a:pt x="952" y="140004"/>
                  </a:lnTo>
                  <a:lnTo>
                    <a:pt x="1600" y="140881"/>
                  </a:lnTo>
                  <a:lnTo>
                    <a:pt x="15151" y="141058"/>
                  </a:lnTo>
                  <a:lnTo>
                    <a:pt x="18059" y="140423"/>
                  </a:lnTo>
                  <a:lnTo>
                    <a:pt x="17094" y="135458"/>
                  </a:lnTo>
                  <a:lnTo>
                    <a:pt x="20916" y="137490"/>
                  </a:lnTo>
                  <a:lnTo>
                    <a:pt x="19608" y="140373"/>
                  </a:lnTo>
                  <a:lnTo>
                    <a:pt x="24218" y="141389"/>
                  </a:lnTo>
                  <a:lnTo>
                    <a:pt x="29464" y="140119"/>
                  </a:lnTo>
                  <a:lnTo>
                    <a:pt x="33108" y="140652"/>
                  </a:lnTo>
                  <a:lnTo>
                    <a:pt x="34569" y="137236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4485688" y="1177593"/>
              <a:ext cx="54610" cy="52069"/>
            </a:xfrm>
            <a:custGeom>
              <a:avLst/>
              <a:gdLst/>
              <a:ahLst/>
              <a:cxnLst/>
              <a:rect l="l" t="t" r="r" b="b"/>
              <a:pathLst>
                <a:path w="54610" h="52069">
                  <a:moveTo>
                    <a:pt x="40243" y="48601"/>
                  </a:moveTo>
                  <a:lnTo>
                    <a:pt x="35790" y="51752"/>
                  </a:lnTo>
                  <a:lnTo>
                    <a:pt x="39575" y="51434"/>
                  </a:lnTo>
                  <a:lnTo>
                    <a:pt x="40243" y="48601"/>
                  </a:lnTo>
                  <a:close/>
                </a:path>
                <a:path w="54610" h="52069">
                  <a:moveTo>
                    <a:pt x="40959" y="48094"/>
                  </a:moveTo>
                  <a:lnTo>
                    <a:pt x="40362" y="48094"/>
                  </a:lnTo>
                  <a:lnTo>
                    <a:pt x="40243" y="48601"/>
                  </a:lnTo>
                  <a:lnTo>
                    <a:pt x="40959" y="48094"/>
                  </a:lnTo>
                  <a:close/>
                </a:path>
                <a:path w="54610" h="52069">
                  <a:moveTo>
                    <a:pt x="42669" y="31941"/>
                  </a:moveTo>
                  <a:lnTo>
                    <a:pt x="35816" y="31941"/>
                  </a:lnTo>
                  <a:lnTo>
                    <a:pt x="38292" y="33439"/>
                  </a:lnTo>
                  <a:lnTo>
                    <a:pt x="38280" y="37193"/>
                  </a:lnTo>
                  <a:lnTo>
                    <a:pt x="39245" y="41567"/>
                  </a:lnTo>
                  <a:lnTo>
                    <a:pt x="38930" y="45008"/>
                  </a:lnTo>
                  <a:lnTo>
                    <a:pt x="38813" y="46291"/>
                  </a:lnTo>
                  <a:lnTo>
                    <a:pt x="37568" y="46431"/>
                  </a:lnTo>
                  <a:lnTo>
                    <a:pt x="37644" y="47574"/>
                  </a:lnTo>
                  <a:lnTo>
                    <a:pt x="40959" y="48094"/>
                  </a:lnTo>
                  <a:lnTo>
                    <a:pt x="40362" y="48094"/>
                  </a:lnTo>
                  <a:lnTo>
                    <a:pt x="41697" y="42430"/>
                  </a:lnTo>
                  <a:lnTo>
                    <a:pt x="41758" y="42171"/>
                  </a:lnTo>
                  <a:lnTo>
                    <a:pt x="43459" y="42171"/>
                  </a:lnTo>
                  <a:lnTo>
                    <a:pt x="39511" y="37193"/>
                  </a:lnTo>
                  <a:lnTo>
                    <a:pt x="42669" y="31941"/>
                  </a:lnTo>
                  <a:close/>
                </a:path>
                <a:path w="54610" h="52069">
                  <a:moveTo>
                    <a:pt x="43459" y="42171"/>
                  </a:moveTo>
                  <a:lnTo>
                    <a:pt x="41850" y="42171"/>
                  </a:lnTo>
                  <a:lnTo>
                    <a:pt x="46204" y="45427"/>
                  </a:lnTo>
                  <a:lnTo>
                    <a:pt x="54370" y="45008"/>
                  </a:lnTo>
                  <a:lnTo>
                    <a:pt x="54370" y="42430"/>
                  </a:lnTo>
                  <a:lnTo>
                    <a:pt x="43459" y="42171"/>
                  </a:lnTo>
                  <a:close/>
                </a:path>
                <a:path w="54610" h="52069">
                  <a:moveTo>
                    <a:pt x="53075" y="29578"/>
                  </a:moveTo>
                  <a:lnTo>
                    <a:pt x="43036" y="29969"/>
                  </a:lnTo>
                  <a:lnTo>
                    <a:pt x="31939" y="32224"/>
                  </a:lnTo>
                  <a:lnTo>
                    <a:pt x="8898" y="32224"/>
                  </a:lnTo>
                  <a:lnTo>
                    <a:pt x="16580" y="34836"/>
                  </a:lnTo>
                  <a:lnTo>
                    <a:pt x="24678" y="34836"/>
                  </a:lnTo>
                  <a:lnTo>
                    <a:pt x="35204" y="31941"/>
                  </a:lnTo>
                  <a:lnTo>
                    <a:pt x="42669" y="31941"/>
                  </a:lnTo>
                  <a:lnTo>
                    <a:pt x="52649" y="30905"/>
                  </a:lnTo>
                  <a:lnTo>
                    <a:pt x="53075" y="30905"/>
                  </a:lnTo>
                  <a:lnTo>
                    <a:pt x="53075" y="29578"/>
                  </a:lnTo>
                  <a:close/>
                </a:path>
                <a:path w="54610" h="52069">
                  <a:moveTo>
                    <a:pt x="7964" y="32224"/>
                  </a:moveTo>
                  <a:lnTo>
                    <a:pt x="2923" y="32224"/>
                  </a:lnTo>
                  <a:lnTo>
                    <a:pt x="2923" y="33439"/>
                  </a:lnTo>
                  <a:lnTo>
                    <a:pt x="7964" y="32224"/>
                  </a:lnTo>
                  <a:close/>
                </a:path>
                <a:path w="54610" h="52069">
                  <a:moveTo>
                    <a:pt x="22864" y="20595"/>
                  </a:moveTo>
                  <a:lnTo>
                    <a:pt x="15864" y="20595"/>
                  </a:lnTo>
                  <a:lnTo>
                    <a:pt x="21046" y="25619"/>
                  </a:lnTo>
                  <a:lnTo>
                    <a:pt x="16845" y="31332"/>
                  </a:lnTo>
                  <a:lnTo>
                    <a:pt x="1532" y="32224"/>
                  </a:lnTo>
                  <a:lnTo>
                    <a:pt x="31939" y="32224"/>
                  </a:lnTo>
                  <a:lnTo>
                    <a:pt x="23857" y="30905"/>
                  </a:lnTo>
                  <a:lnTo>
                    <a:pt x="22985" y="21856"/>
                  </a:lnTo>
                  <a:lnTo>
                    <a:pt x="22864" y="20595"/>
                  </a:lnTo>
                  <a:close/>
                </a:path>
                <a:path w="54610" h="52069">
                  <a:moveTo>
                    <a:pt x="39609" y="17284"/>
                  </a:moveTo>
                  <a:lnTo>
                    <a:pt x="38864" y="17284"/>
                  </a:lnTo>
                  <a:lnTo>
                    <a:pt x="39575" y="24434"/>
                  </a:lnTo>
                  <a:lnTo>
                    <a:pt x="39609" y="17284"/>
                  </a:lnTo>
                  <a:close/>
                </a:path>
                <a:path w="54610" h="52069">
                  <a:moveTo>
                    <a:pt x="15864" y="20595"/>
                  </a:moveTo>
                  <a:lnTo>
                    <a:pt x="1493" y="20595"/>
                  </a:lnTo>
                  <a:lnTo>
                    <a:pt x="1526" y="20891"/>
                  </a:lnTo>
                  <a:lnTo>
                    <a:pt x="1640" y="21856"/>
                  </a:lnTo>
                  <a:lnTo>
                    <a:pt x="15864" y="20595"/>
                  </a:lnTo>
                  <a:close/>
                </a:path>
                <a:path w="54610" h="52069">
                  <a:moveTo>
                    <a:pt x="22214" y="0"/>
                  </a:moveTo>
                  <a:lnTo>
                    <a:pt x="20931" y="0"/>
                  </a:lnTo>
                  <a:lnTo>
                    <a:pt x="20820" y="3555"/>
                  </a:lnTo>
                  <a:lnTo>
                    <a:pt x="20765" y="5295"/>
                  </a:lnTo>
                  <a:lnTo>
                    <a:pt x="20668" y="9766"/>
                  </a:lnTo>
                  <a:lnTo>
                    <a:pt x="20555" y="10569"/>
                  </a:lnTo>
                  <a:lnTo>
                    <a:pt x="20436" y="12421"/>
                  </a:lnTo>
                  <a:lnTo>
                    <a:pt x="20371" y="13169"/>
                  </a:lnTo>
                  <a:lnTo>
                    <a:pt x="20304" y="13931"/>
                  </a:lnTo>
                  <a:lnTo>
                    <a:pt x="20230" y="14782"/>
                  </a:lnTo>
                  <a:lnTo>
                    <a:pt x="20147" y="15735"/>
                  </a:lnTo>
                  <a:lnTo>
                    <a:pt x="20033" y="17043"/>
                  </a:lnTo>
                  <a:lnTo>
                    <a:pt x="19928" y="18249"/>
                  </a:lnTo>
                  <a:lnTo>
                    <a:pt x="19189" y="19291"/>
                  </a:lnTo>
                  <a:lnTo>
                    <a:pt x="19090" y="19430"/>
                  </a:lnTo>
                  <a:lnTo>
                    <a:pt x="0" y="20595"/>
                  </a:lnTo>
                  <a:lnTo>
                    <a:pt x="22956" y="20595"/>
                  </a:lnTo>
                  <a:lnTo>
                    <a:pt x="28429" y="21856"/>
                  </a:lnTo>
                  <a:lnTo>
                    <a:pt x="27829" y="21856"/>
                  </a:lnTo>
                  <a:lnTo>
                    <a:pt x="28564" y="21551"/>
                  </a:lnTo>
                  <a:lnTo>
                    <a:pt x="29174" y="21551"/>
                  </a:lnTo>
                  <a:lnTo>
                    <a:pt x="22862" y="19291"/>
                  </a:lnTo>
                  <a:lnTo>
                    <a:pt x="20753" y="17043"/>
                  </a:lnTo>
                  <a:lnTo>
                    <a:pt x="23497" y="16713"/>
                  </a:lnTo>
                  <a:lnTo>
                    <a:pt x="22201" y="13169"/>
                  </a:lnTo>
                  <a:lnTo>
                    <a:pt x="22526" y="12421"/>
                  </a:lnTo>
                  <a:lnTo>
                    <a:pt x="22361" y="10569"/>
                  </a:lnTo>
                  <a:lnTo>
                    <a:pt x="22236" y="9220"/>
                  </a:lnTo>
                  <a:lnTo>
                    <a:pt x="22118" y="7950"/>
                  </a:lnTo>
                  <a:lnTo>
                    <a:pt x="21578" y="7950"/>
                  </a:lnTo>
                  <a:lnTo>
                    <a:pt x="23395" y="7734"/>
                  </a:lnTo>
                  <a:lnTo>
                    <a:pt x="23522" y="6095"/>
                  </a:lnTo>
                  <a:lnTo>
                    <a:pt x="21401" y="3555"/>
                  </a:lnTo>
                  <a:lnTo>
                    <a:pt x="22214" y="0"/>
                  </a:lnTo>
                  <a:close/>
                </a:path>
                <a:path w="54610" h="52069">
                  <a:moveTo>
                    <a:pt x="30260" y="20891"/>
                  </a:moveTo>
                  <a:lnTo>
                    <a:pt x="28564" y="21551"/>
                  </a:lnTo>
                  <a:lnTo>
                    <a:pt x="29174" y="21551"/>
                  </a:lnTo>
                  <a:lnTo>
                    <a:pt x="30260" y="20891"/>
                  </a:lnTo>
                  <a:close/>
                </a:path>
                <a:path w="54610" h="52069">
                  <a:moveTo>
                    <a:pt x="39613" y="16581"/>
                  </a:moveTo>
                  <a:lnTo>
                    <a:pt x="36193" y="17284"/>
                  </a:lnTo>
                  <a:lnTo>
                    <a:pt x="30746" y="20595"/>
                  </a:lnTo>
                  <a:lnTo>
                    <a:pt x="33683" y="19430"/>
                  </a:lnTo>
                  <a:lnTo>
                    <a:pt x="38864" y="17284"/>
                  </a:lnTo>
                  <a:lnTo>
                    <a:pt x="39609" y="17284"/>
                  </a:lnTo>
                  <a:lnTo>
                    <a:pt x="39613" y="16581"/>
                  </a:lnTo>
                  <a:close/>
                </a:path>
                <a:path w="54610" h="52069">
                  <a:moveTo>
                    <a:pt x="48008" y="14782"/>
                  </a:moveTo>
                  <a:lnTo>
                    <a:pt x="43829" y="15735"/>
                  </a:lnTo>
                  <a:lnTo>
                    <a:pt x="43063" y="15889"/>
                  </a:lnTo>
                  <a:lnTo>
                    <a:pt x="45090" y="17043"/>
                  </a:lnTo>
                  <a:lnTo>
                    <a:pt x="43973" y="17043"/>
                  </a:lnTo>
                  <a:lnTo>
                    <a:pt x="53075" y="16713"/>
                  </a:lnTo>
                  <a:lnTo>
                    <a:pt x="53075" y="15430"/>
                  </a:lnTo>
                  <a:lnTo>
                    <a:pt x="48008" y="14782"/>
                  </a:lnTo>
                  <a:close/>
                </a:path>
                <a:path w="54610" h="52069">
                  <a:moveTo>
                    <a:pt x="39626" y="13931"/>
                  </a:moveTo>
                  <a:lnTo>
                    <a:pt x="39613" y="16581"/>
                  </a:lnTo>
                  <a:lnTo>
                    <a:pt x="43063" y="15889"/>
                  </a:lnTo>
                  <a:lnTo>
                    <a:pt x="39626" y="13931"/>
                  </a:lnTo>
                  <a:close/>
                </a:path>
                <a:path w="54610" h="52069">
                  <a:moveTo>
                    <a:pt x="18239" y="7950"/>
                  </a:moveTo>
                  <a:lnTo>
                    <a:pt x="16810" y="8192"/>
                  </a:lnTo>
                  <a:lnTo>
                    <a:pt x="20676" y="10569"/>
                  </a:lnTo>
                  <a:lnTo>
                    <a:pt x="20641" y="9220"/>
                  </a:lnTo>
                  <a:lnTo>
                    <a:pt x="20294" y="9004"/>
                  </a:lnTo>
                  <a:lnTo>
                    <a:pt x="18239" y="7950"/>
                  </a:lnTo>
                  <a:close/>
                </a:path>
                <a:path w="54610" h="52069">
                  <a:moveTo>
                    <a:pt x="12194" y="5295"/>
                  </a:moveTo>
                  <a:lnTo>
                    <a:pt x="4218" y="6426"/>
                  </a:lnTo>
                  <a:lnTo>
                    <a:pt x="4218" y="9004"/>
                  </a:lnTo>
                  <a:lnTo>
                    <a:pt x="7545" y="9766"/>
                  </a:lnTo>
                  <a:lnTo>
                    <a:pt x="16810" y="8192"/>
                  </a:lnTo>
                  <a:lnTo>
                    <a:pt x="12194" y="5295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4507890" y="1176183"/>
              <a:ext cx="31115" cy="18415"/>
            </a:xfrm>
            <a:custGeom>
              <a:avLst/>
              <a:gdLst/>
              <a:ahLst/>
              <a:cxnLst/>
              <a:rect l="l" t="t" r="r" b="b"/>
              <a:pathLst>
                <a:path w="31114" h="18415">
                  <a:moveTo>
                    <a:pt x="22085" y="0"/>
                  </a:moveTo>
                  <a:lnTo>
                    <a:pt x="18148" y="10109"/>
                  </a:lnTo>
                  <a:lnTo>
                    <a:pt x="14198" y="11620"/>
                  </a:lnTo>
                  <a:lnTo>
                    <a:pt x="4178" y="9524"/>
                  </a:lnTo>
                  <a:lnTo>
                    <a:pt x="12" y="10413"/>
                  </a:lnTo>
                  <a:lnTo>
                    <a:pt x="330" y="13817"/>
                  </a:lnTo>
                  <a:lnTo>
                    <a:pt x="0" y="14579"/>
                  </a:lnTo>
                  <a:lnTo>
                    <a:pt x="1295" y="18122"/>
                  </a:lnTo>
                  <a:lnTo>
                    <a:pt x="16738" y="18122"/>
                  </a:lnTo>
                  <a:lnTo>
                    <a:pt x="21628" y="17144"/>
                  </a:lnTo>
                  <a:lnTo>
                    <a:pt x="25806" y="16192"/>
                  </a:lnTo>
                  <a:lnTo>
                    <a:pt x="30873" y="16840"/>
                  </a:lnTo>
                  <a:lnTo>
                    <a:pt x="30873" y="3975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1" name="object 571" descr=""/>
          <p:cNvSpPr/>
          <p:nvPr/>
        </p:nvSpPr>
        <p:spPr>
          <a:xfrm>
            <a:off x="4011495" y="1173732"/>
            <a:ext cx="59690" cy="24765"/>
          </a:xfrm>
          <a:custGeom>
            <a:avLst/>
            <a:gdLst/>
            <a:ahLst/>
            <a:cxnLst/>
            <a:rect l="l" t="t" r="r" b="b"/>
            <a:pathLst>
              <a:path w="59689" h="24765">
                <a:moveTo>
                  <a:pt x="40796" y="11763"/>
                </a:moveTo>
                <a:lnTo>
                  <a:pt x="21777" y="11763"/>
                </a:lnTo>
                <a:lnTo>
                  <a:pt x="30292" y="12711"/>
                </a:lnTo>
                <a:lnTo>
                  <a:pt x="36692" y="16628"/>
                </a:lnTo>
                <a:lnTo>
                  <a:pt x="36118" y="23418"/>
                </a:lnTo>
                <a:lnTo>
                  <a:pt x="36032" y="24434"/>
                </a:lnTo>
                <a:lnTo>
                  <a:pt x="37734" y="23850"/>
                </a:lnTo>
                <a:lnTo>
                  <a:pt x="37099" y="23418"/>
                </a:lnTo>
                <a:lnTo>
                  <a:pt x="38966" y="21043"/>
                </a:lnTo>
                <a:lnTo>
                  <a:pt x="38121" y="14262"/>
                </a:lnTo>
                <a:lnTo>
                  <a:pt x="38051" y="13703"/>
                </a:lnTo>
                <a:lnTo>
                  <a:pt x="40796" y="11763"/>
                </a:lnTo>
                <a:close/>
              </a:path>
              <a:path w="59689" h="24765">
                <a:moveTo>
                  <a:pt x="36032" y="0"/>
                </a:moveTo>
                <a:lnTo>
                  <a:pt x="33515" y="8927"/>
                </a:lnTo>
                <a:lnTo>
                  <a:pt x="23634" y="11034"/>
                </a:lnTo>
                <a:lnTo>
                  <a:pt x="12734" y="11034"/>
                </a:lnTo>
                <a:lnTo>
                  <a:pt x="13398" y="20091"/>
                </a:lnTo>
                <a:lnTo>
                  <a:pt x="13468" y="21043"/>
                </a:lnTo>
                <a:lnTo>
                  <a:pt x="13528" y="21856"/>
                </a:lnTo>
                <a:lnTo>
                  <a:pt x="17046" y="20091"/>
                </a:lnTo>
                <a:lnTo>
                  <a:pt x="14408" y="14262"/>
                </a:lnTo>
                <a:lnTo>
                  <a:pt x="14328" y="14084"/>
                </a:lnTo>
                <a:lnTo>
                  <a:pt x="16093" y="12865"/>
                </a:lnTo>
                <a:lnTo>
                  <a:pt x="21777" y="11763"/>
                </a:lnTo>
                <a:lnTo>
                  <a:pt x="40620" y="11763"/>
                </a:lnTo>
                <a:lnTo>
                  <a:pt x="39308" y="11034"/>
                </a:lnTo>
                <a:lnTo>
                  <a:pt x="23634" y="11034"/>
                </a:lnTo>
                <a:lnTo>
                  <a:pt x="12681" y="10310"/>
                </a:lnTo>
                <a:lnTo>
                  <a:pt x="38005" y="10310"/>
                </a:lnTo>
                <a:lnTo>
                  <a:pt x="35791" y="9080"/>
                </a:lnTo>
                <a:lnTo>
                  <a:pt x="39398" y="4991"/>
                </a:lnTo>
                <a:lnTo>
                  <a:pt x="38597" y="2578"/>
                </a:lnTo>
                <a:lnTo>
                  <a:pt x="38547" y="2400"/>
                </a:lnTo>
                <a:lnTo>
                  <a:pt x="36591" y="406"/>
                </a:lnTo>
                <a:lnTo>
                  <a:pt x="36032" y="0"/>
                </a:lnTo>
                <a:close/>
              </a:path>
              <a:path w="59689" h="24765">
                <a:moveTo>
                  <a:pt x="55260" y="9397"/>
                </a:moveTo>
                <a:lnTo>
                  <a:pt x="38185" y="11763"/>
                </a:lnTo>
                <a:lnTo>
                  <a:pt x="42335" y="11763"/>
                </a:lnTo>
                <a:lnTo>
                  <a:pt x="55374" y="14262"/>
                </a:lnTo>
                <a:lnTo>
                  <a:pt x="59171" y="12865"/>
                </a:lnTo>
                <a:lnTo>
                  <a:pt x="59171" y="10310"/>
                </a:lnTo>
                <a:lnTo>
                  <a:pt x="57495" y="9905"/>
                </a:lnTo>
                <a:lnTo>
                  <a:pt x="55260" y="9397"/>
                </a:lnTo>
                <a:close/>
              </a:path>
              <a:path w="59689" h="24765">
                <a:moveTo>
                  <a:pt x="12538" y="10310"/>
                </a:moveTo>
                <a:lnTo>
                  <a:pt x="15" y="10310"/>
                </a:lnTo>
                <a:lnTo>
                  <a:pt x="0" y="11763"/>
                </a:lnTo>
                <a:lnTo>
                  <a:pt x="1322" y="11763"/>
                </a:lnTo>
                <a:lnTo>
                  <a:pt x="1310" y="12865"/>
                </a:lnTo>
                <a:lnTo>
                  <a:pt x="11915" y="12534"/>
                </a:lnTo>
                <a:lnTo>
                  <a:pt x="12538" y="10310"/>
                </a:lnTo>
                <a:close/>
              </a:path>
            </a:pathLst>
          </a:custGeom>
          <a:solidFill>
            <a:srgbClr val="4885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 descr=""/>
          <p:cNvSpPr/>
          <p:nvPr/>
        </p:nvSpPr>
        <p:spPr>
          <a:xfrm>
            <a:off x="4525086" y="1167307"/>
            <a:ext cx="15240" cy="53340"/>
          </a:xfrm>
          <a:custGeom>
            <a:avLst/>
            <a:gdLst/>
            <a:ahLst/>
            <a:cxnLst/>
            <a:rect l="l" t="t" r="r" b="b"/>
            <a:pathLst>
              <a:path w="15239" h="53340">
                <a:moveTo>
                  <a:pt x="13703" y="7721"/>
                </a:moveTo>
                <a:lnTo>
                  <a:pt x="13665" y="3810"/>
                </a:lnTo>
                <a:lnTo>
                  <a:pt x="13677" y="0"/>
                </a:lnTo>
                <a:lnTo>
                  <a:pt x="3302" y="774"/>
                </a:lnTo>
                <a:lnTo>
                  <a:pt x="0" y="5753"/>
                </a:lnTo>
                <a:lnTo>
                  <a:pt x="3530" y="10756"/>
                </a:lnTo>
                <a:lnTo>
                  <a:pt x="13677" y="11569"/>
                </a:lnTo>
                <a:lnTo>
                  <a:pt x="13703" y="7721"/>
                </a:lnTo>
                <a:close/>
              </a:path>
              <a:path w="15239" h="53340">
                <a:moveTo>
                  <a:pt x="15011" y="48374"/>
                </a:moveTo>
                <a:lnTo>
                  <a:pt x="13665" y="44107"/>
                </a:lnTo>
                <a:lnTo>
                  <a:pt x="13677" y="41148"/>
                </a:lnTo>
                <a:lnTo>
                  <a:pt x="3263" y="42240"/>
                </a:lnTo>
                <a:lnTo>
                  <a:pt x="114" y="47485"/>
                </a:lnTo>
                <a:lnTo>
                  <a:pt x="4051" y="52463"/>
                </a:lnTo>
                <a:lnTo>
                  <a:pt x="14973" y="52717"/>
                </a:lnTo>
                <a:lnTo>
                  <a:pt x="15011" y="48374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 descr=""/>
          <p:cNvSpPr/>
          <p:nvPr/>
        </p:nvSpPr>
        <p:spPr>
          <a:xfrm>
            <a:off x="4011510" y="1252180"/>
            <a:ext cx="34925" cy="12065"/>
          </a:xfrm>
          <a:custGeom>
            <a:avLst/>
            <a:gdLst/>
            <a:ahLst/>
            <a:cxnLst/>
            <a:rect l="l" t="t" r="r" b="b"/>
            <a:pathLst>
              <a:path w="34925" h="12065">
                <a:moveTo>
                  <a:pt x="34847" y="977"/>
                </a:moveTo>
                <a:lnTo>
                  <a:pt x="11760" y="977"/>
                </a:lnTo>
                <a:lnTo>
                  <a:pt x="14162" y="2565"/>
                </a:lnTo>
                <a:lnTo>
                  <a:pt x="13930" y="2565"/>
                </a:lnTo>
                <a:lnTo>
                  <a:pt x="11798" y="9448"/>
                </a:lnTo>
                <a:lnTo>
                  <a:pt x="13512" y="11569"/>
                </a:lnTo>
                <a:lnTo>
                  <a:pt x="16140" y="4319"/>
                </a:lnTo>
                <a:lnTo>
                  <a:pt x="20554" y="2200"/>
                </a:lnTo>
                <a:lnTo>
                  <a:pt x="34750" y="2200"/>
                </a:lnTo>
                <a:lnTo>
                  <a:pt x="34847" y="977"/>
                </a:lnTo>
                <a:close/>
              </a:path>
              <a:path w="34925" h="12065">
                <a:moveTo>
                  <a:pt x="34721" y="0"/>
                </a:moveTo>
                <a:lnTo>
                  <a:pt x="0" y="0"/>
                </a:lnTo>
                <a:lnTo>
                  <a:pt x="14" y="1435"/>
                </a:lnTo>
                <a:lnTo>
                  <a:pt x="1283" y="1435"/>
                </a:lnTo>
                <a:lnTo>
                  <a:pt x="1295" y="2565"/>
                </a:lnTo>
                <a:lnTo>
                  <a:pt x="4114" y="4102"/>
                </a:lnTo>
                <a:lnTo>
                  <a:pt x="11760" y="977"/>
                </a:lnTo>
                <a:lnTo>
                  <a:pt x="34808" y="977"/>
                </a:lnTo>
                <a:lnTo>
                  <a:pt x="34721" y="0"/>
                </a:lnTo>
                <a:close/>
              </a:path>
              <a:path w="34925" h="12065">
                <a:moveTo>
                  <a:pt x="34750" y="2200"/>
                </a:moveTo>
                <a:lnTo>
                  <a:pt x="20554" y="2200"/>
                </a:lnTo>
                <a:lnTo>
                  <a:pt x="27742" y="2565"/>
                </a:lnTo>
                <a:lnTo>
                  <a:pt x="34721" y="2565"/>
                </a:lnTo>
                <a:lnTo>
                  <a:pt x="34750" y="2200"/>
                </a:lnTo>
                <a:close/>
              </a:path>
            </a:pathLst>
          </a:custGeom>
          <a:solidFill>
            <a:srgbClr val="5F96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 descr=""/>
          <p:cNvSpPr/>
          <p:nvPr/>
        </p:nvSpPr>
        <p:spPr>
          <a:xfrm>
            <a:off x="4523333" y="1232114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117" y="0"/>
                </a:moveTo>
                <a:lnTo>
                  <a:pt x="0" y="10413"/>
                </a:lnTo>
                <a:lnTo>
                  <a:pt x="4330" y="12572"/>
                </a:lnTo>
                <a:lnTo>
                  <a:pt x="1104" y="6146"/>
                </a:lnTo>
                <a:lnTo>
                  <a:pt x="6502" y="3746"/>
                </a:lnTo>
                <a:lnTo>
                  <a:pt x="13842" y="5270"/>
                </a:lnTo>
                <a:lnTo>
                  <a:pt x="16725" y="4635"/>
                </a:lnTo>
                <a:lnTo>
                  <a:pt x="16751" y="3416"/>
                </a:lnTo>
                <a:lnTo>
                  <a:pt x="15405" y="3276"/>
                </a:lnTo>
                <a:lnTo>
                  <a:pt x="15430" y="2057"/>
                </a:lnTo>
                <a:lnTo>
                  <a:pt x="6578" y="2057"/>
                </a:lnTo>
                <a:lnTo>
                  <a:pt x="1117" y="0"/>
                </a:lnTo>
                <a:close/>
              </a:path>
            </a:pathLst>
          </a:custGeom>
          <a:solidFill>
            <a:srgbClr val="5F96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 descr=""/>
          <p:cNvSpPr/>
          <p:nvPr/>
        </p:nvSpPr>
        <p:spPr>
          <a:xfrm>
            <a:off x="4527194" y="1303717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4" h="3809">
                <a:moveTo>
                  <a:pt x="7797" y="0"/>
                </a:moveTo>
                <a:lnTo>
                  <a:pt x="2656" y="2336"/>
                </a:lnTo>
                <a:lnTo>
                  <a:pt x="2030" y="2336"/>
                </a:lnTo>
                <a:lnTo>
                  <a:pt x="0" y="2476"/>
                </a:lnTo>
                <a:lnTo>
                  <a:pt x="1133" y="2476"/>
                </a:lnTo>
                <a:lnTo>
                  <a:pt x="1168" y="2794"/>
                </a:lnTo>
                <a:lnTo>
                  <a:pt x="1282" y="3759"/>
                </a:lnTo>
                <a:lnTo>
                  <a:pt x="3644" y="2984"/>
                </a:lnTo>
                <a:lnTo>
                  <a:pt x="10474" y="2984"/>
                </a:lnTo>
                <a:lnTo>
                  <a:pt x="11569" y="1181"/>
                </a:lnTo>
                <a:lnTo>
                  <a:pt x="7797" y="0"/>
                </a:lnTo>
                <a:close/>
              </a:path>
              <a:path w="12064" h="3809">
                <a:moveTo>
                  <a:pt x="10474" y="2984"/>
                </a:moveTo>
                <a:lnTo>
                  <a:pt x="3644" y="2984"/>
                </a:lnTo>
                <a:lnTo>
                  <a:pt x="10312" y="3251"/>
                </a:lnTo>
                <a:lnTo>
                  <a:pt x="10474" y="2984"/>
                </a:lnTo>
                <a:close/>
              </a:path>
              <a:path w="12064" h="3809">
                <a:moveTo>
                  <a:pt x="1117" y="2336"/>
                </a:moveTo>
                <a:lnTo>
                  <a:pt x="0" y="2476"/>
                </a:lnTo>
                <a:lnTo>
                  <a:pt x="1133" y="2476"/>
                </a:lnTo>
                <a:lnTo>
                  <a:pt x="1117" y="2336"/>
                </a:lnTo>
                <a:close/>
              </a:path>
            </a:pathLst>
          </a:custGeom>
          <a:solidFill>
            <a:srgbClr val="286A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 descr=""/>
          <p:cNvSpPr/>
          <p:nvPr/>
        </p:nvSpPr>
        <p:spPr>
          <a:xfrm>
            <a:off x="4012792" y="126632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2" y="0"/>
                </a:moveTo>
                <a:lnTo>
                  <a:pt x="0" y="1701"/>
                </a:lnTo>
                <a:lnTo>
                  <a:pt x="12" y="2565"/>
                </a:lnTo>
                <a:lnTo>
                  <a:pt x="10299" y="634"/>
                </a:lnTo>
                <a:lnTo>
                  <a:pt x="12" y="0"/>
                </a:lnTo>
                <a:close/>
              </a:path>
            </a:pathLst>
          </a:custGeom>
          <a:solidFill>
            <a:srgbClr val="7EA9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 descr=""/>
          <p:cNvSpPr/>
          <p:nvPr/>
        </p:nvSpPr>
        <p:spPr>
          <a:xfrm>
            <a:off x="4011498" y="1171167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12" y="0"/>
                </a:moveTo>
                <a:lnTo>
                  <a:pt x="0" y="838"/>
                </a:lnTo>
                <a:lnTo>
                  <a:pt x="38" y="1714"/>
                </a:lnTo>
                <a:lnTo>
                  <a:pt x="12" y="2565"/>
                </a:lnTo>
                <a:lnTo>
                  <a:pt x="11595" y="634"/>
                </a:lnTo>
                <a:lnTo>
                  <a:pt x="12" y="0"/>
                </a:lnTo>
                <a:close/>
              </a:path>
            </a:pathLst>
          </a:custGeom>
          <a:solidFill>
            <a:srgbClr val="7EA9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 descr=""/>
          <p:cNvSpPr/>
          <p:nvPr/>
        </p:nvSpPr>
        <p:spPr>
          <a:xfrm>
            <a:off x="4012792" y="122516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12" y="0"/>
                </a:moveTo>
                <a:lnTo>
                  <a:pt x="0" y="469"/>
                </a:lnTo>
                <a:lnTo>
                  <a:pt x="12" y="1295"/>
                </a:lnTo>
                <a:lnTo>
                  <a:pt x="10299" y="647"/>
                </a:lnTo>
                <a:lnTo>
                  <a:pt x="12" y="0"/>
                </a:lnTo>
                <a:close/>
              </a:path>
            </a:pathLst>
          </a:custGeom>
          <a:solidFill>
            <a:srgbClr val="5F96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 descr=""/>
          <p:cNvSpPr/>
          <p:nvPr/>
        </p:nvSpPr>
        <p:spPr>
          <a:xfrm>
            <a:off x="4487291" y="1127442"/>
            <a:ext cx="19685" cy="47625"/>
          </a:xfrm>
          <a:custGeom>
            <a:avLst/>
            <a:gdLst/>
            <a:ahLst/>
            <a:cxnLst/>
            <a:rect l="l" t="t" r="r" b="b"/>
            <a:pathLst>
              <a:path w="19685" h="47625">
                <a:moveTo>
                  <a:pt x="18681" y="0"/>
                </a:moveTo>
                <a:lnTo>
                  <a:pt x="1320" y="1282"/>
                </a:lnTo>
                <a:lnTo>
                  <a:pt x="1384" y="5118"/>
                </a:lnTo>
                <a:lnTo>
                  <a:pt x="0" y="10820"/>
                </a:lnTo>
                <a:lnTo>
                  <a:pt x="38" y="15430"/>
                </a:lnTo>
                <a:lnTo>
                  <a:pt x="9969" y="15608"/>
                </a:lnTo>
                <a:lnTo>
                  <a:pt x="15951" y="14846"/>
                </a:lnTo>
                <a:lnTo>
                  <a:pt x="18630" y="10515"/>
                </a:lnTo>
                <a:lnTo>
                  <a:pt x="18681" y="0"/>
                </a:lnTo>
                <a:close/>
              </a:path>
              <a:path w="19685" h="47625">
                <a:moveTo>
                  <a:pt x="19646" y="25552"/>
                </a:moveTo>
                <a:lnTo>
                  <a:pt x="9423" y="31242"/>
                </a:lnTo>
                <a:lnTo>
                  <a:pt x="1320" y="30861"/>
                </a:lnTo>
                <a:lnTo>
                  <a:pt x="1397" y="35140"/>
                </a:lnTo>
                <a:lnTo>
                  <a:pt x="1168" y="39217"/>
                </a:lnTo>
                <a:lnTo>
                  <a:pt x="1320" y="43726"/>
                </a:lnTo>
                <a:lnTo>
                  <a:pt x="10071" y="43002"/>
                </a:lnTo>
                <a:lnTo>
                  <a:pt x="18935" y="47586"/>
                </a:lnTo>
                <a:lnTo>
                  <a:pt x="19646" y="25552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 descr=""/>
          <p:cNvSpPr/>
          <p:nvPr/>
        </p:nvSpPr>
        <p:spPr>
          <a:xfrm>
            <a:off x="4050093" y="1061977"/>
            <a:ext cx="20955" cy="14604"/>
          </a:xfrm>
          <a:custGeom>
            <a:avLst/>
            <a:gdLst/>
            <a:ahLst/>
            <a:cxnLst/>
            <a:rect l="l" t="t" r="r" b="b"/>
            <a:pathLst>
              <a:path w="20954" h="14605">
                <a:moveTo>
                  <a:pt x="14033" y="0"/>
                </a:moveTo>
                <a:lnTo>
                  <a:pt x="6464" y="3759"/>
                </a:lnTo>
                <a:lnTo>
                  <a:pt x="0" y="3733"/>
                </a:lnTo>
                <a:lnTo>
                  <a:pt x="647" y="14020"/>
                </a:lnTo>
                <a:lnTo>
                  <a:pt x="8788" y="14038"/>
                </a:lnTo>
                <a:lnTo>
                  <a:pt x="15892" y="14116"/>
                </a:lnTo>
                <a:lnTo>
                  <a:pt x="20355" y="11574"/>
                </a:lnTo>
                <a:lnTo>
                  <a:pt x="20574" y="3733"/>
                </a:lnTo>
                <a:lnTo>
                  <a:pt x="14033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 descr=""/>
          <p:cNvSpPr/>
          <p:nvPr/>
        </p:nvSpPr>
        <p:spPr>
          <a:xfrm>
            <a:off x="4387227" y="1226463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5">
                <a:moveTo>
                  <a:pt x="21018" y="0"/>
                </a:moveTo>
                <a:lnTo>
                  <a:pt x="4962" y="664"/>
                </a:lnTo>
                <a:lnTo>
                  <a:pt x="0" y="5946"/>
                </a:lnTo>
                <a:lnTo>
                  <a:pt x="5705" y="11147"/>
                </a:lnTo>
                <a:lnTo>
                  <a:pt x="21653" y="11569"/>
                </a:lnTo>
                <a:lnTo>
                  <a:pt x="21640" y="11137"/>
                </a:lnTo>
                <a:lnTo>
                  <a:pt x="21678" y="10706"/>
                </a:lnTo>
                <a:lnTo>
                  <a:pt x="21653" y="10287"/>
                </a:lnTo>
                <a:lnTo>
                  <a:pt x="21424" y="6146"/>
                </a:lnTo>
                <a:lnTo>
                  <a:pt x="24612" y="2870"/>
                </a:lnTo>
                <a:lnTo>
                  <a:pt x="21018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 descr=""/>
          <p:cNvSpPr/>
          <p:nvPr/>
        </p:nvSpPr>
        <p:spPr>
          <a:xfrm>
            <a:off x="4048810" y="1185264"/>
            <a:ext cx="22860" cy="13335"/>
          </a:xfrm>
          <a:custGeom>
            <a:avLst/>
            <a:gdLst/>
            <a:ahLst/>
            <a:cxnLst/>
            <a:rect l="l" t="t" r="r" b="b"/>
            <a:pathLst>
              <a:path w="22860" h="13334">
                <a:moveTo>
                  <a:pt x="3810" y="0"/>
                </a:moveTo>
                <a:lnTo>
                  <a:pt x="736" y="2171"/>
                </a:lnTo>
                <a:lnTo>
                  <a:pt x="1651" y="9512"/>
                </a:lnTo>
                <a:lnTo>
                  <a:pt x="0" y="11620"/>
                </a:lnTo>
                <a:lnTo>
                  <a:pt x="21221" y="12903"/>
                </a:lnTo>
                <a:lnTo>
                  <a:pt x="22542" y="11963"/>
                </a:lnTo>
                <a:lnTo>
                  <a:pt x="21691" y="3568"/>
                </a:lnTo>
                <a:lnTo>
                  <a:pt x="21856" y="1333"/>
                </a:lnTo>
                <a:lnTo>
                  <a:pt x="18059" y="2730"/>
                </a:lnTo>
                <a:lnTo>
                  <a:pt x="3810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 descr=""/>
          <p:cNvSpPr/>
          <p:nvPr/>
        </p:nvSpPr>
        <p:spPr>
          <a:xfrm>
            <a:off x="4388542" y="1240457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89" h="13334">
                <a:moveTo>
                  <a:pt x="12212" y="0"/>
                </a:moveTo>
                <a:lnTo>
                  <a:pt x="4577" y="146"/>
                </a:lnTo>
                <a:lnTo>
                  <a:pt x="0" y="3189"/>
                </a:lnTo>
                <a:lnTo>
                  <a:pt x="1046" y="11722"/>
                </a:lnTo>
                <a:lnTo>
                  <a:pt x="3967" y="10592"/>
                </a:lnTo>
                <a:lnTo>
                  <a:pt x="18191" y="12789"/>
                </a:lnTo>
                <a:lnTo>
                  <a:pt x="21303" y="10579"/>
                </a:lnTo>
                <a:lnTo>
                  <a:pt x="20122" y="2172"/>
                </a:lnTo>
                <a:lnTo>
                  <a:pt x="20338" y="153"/>
                </a:lnTo>
                <a:lnTo>
                  <a:pt x="12212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 descr=""/>
          <p:cNvSpPr/>
          <p:nvPr/>
        </p:nvSpPr>
        <p:spPr>
          <a:xfrm>
            <a:off x="4139209" y="1280261"/>
            <a:ext cx="90170" cy="13970"/>
          </a:xfrm>
          <a:custGeom>
            <a:avLst/>
            <a:gdLst/>
            <a:ahLst/>
            <a:cxnLst/>
            <a:rect l="l" t="t" r="r" b="b"/>
            <a:pathLst>
              <a:path w="90170" h="13969">
                <a:moveTo>
                  <a:pt x="21475" y="2781"/>
                </a:moveTo>
                <a:lnTo>
                  <a:pt x="15824" y="2984"/>
                </a:lnTo>
                <a:lnTo>
                  <a:pt x="7759" y="0"/>
                </a:lnTo>
                <a:lnTo>
                  <a:pt x="1549" y="1498"/>
                </a:lnTo>
                <a:lnTo>
                  <a:pt x="0" y="2324"/>
                </a:lnTo>
                <a:lnTo>
                  <a:pt x="2082" y="11899"/>
                </a:lnTo>
                <a:lnTo>
                  <a:pt x="2184" y="13068"/>
                </a:lnTo>
                <a:lnTo>
                  <a:pt x="10261" y="13131"/>
                </a:lnTo>
                <a:lnTo>
                  <a:pt x="17081" y="13385"/>
                </a:lnTo>
                <a:lnTo>
                  <a:pt x="21285" y="10922"/>
                </a:lnTo>
                <a:lnTo>
                  <a:pt x="21475" y="2781"/>
                </a:lnTo>
                <a:close/>
              </a:path>
              <a:path w="90170" h="13969">
                <a:moveTo>
                  <a:pt x="45847" y="5270"/>
                </a:moveTo>
                <a:lnTo>
                  <a:pt x="44627" y="1498"/>
                </a:lnTo>
                <a:lnTo>
                  <a:pt x="43345" y="1498"/>
                </a:lnTo>
                <a:lnTo>
                  <a:pt x="36969" y="1358"/>
                </a:lnTo>
                <a:lnTo>
                  <a:pt x="30429" y="1333"/>
                </a:lnTo>
                <a:lnTo>
                  <a:pt x="24053" y="1498"/>
                </a:lnTo>
                <a:lnTo>
                  <a:pt x="24091" y="10439"/>
                </a:lnTo>
                <a:lnTo>
                  <a:pt x="27965" y="13322"/>
                </a:lnTo>
                <a:lnTo>
                  <a:pt x="34709" y="13182"/>
                </a:lnTo>
                <a:lnTo>
                  <a:pt x="43345" y="13068"/>
                </a:lnTo>
                <a:lnTo>
                  <a:pt x="43484" y="10312"/>
                </a:lnTo>
                <a:lnTo>
                  <a:pt x="45847" y="5270"/>
                </a:lnTo>
                <a:close/>
              </a:path>
              <a:path w="90170" h="13969">
                <a:moveTo>
                  <a:pt x="89636" y="1498"/>
                </a:moveTo>
                <a:lnTo>
                  <a:pt x="79971" y="1168"/>
                </a:lnTo>
                <a:lnTo>
                  <a:pt x="73609" y="1041"/>
                </a:lnTo>
                <a:lnTo>
                  <a:pt x="70116" y="4038"/>
                </a:lnTo>
                <a:lnTo>
                  <a:pt x="69062" y="13068"/>
                </a:lnTo>
                <a:lnTo>
                  <a:pt x="77927" y="13144"/>
                </a:lnTo>
                <a:lnTo>
                  <a:pt x="85166" y="13385"/>
                </a:lnTo>
                <a:lnTo>
                  <a:pt x="89496" y="10579"/>
                </a:lnTo>
                <a:lnTo>
                  <a:pt x="89636" y="1498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 descr=""/>
          <p:cNvSpPr/>
          <p:nvPr/>
        </p:nvSpPr>
        <p:spPr>
          <a:xfrm>
            <a:off x="4049536" y="1050726"/>
            <a:ext cx="22860" cy="15240"/>
          </a:xfrm>
          <a:custGeom>
            <a:avLst/>
            <a:gdLst/>
            <a:ahLst/>
            <a:cxnLst/>
            <a:rect l="l" t="t" r="r" b="b"/>
            <a:pathLst>
              <a:path w="22860" h="15240">
                <a:moveTo>
                  <a:pt x="14321" y="0"/>
                </a:moveTo>
                <a:lnTo>
                  <a:pt x="6254" y="677"/>
                </a:lnTo>
                <a:lnTo>
                  <a:pt x="0" y="4007"/>
                </a:lnTo>
                <a:lnTo>
                  <a:pt x="557" y="11126"/>
                </a:lnTo>
                <a:lnTo>
                  <a:pt x="7034" y="11126"/>
                </a:lnTo>
                <a:lnTo>
                  <a:pt x="14577" y="14847"/>
                </a:lnTo>
                <a:lnTo>
                  <a:pt x="21131" y="11126"/>
                </a:lnTo>
                <a:lnTo>
                  <a:pt x="20445" y="7798"/>
                </a:lnTo>
                <a:lnTo>
                  <a:pt x="22743" y="3506"/>
                </a:lnTo>
                <a:lnTo>
                  <a:pt x="19200" y="839"/>
                </a:lnTo>
                <a:lnTo>
                  <a:pt x="14321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 descr=""/>
          <p:cNvSpPr/>
          <p:nvPr/>
        </p:nvSpPr>
        <p:spPr>
          <a:xfrm>
            <a:off x="4388040" y="1199196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5">
                <a:moveTo>
                  <a:pt x="8813" y="0"/>
                </a:moveTo>
                <a:lnTo>
                  <a:pt x="2197" y="253"/>
                </a:lnTo>
                <a:lnTo>
                  <a:pt x="1536" y="2806"/>
                </a:lnTo>
                <a:lnTo>
                  <a:pt x="0" y="10909"/>
                </a:lnTo>
                <a:lnTo>
                  <a:pt x="2197" y="11836"/>
                </a:lnTo>
                <a:lnTo>
                  <a:pt x="20205" y="11836"/>
                </a:lnTo>
                <a:lnTo>
                  <a:pt x="20789" y="7975"/>
                </a:lnTo>
                <a:lnTo>
                  <a:pt x="21615" y="4114"/>
                </a:lnTo>
                <a:lnTo>
                  <a:pt x="22136" y="253"/>
                </a:lnTo>
                <a:lnTo>
                  <a:pt x="15532" y="609"/>
                </a:lnTo>
                <a:lnTo>
                  <a:pt x="8813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 descr=""/>
          <p:cNvSpPr/>
          <p:nvPr/>
        </p:nvSpPr>
        <p:spPr>
          <a:xfrm>
            <a:off x="4231424" y="1281022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19253" y="0"/>
                </a:moveTo>
                <a:lnTo>
                  <a:pt x="2933" y="774"/>
                </a:lnTo>
                <a:lnTo>
                  <a:pt x="0" y="736"/>
                </a:lnTo>
                <a:lnTo>
                  <a:pt x="44" y="9677"/>
                </a:lnTo>
                <a:lnTo>
                  <a:pt x="3914" y="12550"/>
                </a:lnTo>
                <a:lnTo>
                  <a:pt x="10647" y="12409"/>
                </a:lnTo>
                <a:lnTo>
                  <a:pt x="19278" y="12306"/>
                </a:lnTo>
                <a:lnTo>
                  <a:pt x="18668" y="8635"/>
                </a:lnTo>
                <a:lnTo>
                  <a:pt x="21729" y="2705"/>
                </a:lnTo>
                <a:lnTo>
                  <a:pt x="19253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 descr=""/>
          <p:cNvSpPr/>
          <p:nvPr/>
        </p:nvSpPr>
        <p:spPr>
          <a:xfrm>
            <a:off x="4487176" y="1087470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4">
                <a:moveTo>
                  <a:pt x="13746" y="0"/>
                </a:moveTo>
                <a:lnTo>
                  <a:pt x="6858" y="99"/>
                </a:lnTo>
                <a:lnTo>
                  <a:pt x="152" y="107"/>
                </a:lnTo>
                <a:lnTo>
                  <a:pt x="368" y="3930"/>
                </a:lnTo>
                <a:lnTo>
                  <a:pt x="0" y="7842"/>
                </a:lnTo>
                <a:lnTo>
                  <a:pt x="152" y="11677"/>
                </a:lnTo>
                <a:lnTo>
                  <a:pt x="5219" y="13049"/>
                </a:lnTo>
                <a:lnTo>
                  <a:pt x="17945" y="12807"/>
                </a:lnTo>
                <a:lnTo>
                  <a:pt x="19443" y="8464"/>
                </a:lnTo>
                <a:lnTo>
                  <a:pt x="18660" y="2043"/>
                </a:lnTo>
                <a:lnTo>
                  <a:pt x="13746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 descr=""/>
          <p:cNvSpPr/>
          <p:nvPr/>
        </p:nvSpPr>
        <p:spPr>
          <a:xfrm>
            <a:off x="4366450" y="1253756"/>
            <a:ext cx="43815" cy="11430"/>
          </a:xfrm>
          <a:custGeom>
            <a:avLst/>
            <a:gdLst/>
            <a:ahLst/>
            <a:cxnLst/>
            <a:rect l="l" t="t" r="r" b="b"/>
            <a:pathLst>
              <a:path w="43814" h="11430">
                <a:moveTo>
                  <a:pt x="20574" y="990"/>
                </a:moveTo>
                <a:lnTo>
                  <a:pt x="0" y="355"/>
                </a:lnTo>
                <a:lnTo>
                  <a:pt x="635" y="11277"/>
                </a:lnTo>
                <a:lnTo>
                  <a:pt x="19291" y="11277"/>
                </a:lnTo>
                <a:lnTo>
                  <a:pt x="19545" y="9334"/>
                </a:lnTo>
                <a:lnTo>
                  <a:pt x="20383" y="1473"/>
                </a:lnTo>
                <a:lnTo>
                  <a:pt x="20574" y="990"/>
                </a:lnTo>
                <a:close/>
              </a:path>
              <a:path w="43814" h="11430">
                <a:moveTo>
                  <a:pt x="43726" y="355"/>
                </a:moveTo>
                <a:lnTo>
                  <a:pt x="35941" y="0"/>
                </a:lnTo>
                <a:lnTo>
                  <a:pt x="28028" y="622"/>
                </a:lnTo>
                <a:lnTo>
                  <a:pt x="22809" y="3848"/>
                </a:lnTo>
                <a:lnTo>
                  <a:pt x="23139" y="11277"/>
                </a:lnTo>
                <a:lnTo>
                  <a:pt x="29146" y="10744"/>
                </a:lnTo>
                <a:lnTo>
                  <a:pt x="36245" y="11341"/>
                </a:lnTo>
                <a:lnTo>
                  <a:pt x="42430" y="11277"/>
                </a:lnTo>
                <a:lnTo>
                  <a:pt x="43726" y="355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 descr=""/>
          <p:cNvSpPr/>
          <p:nvPr/>
        </p:nvSpPr>
        <p:spPr>
          <a:xfrm>
            <a:off x="4047286" y="1172450"/>
            <a:ext cx="24130" cy="13335"/>
          </a:xfrm>
          <a:custGeom>
            <a:avLst/>
            <a:gdLst/>
            <a:ahLst/>
            <a:cxnLst/>
            <a:rect l="l" t="t" r="r" b="b"/>
            <a:pathLst>
              <a:path w="24129" h="13334">
                <a:moveTo>
                  <a:pt x="22745" y="0"/>
                </a:moveTo>
                <a:lnTo>
                  <a:pt x="2806" y="3860"/>
                </a:lnTo>
                <a:lnTo>
                  <a:pt x="3606" y="6273"/>
                </a:lnTo>
                <a:lnTo>
                  <a:pt x="0" y="10363"/>
                </a:lnTo>
                <a:lnTo>
                  <a:pt x="4343" y="12776"/>
                </a:lnTo>
                <a:lnTo>
                  <a:pt x="19469" y="10680"/>
                </a:lnTo>
                <a:lnTo>
                  <a:pt x="23380" y="11569"/>
                </a:lnTo>
                <a:lnTo>
                  <a:pt x="23279" y="9359"/>
                </a:lnTo>
                <a:lnTo>
                  <a:pt x="24015" y="914"/>
                </a:lnTo>
                <a:lnTo>
                  <a:pt x="22745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 descr=""/>
          <p:cNvSpPr/>
          <p:nvPr/>
        </p:nvSpPr>
        <p:spPr>
          <a:xfrm>
            <a:off x="4487329" y="1113528"/>
            <a:ext cx="19685" cy="13970"/>
          </a:xfrm>
          <a:custGeom>
            <a:avLst/>
            <a:gdLst/>
            <a:ahLst/>
            <a:cxnLst/>
            <a:rect l="l" t="t" r="r" b="b"/>
            <a:pathLst>
              <a:path w="19685" h="13969">
                <a:moveTo>
                  <a:pt x="17906" y="0"/>
                </a:moveTo>
                <a:lnTo>
                  <a:pt x="3301" y="1625"/>
                </a:lnTo>
                <a:lnTo>
                  <a:pt x="0" y="1054"/>
                </a:lnTo>
                <a:lnTo>
                  <a:pt x="76" y="5105"/>
                </a:lnTo>
                <a:lnTo>
                  <a:pt x="1244" y="9918"/>
                </a:lnTo>
                <a:lnTo>
                  <a:pt x="1282" y="12623"/>
                </a:lnTo>
                <a:lnTo>
                  <a:pt x="4076" y="12026"/>
                </a:lnTo>
                <a:lnTo>
                  <a:pt x="16205" y="13436"/>
                </a:lnTo>
                <a:lnTo>
                  <a:pt x="17818" y="12306"/>
                </a:lnTo>
                <a:lnTo>
                  <a:pt x="19646" y="2120"/>
                </a:lnTo>
                <a:lnTo>
                  <a:pt x="17906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 descr=""/>
          <p:cNvSpPr/>
          <p:nvPr/>
        </p:nvSpPr>
        <p:spPr>
          <a:xfrm>
            <a:off x="4485843" y="1050279"/>
            <a:ext cx="22860" cy="12065"/>
          </a:xfrm>
          <a:custGeom>
            <a:avLst/>
            <a:gdLst/>
            <a:ahLst/>
            <a:cxnLst/>
            <a:rect l="l" t="t" r="r" b="b"/>
            <a:pathLst>
              <a:path w="22860" h="12065">
                <a:moveTo>
                  <a:pt x="20129" y="0"/>
                </a:moveTo>
                <a:lnTo>
                  <a:pt x="203" y="1282"/>
                </a:lnTo>
                <a:lnTo>
                  <a:pt x="533" y="2057"/>
                </a:lnTo>
                <a:lnTo>
                  <a:pt x="0" y="3987"/>
                </a:lnTo>
                <a:lnTo>
                  <a:pt x="203" y="5143"/>
                </a:lnTo>
                <a:lnTo>
                  <a:pt x="6324" y="6769"/>
                </a:lnTo>
                <a:lnTo>
                  <a:pt x="2603" y="8000"/>
                </a:lnTo>
                <a:lnTo>
                  <a:pt x="4064" y="11569"/>
                </a:lnTo>
                <a:lnTo>
                  <a:pt x="19494" y="10286"/>
                </a:lnTo>
                <a:lnTo>
                  <a:pt x="19443" y="9778"/>
                </a:lnTo>
                <a:lnTo>
                  <a:pt x="22618" y="2336"/>
                </a:lnTo>
                <a:lnTo>
                  <a:pt x="20129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 descr=""/>
          <p:cNvSpPr/>
          <p:nvPr/>
        </p:nvSpPr>
        <p:spPr>
          <a:xfrm>
            <a:off x="4412094" y="1037741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9101" y="0"/>
                </a:moveTo>
                <a:lnTo>
                  <a:pt x="1406" y="3101"/>
                </a:lnTo>
                <a:lnTo>
                  <a:pt x="0" y="11245"/>
                </a:lnTo>
                <a:lnTo>
                  <a:pt x="14795" y="12541"/>
                </a:lnTo>
                <a:lnTo>
                  <a:pt x="15481" y="12363"/>
                </a:lnTo>
                <a:lnTo>
                  <a:pt x="18148" y="9099"/>
                </a:lnTo>
                <a:lnTo>
                  <a:pt x="21221" y="8680"/>
                </a:lnTo>
                <a:lnTo>
                  <a:pt x="17550" y="1880"/>
                </a:lnTo>
                <a:lnTo>
                  <a:pt x="9101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 descr=""/>
          <p:cNvSpPr/>
          <p:nvPr/>
        </p:nvSpPr>
        <p:spPr>
          <a:xfrm>
            <a:off x="4488611" y="116935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18338" y="0"/>
                </a:moveTo>
                <a:lnTo>
                  <a:pt x="5803" y="4076"/>
                </a:lnTo>
                <a:lnTo>
                  <a:pt x="0" y="3098"/>
                </a:lnTo>
                <a:lnTo>
                  <a:pt x="139" y="6896"/>
                </a:lnTo>
                <a:lnTo>
                  <a:pt x="1193" y="11277"/>
                </a:lnTo>
                <a:lnTo>
                  <a:pt x="1295" y="14668"/>
                </a:lnTo>
                <a:lnTo>
                  <a:pt x="9271" y="13538"/>
                </a:lnTo>
                <a:lnTo>
                  <a:pt x="17589" y="18757"/>
                </a:lnTo>
                <a:lnTo>
                  <a:pt x="18008" y="8242"/>
                </a:lnTo>
                <a:lnTo>
                  <a:pt x="18338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95" name="object 595" descr=""/>
          <p:cNvGrpSpPr/>
          <p:nvPr/>
        </p:nvGrpSpPr>
        <p:grpSpPr>
          <a:xfrm>
            <a:off x="4434598" y="1036377"/>
            <a:ext cx="43815" cy="10795"/>
            <a:chOff x="4434598" y="1036377"/>
            <a:chExt cx="43815" cy="10795"/>
          </a:xfrm>
        </p:grpSpPr>
        <p:sp>
          <p:nvSpPr>
            <p:cNvPr id="596" name="object 596" descr=""/>
            <p:cNvSpPr/>
            <p:nvPr/>
          </p:nvSpPr>
          <p:spPr>
            <a:xfrm>
              <a:off x="4434598" y="1037148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10755" y="0"/>
                  </a:moveTo>
                  <a:lnTo>
                    <a:pt x="1850" y="2523"/>
                  </a:lnTo>
                  <a:lnTo>
                    <a:pt x="0" y="9272"/>
                  </a:lnTo>
                  <a:lnTo>
                    <a:pt x="2616" y="8942"/>
                  </a:lnTo>
                  <a:lnTo>
                    <a:pt x="15455" y="9450"/>
                  </a:lnTo>
                  <a:lnTo>
                    <a:pt x="20586" y="9272"/>
                  </a:lnTo>
                  <a:lnTo>
                    <a:pt x="19429" y="2112"/>
                  </a:lnTo>
                  <a:lnTo>
                    <a:pt x="10755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4456468" y="1036377"/>
              <a:ext cx="22225" cy="10160"/>
            </a:xfrm>
            <a:custGeom>
              <a:avLst/>
              <a:gdLst/>
              <a:ahLst/>
              <a:cxnLst/>
              <a:rect l="l" t="t" r="r" b="b"/>
              <a:pathLst>
                <a:path w="22225" h="10159">
                  <a:moveTo>
                    <a:pt x="11857" y="0"/>
                  </a:moveTo>
                  <a:lnTo>
                    <a:pt x="2998" y="2555"/>
                  </a:lnTo>
                  <a:lnTo>
                    <a:pt x="0" y="10044"/>
                  </a:lnTo>
                  <a:lnTo>
                    <a:pt x="4978" y="9980"/>
                  </a:lnTo>
                  <a:lnTo>
                    <a:pt x="18059" y="9345"/>
                  </a:lnTo>
                  <a:lnTo>
                    <a:pt x="21856" y="10044"/>
                  </a:lnTo>
                  <a:lnTo>
                    <a:pt x="20250" y="2466"/>
                  </a:lnTo>
                  <a:lnTo>
                    <a:pt x="11857" y="0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8" name="object 598" descr=""/>
          <p:cNvSpPr/>
          <p:nvPr/>
        </p:nvSpPr>
        <p:spPr>
          <a:xfrm>
            <a:off x="4488560" y="1144160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129" y="0"/>
                </a:moveTo>
                <a:lnTo>
                  <a:pt x="50" y="1282"/>
                </a:lnTo>
                <a:lnTo>
                  <a:pt x="101" y="4622"/>
                </a:lnTo>
                <a:lnTo>
                  <a:pt x="0" y="8102"/>
                </a:lnTo>
                <a:lnTo>
                  <a:pt x="50" y="11569"/>
                </a:lnTo>
                <a:lnTo>
                  <a:pt x="8040" y="11842"/>
                </a:lnTo>
                <a:lnTo>
                  <a:pt x="14343" y="11247"/>
                </a:lnTo>
                <a:lnTo>
                  <a:pt x="17519" y="7921"/>
                </a:lnTo>
                <a:lnTo>
                  <a:pt x="16129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99" name="object 599" descr=""/>
          <p:cNvGrpSpPr/>
          <p:nvPr/>
        </p:nvGrpSpPr>
        <p:grpSpPr>
          <a:xfrm>
            <a:off x="4410405" y="1115863"/>
            <a:ext cx="15240" cy="27305"/>
            <a:chOff x="4410405" y="1115863"/>
            <a:chExt cx="15240" cy="27305"/>
          </a:xfrm>
        </p:grpSpPr>
        <p:sp>
          <p:nvSpPr>
            <p:cNvPr id="600" name="object 600" descr=""/>
            <p:cNvSpPr/>
            <p:nvPr/>
          </p:nvSpPr>
          <p:spPr>
            <a:xfrm>
              <a:off x="4410405" y="1115863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4">
                  <a:moveTo>
                    <a:pt x="15201" y="0"/>
                  </a:moveTo>
                  <a:lnTo>
                    <a:pt x="3896" y="693"/>
                  </a:lnTo>
                  <a:lnTo>
                    <a:pt x="0" y="6303"/>
                  </a:lnTo>
                  <a:lnTo>
                    <a:pt x="3704" y="11978"/>
                  </a:lnTo>
                  <a:lnTo>
                    <a:pt x="15201" y="12865"/>
                  </a:lnTo>
                  <a:lnTo>
                    <a:pt x="15214" y="8610"/>
                  </a:lnTo>
                  <a:lnTo>
                    <a:pt x="15163" y="4229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4410976" y="1129711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4">
                  <a:moveTo>
                    <a:pt x="7013" y="0"/>
                  </a:moveTo>
                  <a:lnTo>
                    <a:pt x="1835" y="1402"/>
                  </a:lnTo>
                  <a:lnTo>
                    <a:pt x="0" y="5469"/>
                  </a:lnTo>
                  <a:lnTo>
                    <a:pt x="2412" y="13164"/>
                  </a:lnTo>
                  <a:lnTo>
                    <a:pt x="14630" y="11868"/>
                  </a:lnTo>
                  <a:lnTo>
                    <a:pt x="14655" y="8046"/>
                  </a:lnTo>
                  <a:lnTo>
                    <a:pt x="14604" y="4121"/>
                  </a:lnTo>
                  <a:lnTo>
                    <a:pt x="14630" y="299"/>
                  </a:lnTo>
                  <a:lnTo>
                    <a:pt x="7013" y="0"/>
                  </a:lnTo>
                  <a:close/>
                </a:path>
              </a:pathLst>
            </a:custGeom>
            <a:solidFill>
              <a:srgbClr val="C0E0D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2" name="object 602" descr=""/>
          <p:cNvGrpSpPr/>
          <p:nvPr/>
        </p:nvGrpSpPr>
        <p:grpSpPr>
          <a:xfrm>
            <a:off x="4385589" y="1087960"/>
            <a:ext cx="42545" cy="191770"/>
            <a:chOff x="4385589" y="1087960"/>
            <a:chExt cx="42545" cy="191770"/>
          </a:xfrm>
        </p:grpSpPr>
        <p:sp>
          <p:nvSpPr>
            <p:cNvPr id="603" name="object 603" descr=""/>
            <p:cNvSpPr/>
            <p:nvPr/>
          </p:nvSpPr>
          <p:spPr>
            <a:xfrm>
              <a:off x="4410722" y="1197889"/>
              <a:ext cx="17145" cy="81915"/>
            </a:xfrm>
            <a:custGeom>
              <a:avLst/>
              <a:gdLst/>
              <a:ahLst/>
              <a:cxnLst/>
              <a:rect l="l" t="t" r="r" b="b"/>
              <a:pathLst>
                <a:path w="17145" h="81915">
                  <a:moveTo>
                    <a:pt x="14884" y="14427"/>
                  </a:moveTo>
                  <a:lnTo>
                    <a:pt x="7645" y="14198"/>
                  </a:lnTo>
                  <a:lnTo>
                    <a:pt x="2717" y="14998"/>
                  </a:lnTo>
                  <a:lnTo>
                    <a:pt x="495" y="18415"/>
                  </a:lnTo>
                  <a:lnTo>
                    <a:pt x="1371" y="25996"/>
                  </a:lnTo>
                  <a:lnTo>
                    <a:pt x="14884" y="25996"/>
                  </a:lnTo>
                  <a:lnTo>
                    <a:pt x="14859" y="18249"/>
                  </a:lnTo>
                  <a:lnTo>
                    <a:pt x="14884" y="14427"/>
                  </a:lnTo>
                  <a:close/>
                </a:path>
                <a:path w="17145" h="81915">
                  <a:moveTo>
                    <a:pt x="16167" y="67144"/>
                  </a:moveTo>
                  <a:lnTo>
                    <a:pt x="16090" y="63042"/>
                  </a:lnTo>
                  <a:lnTo>
                    <a:pt x="14935" y="58381"/>
                  </a:lnTo>
                  <a:lnTo>
                    <a:pt x="14884" y="55575"/>
                  </a:lnTo>
                  <a:lnTo>
                    <a:pt x="1371" y="55575"/>
                  </a:lnTo>
                  <a:lnTo>
                    <a:pt x="2019" y="67144"/>
                  </a:lnTo>
                  <a:lnTo>
                    <a:pt x="6718" y="67119"/>
                  </a:lnTo>
                  <a:lnTo>
                    <a:pt x="11468" y="67170"/>
                  </a:lnTo>
                  <a:lnTo>
                    <a:pt x="16167" y="67144"/>
                  </a:lnTo>
                  <a:close/>
                </a:path>
                <a:path w="17145" h="81915">
                  <a:moveTo>
                    <a:pt x="16878" y="4178"/>
                  </a:moveTo>
                  <a:lnTo>
                    <a:pt x="16167" y="279"/>
                  </a:lnTo>
                  <a:lnTo>
                    <a:pt x="11188" y="0"/>
                  </a:lnTo>
                  <a:lnTo>
                    <a:pt x="5143" y="1358"/>
                  </a:lnTo>
                  <a:lnTo>
                    <a:pt x="736" y="1562"/>
                  </a:lnTo>
                  <a:lnTo>
                    <a:pt x="596" y="9029"/>
                  </a:lnTo>
                  <a:lnTo>
                    <a:pt x="2959" y="11811"/>
                  </a:lnTo>
                  <a:lnTo>
                    <a:pt x="7747" y="12039"/>
                  </a:lnTo>
                  <a:lnTo>
                    <a:pt x="14884" y="11849"/>
                  </a:lnTo>
                  <a:lnTo>
                    <a:pt x="14960" y="8191"/>
                  </a:lnTo>
                  <a:lnTo>
                    <a:pt x="16878" y="4178"/>
                  </a:lnTo>
                  <a:close/>
                </a:path>
                <a:path w="17145" h="81915">
                  <a:moveTo>
                    <a:pt x="17005" y="77736"/>
                  </a:moveTo>
                  <a:lnTo>
                    <a:pt x="16103" y="73583"/>
                  </a:lnTo>
                  <a:lnTo>
                    <a:pt x="16167" y="69723"/>
                  </a:lnTo>
                  <a:lnTo>
                    <a:pt x="4191" y="70167"/>
                  </a:lnTo>
                  <a:lnTo>
                    <a:pt x="0" y="75209"/>
                  </a:lnTo>
                  <a:lnTo>
                    <a:pt x="3568" y="80391"/>
                  </a:lnTo>
                  <a:lnTo>
                    <a:pt x="14884" y="81292"/>
                  </a:lnTo>
                  <a:lnTo>
                    <a:pt x="17005" y="77736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4385589" y="1236699"/>
              <a:ext cx="40640" cy="31115"/>
            </a:xfrm>
            <a:custGeom>
              <a:avLst/>
              <a:gdLst/>
              <a:ahLst/>
              <a:cxnLst/>
              <a:rect l="l" t="t" r="r" b="b"/>
              <a:pathLst>
                <a:path w="40639" h="31115">
                  <a:moveTo>
                    <a:pt x="24422" y="0"/>
                  </a:moveTo>
                  <a:lnTo>
                    <a:pt x="23291" y="50"/>
                  </a:lnTo>
                  <a:lnTo>
                    <a:pt x="23279" y="901"/>
                  </a:lnTo>
                  <a:lnTo>
                    <a:pt x="23380" y="3073"/>
                  </a:lnTo>
                  <a:lnTo>
                    <a:pt x="23075" y="5930"/>
                  </a:lnTo>
                  <a:lnTo>
                    <a:pt x="24256" y="14338"/>
                  </a:lnTo>
                  <a:lnTo>
                    <a:pt x="21145" y="16548"/>
                  </a:lnTo>
                  <a:lnTo>
                    <a:pt x="6921" y="14351"/>
                  </a:lnTo>
                  <a:lnTo>
                    <a:pt x="3835" y="15544"/>
                  </a:lnTo>
                  <a:lnTo>
                    <a:pt x="1498" y="17881"/>
                  </a:lnTo>
                  <a:lnTo>
                    <a:pt x="1244" y="18529"/>
                  </a:lnTo>
                  <a:lnTo>
                    <a:pt x="406" y="26390"/>
                  </a:lnTo>
                  <a:lnTo>
                    <a:pt x="0" y="29489"/>
                  </a:lnTo>
                  <a:lnTo>
                    <a:pt x="1536" y="29718"/>
                  </a:lnTo>
                  <a:lnTo>
                    <a:pt x="1435" y="30911"/>
                  </a:lnTo>
                  <a:lnTo>
                    <a:pt x="3555" y="30632"/>
                  </a:lnTo>
                  <a:lnTo>
                    <a:pt x="3822" y="28359"/>
                  </a:lnTo>
                  <a:lnTo>
                    <a:pt x="4000" y="28333"/>
                  </a:lnTo>
                  <a:lnTo>
                    <a:pt x="3677" y="20894"/>
                  </a:lnTo>
                  <a:lnTo>
                    <a:pt x="8893" y="17672"/>
                  </a:lnTo>
                  <a:lnTo>
                    <a:pt x="16809" y="17050"/>
                  </a:lnTo>
                  <a:lnTo>
                    <a:pt x="24587" y="17411"/>
                  </a:lnTo>
                  <a:lnTo>
                    <a:pt x="23291" y="28333"/>
                  </a:lnTo>
                  <a:lnTo>
                    <a:pt x="27152" y="28333"/>
                  </a:lnTo>
                  <a:lnTo>
                    <a:pt x="26504" y="16764"/>
                  </a:lnTo>
                  <a:lnTo>
                    <a:pt x="40017" y="16764"/>
                  </a:lnTo>
                  <a:lnTo>
                    <a:pt x="40017" y="15481"/>
                  </a:lnTo>
                  <a:lnTo>
                    <a:pt x="28503" y="14798"/>
                  </a:lnTo>
                  <a:lnTo>
                    <a:pt x="24668" y="9043"/>
                  </a:lnTo>
                  <a:lnTo>
                    <a:pt x="28507" y="3292"/>
                  </a:lnTo>
                  <a:lnTo>
                    <a:pt x="40017" y="2616"/>
                  </a:lnTo>
                  <a:lnTo>
                    <a:pt x="40017" y="1333"/>
                  </a:lnTo>
                  <a:lnTo>
                    <a:pt x="35534" y="901"/>
                  </a:lnTo>
                  <a:lnTo>
                    <a:pt x="30187" y="1943"/>
                  </a:lnTo>
                  <a:lnTo>
                    <a:pt x="25869" y="1333"/>
                  </a:lnTo>
                  <a:lnTo>
                    <a:pt x="24587" y="1155"/>
                  </a:lnTo>
                  <a:lnTo>
                    <a:pt x="24422" y="0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4409617" y="1087970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30">
                  <a:moveTo>
                    <a:pt x="15989" y="83197"/>
                  </a:moveTo>
                  <a:lnTo>
                    <a:pt x="4737" y="83807"/>
                  </a:lnTo>
                  <a:lnTo>
                    <a:pt x="647" y="88811"/>
                  </a:lnTo>
                  <a:lnTo>
                    <a:pt x="3898" y="93903"/>
                  </a:lnTo>
                  <a:lnTo>
                    <a:pt x="14693" y="94767"/>
                  </a:lnTo>
                  <a:lnTo>
                    <a:pt x="14947" y="91046"/>
                  </a:lnTo>
                  <a:lnTo>
                    <a:pt x="15875" y="87223"/>
                  </a:lnTo>
                  <a:lnTo>
                    <a:pt x="15989" y="83197"/>
                  </a:lnTo>
                  <a:close/>
                </a:path>
                <a:path w="17779" h="151130">
                  <a:moveTo>
                    <a:pt x="16002" y="10071"/>
                  </a:moveTo>
                  <a:lnTo>
                    <a:pt x="15836" y="5791"/>
                  </a:lnTo>
                  <a:lnTo>
                    <a:pt x="15989" y="2184"/>
                  </a:lnTo>
                  <a:lnTo>
                    <a:pt x="3848" y="1778"/>
                  </a:lnTo>
                  <a:lnTo>
                    <a:pt x="0" y="0"/>
                  </a:lnTo>
                  <a:lnTo>
                    <a:pt x="2476" y="13754"/>
                  </a:lnTo>
                  <a:lnTo>
                    <a:pt x="15989" y="13754"/>
                  </a:lnTo>
                  <a:lnTo>
                    <a:pt x="16002" y="10071"/>
                  </a:lnTo>
                  <a:close/>
                </a:path>
                <a:path w="17779" h="151130">
                  <a:moveTo>
                    <a:pt x="16052" y="63842"/>
                  </a:moveTo>
                  <a:lnTo>
                    <a:pt x="15951" y="59994"/>
                  </a:lnTo>
                  <a:lnTo>
                    <a:pt x="15989" y="56184"/>
                  </a:lnTo>
                  <a:lnTo>
                    <a:pt x="8750" y="55956"/>
                  </a:lnTo>
                  <a:lnTo>
                    <a:pt x="3822" y="56756"/>
                  </a:lnTo>
                  <a:lnTo>
                    <a:pt x="1600" y="60172"/>
                  </a:lnTo>
                  <a:lnTo>
                    <a:pt x="2476" y="67754"/>
                  </a:lnTo>
                  <a:lnTo>
                    <a:pt x="15989" y="67754"/>
                  </a:lnTo>
                  <a:lnTo>
                    <a:pt x="16052" y="63842"/>
                  </a:lnTo>
                  <a:close/>
                </a:path>
                <a:path w="17779" h="151130">
                  <a:moveTo>
                    <a:pt x="16078" y="76644"/>
                  </a:moveTo>
                  <a:lnTo>
                    <a:pt x="15913" y="72821"/>
                  </a:lnTo>
                  <a:lnTo>
                    <a:pt x="15989" y="69049"/>
                  </a:lnTo>
                  <a:lnTo>
                    <a:pt x="1841" y="69697"/>
                  </a:lnTo>
                  <a:lnTo>
                    <a:pt x="2476" y="81902"/>
                  </a:lnTo>
                  <a:lnTo>
                    <a:pt x="15989" y="80619"/>
                  </a:lnTo>
                  <a:lnTo>
                    <a:pt x="16078" y="76644"/>
                  </a:lnTo>
                  <a:close/>
                </a:path>
                <a:path w="17779" h="151130">
                  <a:moveTo>
                    <a:pt x="17272" y="138493"/>
                  </a:moveTo>
                  <a:lnTo>
                    <a:pt x="9842" y="138391"/>
                  </a:lnTo>
                  <a:lnTo>
                    <a:pt x="4559" y="139014"/>
                  </a:lnTo>
                  <a:lnTo>
                    <a:pt x="1765" y="142265"/>
                  </a:lnTo>
                  <a:lnTo>
                    <a:pt x="1841" y="150063"/>
                  </a:lnTo>
                  <a:lnTo>
                    <a:pt x="6159" y="150672"/>
                  </a:lnTo>
                  <a:lnTo>
                    <a:pt x="11506" y="149631"/>
                  </a:lnTo>
                  <a:lnTo>
                    <a:pt x="15989" y="150063"/>
                  </a:lnTo>
                  <a:lnTo>
                    <a:pt x="15951" y="146380"/>
                  </a:lnTo>
                  <a:lnTo>
                    <a:pt x="17272" y="141922"/>
                  </a:lnTo>
                  <a:lnTo>
                    <a:pt x="17272" y="138493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6" name="object 606" descr=""/>
          <p:cNvSpPr/>
          <p:nvPr/>
        </p:nvSpPr>
        <p:spPr>
          <a:xfrm>
            <a:off x="4491189" y="1063138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4147" y="0"/>
                </a:moveTo>
                <a:lnTo>
                  <a:pt x="0" y="0"/>
                </a:lnTo>
                <a:lnTo>
                  <a:pt x="571" y="2336"/>
                </a:lnTo>
                <a:lnTo>
                  <a:pt x="609" y="6362"/>
                </a:lnTo>
                <a:lnTo>
                  <a:pt x="1282" y="9004"/>
                </a:lnTo>
                <a:lnTo>
                  <a:pt x="3047" y="8915"/>
                </a:lnTo>
                <a:lnTo>
                  <a:pt x="12611" y="11836"/>
                </a:lnTo>
                <a:lnTo>
                  <a:pt x="14782" y="10287"/>
                </a:lnTo>
                <a:lnTo>
                  <a:pt x="17284" y="7632"/>
                </a:lnTo>
                <a:lnTo>
                  <a:pt x="14033" y="1104"/>
                </a:lnTo>
                <a:lnTo>
                  <a:pt x="14147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 descr=""/>
          <p:cNvSpPr/>
          <p:nvPr/>
        </p:nvSpPr>
        <p:spPr>
          <a:xfrm>
            <a:off x="4410481" y="1280476"/>
            <a:ext cx="17145" cy="12065"/>
          </a:xfrm>
          <a:custGeom>
            <a:avLst/>
            <a:gdLst/>
            <a:ahLst/>
            <a:cxnLst/>
            <a:rect l="l" t="t" r="r" b="b"/>
            <a:pathLst>
              <a:path w="17145" h="12065">
                <a:moveTo>
                  <a:pt x="16408" y="0"/>
                </a:moveTo>
                <a:lnTo>
                  <a:pt x="13969" y="647"/>
                </a:lnTo>
                <a:lnTo>
                  <a:pt x="2565" y="774"/>
                </a:lnTo>
                <a:lnTo>
                  <a:pt x="0" y="2146"/>
                </a:lnTo>
                <a:lnTo>
                  <a:pt x="2298" y="11049"/>
                </a:lnTo>
                <a:lnTo>
                  <a:pt x="2260" y="11569"/>
                </a:lnTo>
                <a:lnTo>
                  <a:pt x="12318" y="10490"/>
                </a:lnTo>
                <a:lnTo>
                  <a:pt x="16751" y="11887"/>
                </a:lnTo>
                <a:lnTo>
                  <a:pt x="16408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 descr=""/>
          <p:cNvSpPr/>
          <p:nvPr/>
        </p:nvSpPr>
        <p:spPr>
          <a:xfrm>
            <a:off x="4409782" y="118400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0" y="0"/>
                </a:moveTo>
                <a:lnTo>
                  <a:pt x="1676" y="12877"/>
                </a:lnTo>
                <a:lnTo>
                  <a:pt x="7048" y="12547"/>
                </a:lnTo>
                <a:lnTo>
                  <a:pt x="10223" y="14528"/>
                </a:lnTo>
                <a:lnTo>
                  <a:pt x="13246" y="9017"/>
                </a:lnTo>
                <a:lnTo>
                  <a:pt x="13220" y="8686"/>
                </a:lnTo>
                <a:lnTo>
                  <a:pt x="14427" y="5384"/>
                </a:lnTo>
                <a:lnTo>
                  <a:pt x="14528" y="2590"/>
                </a:lnTo>
                <a:lnTo>
                  <a:pt x="3213" y="139"/>
                </a:lnTo>
                <a:lnTo>
                  <a:pt x="0" y="0"/>
                </a:lnTo>
                <a:close/>
              </a:path>
            </a:pathLst>
          </a:custGeom>
          <a:solidFill>
            <a:srgbClr val="ADC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 descr=""/>
          <p:cNvSpPr/>
          <p:nvPr/>
        </p:nvSpPr>
        <p:spPr>
          <a:xfrm>
            <a:off x="4024905" y="1115460"/>
            <a:ext cx="25400" cy="12065"/>
          </a:xfrm>
          <a:custGeom>
            <a:avLst/>
            <a:gdLst/>
            <a:ahLst/>
            <a:cxnLst/>
            <a:rect l="l" t="t" r="r" b="b"/>
            <a:pathLst>
              <a:path w="25400" h="12065">
                <a:moveTo>
                  <a:pt x="13960" y="0"/>
                </a:moveTo>
                <a:lnTo>
                  <a:pt x="5517" y="292"/>
                </a:lnTo>
                <a:lnTo>
                  <a:pt x="0" y="3532"/>
                </a:lnTo>
                <a:lnTo>
                  <a:pt x="118" y="11972"/>
                </a:lnTo>
                <a:lnTo>
                  <a:pt x="2683" y="2981"/>
                </a:lnTo>
                <a:lnTo>
                  <a:pt x="5401" y="3578"/>
                </a:lnTo>
                <a:lnTo>
                  <a:pt x="21695" y="2498"/>
                </a:lnTo>
                <a:lnTo>
                  <a:pt x="23841" y="3616"/>
                </a:lnTo>
                <a:lnTo>
                  <a:pt x="23447" y="3527"/>
                </a:lnTo>
                <a:lnTo>
                  <a:pt x="23905" y="4264"/>
                </a:lnTo>
                <a:lnTo>
                  <a:pt x="25060" y="4403"/>
                </a:lnTo>
                <a:lnTo>
                  <a:pt x="25035" y="3908"/>
                </a:lnTo>
                <a:lnTo>
                  <a:pt x="25251" y="2587"/>
                </a:lnTo>
                <a:lnTo>
                  <a:pt x="25200" y="2092"/>
                </a:lnTo>
                <a:lnTo>
                  <a:pt x="25187" y="403"/>
                </a:lnTo>
                <a:lnTo>
                  <a:pt x="22622" y="403"/>
                </a:lnTo>
                <a:lnTo>
                  <a:pt x="13960" y="0"/>
                </a:lnTo>
                <a:close/>
              </a:path>
            </a:pathLst>
          </a:custGeom>
          <a:solidFill>
            <a:srgbClr val="4885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 descr=""/>
          <p:cNvSpPr/>
          <p:nvPr/>
        </p:nvSpPr>
        <p:spPr>
          <a:xfrm>
            <a:off x="4408881" y="1193024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4">
                <a:moveTo>
                  <a:pt x="8133" y="3644"/>
                </a:moveTo>
                <a:lnTo>
                  <a:pt x="6090" y="3644"/>
                </a:lnTo>
                <a:lnTo>
                  <a:pt x="2578" y="3860"/>
                </a:lnTo>
                <a:lnTo>
                  <a:pt x="0" y="3860"/>
                </a:lnTo>
                <a:lnTo>
                  <a:pt x="58" y="5350"/>
                </a:lnTo>
                <a:lnTo>
                  <a:pt x="1431" y="5350"/>
                </a:lnTo>
                <a:lnTo>
                  <a:pt x="1411" y="5511"/>
                </a:lnTo>
                <a:lnTo>
                  <a:pt x="1295" y="6426"/>
                </a:lnTo>
                <a:lnTo>
                  <a:pt x="2578" y="6426"/>
                </a:lnTo>
                <a:lnTo>
                  <a:pt x="6984" y="6222"/>
                </a:lnTo>
                <a:lnTo>
                  <a:pt x="10866" y="5350"/>
                </a:lnTo>
                <a:lnTo>
                  <a:pt x="8133" y="3644"/>
                </a:lnTo>
                <a:close/>
              </a:path>
              <a:path w="22225" h="6984">
                <a:moveTo>
                  <a:pt x="11213" y="5350"/>
                </a:moveTo>
                <a:lnTo>
                  <a:pt x="10866" y="5350"/>
                </a:lnTo>
                <a:lnTo>
                  <a:pt x="11125" y="5511"/>
                </a:lnTo>
                <a:lnTo>
                  <a:pt x="11213" y="5350"/>
                </a:lnTo>
                <a:close/>
              </a:path>
              <a:path w="22225" h="6984">
                <a:moveTo>
                  <a:pt x="14147" y="0"/>
                </a:moveTo>
                <a:lnTo>
                  <a:pt x="11213" y="5350"/>
                </a:lnTo>
                <a:lnTo>
                  <a:pt x="10866" y="5350"/>
                </a:lnTo>
                <a:lnTo>
                  <a:pt x="13030" y="4864"/>
                </a:lnTo>
                <a:lnTo>
                  <a:pt x="18008" y="4864"/>
                </a:lnTo>
                <a:lnTo>
                  <a:pt x="18008" y="4686"/>
                </a:lnTo>
                <a:lnTo>
                  <a:pt x="14274" y="4686"/>
                </a:lnTo>
                <a:lnTo>
                  <a:pt x="14147" y="0"/>
                </a:lnTo>
                <a:close/>
              </a:path>
              <a:path w="22225" h="6984">
                <a:moveTo>
                  <a:pt x="18008" y="4864"/>
                </a:moveTo>
                <a:lnTo>
                  <a:pt x="13030" y="4864"/>
                </a:lnTo>
                <a:lnTo>
                  <a:pt x="21696" y="5350"/>
                </a:lnTo>
                <a:lnTo>
                  <a:pt x="18008" y="5350"/>
                </a:lnTo>
                <a:lnTo>
                  <a:pt x="18008" y="4864"/>
                </a:lnTo>
                <a:close/>
              </a:path>
              <a:path w="22225" h="6984">
                <a:moveTo>
                  <a:pt x="16560" y="3644"/>
                </a:moveTo>
                <a:lnTo>
                  <a:pt x="14274" y="4686"/>
                </a:lnTo>
                <a:lnTo>
                  <a:pt x="18008" y="4686"/>
                </a:lnTo>
                <a:lnTo>
                  <a:pt x="18008" y="3860"/>
                </a:lnTo>
                <a:lnTo>
                  <a:pt x="16560" y="3644"/>
                </a:lnTo>
                <a:close/>
              </a:path>
            </a:pathLst>
          </a:custGeom>
          <a:solidFill>
            <a:srgbClr val="3D78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 descr=""/>
          <p:cNvSpPr/>
          <p:nvPr/>
        </p:nvSpPr>
        <p:spPr>
          <a:xfrm>
            <a:off x="4489907" y="1060566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430" y="0"/>
                </a:moveTo>
                <a:lnTo>
                  <a:pt x="0" y="1282"/>
                </a:lnTo>
                <a:lnTo>
                  <a:pt x="711" y="3048"/>
                </a:lnTo>
                <a:lnTo>
                  <a:pt x="1282" y="2578"/>
                </a:lnTo>
                <a:lnTo>
                  <a:pt x="15430" y="2578"/>
                </a:lnTo>
                <a:lnTo>
                  <a:pt x="15430" y="0"/>
                </a:lnTo>
                <a:close/>
              </a:path>
            </a:pathLst>
          </a:custGeom>
          <a:solidFill>
            <a:srgbClr val="48857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12" name="object 612" descr=""/>
          <p:cNvGrpSpPr/>
          <p:nvPr/>
        </p:nvGrpSpPr>
        <p:grpSpPr>
          <a:xfrm>
            <a:off x="4044950" y="951020"/>
            <a:ext cx="474980" cy="38100"/>
            <a:chOff x="4044950" y="951020"/>
            <a:chExt cx="474980" cy="38100"/>
          </a:xfrm>
        </p:grpSpPr>
        <p:sp>
          <p:nvSpPr>
            <p:cNvPr id="613" name="object 613" descr=""/>
            <p:cNvSpPr/>
            <p:nvPr/>
          </p:nvSpPr>
          <p:spPr>
            <a:xfrm>
              <a:off x="4044950" y="951020"/>
              <a:ext cx="474980" cy="38100"/>
            </a:xfrm>
            <a:custGeom>
              <a:avLst/>
              <a:gdLst/>
              <a:ahLst/>
              <a:cxnLst/>
              <a:rect l="l" t="t" r="r" b="b"/>
              <a:pathLst>
                <a:path w="474979" h="38100">
                  <a:moveTo>
                    <a:pt x="103607" y="0"/>
                  </a:moveTo>
                  <a:lnTo>
                    <a:pt x="51558" y="693"/>
                  </a:lnTo>
                  <a:lnTo>
                    <a:pt x="0" y="2809"/>
                  </a:lnTo>
                  <a:lnTo>
                    <a:pt x="800" y="8423"/>
                  </a:lnTo>
                  <a:lnTo>
                    <a:pt x="12369" y="3482"/>
                  </a:lnTo>
                  <a:lnTo>
                    <a:pt x="14147" y="6022"/>
                  </a:lnTo>
                  <a:lnTo>
                    <a:pt x="14543" y="11596"/>
                  </a:lnTo>
                  <a:lnTo>
                    <a:pt x="13949" y="32229"/>
                  </a:lnTo>
                  <a:lnTo>
                    <a:pt x="14795" y="37531"/>
                  </a:lnTo>
                  <a:lnTo>
                    <a:pt x="472605" y="37531"/>
                  </a:lnTo>
                  <a:lnTo>
                    <a:pt x="474110" y="32814"/>
                  </a:lnTo>
                  <a:lnTo>
                    <a:pt x="474816" y="23309"/>
                  </a:lnTo>
                  <a:lnTo>
                    <a:pt x="474896" y="13358"/>
                  </a:lnTo>
                  <a:lnTo>
                    <a:pt x="474522" y="7305"/>
                  </a:lnTo>
                  <a:lnTo>
                    <a:pt x="473951" y="4435"/>
                  </a:lnTo>
                  <a:lnTo>
                    <a:pt x="467499" y="6810"/>
                  </a:lnTo>
                  <a:lnTo>
                    <a:pt x="470674" y="2809"/>
                  </a:lnTo>
                  <a:lnTo>
                    <a:pt x="418860" y="4267"/>
                  </a:lnTo>
                  <a:lnTo>
                    <a:pt x="366619" y="4466"/>
                  </a:lnTo>
                  <a:lnTo>
                    <a:pt x="314084" y="3791"/>
                  </a:lnTo>
                  <a:lnTo>
                    <a:pt x="208650" y="1348"/>
                  </a:lnTo>
                  <a:lnTo>
                    <a:pt x="156014" y="345"/>
                  </a:lnTo>
                  <a:lnTo>
                    <a:pt x="103607" y="0"/>
                  </a:lnTo>
                  <a:close/>
                </a:path>
              </a:pathLst>
            </a:custGeom>
            <a:solidFill>
              <a:srgbClr val="45A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4250067" y="980836"/>
              <a:ext cx="67945" cy="4445"/>
            </a:xfrm>
            <a:custGeom>
              <a:avLst/>
              <a:gdLst/>
              <a:ahLst/>
              <a:cxnLst/>
              <a:rect l="l" t="t" r="r" b="b"/>
              <a:pathLst>
                <a:path w="67945" h="4444">
                  <a:moveTo>
                    <a:pt x="34721" y="0"/>
                  </a:moveTo>
                  <a:lnTo>
                    <a:pt x="0" y="0"/>
                  </a:lnTo>
                  <a:lnTo>
                    <a:pt x="32143" y="3860"/>
                  </a:lnTo>
                  <a:lnTo>
                    <a:pt x="67513" y="3213"/>
                  </a:lnTo>
                  <a:lnTo>
                    <a:pt x="34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5" name="object 615" descr=""/>
          <p:cNvGrpSpPr/>
          <p:nvPr/>
        </p:nvGrpSpPr>
        <p:grpSpPr>
          <a:xfrm>
            <a:off x="4011526" y="1045723"/>
            <a:ext cx="518795" cy="267335"/>
            <a:chOff x="4011526" y="1045723"/>
            <a:chExt cx="518795" cy="267335"/>
          </a:xfrm>
        </p:grpSpPr>
        <p:pic>
          <p:nvPicPr>
            <p:cNvPr id="616" name="object 61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07382" y="1045723"/>
              <a:ext cx="122389" cy="266896"/>
            </a:xfrm>
            <a:prstGeom prst="rect">
              <a:avLst/>
            </a:prstGeom>
          </p:spPr>
        </p:pic>
        <p:sp>
          <p:nvSpPr>
            <p:cNvPr id="617" name="object 617" descr=""/>
            <p:cNvSpPr/>
            <p:nvPr/>
          </p:nvSpPr>
          <p:spPr>
            <a:xfrm>
              <a:off x="4011526" y="1281742"/>
              <a:ext cx="400050" cy="31115"/>
            </a:xfrm>
            <a:custGeom>
              <a:avLst/>
              <a:gdLst/>
              <a:ahLst/>
              <a:cxnLst/>
              <a:rect l="l" t="t" r="r" b="b"/>
              <a:pathLst>
                <a:path w="400050" h="31115">
                  <a:moveTo>
                    <a:pt x="10688" y="0"/>
                  </a:moveTo>
                  <a:lnTo>
                    <a:pt x="1279" y="16"/>
                  </a:lnTo>
                  <a:lnTo>
                    <a:pt x="794" y="7961"/>
                  </a:lnTo>
                  <a:lnTo>
                    <a:pt x="0" y="15813"/>
                  </a:lnTo>
                  <a:lnTo>
                    <a:pt x="486" y="23481"/>
                  </a:lnTo>
                  <a:lnTo>
                    <a:pt x="3844" y="30877"/>
                  </a:lnTo>
                  <a:lnTo>
                    <a:pt x="6169" y="30902"/>
                  </a:lnTo>
                  <a:lnTo>
                    <a:pt x="9115" y="29556"/>
                  </a:lnTo>
                  <a:lnTo>
                    <a:pt x="12849" y="29594"/>
                  </a:lnTo>
                  <a:lnTo>
                    <a:pt x="16062" y="24451"/>
                  </a:lnTo>
                  <a:lnTo>
                    <a:pt x="399932" y="24451"/>
                  </a:lnTo>
                  <a:lnTo>
                    <a:pt x="399932" y="12868"/>
                  </a:lnTo>
                  <a:lnTo>
                    <a:pt x="360084" y="14151"/>
                  </a:lnTo>
                  <a:lnTo>
                    <a:pt x="320225" y="14426"/>
                  </a:lnTo>
                  <a:lnTo>
                    <a:pt x="150437" y="14025"/>
                  </a:lnTo>
                  <a:lnTo>
                    <a:pt x="128584" y="14164"/>
                  </a:lnTo>
                  <a:lnTo>
                    <a:pt x="113780" y="13751"/>
                  </a:lnTo>
                  <a:lnTo>
                    <a:pt x="108108" y="15767"/>
                  </a:lnTo>
                  <a:lnTo>
                    <a:pt x="104797" y="21872"/>
                  </a:lnTo>
                  <a:lnTo>
                    <a:pt x="102549" y="20006"/>
                  </a:lnTo>
                  <a:lnTo>
                    <a:pt x="107222" y="15472"/>
                  </a:lnTo>
                  <a:lnTo>
                    <a:pt x="104797" y="14164"/>
                  </a:lnTo>
                  <a:lnTo>
                    <a:pt x="98211" y="13744"/>
                  </a:lnTo>
                  <a:lnTo>
                    <a:pt x="33939" y="14460"/>
                  </a:lnTo>
                  <a:lnTo>
                    <a:pt x="19841" y="13983"/>
                  </a:lnTo>
                  <a:lnTo>
                    <a:pt x="12849" y="12233"/>
                  </a:lnTo>
                  <a:lnTo>
                    <a:pt x="12384" y="7406"/>
                  </a:lnTo>
                  <a:lnTo>
                    <a:pt x="13027" y="2895"/>
                  </a:lnTo>
                  <a:lnTo>
                    <a:pt x="10688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4139958" y="1281759"/>
              <a:ext cx="113030" cy="14604"/>
            </a:xfrm>
            <a:custGeom>
              <a:avLst/>
              <a:gdLst/>
              <a:ahLst/>
              <a:cxnLst/>
              <a:rect l="l" t="t" r="r" b="b"/>
              <a:pathLst>
                <a:path w="113029" h="14605">
                  <a:moveTo>
                    <a:pt x="44602" y="11480"/>
                  </a:moveTo>
                  <a:lnTo>
                    <a:pt x="42583" y="11709"/>
                  </a:lnTo>
                  <a:lnTo>
                    <a:pt x="42595" y="11569"/>
                  </a:lnTo>
                  <a:lnTo>
                    <a:pt x="27216" y="11823"/>
                  </a:lnTo>
                  <a:lnTo>
                    <a:pt x="23342" y="8940"/>
                  </a:lnTo>
                  <a:lnTo>
                    <a:pt x="23304" y="0"/>
                  </a:lnTo>
                  <a:lnTo>
                    <a:pt x="22085" y="25"/>
                  </a:lnTo>
                  <a:lnTo>
                    <a:pt x="21958" y="1244"/>
                  </a:lnTo>
                  <a:lnTo>
                    <a:pt x="20726" y="1282"/>
                  </a:lnTo>
                  <a:lnTo>
                    <a:pt x="20535" y="9423"/>
                  </a:lnTo>
                  <a:lnTo>
                    <a:pt x="16332" y="11887"/>
                  </a:lnTo>
                  <a:lnTo>
                    <a:pt x="9512" y="11633"/>
                  </a:lnTo>
                  <a:lnTo>
                    <a:pt x="1435" y="11569"/>
                  </a:lnTo>
                  <a:lnTo>
                    <a:pt x="1549" y="12750"/>
                  </a:lnTo>
                  <a:lnTo>
                    <a:pt x="0" y="12979"/>
                  </a:lnTo>
                  <a:lnTo>
                    <a:pt x="152" y="14147"/>
                  </a:lnTo>
                  <a:lnTo>
                    <a:pt x="11049" y="13957"/>
                  </a:lnTo>
                  <a:lnTo>
                    <a:pt x="32956" y="14135"/>
                  </a:lnTo>
                  <a:lnTo>
                    <a:pt x="43878" y="14147"/>
                  </a:lnTo>
                  <a:lnTo>
                    <a:pt x="44602" y="11480"/>
                  </a:lnTo>
                  <a:close/>
                </a:path>
                <a:path w="113029" h="14605">
                  <a:moveTo>
                    <a:pt x="112737" y="11493"/>
                  </a:moveTo>
                  <a:lnTo>
                    <a:pt x="110769" y="11709"/>
                  </a:lnTo>
                  <a:lnTo>
                    <a:pt x="110744" y="11569"/>
                  </a:lnTo>
                  <a:lnTo>
                    <a:pt x="95377" y="11823"/>
                  </a:lnTo>
                  <a:lnTo>
                    <a:pt x="91503" y="8940"/>
                  </a:lnTo>
                  <a:lnTo>
                    <a:pt x="91465" y="0"/>
                  </a:lnTo>
                  <a:lnTo>
                    <a:pt x="88887" y="0"/>
                  </a:lnTo>
                  <a:lnTo>
                    <a:pt x="88747" y="9080"/>
                  </a:lnTo>
                  <a:lnTo>
                    <a:pt x="84416" y="11887"/>
                  </a:lnTo>
                  <a:lnTo>
                    <a:pt x="77177" y="11645"/>
                  </a:lnTo>
                  <a:lnTo>
                    <a:pt x="68313" y="11569"/>
                  </a:lnTo>
                  <a:lnTo>
                    <a:pt x="68313" y="14147"/>
                  </a:lnTo>
                  <a:lnTo>
                    <a:pt x="112039" y="14147"/>
                  </a:lnTo>
                  <a:lnTo>
                    <a:pt x="112737" y="11493"/>
                  </a:lnTo>
                  <a:close/>
                </a:path>
              </a:pathLst>
            </a:custGeom>
            <a:solidFill>
              <a:srgbClr val="5F96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4340618" y="129818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514" y="0"/>
                  </a:moveTo>
                  <a:lnTo>
                    <a:pt x="0" y="4533"/>
                  </a:lnTo>
                  <a:lnTo>
                    <a:pt x="2844" y="5791"/>
                  </a:lnTo>
                  <a:lnTo>
                    <a:pt x="5372" y="1041"/>
                  </a:lnTo>
                  <a:lnTo>
                    <a:pt x="3327" y="29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6CA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4138396" y="1297038"/>
              <a:ext cx="116205" cy="7620"/>
            </a:xfrm>
            <a:custGeom>
              <a:avLst/>
              <a:gdLst/>
              <a:ahLst/>
              <a:cxnLst/>
              <a:rect l="l" t="t" r="r" b="b"/>
              <a:pathLst>
                <a:path w="116204" h="7619">
                  <a:moveTo>
                    <a:pt x="2781" y="0"/>
                  </a:moveTo>
                  <a:lnTo>
                    <a:pt x="1079" y="1435"/>
                  </a:lnTo>
                  <a:lnTo>
                    <a:pt x="0" y="2336"/>
                  </a:lnTo>
                  <a:lnTo>
                    <a:pt x="50" y="6096"/>
                  </a:lnTo>
                  <a:lnTo>
                    <a:pt x="2438" y="7226"/>
                  </a:lnTo>
                  <a:lnTo>
                    <a:pt x="2781" y="0"/>
                  </a:lnTo>
                  <a:close/>
                </a:path>
                <a:path w="116204" h="7619">
                  <a:moveTo>
                    <a:pt x="71285" y="2184"/>
                  </a:moveTo>
                  <a:lnTo>
                    <a:pt x="69227" y="1435"/>
                  </a:lnTo>
                  <a:lnTo>
                    <a:pt x="68414" y="1143"/>
                  </a:lnTo>
                  <a:lnTo>
                    <a:pt x="65900" y="5676"/>
                  </a:lnTo>
                  <a:lnTo>
                    <a:pt x="68745" y="6934"/>
                  </a:lnTo>
                  <a:lnTo>
                    <a:pt x="71285" y="2184"/>
                  </a:lnTo>
                  <a:close/>
                </a:path>
                <a:path w="116204" h="7619">
                  <a:moveTo>
                    <a:pt x="115951" y="0"/>
                  </a:moveTo>
                  <a:lnTo>
                    <a:pt x="114236" y="1435"/>
                  </a:lnTo>
                  <a:lnTo>
                    <a:pt x="113169" y="2336"/>
                  </a:lnTo>
                  <a:lnTo>
                    <a:pt x="113220" y="6096"/>
                  </a:lnTo>
                  <a:lnTo>
                    <a:pt x="115608" y="7226"/>
                  </a:lnTo>
                  <a:lnTo>
                    <a:pt x="115951" y="0"/>
                  </a:lnTo>
                  <a:close/>
                </a:path>
              </a:pathLst>
            </a:custGeom>
            <a:solidFill>
              <a:srgbClr val="7EA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4092270" y="1297825"/>
              <a:ext cx="184785" cy="7620"/>
            </a:xfrm>
            <a:custGeom>
              <a:avLst/>
              <a:gdLst/>
              <a:ahLst/>
              <a:cxnLst/>
              <a:rect l="l" t="t" r="r" b="b"/>
              <a:pathLst>
                <a:path w="184785" h="7619">
                  <a:moveTo>
                    <a:pt x="3784" y="4292"/>
                  </a:moveTo>
                  <a:lnTo>
                    <a:pt x="2184" y="1930"/>
                  </a:lnTo>
                  <a:lnTo>
                    <a:pt x="1409" y="2959"/>
                  </a:lnTo>
                  <a:lnTo>
                    <a:pt x="0" y="3111"/>
                  </a:lnTo>
                  <a:lnTo>
                    <a:pt x="901" y="4508"/>
                  </a:lnTo>
                  <a:lnTo>
                    <a:pt x="2692" y="7251"/>
                  </a:lnTo>
                  <a:lnTo>
                    <a:pt x="3784" y="4292"/>
                  </a:lnTo>
                  <a:close/>
                </a:path>
                <a:path w="184785" h="7619">
                  <a:moveTo>
                    <a:pt x="184581" y="4902"/>
                  </a:moveTo>
                  <a:lnTo>
                    <a:pt x="184531" y="1130"/>
                  </a:lnTo>
                  <a:lnTo>
                    <a:pt x="183515" y="647"/>
                  </a:lnTo>
                  <a:lnTo>
                    <a:pt x="182143" y="0"/>
                  </a:lnTo>
                  <a:lnTo>
                    <a:pt x="181800" y="7226"/>
                  </a:lnTo>
                  <a:lnTo>
                    <a:pt x="184581" y="4902"/>
                  </a:lnTo>
                  <a:close/>
                </a:path>
              </a:pathLst>
            </a:custGeom>
            <a:solidFill>
              <a:srgbClr val="6CA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4319155" y="129972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4">
                  <a:moveTo>
                    <a:pt x="2260" y="0"/>
                  </a:moveTo>
                  <a:lnTo>
                    <a:pt x="1638" y="25"/>
                  </a:lnTo>
                  <a:lnTo>
                    <a:pt x="0" y="127"/>
                  </a:lnTo>
                  <a:lnTo>
                    <a:pt x="1549" y="6743"/>
                  </a:lnTo>
                  <a:lnTo>
                    <a:pt x="2286" y="1955"/>
                  </a:lnTo>
                  <a:lnTo>
                    <a:pt x="2501" y="115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5B957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3" name="object 623" descr=""/>
          <p:cNvGrpSpPr/>
          <p:nvPr/>
        </p:nvGrpSpPr>
        <p:grpSpPr>
          <a:xfrm>
            <a:off x="4424311" y="534598"/>
            <a:ext cx="78105" cy="415925"/>
            <a:chOff x="4424311" y="534598"/>
            <a:chExt cx="78105" cy="415925"/>
          </a:xfrm>
        </p:grpSpPr>
        <p:pic>
          <p:nvPicPr>
            <p:cNvPr id="624" name="object 6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24311" y="534598"/>
              <a:ext cx="71412" cy="415763"/>
            </a:xfrm>
            <a:prstGeom prst="rect">
              <a:avLst/>
            </a:prstGeom>
          </p:spPr>
        </p:pic>
        <p:sp>
          <p:nvSpPr>
            <p:cNvPr id="625" name="object 625" descr=""/>
            <p:cNvSpPr/>
            <p:nvPr/>
          </p:nvSpPr>
          <p:spPr>
            <a:xfrm>
              <a:off x="4481782" y="650339"/>
              <a:ext cx="20320" cy="300355"/>
            </a:xfrm>
            <a:custGeom>
              <a:avLst/>
              <a:gdLst/>
              <a:ahLst/>
              <a:cxnLst/>
              <a:rect l="l" t="t" r="r" b="b"/>
              <a:pathLst>
                <a:path w="20320" h="300355">
                  <a:moveTo>
                    <a:pt x="10665" y="291934"/>
                  </a:moveTo>
                  <a:lnTo>
                    <a:pt x="3362" y="291934"/>
                  </a:lnTo>
                  <a:lnTo>
                    <a:pt x="6715" y="299770"/>
                  </a:lnTo>
                  <a:lnTo>
                    <a:pt x="11338" y="298348"/>
                  </a:lnTo>
                  <a:lnTo>
                    <a:pt x="10665" y="291934"/>
                  </a:lnTo>
                  <a:close/>
                </a:path>
                <a:path w="20320" h="300355">
                  <a:moveTo>
                    <a:pt x="5545" y="120992"/>
                  </a:moveTo>
                  <a:lnTo>
                    <a:pt x="5093" y="120992"/>
                  </a:lnTo>
                  <a:lnTo>
                    <a:pt x="0" y="122275"/>
                  </a:lnTo>
                  <a:lnTo>
                    <a:pt x="403" y="122275"/>
                  </a:lnTo>
                  <a:lnTo>
                    <a:pt x="515" y="143084"/>
                  </a:lnTo>
                  <a:lnTo>
                    <a:pt x="640" y="166230"/>
                  </a:lnTo>
                  <a:lnTo>
                    <a:pt x="763" y="209499"/>
                  </a:lnTo>
                  <a:lnTo>
                    <a:pt x="871" y="254356"/>
                  </a:lnTo>
                  <a:lnTo>
                    <a:pt x="996" y="284899"/>
                  </a:lnTo>
                  <a:lnTo>
                    <a:pt x="1051" y="298348"/>
                  </a:lnTo>
                  <a:lnTo>
                    <a:pt x="3362" y="291934"/>
                  </a:lnTo>
                  <a:lnTo>
                    <a:pt x="10665" y="291934"/>
                  </a:lnTo>
                  <a:lnTo>
                    <a:pt x="9928" y="284899"/>
                  </a:lnTo>
                  <a:lnTo>
                    <a:pt x="18579" y="284899"/>
                  </a:lnTo>
                  <a:lnTo>
                    <a:pt x="20146" y="261423"/>
                  </a:lnTo>
                  <a:lnTo>
                    <a:pt x="19534" y="210304"/>
                  </a:lnTo>
                  <a:lnTo>
                    <a:pt x="18667" y="155222"/>
                  </a:lnTo>
                  <a:lnTo>
                    <a:pt x="19044" y="143084"/>
                  </a:lnTo>
                  <a:lnTo>
                    <a:pt x="7215" y="143084"/>
                  </a:lnTo>
                  <a:lnTo>
                    <a:pt x="5339" y="136551"/>
                  </a:lnTo>
                  <a:lnTo>
                    <a:pt x="5470" y="126631"/>
                  </a:lnTo>
                  <a:lnTo>
                    <a:pt x="5545" y="120992"/>
                  </a:lnTo>
                  <a:close/>
                </a:path>
                <a:path w="20320" h="300355">
                  <a:moveTo>
                    <a:pt x="18579" y="284899"/>
                  </a:moveTo>
                  <a:lnTo>
                    <a:pt x="9928" y="284899"/>
                  </a:lnTo>
                  <a:lnTo>
                    <a:pt x="17065" y="289331"/>
                  </a:lnTo>
                  <a:lnTo>
                    <a:pt x="18412" y="287413"/>
                  </a:lnTo>
                  <a:lnTo>
                    <a:pt x="18579" y="284899"/>
                  </a:lnTo>
                  <a:close/>
                </a:path>
                <a:path w="20320" h="300355">
                  <a:moveTo>
                    <a:pt x="12872" y="119405"/>
                  </a:moveTo>
                  <a:lnTo>
                    <a:pt x="9598" y="119405"/>
                  </a:lnTo>
                  <a:lnTo>
                    <a:pt x="8531" y="120992"/>
                  </a:lnTo>
                  <a:lnTo>
                    <a:pt x="8622" y="121970"/>
                  </a:lnTo>
                  <a:lnTo>
                    <a:pt x="8709" y="122910"/>
                  </a:lnTo>
                  <a:lnTo>
                    <a:pt x="8820" y="126631"/>
                  </a:lnTo>
                  <a:lnTo>
                    <a:pt x="9010" y="136551"/>
                  </a:lnTo>
                  <a:lnTo>
                    <a:pt x="9059" y="139159"/>
                  </a:lnTo>
                  <a:lnTo>
                    <a:pt x="7215" y="143084"/>
                  </a:lnTo>
                  <a:lnTo>
                    <a:pt x="19044" y="143084"/>
                  </a:lnTo>
                  <a:lnTo>
                    <a:pt x="19556" y="126631"/>
                  </a:lnTo>
                  <a:lnTo>
                    <a:pt x="15554" y="126631"/>
                  </a:lnTo>
                  <a:lnTo>
                    <a:pt x="11973" y="124091"/>
                  </a:lnTo>
                  <a:lnTo>
                    <a:pt x="13408" y="121310"/>
                  </a:lnTo>
                  <a:lnTo>
                    <a:pt x="12926" y="119595"/>
                  </a:lnTo>
                  <a:lnTo>
                    <a:pt x="12872" y="119405"/>
                  </a:lnTo>
                  <a:close/>
                </a:path>
                <a:path w="20320" h="300355">
                  <a:moveTo>
                    <a:pt x="17421" y="121970"/>
                  </a:moveTo>
                  <a:lnTo>
                    <a:pt x="16037" y="122910"/>
                  </a:lnTo>
                  <a:lnTo>
                    <a:pt x="15554" y="126631"/>
                  </a:lnTo>
                  <a:lnTo>
                    <a:pt x="19556" y="126631"/>
                  </a:lnTo>
                  <a:lnTo>
                    <a:pt x="19671" y="122910"/>
                  </a:lnTo>
                  <a:lnTo>
                    <a:pt x="19691" y="122275"/>
                  </a:lnTo>
                  <a:lnTo>
                    <a:pt x="18894" y="122275"/>
                  </a:lnTo>
                  <a:lnTo>
                    <a:pt x="17421" y="121970"/>
                  </a:lnTo>
                  <a:close/>
                </a:path>
                <a:path w="20320" h="300355">
                  <a:moveTo>
                    <a:pt x="12263" y="117235"/>
                  </a:moveTo>
                  <a:lnTo>
                    <a:pt x="5597" y="117741"/>
                  </a:lnTo>
                  <a:lnTo>
                    <a:pt x="5546" y="119595"/>
                  </a:lnTo>
                  <a:lnTo>
                    <a:pt x="9598" y="119405"/>
                  </a:lnTo>
                  <a:lnTo>
                    <a:pt x="12872" y="119405"/>
                  </a:lnTo>
                  <a:lnTo>
                    <a:pt x="12405" y="117741"/>
                  </a:lnTo>
                  <a:lnTo>
                    <a:pt x="12312" y="117411"/>
                  </a:lnTo>
                  <a:lnTo>
                    <a:pt x="12263" y="117235"/>
                  </a:lnTo>
                  <a:close/>
                </a:path>
                <a:path w="20320" h="300355">
                  <a:moveTo>
                    <a:pt x="18492" y="106235"/>
                  </a:moveTo>
                  <a:lnTo>
                    <a:pt x="18234" y="106235"/>
                  </a:lnTo>
                  <a:lnTo>
                    <a:pt x="16592" y="117017"/>
                  </a:lnTo>
                  <a:lnTo>
                    <a:pt x="16620" y="117741"/>
                  </a:lnTo>
                  <a:lnTo>
                    <a:pt x="17065" y="119405"/>
                  </a:lnTo>
                  <a:lnTo>
                    <a:pt x="17116" y="119595"/>
                  </a:lnTo>
                  <a:lnTo>
                    <a:pt x="18412" y="119595"/>
                  </a:lnTo>
                  <a:lnTo>
                    <a:pt x="18492" y="106235"/>
                  </a:lnTo>
                  <a:close/>
                </a:path>
                <a:path w="20320" h="300355">
                  <a:moveTo>
                    <a:pt x="11545" y="114682"/>
                  </a:moveTo>
                  <a:lnTo>
                    <a:pt x="12201" y="117017"/>
                  </a:lnTo>
                  <a:lnTo>
                    <a:pt x="12263" y="117235"/>
                  </a:lnTo>
                  <a:lnTo>
                    <a:pt x="13170" y="117235"/>
                  </a:lnTo>
                  <a:lnTo>
                    <a:pt x="11545" y="114682"/>
                  </a:lnTo>
                  <a:close/>
                </a:path>
                <a:path w="20320" h="300355">
                  <a:moveTo>
                    <a:pt x="3451" y="113715"/>
                  </a:moveTo>
                  <a:lnTo>
                    <a:pt x="3184" y="114084"/>
                  </a:lnTo>
                  <a:lnTo>
                    <a:pt x="4264" y="117017"/>
                  </a:lnTo>
                  <a:lnTo>
                    <a:pt x="3542" y="114084"/>
                  </a:lnTo>
                  <a:lnTo>
                    <a:pt x="3451" y="113715"/>
                  </a:lnTo>
                  <a:close/>
                </a:path>
                <a:path w="20320" h="300355">
                  <a:moveTo>
                    <a:pt x="5587" y="90119"/>
                  </a:moveTo>
                  <a:lnTo>
                    <a:pt x="4969" y="91176"/>
                  </a:lnTo>
                  <a:lnTo>
                    <a:pt x="3083" y="94965"/>
                  </a:lnTo>
                  <a:lnTo>
                    <a:pt x="9407" y="100952"/>
                  </a:lnTo>
                  <a:lnTo>
                    <a:pt x="10433" y="103984"/>
                  </a:lnTo>
                  <a:lnTo>
                    <a:pt x="8048" y="107302"/>
                  </a:lnTo>
                  <a:lnTo>
                    <a:pt x="8125" y="108089"/>
                  </a:lnTo>
                  <a:lnTo>
                    <a:pt x="10842" y="108661"/>
                  </a:lnTo>
                  <a:lnTo>
                    <a:pt x="8125" y="109308"/>
                  </a:lnTo>
                  <a:lnTo>
                    <a:pt x="11545" y="114682"/>
                  </a:lnTo>
                  <a:lnTo>
                    <a:pt x="10792" y="112001"/>
                  </a:lnTo>
                  <a:lnTo>
                    <a:pt x="18234" y="106235"/>
                  </a:lnTo>
                  <a:lnTo>
                    <a:pt x="18492" y="106235"/>
                  </a:lnTo>
                  <a:lnTo>
                    <a:pt x="18554" y="96044"/>
                  </a:lnTo>
                  <a:lnTo>
                    <a:pt x="7938" y="96044"/>
                  </a:lnTo>
                  <a:lnTo>
                    <a:pt x="5587" y="90119"/>
                  </a:lnTo>
                  <a:close/>
                </a:path>
                <a:path w="20320" h="300355">
                  <a:moveTo>
                    <a:pt x="3172" y="96044"/>
                  </a:moveTo>
                  <a:lnTo>
                    <a:pt x="2773" y="100952"/>
                  </a:lnTo>
                  <a:lnTo>
                    <a:pt x="2895" y="108089"/>
                  </a:lnTo>
                  <a:lnTo>
                    <a:pt x="3015" y="109766"/>
                  </a:lnTo>
                  <a:lnTo>
                    <a:pt x="3112" y="111125"/>
                  </a:lnTo>
                  <a:lnTo>
                    <a:pt x="3235" y="112838"/>
                  </a:lnTo>
                  <a:lnTo>
                    <a:pt x="3451" y="113715"/>
                  </a:lnTo>
                  <a:lnTo>
                    <a:pt x="5331" y="111125"/>
                  </a:lnTo>
                  <a:lnTo>
                    <a:pt x="5496" y="109766"/>
                  </a:lnTo>
                  <a:lnTo>
                    <a:pt x="5229" y="109766"/>
                  </a:lnTo>
                  <a:lnTo>
                    <a:pt x="6054" y="105219"/>
                  </a:lnTo>
                  <a:lnTo>
                    <a:pt x="3172" y="96044"/>
                  </a:lnTo>
                  <a:close/>
                </a:path>
                <a:path w="20320" h="300355">
                  <a:moveTo>
                    <a:pt x="5551" y="109308"/>
                  </a:moveTo>
                  <a:lnTo>
                    <a:pt x="5229" y="109766"/>
                  </a:lnTo>
                  <a:lnTo>
                    <a:pt x="5496" y="109766"/>
                  </a:lnTo>
                  <a:lnTo>
                    <a:pt x="5551" y="109308"/>
                  </a:lnTo>
                  <a:close/>
                </a:path>
                <a:path w="20320" h="300355">
                  <a:moveTo>
                    <a:pt x="5648" y="83690"/>
                  </a:moveTo>
                  <a:lnTo>
                    <a:pt x="5356" y="85420"/>
                  </a:lnTo>
                  <a:lnTo>
                    <a:pt x="5546" y="87452"/>
                  </a:lnTo>
                  <a:lnTo>
                    <a:pt x="8977" y="90119"/>
                  </a:lnTo>
                  <a:lnTo>
                    <a:pt x="9085" y="91176"/>
                  </a:lnTo>
                  <a:lnTo>
                    <a:pt x="9333" y="94627"/>
                  </a:lnTo>
                  <a:lnTo>
                    <a:pt x="7938" y="96044"/>
                  </a:lnTo>
                  <a:lnTo>
                    <a:pt x="18554" y="96044"/>
                  </a:lnTo>
                  <a:lnTo>
                    <a:pt x="18628" y="88582"/>
                  </a:lnTo>
                  <a:lnTo>
                    <a:pt x="10677" y="88582"/>
                  </a:lnTo>
                  <a:lnTo>
                    <a:pt x="5648" y="83690"/>
                  </a:lnTo>
                  <a:close/>
                </a:path>
                <a:path w="20320" h="300355">
                  <a:moveTo>
                    <a:pt x="2727" y="94627"/>
                  </a:moveTo>
                  <a:lnTo>
                    <a:pt x="3070" y="95720"/>
                  </a:lnTo>
                  <a:lnTo>
                    <a:pt x="3113" y="94965"/>
                  </a:lnTo>
                  <a:lnTo>
                    <a:pt x="2727" y="94627"/>
                  </a:lnTo>
                  <a:close/>
                </a:path>
                <a:path w="20320" h="300355">
                  <a:moveTo>
                    <a:pt x="18836" y="76530"/>
                  </a:moveTo>
                  <a:lnTo>
                    <a:pt x="11439" y="76530"/>
                  </a:lnTo>
                  <a:lnTo>
                    <a:pt x="10749" y="87452"/>
                  </a:lnTo>
                  <a:lnTo>
                    <a:pt x="10677" y="88582"/>
                  </a:lnTo>
                  <a:lnTo>
                    <a:pt x="18628" y="88582"/>
                  </a:lnTo>
                  <a:lnTo>
                    <a:pt x="18712" y="83690"/>
                  </a:lnTo>
                  <a:lnTo>
                    <a:pt x="18836" y="76530"/>
                  </a:lnTo>
                  <a:close/>
                </a:path>
                <a:path w="20320" h="300355">
                  <a:moveTo>
                    <a:pt x="5448" y="73941"/>
                  </a:moveTo>
                  <a:lnTo>
                    <a:pt x="4226" y="77952"/>
                  </a:lnTo>
                  <a:lnTo>
                    <a:pt x="5461" y="77036"/>
                  </a:lnTo>
                  <a:lnTo>
                    <a:pt x="5448" y="73941"/>
                  </a:lnTo>
                  <a:close/>
                </a:path>
                <a:path w="20320" h="300355">
                  <a:moveTo>
                    <a:pt x="19141" y="58826"/>
                  </a:moveTo>
                  <a:lnTo>
                    <a:pt x="12265" y="58826"/>
                  </a:lnTo>
                  <a:lnTo>
                    <a:pt x="8099" y="63931"/>
                  </a:lnTo>
                  <a:lnTo>
                    <a:pt x="8061" y="67665"/>
                  </a:lnTo>
                  <a:lnTo>
                    <a:pt x="11198" y="72783"/>
                  </a:lnTo>
                  <a:lnTo>
                    <a:pt x="5265" y="77182"/>
                  </a:lnTo>
                  <a:lnTo>
                    <a:pt x="11439" y="76530"/>
                  </a:lnTo>
                  <a:lnTo>
                    <a:pt x="18836" y="76530"/>
                  </a:lnTo>
                  <a:lnTo>
                    <a:pt x="18901" y="72783"/>
                  </a:lnTo>
                  <a:lnTo>
                    <a:pt x="19003" y="66865"/>
                  </a:lnTo>
                  <a:lnTo>
                    <a:pt x="19058" y="63652"/>
                  </a:lnTo>
                  <a:lnTo>
                    <a:pt x="19141" y="58826"/>
                  </a:lnTo>
                  <a:close/>
                </a:path>
                <a:path w="20320" h="300355">
                  <a:moveTo>
                    <a:pt x="4264" y="63652"/>
                  </a:moveTo>
                  <a:lnTo>
                    <a:pt x="3096" y="67665"/>
                  </a:lnTo>
                  <a:lnTo>
                    <a:pt x="2981" y="68059"/>
                  </a:lnTo>
                  <a:lnTo>
                    <a:pt x="5445" y="73139"/>
                  </a:lnTo>
                  <a:lnTo>
                    <a:pt x="5448" y="73941"/>
                  </a:lnTo>
                  <a:lnTo>
                    <a:pt x="6982" y="68910"/>
                  </a:lnTo>
                  <a:lnTo>
                    <a:pt x="6889" y="67665"/>
                  </a:lnTo>
                  <a:lnTo>
                    <a:pt x="6829" y="66865"/>
                  </a:lnTo>
                  <a:lnTo>
                    <a:pt x="4264" y="63652"/>
                  </a:lnTo>
                  <a:close/>
                </a:path>
                <a:path w="20320" h="300355">
                  <a:moveTo>
                    <a:pt x="7401" y="57365"/>
                  </a:moveTo>
                  <a:lnTo>
                    <a:pt x="6934" y="58826"/>
                  </a:lnTo>
                  <a:lnTo>
                    <a:pt x="6829" y="59156"/>
                  </a:lnTo>
                  <a:lnTo>
                    <a:pt x="12265" y="58826"/>
                  </a:lnTo>
                  <a:lnTo>
                    <a:pt x="19141" y="58826"/>
                  </a:lnTo>
                  <a:lnTo>
                    <a:pt x="19156" y="57950"/>
                  </a:lnTo>
                  <a:lnTo>
                    <a:pt x="8099" y="57950"/>
                  </a:lnTo>
                  <a:lnTo>
                    <a:pt x="7401" y="57365"/>
                  </a:lnTo>
                  <a:close/>
                </a:path>
                <a:path w="20320" h="300355">
                  <a:moveTo>
                    <a:pt x="19575" y="32156"/>
                  </a:moveTo>
                  <a:lnTo>
                    <a:pt x="10525" y="32156"/>
                  </a:lnTo>
                  <a:lnTo>
                    <a:pt x="9217" y="35267"/>
                  </a:lnTo>
                  <a:lnTo>
                    <a:pt x="9636" y="42506"/>
                  </a:lnTo>
                  <a:lnTo>
                    <a:pt x="9687" y="47523"/>
                  </a:lnTo>
                  <a:lnTo>
                    <a:pt x="9407" y="51435"/>
                  </a:lnTo>
                  <a:lnTo>
                    <a:pt x="9407" y="54013"/>
                  </a:lnTo>
                  <a:lnTo>
                    <a:pt x="9102" y="56756"/>
                  </a:lnTo>
                  <a:lnTo>
                    <a:pt x="8213" y="57518"/>
                  </a:lnTo>
                  <a:lnTo>
                    <a:pt x="8099" y="57950"/>
                  </a:lnTo>
                  <a:lnTo>
                    <a:pt x="19156" y="57950"/>
                  </a:lnTo>
                  <a:lnTo>
                    <a:pt x="19269" y="51435"/>
                  </a:lnTo>
                  <a:lnTo>
                    <a:pt x="19336" y="47523"/>
                  </a:lnTo>
                  <a:lnTo>
                    <a:pt x="19423" y="42506"/>
                  </a:lnTo>
                  <a:lnTo>
                    <a:pt x="19548" y="35267"/>
                  </a:lnTo>
                  <a:lnTo>
                    <a:pt x="19575" y="32156"/>
                  </a:lnTo>
                  <a:close/>
                </a:path>
                <a:path w="20320" h="300355">
                  <a:moveTo>
                    <a:pt x="7617" y="27208"/>
                  </a:moveTo>
                  <a:lnTo>
                    <a:pt x="6936" y="28064"/>
                  </a:lnTo>
                  <a:lnTo>
                    <a:pt x="6829" y="34721"/>
                  </a:lnTo>
                  <a:lnTo>
                    <a:pt x="10525" y="32156"/>
                  </a:lnTo>
                  <a:lnTo>
                    <a:pt x="19575" y="32156"/>
                  </a:lnTo>
                  <a:lnTo>
                    <a:pt x="19592" y="28340"/>
                  </a:lnTo>
                  <a:lnTo>
                    <a:pt x="8869" y="28340"/>
                  </a:lnTo>
                  <a:lnTo>
                    <a:pt x="7617" y="27208"/>
                  </a:lnTo>
                  <a:close/>
                </a:path>
                <a:path w="20320" h="300355">
                  <a:moveTo>
                    <a:pt x="19164" y="3175"/>
                  </a:moveTo>
                  <a:lnTo>
                    <a:pt x="11236" y="3175"/>
                  </a:lnTo>
                  <a:lnTo>
                    <a:pt x="9687" y="9601"/>
                  </a:lnTo>
                  <a:lnTo>
                    <a:pt x="6829" y="11569"/>
                  </a:lnTo>
                  <a:lnTo>
                    <a:pt x="6829" y="14147"/>
                  </a:lnTo>
                  <a:lnTo>
                    <a:pt x="8290" y="15532"/>
                  </a:lnTo>
                  <a:lnTo>
                    <a:pt x="8810" y="18618"/>
                  </a:lnTo>
                  <a:lnTo>
                    <a:pt x="9534" y="21018"/>
                  </a:lnTo>
                  <a:lnTo>
                    <a:pt x="13941" y="23190"/>
                  </a:lnTo>
                  <a:lnTo>
                    <a:pt x="10690" y="27647"/>
                  </a:lnTo>
                  <a:lnTo>
                    <a:pt x="8869" y="28340"/>
                  </a:lnTo>
                  <a:lnTo>
                    <a:pt x="19592" y="28340"/>
                  </a:lnTo>
                  <a:lnTo>
                    <a:pt x="19694" y="5791"/>
                  </a:lnTo>
                  <a:lnTo>
                    <a:pt x="19164" y="3175"/>
                  </a:lnTo>
                  <a:close/>
                </a:path>
                <a:path w="20320" h="300355">
                  <a:moveTo>
                    <a:pt x="8125" y="0"/>
                  </a:moveTo>
                  <a:lnTo>
                    <a:pt x="8734" y="1993"/>
                  </a:lnTo>
                  <a:lnTo>
                    <a:pt x="6994" y="2489"/>
                  </a:lnTo>
                  <a:lnTo>
                    <a:pt x="6954" y="2819"/>
                  </a:lnTo>
                  <a:lnTo>
                    <a:pt x="6829" y="3860"/>
                  </a:lnTo>
                  <a:lnTo>
                    <a:pt x="11236" y="3175"/>
                  </a:lnTo>
                  <a:lnTo>
                    <a:pt x="19164" y="3175"/>
                  </a:lnTo>
                  <a:lnTo>
                    <a:pt x="19092" y="2819"/>
                  </a:lnTo>
                  <a:lnTo>
                    <a:pt x="10487" y="2819"/>
                  </a:lnTo>
                  <a:lnTo>
                    <a:pt x="8125" y="0"/>
                  </a:lnTo>
                  <a:close/>
                </a:path>
                <a:path w="20320" h="300355">
                  <a:moveTo>
                    <a:pt x="18767" y="1219"/>
                  </a:moveTo>
                  <a:lnTo>
                    <a:pt x="10487" y="2819"/>
                  </a:lnTo>
                  <a:lnTo>
                    <a:pt x="19092" y="2819"/>
                  </a:lnTo>
                  <a:lnTo>
                    <a:pt x="18767" y="1219"/>
                  </a:lnTo>
                  <a:close/>
                </a:path>
              </a:pathLst>
            </a:custGeom>
            <a:solidFill>
              <a:srgbClr val="0C1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4498809" y="7699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84" y="0"/>
                  </a:moveTo>
                  <a:lnTo>
                    <a:pt x="88" y="0"/>
                  </a:lnTo>
                  <a:lnTo>
                    <a:pt x="279" y="698"/>
                  </a:lnTo>
                  <a:lnTo>
                    <a:pt x="0" y="1752"/>
                  </a:lnTo>
                  <a:lnTo>
                    <a:pt x="88" y="2578"/>
                  </a:lnTo>
                  <a:lnTo>
                    <a:pt x="393" y="2374"/>
                  </a:lnTo>
                  <a:lnTo>
                    <a:pt x="1866" y="2692"/>
                  </a:lnTo>
                  <a:lnTo>
                    <a:pt x="2666" y="2578"/>
                  </a:lnTo>
                  <a:lnTo>
                    <a:pt x="2768" y="1409"/>
                  </a:lnTo>
                  <a:lnTo>
                    <a:pt x="1384" y="1244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7C99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4487122" y="769734"/>
              <a:ext cx="4445" cy="24130"/>
            </a:xfrm>
            <a:custGeom>
              <a:avLst/>
              <a:gdLst/>
              <a:ahLst/>
              <a:cxnLst/>
              <a:rect l="l" t="t" r="r" b="b"/>
              <a:pathLst>
                <a:path w="4445" h="24129">
                  <a:moveTo>
                    <a:pt x="4258" y="0"/>
                  </a:moveTo>
                  <a:lnTo>
                    <a:pt x="206" y="203"/>
                  </a:lnTo>
                  <a:lnTo>
                    <a:pt x="168" y="622"/>
                  </a:lnTo>
                  <a:lnTo>
                    <a:pt x="245" y="1066"/>
                  </a:lnTo>
                  <a:lnTo>
                    <a:pt x="206" y="1485"/>
                  </a:lnTo>
                  <a:lnTo>
                    <a:pt x="0" y="17158"/>
                  </a:lnTo>
                  <a:lnTo>
                    <a:pt x="1875" y="23691"/>
                  </a:lnTo>
                  <a:lnTo>
                    <a:pt x="3719" y="19766"/>
                  </a:lnTo>
                  <a:lnTo>
                    <a:pt x="3420" y="4063"/>
                  </a:lnTo>
                  <a:lnTo>
                    <a:pt x="3191" y="1600"/>
                  </a:lnTo>
                  <a:lnTo>
                    <a:pt x="4258" y="0"/>
                  </a:lnTo>
                  <a:close/>
                </a:path>
              </a:pathLst>
            </a:custGeom>
            <a:solidFill>
              <a:srgbClr val="DBE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4484967" y="726884"/>
              <a:ext cx="10160" cy="41275"/>
            </a:xfrm>
            <a:custGeom>
              <a:avLst/>
              <a:gdLst/>
              <a:ahLst/>
              <a:cxnLst/>
              <a:rect l="l" t="t" r="r" b="b"/>
              <a:pathLst>
                <a:path w="10160" h="41275">
                  <a:moveTo>
                    <a:pt x="6235" y="17995"/>
                  </a:moveTo>
                  <a:lnTo>
                    <a:pt x="5791" y="13576"/>
                  </a:lnTo>
                  <a:lnTo>
                    <a:pt x="2362" y="10896"/>
                  </a:lnTo>
                  <a:lnTo>
                    <a:pt x="2438" y="11734"/>
                  </a:lnTo>
                  <a:lnTo>
                    <a:pt x="2197" y="12725"/>
                  </a:lnTo>
                  <a:lnTo>
                    <a:pt x="2362" y="13474"/>
                  </a:lnTo>
                  <a:lnTo>
                    <a:pt x="4749" y="19507"/>
                  </a:lnTo>
                  <a:lnTo>
                    <a:pt x="6235" y="17995"/>
                  </a:lnTo>
                  <a:close/>
                </a:path>
                <a:path w="10160" h="41275">
                  <a:moveTo>
                    <a:pt x="8255" y="0"/>
                  </a:moveTo>
                  <a:lnTo>
                    <a:pt x="2362" y="622"/>
                  </a:lnTo>
                  <a:lnTo>
                    <a:pt x="2413" y="2730"/>
                  </a:lnTo>
                  <a:lnTo>
                    <a:pt x="2171" y="4953"/>
                  </a:lnTo>
                  <a:lnTo>
                    <a:pt x="2362" y="7048"/>
                  </a:lnTo>
                  <a:lnTo>
                    <a:pt x="7493" y="12052"/>
                  </a:lnTo>
                  <a:lnTo>
                    <a:pt x="8255" y="0"/>
                  </a:lnTo>
                  <a:close/>
                </a:path>
                <a:path w="10160" h="41275">
                  <a:moveTo>
                    <a:pt x="9994" y="40716"/>
                  </a:moveTo>
                  <a:lnTo>
                    <a:pt x="9842" y="40474"/>
                  </a:lnTo>
                  <a:lnTo>
                    <a:pt x="4940" y="32766"/>
                  </a:lnTo>
                  <a:lnTo>
                    <a:pt x="2362" y="32766"/>
                  </a:lnTo>
                  <a:lnTo>
                    <a:pt x="2146" y="34582"/>
                  </a:lnTo>
                  <a:lnTo>
                    <a:pt x="0" y="37541"/>
                  </a:lnTo>
                  <a:lnTo>
                    <a:pt x="1079" y="40474"/>
                  </a:lnTo>
                  <a:lnTo>
                    <a:pt x="1701" y="40716"/>
                  </a:lnTo>
                  <a:lnTo>
                    <a:pt x="2336" y="40474"/>
                  </a:lnTo>
                  <a:lnTo>
                    <a:pt x="2527" y="40474"/>
                  </a:lnTo>
                  <a:lnTo>
                    <a:pt x="2425" y="41198"/>
                  </a:lnTo>
                  <a:lnTo>
                    <a:pt x="8763" y="40716"/>
                  </a:lnTo>
                  <a:lnTo>
                    <a:pt x="9994" y="40716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4486008" y="717208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5" h="11429">
                  <a:moveTo>
                    <a:pt x="3898" y="0"/>
                  </a:moveTo>
                  <a:lnTo>
                    <a:pt x="2603" y="0"/>
                  </a:lnTo>
                  <a:lnTo>
                    <a:pt x="2755" y="2044"/>
                  </a:lnTo>
                  <a:lnTo>
                    <a:pt x="0" y="11087"/>
                  </a:lnTo>
                  <a:lnTo>
                    <a:pt x="6972" y="5905"/>
                  </a:lnTo>
                  <a:lnTo>
                    <a:pt x="3835" y="800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4488332" y="65351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4686" y="0"/>
                  </a:moveTo>
                  <a:lnTo>
                    <a:pt x="279" y="685"/>
                  </a:lnTo>
                  <a:lnTo>
                    <a:pt x="0" y="3060"/>
                  </a:lnTo>
                  <a:lnTo>
                    <a:pt x="266" y="5930"/>
                  </a:lnTo>
                  <a:lnTo>
                    <a:pt x="279" y="8394"/>
                  </a:lnTo>
                  <a:lnTo>
                    <a:pt x="3136" y="6426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91B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4487646" y="664486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10" h="10795">
                  <a:moveTo>
                    <a:pt x="965" y="0"/>
                  </a:moveTo>
                  <a:lnTo>
                    <a:pt x="1117" y="2679"/>
                  </a:lnTo>
                  <a:lnTo>
                    <a:pt x="0" y="10540"/>
                  </a:lnTo>
                  <a:lnTo>
                    <a:pt x="3543" y="6426"/>
                  </a:lnTo>
                  <a:lnTo>
                    <a:pt x="2946" y="4470"/>
                  </a:lnTo>
                  <a:lnTo>
                    <a:pt x="2425" y="138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4488040" y="70916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007" y="0"/>
                  </a:moveTo>
                  <a:lnTo>
                    <a:pt x="571" y="330"/>
                  </a:lnTo>
                  <a:lnTo>
                    <a:pt x="279" y="1270"/>
                  </a:lnTo>
                  <a:lnTo>
                    <a:pt x="0" y="5410"/>
                  </a:lnTo>
                  <a:lnTo>
                    <a:pt x="1866" y="5473"/>
                  </a:lnTo>
                  <a:lnTo>
                    <a:pt x="1841" y="5105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6DAD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4488611" y="68250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95" y="0"/>
                  </a:moveTo>
                  <a:lnTo>
                    <a:pt x="0" y="2552"/>
                  </a:lnTo>
                  <a:lnTo>
                    <a:pt x="63" y="6159"/>
                  </a:lnTo>
                  <a:lnTo>
                    <a:pt x="1282" y="6210"/>
                  </a:lnTo>
                  <a:lnTo>
                    <a:pt x="1295" y="6413"/>
                  </a:lnTo>
                  <a:lnTo>
                    <a:pt x="2578" y="6413"/>
                  </a:lnTo>
                  <a:lnTo>
                    <a:pt x="2387" y="3098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4490278" y="704345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911" y="0"/>
                  </a:moveTo>
                  <a:lnTo>
                    <a:pt x="0" y="2743"/>
                  </a:lnTo>
                  <a:lnTo>
                    <a:pt x="606" y="274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80C9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4486376" y="756576"/>
              <a:ext cx="13970" cy="188595"/>
            </a:xfrm>
            <a:custGeom>
              <a:avLst/>
              <a:gdLst/>
              <a:ahLst/>
              <a:cxnLst/>
              <a:rect l="l" t="t" r="r" b="b"/>
              <a:pathLst>
                <a:path w="13970" h="188594">
                  <a:moveTo>
                    <a:pt x="4521" y="173151"/>
                  </a:moveTo>
                  <a:lnTo>
                    <a:pt x="3937" y="163804"/>
                  </a:lnTo>
                  <a:lnTo>
                    <a:pt x="1600" y="161251"/>
                  </a:lnTo>
                  <a:lnTo>
                    <a:pt x="1181" y="167411"/>
                  </a:lnTo>
                  <a:lnTo>
                    <a:pt x="50" y="177038"/>
                  </a:lnTo>
                  <a:lnTo>
                    <a:pt x="0" y="185508"/>
                  </a:lnTo>
                  <a:lnTo>
                    <a:pt x="2882" y="188252"/>
                  </a:lnTo>
                  <a:lnTo>
                    <a:pt x="3949" y="183286"/>
                  </a:lnTo>
                  <a:lnTo>
                    <a:pt x="4521" y="173151"/>
                  </a:lnTo>
                  <a:close/>
                </a:path>
                <a:path w="13970" h="188594">
                  <a:moveTo>
                    <a:pt x="13639" y="0"/>
                  </a:moveTo>
                  <a:lnTo>
                    <a:pt x="6197" y="5765"/>
                  </a:lnTo>
                  <a:lnTo>
                    <a:pt x="8813" y="15074"/>
                  </a:lnTo>
                  <a:lnTo>
                    <a:pt x="7378" y="17856"/>
                  </a:lnTo>
                  <a:lnTo>
                    <a:pt x="10960" y="20396"/>
                  </a:lnTo>
                  <a:lnTo>
                    <a:pt x="11442" y="16675"/>
                  </a:lnTo>
                  <a:lnTo>
                    <a:pt x="12522" y="15938"/>
                  </a:lnTo>
                  <a:lnTo>
                    <a:pt x="12433" y="15113"/>
                  </a:lnTo>
                  <a:lnTo>
                    <a:pt x="12712" y="14058"/>
                  </a:lnTo>
                  <a:lnTo>
                    <a:pt x="12522" y="13360"/>
                  </a:lnTo>
                  <a:lnTo>
                    <a:pt x="11938" y="11176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4492891" y="800798"/>
              <a:ext cx="8890" cy="115570"/>
            </a:xfrm>
            <a:custGeom>
              <a:avLst/>
              <a:gdLst/>
              <a:ahLst/>
              <a:cxnLst/>
              <a:rect l="l" t="t" r="r" b="b"/>
              <a:pathLst>
                <a:path w="8889" h="115569">
                  <a:moveTo>
                    <a:pt x="6261" y="5181"/>
                  </a:moveTo>
                  <a:lnTo>
                    <a:pt x="4546" y="596"/>
                  </a:lnTo>
                  <a:lnTo>
                    <a:pt x="1511" y="0"/>
                  </a:lnTo>
                  <a:lnTo>
                    <a:pt x="863" y="9639"/>
                  </a:lnTo>
                  <a:lnTo>
                    <a:pt x="5435" y="9575"/>
                  </a:lnTo>
                  <a:lnTo>
                    <a:pt x="6261" y="5181"/>
                  </a:lnTo>
                  <a:close/>
                </a:path>
                <a:path w="8889" h="115569">
                  <a:moveTo>
                    <a:pt x="8356" y="113309"/>
                  </a:moveTo>
                  <a:lnTo>
                    <a:pt x="5562" y="100749"/>
                  </a:lnTo>
                  <a:lnTo>
                    <a:pt x="1511" y="104165"/>
                  </a:lnTo>
                  <a:lnTo>
                    <a:pt x="0" y="105435"/>
                  </a:lnTo>
                  <a:lnTo>
                    <a:pt x="127" y="115506"/>
                  </a:lnTo>
                  <a:lnTo>
                    <a:pt x="8356" y="113309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4491837" y="83572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4">
                  <a:moveTo>
                    <a:pt x="7861" y="0"/>
                  </a:moveTo>
                  <a:lnTo>
                    <a:pt x="3848" y="1079"/>
                  </a:lnTo>
                  <a:lnTo>
                    <a:pt x="1308" y="1765"/>
                  </a:lnTo>
                  <a:lnTo>
                    <a:pt x="0" y="13004"/>
                  </a:lnTo>
                  <a:lnTo>
                    <a:pt x="8381" y="10337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DBE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4491660" y="703262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4">
                  <a:moveTo>
                    <a:pt x="8483" y="10528"/>
                  </a:moveTo>
                  <a:lnTo>
                    <a:pt x="8115" y="0"/>
                  </a:lnTo>
                  <a:lnTo>
                    <a:pt x="4025" y="1092"/>
                  </a:lnTo>
                  <a:lnTo>
                    <a:pt x="863" y="1943"/>
                  </a:lnTo>
                  <a:lnTo>
                    <a:pt x="1231" y="12471"/>
                  </a:lnTo>
                  <a:lnTo>
                    <a:pt x="8483" y="10528"/>
                  </a:lnTo>
                  <a:close/>
                </a:path>
                <a:path w="10160" h="226694">
                  <a:moveTo>
                    <a:pt x="9232" y="220141"/>
                  </a:moveTo>
                  <a:lnTo>
                    <a:pt x="6248" y="210388"/>
                  </a:lnTo>
                  <a:lnTo>
                    <a:pt x="2743" y="213283"/>
                  </a:lnTo>
                  <a:lnTo>
                    <a:pt x="0" y="215557"/>
                  </a:lnTo>
                  <a:lnTo>
                    <a:pt x="1701" y="226288"/>
                  </a:lnTo>
                  <a:lnTo>
                    <a:pt x="9232" y="220141"/>
                  </a:lnTo>
                  <a:close/>
                </a:path>
                <a:path w="10160" h="226694">
                  <a:moveTo>
                    <a:pt x="9245" y="82156"/>
                  </a:moveTo>
                  <a:lnTo>
                    <a:pt x="7518" y="70688"/>
                  </a:lnTo>
                  <a:lnTo>
                    <a:pt x="2743" y="74396"/>
                  </a:lnTo>
                  <a:lnTo>
                    <a:pt x="1701" y="75209"/>
                  </a:lnTo>
                  <a:lnTo>
                    <a:pt x="457" y="84937"/>
                  </a:lnTo>
                  <a:lnTo>
                    <a:pt x="9245" y="82156"/>
                  </a:lnTo>
                  <a:close/>
                </a:path>
                <a:path w="10160" h="226694">
                  <a:moveTo>
                    <a:pt x="10058" y="199148"/>
                  </a:moveTo>
                  <a:lnTo>
                    <a:pt x="6045" y="187591"/>
                  </a:lnTo>
                  <a:lnTo>
                    <a:pt x="2743" y="190131"/>
                  </a:lnTo>
                  <a:lnTo>
                    <a:pt x="1244" y="191274"/>
                  </a:lnTo>
                  <a:lnTo>
                    <a:pt x="1333" y="201485"/>
                  </a:lnTo>
                  <a:lnTo>
                    <a:pt x="10058" y="199148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4492117" y="785515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7061" y="0"/>
                  </a:moveTo>
                  <a:lnTo>
                    <a:pt x="2286" y="3708"/>
                  </a:lnTo>
                  <a:lnTo>
                    <a:pt x="1244" y="4521"/>
                  </a:lnTo>
                  <a:lnTo>
                    <a:pt x="0" y="14249"/>
                  </a:lnTo>
                  <a:lnTo>
                    <a:pt x="8788" y="11468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DBE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4492193" y="810710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5702" y="0"/>
                  </a:moveTo>
                  <a:lnTo>
                    <a:pt x="2209" y="2946"/>
                  </a:lnTo>
                  <a:lnTo>
                    <a:pt x="0" y="4800"/>
                  </a:lnTo>
                  <a:lnTo>
                    <a:pt x="1435" y="15532"/>
                  </a:lnTo>
                  <a:lnTo>
                    <a:pt x="8699" y="9905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4492193" y="822285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5702" y="0"/>
                  </a:moveTo>
                  <a:lnTo>
                    <a:pt x="2209" y="2946"/>
                  </a:lnTo>
                  <a:lnTo>
                    <a:pt x="0" y="4800"/>
                  </a:lnTo>
                  <a:lnTo>
                    <a:pt x="1435" y="15532"/>
                  </a:lnTo>
                  <a:lnTo>
                    <a:pt x="8699" y="9905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4490364" y="652398"/>
              <a:ext cx="10795" cy="285750"/>
            </a:xfrm>
            <a:custGeom>
              <a:avLst/>
              <a:gdLst/>
              <a:ahLst/>
              <a:cxnLst/>
              <a:rect l="l" t="t" r="r" b="b"/>
              <a:pathLst>
                <a:path w="10795" h="285750">
                  <a:moveTo>
                    <a:pt x="9525" y="71259"/>
                  </a:moveTo>
                  <a:lnTo>
                    <a:pt x="9017" y="62534"/>
                  </a:lnTo>
                  <a:lnTo>
                    <a:pt x="5321" y="63525"/>
                  </a:lnTo>
                  <a:lnTo>
                    <a:pt x="1473" y="64554"/>
                  </a:lnTo>
                  <a:lnTo>
                    <a:pt x="3035" y="76301"/>
                  </a:lnTo>
                  <a:lnTo>
                    <a:pt x="9525" y="71259"/>
                  </a:lnTo>
                  <a:close/>
                </a:path>
                <a:path w="10795" h="285750">
                  <a:moveTo>
                    <a:pt x="9525" y="48120"/>
                  </a:moveTo>
                  <a:lnTo>
                    <a:pt x="9017" y="39395"/>
                  </a:lnTo>
                  <a:lnTo>
                    <a:pt x="5321" y="40386"/>
                  </a:lnTo>
                  <a:lnTo>
                    <a:pt x="1473" y="41414"/>
                  </a:lnTo>
                  <a:lnTo>
                    <a:pt x="3035" y="53162"/>
                  </a:lnTo>
                  <a:lnTo>
                    <a:pt x="9525" y="48120"/>
                  </a:lnTo>
                  <a:close/>
                </a:path>
                <a:path w="10795" h="285750">
                  <a:moveTo>
                    <a:pt x="10325" y="283489"/>
                  </a:moveTo>
                  <a:lnTo>
                    <a:pt x="8915" y="273570"/>
                  </a:lnTo>
                  <a:lnTo>
                    <a:pt x="4038" y="275717"/>
                  </a:lnTo>
                  <a:lnTo>
                    <a:pt x="0" y="277482"/>
                  </a:lnTo>
                  <a:lnTo>
                    <a:pt x="3746" y="285661"/>
                  </a:lnTo>
                  <a:lnTo>
                    <a:pt x="10325" y="283489"/>
                  </a:lnTo>
                  <a:close/>
                </a:path>
                <a:path w="10795" h="285750">
                  <a:moveTo>
                    <a:pt x="10502" y="7950"/>
                  </a:moveTo>
                  <a:lnTo>
                    <a:pt x="8496" y="0"/>
                  </a:lnTo>
                  <a:lnTo>
                    <a:pt x="4038" y="1803"/>
                  </a:lnTo>
                  <a:lnTo>
                    <a:pt x="152" y="3378"/>
                  </a:lnTo>
                  <a:lnTo>
                    <a:pt x="2159" y="11328"/>
                  </a:lnTo>
                  <a:lnTo>
                    <a:pt x="6604" y="9512"/>
                  </a:lnTo>
                  <a:lnTo>
                    <a:pt x="10502" y="7950"/>
                  </a:lnTo>
                  <a:close/>
                </a:path>
                <a:path w="10795" h="285750">
                  <a:moveTo>
                    <a:pt x="10541" y="205028"/>
                  </a:moveTo>
                  <a:lnTo>
                    <a:pt x="8813" y="193560"/>
                  </a:lnTo>
                  <a:lnTo>
                    <a:pt x="4038" y="197269"/>
                  </a:lnTo>
                  <a:lnTo>
                    <a:pt x="2997" y="198081"/>
                  </a:lnTo>
                  <a:lnTo>
                    <a:pt x="1752" y="207810"/>
                  </a:lnTo>
                  <a:lnTo>
                    <a:pt x="10541" y="205028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4493626" y="73778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776" y="0"/>
                  </a:moveTo>
                  <a:lnTo>
                    <a:pt x="0" y="6300"/>
                  </a:lnTo>
                  <a:lnTo>
                    <a:pt x="1843" y="9180"/>
                  </a:lnTo>
                  <a:lnTo>
                    <a:pt x="4276" y="7952"/>
                  </a:lnTo>
                  <a:lnTo>
                    <a:pt x="5272" y="193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DBE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4493626" y="87152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776" y="0"/>
                  </a:moveTo>
                  <a:lnTo>
                    <a:pt x="0" y="6300"/>
                  </a:lnTo>
                  <a:lnTo>
                    <a:pt x="1843" y="9180"/>
                  </a:lnTo>
                  <a:lnTo>
                    <a:pt x="4276" y="7952"/>
                  </a:lnTo>
                  <a:lnTo>
                    <a:pt x="5272" y="193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2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4492764" y="87997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4">
                  <a:moveTo>
                    <a:pt x="5346" y="0"/>
                  </a:moveTo>
                  <a:lnTo>
                    <a:pt x="1638" y="3124"/>
                  </a:lnTo>
                  <a:lnTo>
                    <a:pt x="0" y="4508"/>
                  </a:lnTo>
                  <a:lnTo>
                    <a:pt x="533" y="13106"/>
                  </a:lnTo>
                  <a:lnTo>
                    <a:pt x="8597" y="10960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4492764" y="724373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4">
                  <a:moveTo>
                    <a:pt x="5346" y="0"/>
                  </a:moveTo>
                  <a:lnTo>
                    <a:pt x="1638" y="3124"/>
                  </a:lnTo>
                  <a:lnTo>
                    <a:pt x="0" y="4508"/>
                  </a:lnTo>
                  <a:lnTo>
                    <a:pt x="533" y="13106"/>
                  </a:lnTo>
                  <a:lnTo>
                    <a:pt x="8597" y="10960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2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4492764" y="746234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4">
                  <a:moveTo>
                    <a:pt x="5346" y="0"/>
                  </a:moveTo>
                  <a:lnTo>
                    <a:pt x="1638" y="3124"/>
                  </a:lnTo>
                  <a:lnTo>
                    <a:pt x="0" y="4508"/>
                  </a:lnTo>
                  <a:lnTo>
                    <a:pt x="533" y="13106"/>
                  </a:lnTo>
                  <a:lnTo>
                    <a:pt x="8597" y="10960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4487227" y="681253"/>
              <a:ext cx="13970" cy="191135"/>
            </a:xfrm>
            <a:custGeom>
              <a:avLst/>
              <a:gdLst/>
              <a:ahLst/>
              <a:cxnLst/>
              <a:rect l="l" t="t" r="r" b="b"/>
              <a:pathLst>
                <a:path w="13970" h="191134">
                  <a:moveTo>
                    <a:pt x="3314" y="147840"/>
                  </a:moveTo>
                  <a:lnTo>
                    <a:pt x="2032" y="133692"/>
                  </a:lnTo>
                  <a:lnTo>
                    <a:pt x="520" y="135102"/>
                  </a:lnTo>
                  <a:lnTo>
                    <a:pt x="0" y="149529"/>
                  </a:lnTo>
                  <a:lnTo>
                    <a:pt x="3314" y="147840"/>
                  </a:lnTo>
                  <a:close/>
                </a:path>
                <a:path w="13970" h="191134">
                  <a:moveTo>
                    <a:pt x="13220" y="0"/>
                  </a:moveTo>
                  <a:lnTo>
                    <a:pt x="8458" y="1244"/>
                  </a:lnTo>
                  <a:lnTo>
                    <a:pt x="5702" y="1968"/>
                  </a:lnTo>
                  <a:lnTo>
                    <a:pt x="5753" y="9588"/>
                  </a:lnTo>
                  <a:lnTo>
                    <a:pt x="12306" y="11176"/>
                  </a:lnTo>
                  <a:lnTo>
                    <a:pt x="13220" y="0"/>
                  </a:lnTo>
                  <a:close/>
                </a:path>
                <a:path w="13970" h="191134">
                  <a:moveTo>
                    <a:pt x="13398" y="185877"/>
                  </a:moveTo>
                  <a:lnTo>
                    <a:pt x="11417" y="176707"/>
                  </a:lnTo>
                  <a:lnTo>
                    <a:pt x="7175" y="179997"/>
                  </a:lnTo>
                  <a:lnTo>
                    <a:pt x="4800" y="181825"/>
                  </a:lnTo>
                  <a:lnTo>
                    <a:pt x="6781" y="191008"/>
                  </a:lnTo>
                  <a:lnTo>
                    <a:pt x="13398" y="185877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4487976" y="871451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5626" y="0"/>
                  </a:moveTo>
                  <a:lnTo>
                    <a:pt x="0" y="76"/>
                  </a:lnTo>
                  <a:lnTo>
                    <a:pt x="1282" y="10363"/>
                  </a:lnTo>
                  <a:lnTo>
                    <a:pt x="2501" y="10312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F2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4484509" y="744969"/>
              <a:ext cx="8255" cy="124460"/>
            </a:xfrm>
            <a:custGeom>
              <a:avLst/>
              <a:gdLst/>
              <a:ahLst/>
              <a:cxnLst/>
              <a:rect l="l" t="t" r="r" b="b"/>
              <a:pathLst>
                <a:path w="8254" h="124459">
                  <a:moveTo>
                    <a:pt x="6845" y="107454"/>
                  </a:moveTo>
                  <a:lnTo>
                    <a:pt x="3467" y="104698"/>
                  </a:lnTo>
                  <a:lnTo>
                    <a:pt x="2171" y="111125"/>
                  </a:lnTo>
                  <a:lnTo>
                    <a:pt x="3949" y="113639"/>
                  </a:lnTo>
                  <a:lnTo>
                    <a:pt x="6261" y="111429"/>
                  </a:lnTo>
                  <a:lnTo>
                    <a:pt x="6845" y="107454"/>
                  </a:lnTo>
                  <a:close/>
                </a:path>
                <a:path w="8254" h="124459">
                  <a:moveTo>
                    <a:pt x="7721" y="9334"/>
                  </a:moveTo>
                  <a:lnTo>
                    <a:pt x="6680" y="6324"/>
                  </a:lnTo>
                  <a:lnTo>
                    <a:pt x="0" y="0"/>
                  </a:lnTo>
                  <a:lnTo>
                    <a:pt x="3327" y="10604"/>
                  </a:lnTo>
                  <a:lnTo>
                    <a:pt x="2819" y="13398"/>
                  </a:lnTo>
                  <a:lnTo>
                    <a:pt x="5397" y="13398"/>
                  </a:lnTo>
                  <a:lnTo>
                    <a:pt x="5321" y="12674"/>
                  </a:lnTo>
                  <a:lnTo>
                    <a:pt x="7721" y="9334"/>
                  </a:lnTo>
                  <a:close/>
                </a:path>
                <a:path w="8254" h="124459">
                  <a:moveTo>
                    <a:pt x="7962" y="123825"/>
                  </a:moveTo>
                  <a:lnTo>
                    <a:pt x="7645" y="112864"/>
                  </a:lnTo>
                  <a:lnTo>
                    <a:pt x="2171" y="116281"/>
                  </a:lnTo>
                  <a:lnTo>
                    <a:pt x="787" y="117144"/>
                  </a:lnTo>
                  <a:lnTo>
                    <a:pt x="2400" y="124117"/>
                  </a:lnTo>
                  <a:lnTo>
                    <a:pt x="7962" y="123825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4487329" y="880795"/>
              <a:ext cx="6985" cy="23495"/>
            </a:xfrm>
            <a:custGeom>
              <a:avLst/>
              <a:gdLst/>
              <a:ahLst/>
              <a:cxnLst/>
              <a:rect l="l" t="t" r="r" b="b"/>
              <a:pathLst>
                <a:path w="6985" h="23494">
                  <a:moveTo>
                    <a:pt x="6908" y="14465"/>
                  </a:moveTo>
                  <a:lnTo>
                    <a:pt x="3670" y="0"/>
                  </a:lnTo>
                  <a:lnTo>
                    <a:pt x="647" y="2311"/>
                  </a:lnTo>
                  <a:lnTo>
                    <a:pt x="0" y="10668"/>
                  </a:lnTo>
                  <a:lnTo>
                    <a:pt x="4902" y="13373"/>
                  </a:lnTo>
                  <a:lnTo>
                    <a:pt x="647" y="13881"/>
                  </a:lnTo>
                  <a:lnTo>
                    <a:pt x="1930" y="22885"/>
                  </a:lnTo>
                  <a:lnTo>
                    <a:pt x="4419" y="22885"/>
                  </a:lnTo>
                  <a:lnTo>
                    <a:pt x="5257" y="13563"/>
                  </a:lnTo>
                  <a:lnTo>
                    <a:pt x="6908" y="14465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4486249" y="836862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5422" y="0"/>
                  </a:moveTo>
                  <a:lnTo>
                    <a:pt x="1727" y="2514"/>
                  </a:lnTo>
                  <a:lnTo>
                    <a:pt x="0" y="3682"/>
                  </a:lnTo>
                  <a:lnTo>
                    <a:pt x="584" y="12750"/>
                  </a:lnTo>
                  <a:lnTo>
                    <a:pt x="6019" y="9055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F2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4486605" y="90623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270" y="0"/>
                  </a:moveTo>
                  <a:lnTo>
                    <a:pt x="2654" y="12"/>
                  </a:lnTo>
                  <a:lnTo>
                    <a:pt x="0" y="25"/>
                  </a:lnTo>
                  <a:lnTo>
                    <a:pt x="38" y="9029"/>
                  </a:lnTo>
                  <a:lnTo>
                    <a:pt x="5295" y="900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4492866" y="671945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7683" y="0"/>
                  </a:moveTo>
                  <a:lnTo>
                    <a:pt x="2819" y="253"/>
                  </a:lnTo>
                  <a:lnTo>
                    <a:pt x="0" y="406"/>
                  </a:lnTo>
                  <a:lnTo>
                    <a:pt x="2133" y="8902"/>
                  </a:lnTo>
                  <a:lnTo>
                    <a:pt x="6603" y="5867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4485271" y="80208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3987" y="0"/>
                  </a:moveTo>
                  <a:lnTo>
                    <a:pt x="0" y="457"/>
                  </a:lnTo>
                  <a:lnTo>
                    <a:pt x="2628" y="4622"/>
                  </a:lnTo>
                  <a:lnTo>
                    <a:pt x="3340" y="6426"/>
                  </a:lnTo>
                  <a:lnTo>
                    <a:pt x="5918" y="6426"/>
                  </a:lnTo>
                  <a:lnTo>
                    <a:pt x="5918" y="5676"/>
                  </a:lnTo>
                  <a:lnTo>
                    <a:pt x="4000" y="1828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549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4490034" y="663860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347" y="0"/>
                  </a:moveTo>
                  <a:lnTo>
                    <a:pt x="5765" y="266"/>
                  </a:lnTo>
                  <a:lnTo>
                    <a:pt x="4368" y="622"/>
                  </a:lnTo>
                  <a:lnTo>
                    <a:pt x="0" y="1752"/>
                  </a:lnTo>
                  <a:lnTo>
                    <a:pt x="5194" y="6108"/>
                  </a:lnTo>
                  <a:lnTo>
                    <a:pt x="8864" y="2552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4486719" y="83144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327" y="0"/>
                  </a:moveTo>
                  <a:lnTo>
                    <a:pt x="2539" y="215"/>
                  </a:lnTo>
                  <a:lnTo>
                    <a:pt x="2133" y="228"/>
                  </a:lnTo>
                  <a:lnTo>
                    <a:pt x="0" y="2476"/>
                  </a:lnTo>
                  <a:lnTo>
                    <a:pt x="2920" y="70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DBE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4488611" y="80851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578" y="0"/>
                  </a:moveTo>
                  <a:lnTo>
                    <a:pt x="0" y="0"/>
                  </a:lnTo>
                  <a:lnTo>
                    <a:pt x="1206" y="3022"/>
                  </a:lnTo>
                  <a:lnTo>
                    <a:pt x="2616" y="767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1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4488154" y="79584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692" y="0"/>
                  </a:moveTo>
                  <a:lnTo>
                    <a:pt x="1104" y="1092"/>
                  </a:lnTo>
                  <a:lnTo>
                    <a:pt x="0" y="1854"/>
                  </a:lnTo>
                  <a:lnTo>
                    <a:pt x="126" y="4330"/>
                  </a:lnTo>
                  <a:lnTo>
                    <a:pt x="2793" y="6019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AEB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4487011" y="75836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2895" y="0"/>
                  </a:moveTo>
                  <a:lnTo>
                    <a:pt x="317" y="0"/>
                  </a:lnTo>
                  <a:lnTo>
                    <a:pt x="0" y="1739"/>
                  </a:lnTo>
                  <a:lnTo>
                    <a:pt x="330" y="1219"/>
                  </a:lnTo>
                  <a:lnTo>
                    <a:pt x="2895" y="1282"/>
                  </a:lnTo>
                  <a:lnTo>
                    <a:pt x="5613" y="635"/>
                  </a:lnTo>
                  <a:lnTo>
                    <a:pt x="2895" y="63"/>
                  </a:lnTo>
                  <a:close/>
                </a:path>
              </a:pathLst>
            </a:custGeom>
            <a:solidFill>
              <a:srgbClr val="15315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1" name="object 661" descr=""/>
          <p:cNvGrpSpPr/>
          <p:nvPr/>
        </p:nvGrpSpPr>
        <p:grpSpPr>
          <a:xfrm>
            <a:off x="4011148" y="1021558"/>
            <a:ext cx="60960" cy="81915"/>
            <a:chOff x="4011148" y="1021558"/>
            <a:chExt cx="60960" cy="81915"/>
          </a:xfrm>
        </p:grpSpPr>
        <p:sp>
          <p:nvSpPr>
            <p:cNvPr id="662" name="object 662" descr=""/>
            <p:cNvSpPr/>
            <p:nvPr/>
          </p:nvSpPr>
          <p:spPr>
            <a:xfrm>
              <a:off x="4011148" y="1021558"/>
              <a:ext cx="37465" cy="81915"/>
            </a:xfrm>
            <a:custGeom>
              <a:avLst/>
              <a:gdLst/>
              <a:ahLst/>
              <a:cxnLst/>
              <a:rect l="l" t="t" r="r" b="b"/>
              <a:pathLst>
                <a:path w="37464" h="81915">
                  <a:moveTo>
                    <a:pt x="361" y="4279"/>
                  </a:moveTo>
                  <a:lnTo>
                    <a:pt x="56" y="11595"/>
                  </a:lnTo>
                  <a:lnTo>
                    <a:pt x="0" y="44839"/>
                  </a:lnTo>
                  <a:lnTo>
                    <a:pt x="151" y="51866"/>
                  </a:lnTo>
                  <a:lnTo>
                    <a:pt x="194" y="55014"/>
                  </a:lnTo>
                  <a:lnTo>
                    <a:pt x="317" y="64084"/>
                  </a:lnTo>
                  <a:lnTo>
                    <a:pt x="413" y="67307"/>
                  </a:lnTo>
                  <a:lnTo>
                    <a:pt x="11015" y="69296"/>
                  </a:lnTo>
                  <a:lnTo>
                    <a:pt x="9555" y="69296"/>
                  </a:lnTo>
                  <a:lnTo>
                    <a:pt x="361" y="69875"/>
                  </a:lnTo>
                  <a:lnTo>
                    <a:pt x="361" y="73990"/>
                  </a:lnTo>
                  <a:lnTo>
                    <a:pt x="1644" y="78867"/>
                  </a:lnTo>
                  <a:lnTo>
                    <a:pt x="1657" y="81445"/>
                  </a:lnTo>
                  <a:lnTo>
                    <a:pt x="36378" y="80797"/>
                  </a:lnTo>
                  <a:lnTo>
                    <a:pt x="36264" y="78867"/>
                  </a:lnTo>
                  <a:lnTo>
                    <a:pt x="18033" y="78867"/>
                  </a:lnTo>
                  <a:lnTo>
                    <a:pt x="13226" y="76949"/>
                  </a:lnTo>
                  <a:lnTo>
                    <a:pt x="14086" y="71848"/>
                  </a:lnTo>
                  <a:lnTo>
                    <a:pt x="13963" y="71628"/>
                  </a:lnTo>
                  <a:lnTo>
                    <a:pt x="14124" y="71628"/>
                  </a:lnTo>
                  <a:lnTo>
                    <a:pt x="14419" y="69875"/>
                  </a:lnTo>
                  <a:lnTo>
                    <a:pt x="14517" y="69296"/>
                  </a:lnTo>
                  <a:lnTo>
                    <a:pt x="20321" y="67133"/>
                  </a:lnTo>
                  <a:lnTo>
                    <a:pt x="30519" y="67133"/>
                  </a:lnTo>
                  <a:lnTo>
                    <a:pt x="36378" y="66662"/>
                  </a:lnTo>
                  <a:lnTo>
                    <a:pt x="36226" y="64084"/>
                  </a:lnTo>
                  <a:lnTo>
                    <a:pt x="13226" y="64084"/>
                  </a:lnTo>
                  <a:lnTo>
                    <a:pt x="16542" y="55014"/>
                  </a:lnTo>
                  <a:lnTo>
                    <a:pt x="25950" y="54492"/>
                  </a:lnTo>
                  <a:lnTo>
                    <a:pt x="34784" y="53461"/>
                  </a:lnTo>
                  <a:lnTo>
                    <a:pt x="35024" y="51866"/>
                  </a:lnTo>
                  <a:lnTo>
                    <a:pt x="15157" y="51866"/>
                  </a:lnTo>
                  <a:lnTo>
                    <a:pt x="13429" y="44147"/>
                  </a:lnTo>
                  <a:lnTo>
                    <a:pt x="19100" y="41389"/>
                  </a:lnTo>
                  <a:lnTo>
                    <a:pt x="36395" y="41389"/>
                  </a:lnTo>
                  <a:lnTo>
                    <a:pt x="36596" y="39001"/>
                  </a:lnTo>
                  <a:lnTo>
                    <a:pt x="13874" y="39001"/>
                  </a:lnTo>
                  <a:lnTo>
                    <a:pt x="13807" y="30341"/>
                  </a:lnTo>
                  <a:lnTo>
                    <a:pt x="18834" y="27432"/>
                  </a:lnTo>
                  <a:lnTo>
                    <a:pt x="35731" y="27432"/>
                  </a:lnTo>
                  <a:lnTo>
                    <a:pt x="35913" y="19407"/>
                  </a:lnTo>
                  <a:lnTo>
                    <a:pt x="35927" y="18763"/>
                  </a:lnTo>
                  <a:lnTo>
                    <a:pt x="31271" y="17203"/>
                  </a:lnTo>
                  <a:lnTo>
                    <a:pt x="21724" y="17203"/>
                  </a:lnTo>
                  <a:lnTo>
                    <a:pt x="13226" y="15214"/>
                  </a:lnTo>
                  <a:lnTo>
                    <a:pt x="20100" y="14439"/>
                  </a:lnTo>
                  <a:lnTo>
                    <a:pt x="29813" y="14439"/>
                  </a:lnTo>
                  <a:lnTo>
                    <a:pt x="36156" y="12800"/>
                  </a:lnTo>
                  <a:lnTo>
                    <a:pt x="36183" y="12001"/>
                  </a:lnTo>
                  <a:lnTo>
                    <a:pt x="13874" y="12001"/>
                  </a:lnTo>
                  <a:lnTo>
                    <a:pt x="14411" y="6664"/>
                  </a:lnTo>
                  <a:lnTo>
                    <a:pt x="14097" y="6210"/>
                  </a:lnTo>
                  <a:lnTo>
                    <a:pt x="14001" y="6070"/>
                  </a:lnTo>
                  <a:lnTo>
                    <a:pt x="14494" y="5834"/>
                  </a:lnTo>
                  <a:lnTo>
                    <a:pt x="14555" y="5232"/>
                  </a:lnTo>
                  <a:lnTo>
                    <a:pt x="10039" y="5232"/>
                  </a:lnTo>
                  <a:lnTo>
                    <a:pt x="361" y="4279"/>
                  </a:lnTo>
                  <a:close/>
                </a:path>
                <a:path w="37464" h="81915">
                  <a:moveTo>
                    <a:pt x="35835" y="71628"/>
                  </a:moveTo>
                  <a:lnTo>
                    <a:pt x="14124" y="71628"/>
                  </a:lnTo>
                  <a:lnTo>
                    <a:pt x="14086" y="71848"/>
                  </a:lnTo>
                  <a:lnTo>
                    <a:pt x="18009" y="78867"/>
                  </a:lnTo>
                  <a:lnTo>
                    <a:pt x="36264" y="78867"/>
                  </a:lnTo>
                  <a:lnTo>
                    <a:pt x="35975" y="73990"/>
                  </a:lnTo>
                  <a:lnTo>
                    <a:pt x="35848" y="71848"/>
                  </a:lnTo>
                  <a:lnTo>
                    <a:pt x="35835" y="71628"/>
                  </a:lnTo>
                  <a:close/>
                </a:path>
                <a:path w="37464" h="81915">
                  <a:moveTo>
                    <a:pt x="20275" y="68681"/>
                  </a:moveTo>
                  <a:lnTo>
                    <a:pt x="13963" y="71628"/>
                  </a:lnTo>
                  <a:lnTo>
                    <a:pt x="14086" y="71848"/>
                  </a:lnTo>
                  <a:lnTo>
                    <a:pt x="14124" y="71628"/>
                  </a:lnTo>
                  <a:lnTo>
                    <a:pt x="35835" y="71628"/>
                  </a:lnTo>
                  <a:lnTo>
                    <a:pt x="35782" y="70739"/>
                  </a:lnTo>
                  <a:lnTo>
                    <a:pt x="31883" y="70739"/>
                  </a:lnTo>
                  <a:lnTo>
                    <a:pt x="20275" y="68681"/>
                  </a:lnTo>
                  <a:close/>
                </a:path>
                <a:path w="37464" h="81915">
                  <a:moveTo>
                    <a:pt x="35731" y="69875"/>
                  </a:moveTo>
                  <a:lnTo>
                    <a:pt x="31883" y="70739"/>
                  </a:lnTo>
                  <a:lnTo>
                    <a:pt x="35782" y="70739"/>
                  </a:lnTo>
                  <a:lnTo>
                    <a:pt x="35731" y="69875"/>
                  </a:lnTo>
                  <a:close/>
                </a:path>
                <a:path w="37464" h="81915">
                  <a:moveTo>
                    <a:pt x="30519" y="67133"/>
                  </a:moveTo>
                  <a:lnTo>
                    <a:pt x="20321" y="67133"/>
                  </a:lnTo>
                  <a:lnTo>
                    <a:pt x="28366" y="67307"/>
                  </a:lnTo>
                  <a:lnTo>
                    <a:pt x="30519" y="67133"/>
                  </a:lnTo>
                  <a:close/>
                </a:path>
                <a:path w="37464" h="81915">
                  <a:moveTo>
                    <a:pt x="21816" y="55438"/>
                  </a:moveTo>
                  <a:lnTo>
                    <a:pt x="17019" y="57477"/>
                  </a:lnTo>
                  <a:lnTo>
                    <a:pt x="13226" y="64084"/>
                  </a:lnTo>
                  <a:lnTo>
                    <a:pt x="36226" y="64084"/>
                  </a:lnTo>
                  <a:lnTo>
                    <a:pt x="35834" y="57477"/>
                  </a:lnTo>
                  <a:lnTo>
                    <a:pt x="35731" y="55727"/>
                  </a:lnTo>
                  <a:lnTo>
                    <a:pt x="30921" y="55727"/>
                  </a:lnTo>
                  <a:lnTo>
                    <a:pt x="21816" y="55438"/>
                  </a:lnTo>
                  <a:close/>
                </a:path>
                <a:path w="37464" h="81915">
                  <a:moveTo>
                    <a:pt x="28401" y="42524"/>
                  </a:moveTo>
                  <a:lnTo>
                    <a:pt x="21051" y="42524"/>
                  </a:lnTo>
                  <a:lnTo>
                    <a:pt x="16276" y="44839"/>
                  </a:lnTo>
                  <a:lnTo>
                    <a:pt x="15157" y="51866"/>
                  </a:lnTo>
                  <a:lnTo>
                    <a:pt x="35024" y="51866"/>
                  </a:lnTo>
                  <a:lnTo>
                    <a:pt x="36378" y="42862"/>
                  </a:lnTo>
                  <a:lnTo>
                    <a:pt x="28401" y="42524"/>
                  </a:lnTo>
                  <a:close/>
                </a:path>
                <a:path w="37464" h="81915">
                  <a:moveTo>
                    <a:pt x="36395" y="41389"/>
                  </a:moveTo>
                  <a:lnTo>
                    <a:pt x="30793" y="41389"/>
                  </a:lnTo>
                  <a:lnTo>
                    <a:pt x="36378" y="41579"/>
                  </a:lnTo>
                  <a:lnTo>
                    <a:pt x="36395" y="41389"/>
                  </a:lnTo>
                  <a:close/>
                </a:path>
                <a:path w="37464" h="81915">
                  <a:moveTo>
                    <a:pt x="22123" y="28908"/>
                  </a:moveTo>
                  <a:lnTo>
                    <a:pt x="16439" y="30010"/>
                  </a:lnTo>
                  <a:lnTo>
                    <a:pt x="14382" y="31432"/>
                  </a:lnTo>
                  <a:lnTo>
                    <a:pt x="17938" y="38557"/>
                  </a:lnTo>
                  <a:lnTo>
                    <a:pt x="13874" y="39001"/>
                  </a:lnTo>
                  <a:lnTo>
                    <a:pt x="36596" y="39001"/>
                  </a:lnTo>
                  <a:lnTo>
                    <a:pt x="37038" y="33773"/>
                  </a:lnTo>
                  <a:lnTo>
                    <a:pt x="30638" y="29856"/>
                  </a:lnTo>
                  <a:lnTo>
                    <a:pt x="22123" y="28908"/>
                  </a:lnTo>
                  <a:close/>
                </a:path>
                <a:path w="37464" h="81915">
                  <a:moveTo>
                    <a:pt x="30275" y="16870"/>
                  </a:moveTo>
                  <a:lnTo>
                    <a:pt x="21724" y="17203"/>
                  </a:lnTo>
                  <a:lnTo>
                    <a:pt x="31271" y="17203"/>
                  </a:lnTo>
                  <a:lnTo>
                    <a:pt x="30275" y="16870"/>
                  </a:lnTo>
                  <a:close/>
                </a:path>
                <a:path w="37464" h="81915">
                  <a:moveTo>
                    <a:pt x="29813" y="14439"/>
                  </a:moveTo>
                  <a:lnTo>
                    <a:pt x="20100" y="14439"/>
                  </a:lnTo>
                  <a:lnTo>
                    <a:pt x="29236" y="14589"/>
                  </a:lnTo>
                  <a:lnTo>
                    <a:pt x="29813" y="14439"/>
                  </a:lnTo>
                  <a:close/>
                </a:path>
                <a:path w="37464" h="81915">
                  <a:moveTo>
                    <a:pt x="35185" y="3657"/>
                  </a:moveTo>
                  <a:lnTo>
                    <a:pt x="19038" y="3657"/>
                  </a:lnTo>
                  <a:lnTo>
                    <a:pt x="14494" y="5834"/>
                  </a:lnTo>
                  <a:lnTo>
                    <a:pt x="14411" y="6664"/>
                  </a:lnTo>
                  <a:lnTo>
                    <a:pt x="17811" y="11595"/>
                  </a:lnTo>
                  <a:lnTo>
                    <a:pt x="13874" y="12001"/>
                  </a:lnTo>
                  <a:lnTo>
                    <a:pt x="36183" y="12001"/>
                  </a:lnTo>
                  <a:lnTo>
                    <a:pt x="36363" y="6664"/>
                  </a:lnTo>
                  <a:lnTo>
                    <a:pt x="36313" y="6070"/>
                  </a:lnTo>
                  <a:lnTo>
                    <a:pt x="35185" y="3657"/>
                  </a:lnTo>
                  <a:close/>
                </a:path>
                <a:path w="37464" h="81915">
                  <a:moveTo>
                    <a:pt x="14494" y="5834"/>
                  </a:moveTo>
                  <a:lnTo>
                    <a:pt x="14001" y="6070"/>
                  </a:lnTo>
                  <a:lnTo>
                    <a:pt x="14411" y="6664"/>
                  </a:lnTo>
                  <a:lnTo>
                    <a:pt x="14494" y="5834"/>
                  </a:lnTo>
                  <a:close/>
                </a:path>
                <a:path w="37464" h="81915">
                  <a:moveTo>
                    <a:pt x="15081" y="0"/>
                  </a:moveTo>
                  <a:lnTo>
                    <a:pt x="10039" y="5232"/>
                  </a:lnTo>
                  <a:lnTo>
                    <a:pt x="14555" y="5232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4011510" y="1088864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5" h="3175">
                  <a:moveTo>
                    <a:pt x="0" y="0"/>
                  </a:moveTo>
                  <a:lnTo>
                    <a:pt x="0" y="2565"/>
                  </a:lnTo>
                  <a:lnTo>
                    <a:pt x="10287" y="1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4024586" y="1061662"/>
              <a:ext cx="47625" cy="12065"/>
            </a:xfrm>
            <a:custGeom>
              <a:avLst/>
              <a:gdLst/>
              <a:ahLst/>
              <a:cxnLst/>
              <a:rect l="l" t="t" r="r" b="b"/>
              <a:pathLst>
                <a:path w="47625" h="12065">
                  <a:moveTo>
                    <a:pt x="17355" y="1282"/>
                  </a:moveTo>
                  <a:lnTo>
                    <a:pt x="5663" y="1282"/>
                  </a:lnTo>
                  <a:lnTo>
                    <a:pt x="258" y="3911"/>
                  </a:lnTo>
                  <a:lnTo>
                    <a:pt x="0" y="4076"/>
                  </a:lnTo>
                  <a:lnTo>
                    <a:pt x="1719" y="11760"/>
                  </a:lnTo>
                  <a:lnTo>
                    <a:pt x="2838" y="4733"/>
                  </a:lnTo>
                  <a:lnTo>
                    <a:pt x="7606" y="2423"/>
                  </a:lnTo>
                  <a:lnTo>
                    <a:pt x="35288" y="2423"/>
                  </a:lnTo>
                  <a:lnTo>
                    <a:pt x="35896" y="2120"/>
                  </a:lnTo>
                  <a:lnTo>
                    <a:pt x="34584" y="1473"/>
                  </a:lnTo>
                  <a:lnTo>
                    <a:pt x="22941" y="1473"/>
                  </a:lnTo>
                  <a:lnTo>
                    <a:pt x="17355" y="1282"/>
                  </a:lnTo>
                  <a:close/>
                </a:path>
                <a:path w="47625" h="12065">
                  <a:moveTo>
                    <a:pt x="35288" y="2423"/>
                  </a:moveTo>
                  <a:lnTo>
                    <a:pt x="14964" y="2423"/>
                  </a:lnTo>
                  <a:lnTo>
                    <a:pt x="22941" y="2768"/>
                  </a:lnTo>
                  <a:lnTo>
                    <a:pt x="24140" y="2768"/>
                  </a:lnTo>
                  <a:lnTo>
                    <a:pt x="24261" y="3911"/>
                  </a:lnTo>
                  <a:lnTo>
                    <a:pt x="24278" y="4076"/>
                  </a:lnTo>
                  <a:lnTo>
                    <a:pt x="31971" y="4076"/>
                  </a:lnTo>
                  <a:lnTo>
                    <a:pt x="35288" y="2423"/>
                  </a:lnTo>
                  <a:close/>
                </a:path>
                <a:path w="47625" h="12065">
                  <a:moveTo>
                    <a:pt x="46715" y="0"/>
                  </a:moveTo>
                  <a:lnTo>
                    <a:pt x="46118" y="330"/>
                  </a:lnTo>
                  <a:lnTo>
                    <a:pt x="45834" y="330"/>
                  </a:lnTo>
                  <a:lnTo>
                    <a:pt x="42710" y="2120"/>
                  </a:lnTo>
                  <a:lnTo>
                    <a:pt x="46125" y="4076"/>
                  </a:lnTo>
                  <a:lnTo>
                    <a:pt x="47363" y="4076"/>
                  </a:lnTo>
                  <a:lnTo>
                    <a:pt x="47282" y="2423"/>
                  </a:lnTo>
                  <a:lnTo>
                    <a:pt x="46793" y="330"/>
                  </a:lnTo>
                  <a:lnTo>
                    <a:pt x="46715" y="0"/>
                  </a:lnTo>
                  <a:close/>
                </a:path>
                <a:path w="47625" h="12065">
                  <a:moveTo>
                    <a:pt x="39584" y="330"/>
                  </a:moveTo>
                  <a:lnTo>
                    <a:pt x="37577" y="1282"/>
                  </a:lnTo>
                  <a:lnTo>
                    <a:pt x="35896" y="2120"/>
                  </a:lnTo>
                  <a:lnTo>
                    <a:pt x="39527" y="3911"/>
                  </a:lnTo>
                  <a:lnTo>
                    <a:pt x="42681" y="2120"/>
                  </a:lnTo>
                  <a:lnTo>
                    <a:pt x="39584" y="330"/>
                  </a:lnTo>
                  <a:close/>
                </a:path>
                <a:path w="47625" h="12065">
                  <a:moveTo>
                    <a:pt x="32267" y="330"/>
                  </a:moveTo>
                  <a:lnTo>
                    <a:pt x="24287" y="330"/>
                  </a:lnTo>
                  <a:lnTo>
                    <a:pt x="24181" y="1473"/>
                  </a:lnTo>
                  <a:lnTo>
                    <a:pt x="34584" y="1473"/>
                  </a:lnTo>
                  <a:lnTo>
                    <a:pt x="32267" y="330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4022889" y="103964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2781" y="0"/>
                  </a:moveTo>
                  <a:lnTo>
                    <a:pt x="0" y="4394"/>
                  </a:lnTo>
                  <a:lnTo>
                    <a:pt x="4470" y="6680"/>
                  </a:lnTo>
                  <a:lnTo>
                    <a:pt x="4813" y="1104"/>
                  </a:lnTo>
                  <a:lnTo>
                    <a:pt x="3416" y="342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5F968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6" name="object 666" descr=""/>
          <p:cNvGrpSpPr/>
          <p:nvPr/>
        </p:nvGrpSpPr>
        <p:grpSpPr>
          <a:xfrm>
            <a:off x="4011333" y="1019140"/>
            <a:ext cx="531495" cy="284480"/>
            <a:chOff x="4011333" y="1019140"/>
            <a:chExt cx="531495" cy="284480"/>
          </a:xfrm>
        </p:grpSpPr>
        <p:sp>
          <p:nvSpPr>
            <p:cNvPr id="667" name="object 667" descr=""/>
            <p:cNvSpPr/>
            <p:nvPr/>
          </p:nvSpPr>
          <p:spPr>
            <a:xfrm>
              <a:off x="4488610" y="1239315"/>
              <a:ext cx="52069" cy="54610"/>
            </a:xfrm>
            <a:custGeom>
              <a:avLst/>
              <a:gdLst/>
              <a:ahLst/>
              <a:cxnLst/>
              <a:rect l="l" t="t" r="r" b="b"/>
              <a:pathLst>
                <a:path w="52070" h="54609">
                  <a:moveTo>
                    <a:pt x="49159" y="52768"/>
                  </a:moveTo>
                  <a:lnTo>
                    <a:pt x="16548" y="52768"/>
                  </a:lnTo>
                  <a:lnTo>
                    <a:pt x="16725" y="54013"/>
                  </a:lnTo>
                  <a:lnTo>
                    <a:pt x="49159" y="52768"/>
                  </a:lnTo>
                  <a:close/>
                </a:path>
                <a:path w="52070" h="54609">
                  <a:moveTo>
                    <a:pt x="29966" y="24049"/>
                  </a:moveTo>
                  <a:lnTo>
                    <a:pt x="15477" y="24049"/>
                  </a:lnTo>
                  <a:lnTo>
                    <a:pt x="18402" y="25933"/>
                  </a:lnTo>
                  <a:lnTo>
                    <a:pt x="16471" y="32004"/>
                  </a:lnTo>
                  <a:lnTo>
                    <a:pt x="16781" y="35369"/>
                  </a:lnTo>
                  <a:lnTo>
                    <a:pt x="16829" y="40513"/>
                  </a:lnTo>
                  <a:lnTo>
                    <a:pt x="16954" y="42862"/>
                  </a:lnTo>
                  <a:lnTo>
                    <a:pt x="15832" y="47809"/>
                  </a:lnTo>
                  <a:lnTo>
                    <a:pt x="15314" y="50244"/>
                  </a:lnTo>
                  <a:lnTo>
                    <a:pt x="15569" y="52768"/>
                  </a:lnTo>
                  <a:lnTo>
                    <a:pt x="50152" y="52768"/>
                  </a:lnTo>
                  <a:lnTo>
                    <a:pt x="50152" y="51447"/>
                  </a:lnTo>
                  <a:lnTo>
                    <a:pt x="43468" y="50244"/>
                  </a:lnTo>
                  <a:lnTo>
                    <a:pt x="39546" y="50244"/>
                  </a:lnTo>
                  <a:lnTo>
                    <a:pt x="37454" y="47809"/>
                  </a:lnTo>
                  <a:lnTo>
                    <a:pt x="37349" y="42862"/>
                  </a:lnTo>
                  <a:lnTo>
                    <a:pt x="37299" y="40513"/>
                  </a:lnTo>
                  <a:lnTo>
                    <a:pt x="51447" y="39865"/>
                  </a:lnTo>
                  <a:lnTo>
                    <a:pt x="51460" y="38658"/>
                  </a:lnTo>
                  <a:lnTo>
                    <a:pt x="50166" y="38658"/>
                  </a:lnTo>
                  <a:lnTo>
                    <a:pt x="50152" y="37299"/>
                  </a:lnTo>
                  <a:lnTo>
                    <a:pt x="19291" y="35369"/>
                  </a:lnTo>
                  <a:lnTo>
                    <a:pt x="19807" y="26657"/>
                  </a:lnTo>
                  <a:lnTo>
                    <a:pt x="19911" y="24904"/>
                  </a:lnTo>
                  <a:lnTo>
                    <a:pt x="19939" y="24434"/>
                  </a:lnTo>
                  <a:lnTo>
                    <a:pt x="29321" y="24434"/>
                  </a:lnTo>
                  <a:lnTo>
                    <a:pt x="29966" y="24049"/>
                  </a:lnTo>
                  <a:close/>
                </a:path>
                <a:path w="52070" h="54609">
                  <a:moveTo>
                    <a:pt x="35433" y="17957"/>
                  </a:moveTo>
                  <a:lnTo>
                    <a:pt x="36281" y="22323"/>
                  </a:lnTo>
                  <a:lnTo>
                    <a:pt x="36398" y="22923"/>
                  </a:lnTo>
                  <a:lnTo>
                    <a:pt x="35351" y="23152"/>
                  </a:lnTo>
                  <a:lnTo>
                    <a:pt x="35719" y="23152"/>
                  </a:lnTo>
                  <a:lnTo>
                    <a:pt x="35369" y="30861"/>
                  </a:lnTo>
                  <a:lnTo>
                    <a:pt x="38460" y="20493"/>
                  </a:lnTo>
                  <a:lnTo>
                    <a:pt x="38566" y="20136"/>
                  </a:lnTo>
                  <a:lnTo>
                    <a:pt x="39530" y="20136"/>
                  </a:lnTo>
                  <a:lnTo>
                    <a:pt x="35433" y="17957"/>
                  </a:lnTo>
                  <a:close/>
                </a:path>
                <a:path w="52070" h="54609">
                  <a:moveTo>
                    <a:pt x="47802" y="22618"/>
                  </a:moveTo>
                  <a:lnTo>
                    <a:pt x="41893" y="24049"/>
                  </a:lnTo>
                  <a:lnTo>
                    <a:pt x="42442" y="24049"/>
                  </a:lnTo>
                  <a:lnTo>
                    <a:pt x="44945" y="26657"/>
                  </a:lnTo>
                  <a:lnTo>
                    <a:pt x="51063" y="24049"/>
                  </a:lnTo>
                  <a:lnTo>
                    <a:pt x="51273" y="23558"/>
                  </a:lnTo>
                  <a:lnTo>
                    <a:pt x="51349" y="23380"/>
                  </a:lnTo>
                  <a:lnTo>
                    <a:pt x="51447" y="23152"/>
                  </a:lnTo>
                  <a:lnTo>
                    <a:pt x="47802" y="22618"/>
                  </a:lnTo>
                  <a:close/>
                </a:path>
                <a:path w="52070" h="54609">
                  <a:moveTo>
                    <a:pt x="29321" y="24434"/>
                  </a:moveTo>
                  <a:lnTo>
                    <a:pt x="19939" y="24434"/>
                  </a:lnTo>
                  <a:lnTo>
                    <a:pt x="27597" y="25463"/>
                  </a:lnTo>
                  <a:lnTo>
                    <a:pt x="29321" y="24434"/>
                  </a:lnTo>
                  <a:close/>
                </a:path>
                <a:path w="52070" h="54609">
                  <a:moveTo>
                    <a:pt x="23125" y="12693"/>
                  </a:moveTo>
                  <a:lnTo>
                    <a:pt x="13942" y="12693"/>
                  </a:lnTo>
                  <a:lnTo>
                    <a:pt x="18207" y="17341"/>
                  </a:lnTo>
                  <a:lnTo>
                    <a:pt x="13367" y="22323"/>
                  </a:lnTo>
                  <a:lnTo>
                    <a:pt x="0" y="23152"/>
                  </a:lnTo>
                  <a:lnTo>
                    <a:pt x="0" y="24434"/>
                  </a:lnTo>
                  <a:lnTo>
                    <a:pt x="2425" y="24904"/>
                  </a:lnTo>
                  <a:lnTo>
                    <a:pt x="14735" y="24049"/>
                  </a:lnTo>
                  <a:lnTo>
                    <a:pt x="29966" y="24049"/>
                  </a:lnTo>
                  <a:lnTo>
                    <a:pt x="30789" y="23558"/>
                  </a:lnTo>
                  <a:lnTo>
                    <a:pt x="33489" y="23558"/>
                  </a:lnTo>
                  <a:lnTo>
                    <a:pt x="19939" y="23380"/>
                  </a:lnTo>
                  <a:lnTo>
                    <a:pt x="18698" y="16180"/>
                  </a:lnTo>
                  <a:lnTo>
                    <a:pt x="23125" y="12693"/>
                  </a:lnTo>
                  <a:close/>
                </a:path>
                <a:path w="52070" h="54609">
                  <a:moveTo>
                    <a:pt x="39030" y="20493"/>
                  </a:moveTo>
                  <a:lnTo>
                    <a:pt x="37924" y="22923"/>
                  </a:lnTo>
                  <a:lnTo>
                    <a:pt x="38178" y="22923"/>
                  </a:lnTo>
                  <a:lnTo>
                    <a:pt x="43287" y="24049"/>
                  </a:lnTo>
                  <a:lnTo>
                    <a:pt x="42442" y="24049"/>
                  </a:lnTo>
                  <a:lnTo>
                    <a:pt x="39030" y="20493"/>
                  </a:lnTo>
                  <a:close/>
                </a:path>
                <a:path w="52070" h="54609">
                  <a:moveTo>
                    <a:pt x="35840" y="20493"/>
                  </a:moveTo>
                  <a:lnTo>
                    <a:pt x="32859" y="22323"/>
                  </a:lnTo>
                  <a:lnTo>
                    <a:pt x="30789" y="23558"/>
                  </a:lnTo>
                  <a:lnTo>
                    <a:pt x="33489" y="23558"/>
                  </a:lnTo>
                  <a:lnTo>
                    <a:pt x="35351" y="23152"/>
                  </a:lnTo>
                  <a:lnTo>
                    <a:pt x="35719" y="23152"/>
                  </a:lnTo>
                  <a:lnTo>
                    <a:pt x="35840" y="20493"/>
                  </a:lnTo>
                  <a:close/>
                </a:path>
                <a:path w="52070" h="54609">
                  <a:moveTo>
                    <a:pt x="39189" y="20136"/>
                  </a:moveTo>
                  <a:lnTo>
                    <a:pt x="38686" y="20136"/>
                  </a:lnTo>
                  <a:lnTo>
                    <a:pt x="39030" y="20493"/>
                  </a:lnTo>
                  <a:lnTo>
                    <a:pt x="39189" y="20136"/>
                  </a:lnTo>
                  <a:close/>
                </a:path>
                <a:path w="52070" h="54609">
                  <a:moveTo>
                    <a:pt x="37082" y="11024"/>
                  </a:moveTo>
                  <a:lnTo>
                    <a:pt x="31651" y="11024"/>
                  </a:lnTo>
                  <a:lnTo>
                    <a:pt x="36652" y="15430"/>
                  </a:lnTo>
                  <a:lnTo>
                    <a:pt x="36902" y="12865"/>
                  </a:lnTo>
                  <a:lnTo>
                    <a:pt x="37005" y="11814"/>
                  </a:lnTo>
                  <a:lnTo>
                    <a:pt x="37082" y="11024"/>
                  </a:lnTo>
                  <a:close/>
                </a:path>
                <a:path w="52070" h="54609">
                  <a:moveTo>
                    <a:pt x="37258" y="9224"/>
                  </a:moveTo>
                  <a:lnTo>
                    <a:pt x="28802" y="10502"/>
                  </a:lnTo>
                  <a:lnTo>
                    <a:pt x="0" y="10502"/>
                  </a:lnTo>
                  <a:lnTo>
                    <a:pt x="0" y="12865"/>
                  </a:lnTo>
                  <a:lnTo>
                    <a:pt x="13942" y="12693"/>
                  </a:lnTo>
                  <a:lnTo>
                    <a:pt x="23125" y="12693"/>
                  </a:lnTo>
                  <a:lnTo>
                    <a:pt x="24242" y="11814"/>
                  </a:lnTo>
                  <a:lnTo>
                    <a:pt x="31651" y="11024"/>
                  </a:lnTo>
                  <a:lnTo>
                    <a:pt x="37082" y="11024"/>
                  </a:lnTo>
                  <a:lnTo>
                    <a:pt x="37133" y="10502"/>
                  </a:lnTo>
                  <a:lnTo>
                    <a:pt x="37258" y="9224"/>
                  </a:lnTo>
                  <a:close/>
                </a:path>
                <a:path w="52070" h="54609">
                  <a:moveTo>
                    <a:pt x="39867" y="8829"/>
                  </a:moveTo>
                  <a:lnTo>
                    <a:pt x="40335" y="9004"/>
                  </a:lnTo>
                  <a:lnTo>
                    <a:pt x="44284" y="10858"/>
                  </a:lnTo>
                  <a:lnTo>
                    <a:pt x="47935" y="10502"/>
                  </a:lnTo>
                  <a:lnTo>
                    <a:pt x="50152" y="10502"/>
                  </a:lnTo>
                  <a:lnTo>
                    <a:pt x="50152" y="9004"/>
                  </a:lnTo>
                  <a:lnTo>
                    <a:pt x="39867" y="8829"/>
                  </a:lnTo>
                  <a:close/>
                </a:path>
                <a:path w="52070" h="54609">
                  <a:moveTo>
                    <a:pt x="19291" y="0"/>
                  </a:moveTo>
                  <a:lnTo>
                    <a:pt x="16725" y="0"/>
                  </a:lnTo>
                  <a:lnTo>
                    <a:pt x="16707" y="7865"/>
                  </a:lnTo>
                  <a:lnTo>
                    <a:pt x="13371" y="10502"/>
                  </a:lnTo>
                  <a:lnTo>
                    <a:pt x="28802" y="10502"/>
                  </a:lnTo>
                  <a:lnTo>
                    <a:pt x="20992" y="9224"/>
                  </a:lnTo>
                  <a:lnTo>
                    <a:pt x="20704" y="9224"/>
                  </a:lnTo>
                  <a:lnTo>
                    <a:pt x="19291" y="0"/>
                  </a:lnTo>
                  <a:close/>
                </a:path>
                <a:path w="52070" h="54609">
                  <a:moveTo>
                    <a:pt x="37414" y="7632"/>
                  </a:moveTo>
                  <a:lnTo>
                    <a:pt x="37297" y="8829"/>
                  </a:lnTo>
                  <a:lnTo>
                    <a:pt x="37258" y="9224"/>
                  </a:lnTo>
                  <a:lnTo>
                    <a:pt x="39867" y="8829"/>
                  </a:lnTo>
                  <a:lnTo>
                    <a:pt x="37414" y="7632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4488434" y="1209420"/>
              <a:ext cx="53975" cy="83185"/>
            </a:xfrm>
            <a:custGeom>
              <a:avLst/>
              <a:gdLst/>
              <a:ahLst/>
              <a:cxnLst/>
              <a:rect l="l" t="t" r="r" b="b"/>
              <a:pathLst>
                <a:path w="53975" h="83184">
                  <a:moveTo>
                    <a:pt x="18376" y="47244"/>
                  </a:moveTo>
                  <a:lnTo>
                    <a:pt x="14109" y="42595"/>
                  </a:lnTo>
                  <a:lnTo>
                    <a:pt x="177" y="42760"/>
                  </a:lnTo>
                  <a:lnTo>
                    <a:pt x="279" y="46101"/>
                  </a:lnTo>
                  <a:lnTo>
                    <a:pt x="0" y="49364"/>
                  </a:lnTo>
                  <a:lnTo>
                    <a:pt x="177" y="53047"/>
                  </a:lnTo>
                  <a:lnTo>
                    <a:pt x="13538" y="52222"/>
                  </a:lnTo>
                  <a:lnTo>
                    <a:pt x="18376" y="47244"/>
                  </a:lnTo>
                  <a:close/>
                </a:path>
                <a:path w="53975" h="83184">
                  <a:moveTo>
                    <a:pt x="36499" y="9740"/>
                  </a:moveTo>
                  <a:lnTo>
                    <a:pt x="35496" y="5194"/>
                  </a:lnTo>
                  <a:lnTo>
                    <a:pt x="35547" y="1612"/>
                  </a:lnTo>
                  <a:lnTo>
                    <a:pt x="32880" y="0"/>
                  </a:lnTo>
                  <a:lnTo>
                    <a:pt x="21932" y="3009"/>
                  </a:lnTo>
                  <a:lnTo>
                    <a:pt x="19469" y="2895"/>
                  </a:lnTo>
                  <a:lnTo>
                    <a:pt x="19481" y="10769"/>
                  </a:lnTo>
                  <a:lnTo>
                    <a:pt x="22771" y="13360"/>
                  </a:lnTo>
                  <a:lnTo>
                    <a:pt x="36195" y="13182"/>
                  </a:lnTo>
                  <a:lnTo>
                    <a:pt x="36499" y="9740"/>
                  </a:lnTo>
                  <a:close/>
                </a:path>
                <a:path w="53975" h="83184">
                  <a:moveTo>
                    <a:pt x="37147" y="75184"/>
                  </a:moveTo>
                  <a:lnTo>
                    <a:pt x="35547" y="67195"/>
                  </a:lnTo>
                  <a:lnTo>
                    <a:pt x="30645" y="70637"/>
                  </a:lnTo>
                  <a:lnTo>
                    <a:pt x="29781" y="72085"/>
                  </a:lnTo>
                  <a:lnTo>
                    <a:pt x="22682" y="71056"/>
                  </a:lnTo>
                  <a:lnTo>
                    <a:pt x="31038" y="67830"/>
                  </a:lnTo>
                  <a:lnTo>
                    <a:pt x="28981" y="67119"/>
                  </a:lnTo>
                  <a:lnTo>
                    <a:pt x="23012" y="66611"/>
                  </a:lnTo>
                  <a:lnTo>
                    <a:pt x="21399" y="67195"/>
                  </a:lnTo>
                  <a:lnTo>
                    <a:pt x="19075" y="68033"/>
                  </a:lnTo>
                  <a:lnTo>
                    <a:pt x="18694" y="79286"/>
                  </a:lnTo>
                  <a:lnTo>
                    <a:pt x="21399" y="81343"/>
                  </a:lnTo>
                  <a:lnTo>
                    <a:pt x="27241" y="82854"/>
                  </a:lnTo>
                  <a:lnTo>
                    <a:pt x="33439" y="80594"/>
                  </a:lnTo>
                  <a:lnTo>
                    <a:pt x="37147" y="75184"/>
                  </a:lnTo>
                  <a:close/>
                </a:path>
                <a:path w="53975" h="83184">
                  <a:moveTo>
                    <a:pt x="51625" y="69761"/>
                  </a:moveTo>
                  <a:lnTo>
                    <a:pt x="37477" y="70408"/>
                  </a:lnTo>
                  <a:lnTo>
                    <a:pt x="37630" y="77711"/>
                  </a:lnTo>
                  <a:lnTo>
                    <a:pt x="39547" y="79946"/>
                  </a:lnTo>
                  <a:lnTo>
                    <a:pt x="43637" y="80149"/>
                  </a:lnTo>
                  <a:lnTo>
                    <a:pt x="50330" y="81343"/>
                  </a:lnTo>
                  <a:lnTo>
                    <a:pt x="50558" y="77863"/>
                  </a:lnTo>
                  <a:lnTo>
                    <a:pt x="51574" y="74244"/>
                  </a:lnTo>
                  <a:lnTo>
                    <a:pt x="51625" y="69761"/>
                  </a:lnTo>
                  <a:close/>
                </a:path>
                <a:path w="53975" h="83184">
                  <a:moveTo>
                    <a:pt x="53797" y="58229"/>
                  </a:moveTo>
                  <a:lnTo>
                    <a:pt x="50330" y="54330"/>
                  </a:lnTo>
                  <a:lnTo>
                    <a:pt x="45123" y="56553"/>
                  </a:lnTo>
                  <a:lnTo>
                    <a:pt x="38773" y="49936"/>
                  </a:lnTo>
                  <a:lnTo>
                    <a:pt x="35547" y="60756"/>
                  </a:lnTo>
                  <a:lnTo>
                    <a:pt x="36017" y="50406"/>
                  </a:lnTo>
                  <a:lnTo>
                    <a:pt x="27774" y="55359"/>
                  </a:lnTo>
                  <a:lnTo>
                    <a:pt x="20116" y="54330"/>
                  </a:lnTo>
                  <a:lnTo>
                    <a:pt x="19469" y="65265"/>
                  </a:lnTo>
                  <a:lnTo>
                    <a:pt x="50330" y="67195"/>
                  </a:lnTo>
                  <a:lnTo>
                    <a:pt x="50304" y="64439"/>
                  </a:lnTo>
                  <a:lnTo>
                    <a:pt x="53797" y="58229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4506442" y="1194306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80">
                  <a:moveTo>
                    <a:pt x="18186" y="0"/>
                  </a:moveTo>
                  <a:lnTo>
                    <a:pt x="2743" y="0"/>
                  </a:lnTo>
                  <a:lnTo>
                    <a:pt x="0" y="330"/>
                  </a:lnTo>
                  <a:lnTo>
                    <a:pt x="2108" y="2578"/>
                  </a:lnTo>
                  <a:lnTo>
                    <a:pt x="8420" y="4838"/>
                  </a:lnTo>
                  <a:lnTo>
                    <a:pt x="15481" y="546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C0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4011434" y="1019140"/>
              <a:ext cx="528955" cy="284480"/>
            </a:xfrm>
            <a:custGeom>
              <a:avLst/>
              <a:gdLst/>
              <a:ahLst/>
              <a:cxnLst/>
              <a:rect l="l" t="t" r="r" b="b"/>
              <a:pathLst>
                <a:path w="528954" h="284480">
                  <a:moveTo>
                    <a:pt x="113872" y="276859"/>
                  </a:moveTo>
                  <a:lnTo>
                    <a:pt x="104889" y="276859"/>
                  </a:lnTo>
                  <a:lnTo>
                    <a:pt x="107315" y="278129"/>
                  </a:lnTo>
                  <a:lnTo>
                    <a:pt x="102641" y="283209"/>
                  </a:lnTo>
                  <a:lnTo>
                    <a:pt x="104889" y="284479"/>
                  </a:lnTo>
                  <a:lnTo>
                    <a:pt x="108200" y="279399"/>
                  </a:lnTo>
                  <a:lnTo>
                    <a:pt x="113872" y="276859"/>
                  </a:lnTo>
                  <a:close/>
                </a:path>
                <a:path w="528954" h="284480">
                  <a:moveTo>
                    <a:pt x="12569" y="260349"/>
                  </a:moveTo>
                  <a:lnTo>
                    <a:pt x="1371" y="261619"/>
                  </a:lnTo>
                  <a:lnTo>
                    <a:pt x="1371" y="262889"/>
                  </a:lnTo>
                  <a:lnTo>
                    <a:pt x="10780" y="262889"/>
                  </a:lnTo>
                  <a:lnTo>
                    <a:pt x="13117" y="266710"/>
                  </a:lnTo>
                  <a:lnTo>
                    <a:pt x="12476" y="270509"/>
                  </a:lnTo>
                  <a:lnTo>
                    <a:pt x="12592" y="271779"/>
                  </a:lnTo>
                  <a:lnTo>
                    <a:pt x="12708" y="273049"/>
                  </a:lnTo>
                  <a:lnTo>
                    <a:pt x="12827" y="274350"/>
                  </a:lnTo>
                  <a:lnTo>
                    <a:pt x="12941" y="275589"/>
                  </a:lnTo>
                  <a:lnTo>
                    <a:pt x="19934" y="276859"/>
                  </a:lnTo>
                  <a:lnTo>
                    <a:pt x="34031" y="278129"/>
                  </a:lnTo>
                  <a:lnTo>
                    <a:pt x="48997" y="278129"/>
                  </a:lnTo>
                  <a:lnTo>
                    <a:pt x="58597" y="276859"/>
                  </a:lnTo>
                  <a:lnTo>
                    <a:pt x="128524" y="276859"/>
                  </a:lnTo>
                  <a:lnTo>
                    <a:pt x="130073" y="275589"/>
                  </a:lnTo>
                  <a:lnTo>
                    <a:pt x="129961" y="274350"/>
                  </a:lnTo>
                  <a:lnTo>
                    <a:pt x="129857" y="273049"/>
                  </a:lnTo>
                  <a:lnTo>
                    <a:pt x="127774" y="264159"/>
                  </a:lnTo>
                  <a:lnTo>
                    <a:pt x="129324" y="262889"/>
                  </a:lnTo>
                  <a:lnTo>
                    <a:pt x="135534" y="261619"/>
                  </a:lnTo>
                  <a:lnTo>
                    <a:pt x="25385" y="261619"/>
                  </a:lnTo>
                  <a:lnTo>
                    <a:pt x="12569" y="260349"/>
                  </a:lnTo>
                  <a:close/>
                </a:path>
                <a:path w="528954" h="284480">
                  <a:moveTo>
                    <a:pt x="400036" y="274350"/>
                  </a:moveTo>
                  <a:lnTo>
                    <a:pt x="241253" y="274350"/>
                  </a:lnTo>
                  <a:lnTo>
                    <a:pt x="240563" y="276859"/>
                  </a:lnTo>
                  <a:lnTo>
                    <a:pt x="280447" y="276859"/>
                  </a:lnTo>
                  <a:lnTo>
                    <a:pt x="320317" y="278129"/>
                  </a:lnTo>
                  <a:lnTo>
                    <a:pt x="400024" y="275589"/>
                  </a:lnTo>
                  <a:lnTo>
                    <a:pt x="400036" y="274350"/>
                  </a:lnTo>
                  <a:close/>
                </a:path>
                <a:path w="528954" h="284480">
                  <a:moveTo>
                    <a:pt x="201395" y="262889"/>
                  </a:moveTo>
                  <a:lnTo>
                    <a:pt x="193624" y="262889"/>
                  </a:lnTo>
                  <a:lnTo>
                    <a:pt x="194047" y="270509"/>
                  </a:lnTo>
                  <a:lnTo>
                    <a:pt x="194118" y="271779"/>
                  </a:lnTo>
                  <a:lnTo>
                    <a:pt x="194188" y="273049"/>
                  </a:lnTo>
                  <a:lnTo>
                    <a:pt x="194260" y="274350"/>
                  </a:lnTo>
                  <a:lnTo>
                    <a:pt x="173117" y="274350"/>
                  </a:lnTo>
                  <a:lnTo>
                    <a:pt x="172402" y="276859"/>
                  </a:lnTo>
                  <a:lnTo>
                    <a:pt x="196837" y="276859"/>
                  </a:lnTo>
                  <a:lnTo>
                    <a:pt x="196837" y="274350"/>
                  </a:lnTo>
                  <a:lnTo>
                    <a:pt x="197727" y="266896"/>
                  </a:lnTo>
                  <a:lnTo>
                    <a:pt x="197786" y="266406"/>
                  </a:lnTo>
                  <a:lnTo>
                    <a:pt x="197903" y="265429"/>
                  </a:lnTo>
                  <a:lnTo>
                    <a:pt x="201395" y="262889"/>
                  </a:lnTo>
                  <a:close/>
                </a:path>
                <a:path w="528954" h="284480">
                  <a:moveTo>
                    <a:pt x="173729" y="266710"/>
                  </a:moveTo>
                  <a:lnTo>
                    <a:pt x="173530" y="266896"/>
                  </a:lnTo>
                  <a:lnTo>
                    <a:pt x="171259" y="271779"/>
                  </a:lnTo>
                  <a:lnTo>
                    <a:pt x="171208" y="273049"/>
                  </a:lnTo>
                  <a:lnTo>
                    <a:pt x="171107" y="275589"/>
                  </a:lnTo>
                  <a:lnTo>
                    <a:pt x="172952" y="274350"/>
                  </a:lnTo>
                  <a:lnTo>
                    <a:pt x="173135" y="273049"/>
                  </a:lnTo>
                  <a:lnTo>
                    <a:pt x="173727" y="266896"/>
                  </a:lnTo>
                  <a:lnTo>
                    <a:pt x="173729" y="266710"/>
                  </a:lnTo>
                  <a:close/>
                </a:path>
                <a:path w="528954" h="284480">
                  <a:moveTo>
                    <a:pt x="401612" y="262889"/>
                  </a:moveTo>
                  <a:lnTo>
                    <a:pt x="239242" y="262889"/>
                  </a:lnTo>
                  <a:lnTo>
                    <a:pt x="241719" y="265429"/>
                  </a:lnTo>
                  <a:lnTo>
                    <a:pt x="238658" y="271779"/>
                  </a:lnTo>
                  <a:lnTo>
                    <a:pt x="239086" y="274350"/>
                  </a:lnTo>
                  <a:lnTo>
                    <a:pt x="239181" y="274919"/>
                  </a:lnTo>
                  <a:lnTo>
                    <a:pt x="239293" y="275589"/>
                  </a:lnTo>
                  <a:lnTo>
                    <a:pt x="241215" y="274350"/>
                  </a:lnTo>
                  <a:lnTo>
                    <a:pt x="401203" y="274350"/>
                  </a:lnTo>
                  <a:lnTo>
                    <a:pt x="401307" y="273049"/>
                  </a:lnTo>
                  <a:lnTo>
                    <a:pt x="399046" y="264159"/>
                  </a:lnTo>
                  <a:lnTo>
                    <a:pt x="401612" y="262889"/>
                  </a:lnTo>
                  <a:close/>
                </a:path>
                <a:path w="528954" h="284480">
                  <a:moveTo>
                    <a:pt x="173685" y="262889"/>
                  </a:moveTo>
                  <a:lnTo>
                    <a:pt x="172402" y="262889"/>
                  </a:lnTo>
                  <a:lnTo>
                    <a:pt x="173551" y="266406"/>
                  </a:lnTo>
                  <a:lnTo>
                    <a:pt x="173651" y="266710"/>
                  </a:lnTo>
                  <a:lnTo>
                    <a:pt x="173685" y="262889"/>
                  </a:lnTo>
                  <a:close/>
                </a:path>
                <a:path w="528954" h="284480">
                  <a:moveTo>
                    <a:pt x="152463" y="248919"/>
                  </a:moveTo>
                  <a:lnTo>
                    <a:pt x="35445" y="248919"/>
                  </a:lnTo>
                  <a:lnTo>
                    <a:pt x="34804" y="257809"/>
                  </a:lnTo>
                  <a:lnTo>
                    <a:pt x="34713" y="259079"/>
                  </a:lnTo>
                  <a:lnTo>
                    <a:pt x="25385" y="261619"/>
                  </a:lnTo>
                  <a:lnTo>
                    <a:pt x="135534" y="261619"/>
                  </a:lnTo>
                  <a:lnTo>
                    <a:pt x="143598" y="264159"/>
                  </a:lnTo>
                  <a:lnTo>
                    <a:pt x="150482" y="264159"/>
                  </a:lnTo>
                  <a:lnTo>
                    <a:pt x="150609" y="262889"/>
                  </a:lnTo>
                  <a:lnTo>
                    <a:pt x="171119" y="262889"/>
                  </a:lnTo>
                  <a:lnTo>
                    <a:pt x="171119" y="260349"/>
                  </a:lnTo>
                  <a:lnTo>
                    <a:pt x="152463" y="260349"/>
                  </a:lnTo>
                  <a:lnTo>
                    <a:pt x="152463" y="248919"/>
                  </a:lnTo>
                  <a:close/>
                </a:path>
                <a:path w="528954" h="284480">
                  <a:moveTo>
                    <a:pt x="414172" y="260349"/>
                  </a:moveTo>
                  <a:lnTo>
                    <a:pt x="173685" y="260349"/>
                  </a:lnTo>
                  <a:lnTo>
                    <a:pt x="173685" y="262889"/>
                  </a:lnTo>
                  <a:lnTo>
                    <a:pt x="413016" y="262889"/>
                  </a:lnTo>
                  <a:lnTo>
                    <a:pt x="415455" y="261619"/>
                  </a:lnTo>
                  <a:lnTo>
                    <a:pt x="414172" y="260349"/>
                  </a:lnTo>
                  <a:close/>
                </a:path>
                <a:path w="528954" h="284480">
                  <a:moveTo>
                    <a:pt x="178095" y="248919"/>
                  </a:moveTo>
                  <a:lnTo>
                    <a:pt x="168214" y="248919"/>
                  </a:lnTo>
                  <a:lnTo>
                    <a:pt x="172315" y="251459"/>
                  </a:lnTo>
                  <a:lnTo>
                    <a:pt x="172402" y="260349"/>
                  </a:lnTo>
                  <a:lnTo>
                    <a:pt x="173685" y="260349"/>
                  </a:lnTo>
                  <a:lnTo>
                    <a:pt x="175053" y="251638"/>
                  </a:lnTo>
                  <a:lnTo>
                    <a:pt x="175081" y="251459"/>
                  </a:lnTo>
                  <a:lnTo>
                    <a:pt x="178095" y="248919"/>
                  </a:lnTo>
                  <a:close/>
                </a:path>
                <a:path w="528954" h="284480">
                  <a:moveTo>
                    <a:pt x="355650" y="248919"/>
                  </a:moveTo>
                  <a:lnTo>
                    <a:pt x="184047" y="248919"/>
                  </a:lnTo>
                  <a:lnTo>
                    <a:pt x="194259" y="250189"/>
                  </a:lnTo>
                  <a:lnTo>
                    <a:pt x="193782" y="257809"/>
                  </a:lnTo>
                  <a:lnTo>
                    <a:pt x="193703" y="259079"/>
                  </a:lnTo>
                  <a:lnTo>
                    <a:pt x="193624" y="260349"/>
                  </a:lnTo>
                  <a:lnTo>
                    <a:pt x="355015" y="260349"/>
                  </a:lnTo>
                  <a:lnTo>
                    <a:pt x="355499" y="251638"/>
                  </a:lnTo>
                  <a:lnTo>
                    <a:pt x="355580" y="250189"/>
                  </a:lnTo>
                  <a:lnTo>
                    <a:pt x="355650" y="248919"/>
                  </a:lnTo>
                  <a:close/>
                </a:path>
                <a:path w="528954" h="284480">
                  <a:moveTo>
                    <a:pt x="403488" y="248919"/>
                  </a:moveTo>
                  <a:lnTo>
                    <a:pt x="375589" y="248919"/>
                  </a:lnTo>
                  <a:lnTo>
                    <a:pt x="375494" y="250189"/>
                  </a:lnTo>
                  <a:lnTo>
                    <a:pt x="375417" y="251638"/>
                  </a:lnTo>
                  <a:lnTo>
                    <a:pt x="376034" y="257809"/>
                  </a:lnTo>
                  <a:lnTo>
                    <a:pt x="376161" y="259079"/>
                  </a:lnTo>
                  <a:lnTo>
                    <a:pt x="376288" y="260349"/>
                  </a:lnTo>
                  <a:lnTo>
                    <a:pt x="402864" y="260349"/>
                  </a:lnTo>
                  <a:lnTo>
                    <a:pt x="399297" y="253999"/>
                  </a:lnTo>
                  <a:lnTo>
                    <a:pt x="403488" y="248919"/>
                  </a:lnTo>
                  <a:close/>
                </a:path>
                <a:path w="528954" h="284480">
                  <a:moveTo>
                    <a:pt x="13516" y="251638"/>
                  </a:moveTo>
                  <a:lnTo>
                    <a:pt x="13039" y="257809"/>
                  </a:lnTo>
                  <a:lnTo>
                    <a:pt x="12941" y="259079"/>
                  </a:lnTo>
                  <a:lnTo>
                    <a:pt x="18021" y="257809"/>
                  </a:lnTo>
                  <a:lnTo>
                    <a:pt x="13516" y="251638"/>
                  </a:lnTo>
                  <a:close/>
                </a:path>
                <a:path w="528954" h="284480">
                  <a:moveTo>
                    <a:pt x="13529" y="251459"/>
                  </a:moveTo>
                  <a:lnTo>
                    <a:pt x="13385" y="251459"/>
                  </a:lnTo>
                  <a:lnTo>
                    <a:pt x="13516" y="251638"/>
                  </a:lnTo>
                  <a:lnTo>
                    <a:pt x="13529" y="251459"/>
                  </a:lnTo>
                  <a:close/>
                </a:path>
                <a:path w="528954" h="284480">
                  <a:moveTo>
                    <a:pt x="19862" y="247649"/>
                  </a:moveTo>
                  <a:lnTo>
                    <a:pt x="19235" y="247649"/>
                  </a:lnTo>
                  <a:lnTo>
                    <a:pt x="13628" y="250189"/>
                  </a:lnTo>
                  <a:lnTo>
                    <a:pt x="13529" y="251459"/>
                  </a:lnTo>
                  <a:lnTo>
                    <a:pt x="13385" y="251459"/>
                  </a:lnTo>
                  <a:lnTo>
                    <a:pt x="19862" y="247649"/>
                  </a:lnTo>
                  <a:close/>
                </a:path>
                <a:path w="528954" h="284480">
                  <a:moveTo>
                    <a:pt x="375691" y="247649"/>
                  </a:moveTo>
                  <a:lnTo>
                    <a:pt x="19862" y="247649"/>
                  </a:lnTo>
                  <a:lnTo>
                    <a:pt x="31673" y="250189"/>
                  </a:lnTo>
                  <a:lnTo>
                    <a:pt x="35445" y="248919"/>
                  </a:lnTo>
                  <a:lnTo>
                    <a:pt x="375589" y="248919"/>
                  </a:lnTo>
                  <a:lnTo>
                    <a:pt x="375691" y="247649"/>
                  </a:lnTo>
                  <a:close/>
                </a:path>
                <a:path w="528954" h="284480">
                  <a:moveTo>
                    <a:pt x="375589" y="248919"/>
                  </a:moveTo>
                  <a:lnTo>
                    <a:pt x="356628" y="248919"/>
                  </a:lnTo>
                  <a:lnTo>
                    <a:pt x="372122" y="250189"/>
                  </a:lnTo>
                  <a:lnTo>
                    <a:pt x="375589" y="248919"/>
                  </a:lnTo>
                  <a:close/>
                </a:path>
                <a:path w="528954" h="284480">
                  <a:moveTo>
                    <a:pt x="415455" y="246379"/>
                  </a:moveTo>
                  <a:lnTo>
                    <a:pt x="377977" y="246379"/>
                  </a:lnTo>
                  <a:lnTo>
                    <a:pt x="377710" y="248919"/>
                  </a:lnTo>
                  <a:lnTo>
                    <a:pt x="415455" y="248919"/>
                  </a:lnTo>
                  <a:lnTo>
                    <a:pt x="415455" y="246379"/>
                  </a:lnTo>
                  <a:close/>
                </a:path>
                <a:path w="528954" h="284480">
                  <a:moveTo>
                    <a:pt x="381685" y="222249"/>
                  </a:moveTo>
                  <a:lnTo>
                    <a:pt x="35445" y="222249"/>
                  </a:lnTo>
                  <a:lnTo>
                    <a:pt x="37985" y="224789"/>
                  </a:lnTo>
                  <a:lnTo>
                    <a:pt x="34671" y="232409"/>
                  </a:lnTo>
                  <a:lnTo>
                    <a:pt x="34747" y="237489"/>
                  </a:lnTo>
                  <a:lnTo>
                    <a:pt x="36817" y="246379"/>
                  </a:lnTo>
                  <a:lnTo>
                    <a:pt x="36093" y="247649"/>
                  </a:lnTo>
                  <a:lnTo>
                    <a:pt x="374154" y="247649"/>
                  </a:lnTo>
                  <a:lnTo>
                    <a:pt x="374307" y="246379"/>
                  </a:lnTo>
                  <a:lnTo>
                    <a:pt x="355650" y="246379"/>
                  </a:lnTo>
                  <a:lnTo>
                    <a:pt x="355095" y="237489"/>
                  </a:lnTo>
                  <a:lnTo>
                    <a:pt x="355015" y="236219"/>
                  </a:lnTo>
                  <a:lnTo>
                    <a:pt x="375589" y="236219"/>
                  </a:lnTo>
                  <a:lnTo>
                    <a:pt x="378067" y="233597"/>
                  </a:lnTo>
                  <a:lnTo>
                    <a:pt x="377108" y="224789"/>
                  </a:lnTo>
                  <a:lnTo>
                    <a:pt x="381685" y="222249"/>
                  </a:lnTo>
                  <a:close/>
                </a:path>
                <a:path w="528954" h="284480">
                  <a:moveTo>
                    <a:pt x="397446" y="220979"/>
                  </a:moveTo>
                  <a:lnTo>
                    <a:pt x="11836" y="220979"/>
                  </a:lnTo>
                  <a:lnTo>
                    <a:pt x="14300" y="222249"/>
                  </a:lnTo>
                  <a:lnTo>
                    <a:pt x="11023" y="229869"/>
                  </a:lnTo>
                  <a:lnTo>
                    <a:pt x="14871" y="232409"/>
                  </a:lnTo>
                  <a:lnTo>
                    <a:pt x="15866" y="224789"/>
                  </a:lnTo>
                  <a:lnTo>
                    <a:pt x="20267" y="222249"/>
                  </a:lnTo>
                  <a:lnTo>
                    <a:pt x="397446" y="222249"/>
                  </a:lnTo>
                  <a:lnTo>
                    <a:pt x="397446" y="220979"/>
                  </a:lnTo>
                  <a:close/>
                </a:path>
                <a:path w="528954" h="284480">
                  <a:moveTo>
                    <a:pt x="397446" y="219709"/>
                  </a:moveTo>
                  <a:lnTo>
                    <a:pt x="1371" y="219709"/>
                  </a:lnTo>
                  <a:lnTo>
                    <a:pt x="1371" y="222249"/>
                  </a:lnTo>
                  <a:lnTo>
                    <a:pt x="4191" y="223519"/>
                  </a:lnTo>
                  <a:lnTo>
                    <a:pt x="11836" y="220979"/>
                  </a:lnTo>
                  <a:lnTo>
                    <a:pt x="397446" y="220979"/>
                  </a:lnTo>
                  <a:lnTo>
                    <a:pt x="397446" y="219709"/>
                  </a:lnTo>
                  <a:close/>
                </a:path>
                <a:path w="528954" h="284480">
                  <a:moveTo>
                    <a:pt x="415455" y="207009"/>
                  </a:moveTo>
                  <a:lnTo>
                    <a:pt x="13589" y="207009"/>
                  </a:lnTo>
                  <a:lnTo>
                    <a:pt x="12941" y="217169"/>
                  </a:lnTo>
                  <a:lnTo>
                    <a:pt x="17932" y="219709"/>
                  </a:lnTo>
                  <a:lnTo>
                    <a:pt x="14109" y="210819"/>
                  </a:lnTo>
                  <a:lnTo>
                    <a:pt x="17513" y="208279"/>
                  </a:lnTo>
                  <a:lnTo>
                    <a:pt x="415455" y="208279"/>
                  </a:lnTo>
                  <a:lnTo>
                    <a:pt x="415455" y="207009"/>
                  </a:lnTo>
                  <a:close/>
                </a:path>
                <a:path w="528954" h="284480">
                  <a:moveTo>
                    <a:pt x="380755" y="208279"/>
                  </a:moveTo>
                  <a:lnTo>
                    <a:pt x="17513" y="208279"/>
                  </a:lnTo>
                  <a:lnTo>
                    <a:pt x="32207" y="209549"/>
                  </a:lnTo>
                  <a:lnTo>
                    <a:pt x="35445" y="209549"/>
                  </a:lnTo>
                  <a:lnTo>
                    <a:pt x="34742" y="217169"/>
                  </a:lnTo>
                  <a:lnTo>
                    <a:pt x="34625" y="218439"/>
                  </a:lnTo>
                  <a:lnTo>
                    <a:pt x="25114" y="219709"/>
                  </a:lnTo>
                  <a:lnTo>
                    <a:pt x="381498" y="219709"/>
                  </a:lnTo>
                  <a:lnTo>
                    <a:pt x="375793" y="213359"/>
                  </a:lnTo>
                  <a:lnTo>
                    <a:pt x="380755" y="208279"/>
                  </a:lnTo>
                  <a:close/>
                </a:path>
                <a:path w="528954" h="284480">
                  <a:moveTo>
                    <a:pt x="402748" y="208279"/>
                  </a:moveTo>
                  <a:lnTo>
                    <a:pt x="396811" y="208279"/>
                  </a:lnTo>
                  <a:lnTo>
                    <a:pt x="400405" y="210819"/>
                  </a:lnTo>
                  <a:lnTo>
                    <a:pt x="397217" y="214629"/>
                  </a:lnTo>
                  <a:lnTo>
                    <a:pt x="397370" y="217169"/>
                  </a:lnTo>
                  <a:lnTo>
                    <a:pt x="397446" y="218439"/>
                  </a:lnTo>
                  <a:lnTo>
                    <a:pt x="398576" y="218439"/>
                  </a:lnTo>
                  <a:lnTo>
                    <a:pt x="398741" y="219709"/>
                  </a:lnTo>
                  <a:lnTo>
                    <a:pt x="400024" y="219709"/>
                  </a:lnTo>
                  <a:lnTo>
                    <a:pt x="399956" y="212089"/>
                  </a:lnTo>
                  <a:lnTo>
                    <a:pt x="402748" y="208279"/>
                  </a:lnTo>
                  <a:close/>
                </a:path>
                <a:path w="528954" h="284480">
                  <a:moveTo>
                    <a:pt x="402015" y="194309"/>
                  </a:moveTo>
                  <a:lnTo>
                    <a:pt x="30355" y="194309"/>
                  </a:lnTo>
                  <a:lnTo>
                    <a:pt x="35963" y="200659"/>
                  </a:lnTo>
                  <a:lnTo>
                    <a:pt x="31345" y="207009"/>
                  </a:lnTo>
                  <a:lnTo>
                    <a:pt x="414172" y="207009"/>
                  </a:lnTo>
                  <a:lnTo>
                    <a:pt x="414172" y="205739"/>
                  </a:lnTo>
                  <a:lnTo>
                    <a:pt x="400659" y="205739"/>
                  </a:lnTo>
                  <a:lnTo>
                    <a:pt x="399810" y="198252"/>
                  </a:lnTo>
                  <a:lnTo>
                    <a:pt x="399795" y="198119"/>
                  </a:lnTo>
                  <a:lnTo>
                    <a:pt x="402015" y="194309"/>
                  </a:lnTo>
                  <a:close/>
                </a:path>
                <a:path w="528954" h="284480">
                  <a:moveTo>
                    <a:pt x="14436" y="198252"/>
                  </a:moveTo>
                  <a:lnTo>
                    <a:pt x="13589" y="204469"/>
                  </a:lnTo>
                  <a:lnTo>
                    <a:pt x="17741" y="203199"/>
                  </a:lnTo>
                  <a:lnTo>
                    <a:pt x="14436" y="198252"/>
                  </a:lnTo>
                  <a:close/>
                </a:path>
                <a:path w="528954" h="284480">
                  <a:moveTo>
                    <a:pt x="14680" y="196469"/>
                  </a:moveTo>
                  <a:lnTo>
                    <a:pt x="13500" y="196849"/>
                  </a:lnTo>
                  <a:lnTo>
                    <a:pt x="14348" y="198119"/>
                  </a:lnTo>
                  <a:lnTo>
                    <a:pt x="14628" y="196849"/>
                  </a:lnTo>
                  <a:lnTo>
                    <a:pt x="14680" y="196469"/>
                  </a:lnTo>
                  <a:close/>
                </a:path>
                <a:path w="528954" h="284480">
                  <a:moveTo>
                    <a:pt x="378802" y="180339"/>
                  </a:moveTo>
                  <a:lnTo>
                    <a:pt x="27685" y="180339"/>
                  </a:lnTo>
                  <a:lnTo>
                    <a:pt x="36093" y="181609"/>
                  </a:lnTo>
                  <a:lnTo>
                    <a:pt x="33943" y="191769"/>
                  </a:lnTo>
                  <a:lnTo>
                    <a:pt x="14974" y="194309"/>
                  </a:lnTo>
                  <a:lnTo>
                    <a:pt x="14801" y="195579"/>
                  </a:lnTo>
                  <a:lnTo>
                    <a:pt x="14680" y="196469"/>
                  </a:lnTo>
                  <a:lnTo>
                    <a:pt x="17437" y="195579"/>
                  </a:lnTo>
                  <a:lnTo>
                    <a:pt x="30355" y="194309"/>
                  </a:lnTo>
                  <a:lnTo>
                    <a:pt x="402015" y="194309"/>
                  </a:lnTo>
                  <a:lnTo>
                    <a:pt x="406935" y="193039"/>
                  </a:lnTo>
                  <a:lnTo>
                    <a:pt x="378802" y="193039"/>
                  </a:lnTo>
                  <a:lnTo>
                    <a:pt x="376605" y="191769"/>
                  </a:lnTo>
                  <a:lnTo>
                    <a:pt x="378142" y="182879"/>
                  </a:lnTo>
                  <a:lnTo>
                    <a:pt x="378802" y="180339"/>
                  </a:lnTo>
                  <a:close/>
                </a:path>
                <a:path w="528954" h="284480">
                  <a:moveTo>
                    <a:pt x="400024" y="180339"/>
                  </a:moveTo>
                  <a:lnTo>
                    <a:pt x="398741" y="180339"/>
                  </a:lnTo>
                  <a:lnTo>
                    <a:pt x="398221" y="185419"/>
                  </a:lnTo>
                  <a:lnTo>
                    <a:pt x="397395" y="189229"/>
                  </a:lnTo>
                  <a:lnTo>
                    <a:pt x="396811" y="193039"/>
                  </a:lnTo>
                  <a:lnTo>
                    <a:pt x="406935" y="193039"/>
                  </a:lnTo>
                  <a:lnTo>
                    <a:pt x="414172" y="194309"/>
                  </a:lnTo>
                  <a:lnTo>
                    <a:pt x="414172" y="191769"/>
                  </a:lnTo>
                  <a:lnTo>
                    <a:pt x="402255" y="191769"/>
                  </a:lnTo>
                  <a:lnTo>
                    <a:pt x="399890" y="187959"/>
                  </a:lnTo>
                  <a:lnTo>
                    <a:pt x="400002" y="181609"/>
                  </a:lnTo>
                  <a:lnTo>
                    <a:pt x="400024" y="180339"/>
                  </a:lnTo>
                  <a:close/>
                </a:path>
                <a:path w="528954" h="284480">
                  <a:moveTo>
                    <a:pt x="20543" y="180339"/>
                  </a:moveTo>
                  <a:lnTo>
                    <a:pt x="10883" y="180339"/>
                  </a:lnTo>
                  <a:lnTo>
                    <a:pt x="14871" y="191769"/>
                  </a:lnTo>
                  <a:lnTo>
                    <a:pt x="15871" y="182879"/>
                  </a:lnTo>
                  <a:lnTo>
                    <a:pt x="20543" y="180339"/>
                  </a:lnTo>
                  <a:close/>
                </a:path>
                <a:path w="528954" h="284480">
                  <a:moveTo>
                    <a:pt x="398741" y="180339"/>
                  </a:moveTo>
                  <a:lnTo>
                    <a:pt x="385419" y="180339"/>
                  </a:lnTo>
                  <a:lnTo>
                    <a:pt x="392137" y="181609"/>
                  </a:lnTo>
                  <a:lnTo>
                    <a:pt x="398741" y="180339"/>
                  </a:lnTo>
                  <a:close/>
                </a:path>
                <a:path w="528954" h="284480">
                  <a:moveTo>
                    <a:pt x="9332" y="179069"/>
                  </a:moveTo>
                  <a:lnTo>
                    <a:pt x="1371" y="179069"/>
                  </a:lnTo>
                  <a:lnTo>
                    <a:pt x="1371" y="180339"/>
                  </a:lnTo>
                  <a:lnTo>
                    <a:pt x="19323" y="180339"/>
                  </a:lnTo>
                  <a:lnTo>
                    <a:pt x="9332" y="179069"/>
                  </a:lnTo>
                  <a:close/>
                </a:path>
                <a:path w="528954" h="284480">
                  <a:moveTo>
                    <a:pt x="397446" y="177799"/>
                  </a:moveTo>
                  <a:lnTo>
                    <a:pt x="391261" y="179069"/>
                  </a:lnTo>
                  <a:lnTo>
                    <a:pt x="36093" y="179069"/>
                  </a:lnTo>
                  <a:lnTo>
                    <a:pt x="29017" y="180339"/>
                  </a:lnTo>
                  <a:lnTo>
                    <a:pt x="398881" y="180339"/>
                  </a:lnTo>
                  <a:lnTo>
                    <a:pt x="397497" y="179069"/>
                  </a:lnTo>
                  <a:lnTo>
                    <a:pt x="397446" y="177799"/>
                  </a:lnTo>
                  <a:close/>
                </a:path>
                <a:path w="528954" h="284480">
                  <a:moveTo>
                    <a:pt x="37376" y="177799"/>
                  </a:moveTo>
                  <a:lnTo>
                    <a:pt x="37160" y="179069"/>
                  </a:lnTo>
                  <a:lnTo>
                    <a:pt x="58597" y="179069"/>
                  </a:lnTo>
                  <a:lnTo>
                    <a:pt x="37376" y="177799"/>
                  </a:lnTo>
                  <a:close/>
                </a:path>
                <a:path w="528954" h="284480">
                  <a:moveTo>
                    <a:pt x="402931" y="153669"/>
                  </a:moveTo>
                  <a:lnTo>
                    <a:pt x="58597" y="153669"/>
                  </a:lnTo>
                  <a:lnTo>
                    <a:pt x="59867" y="154939"/>
                  </a:lnTo>
                  <a:lnTo>
                    <a:pt x="59131" y="163829"/>
                  </a:lnTo>
                  <a:lnTo>
                    <a:pt x="59067" y="170179"/>
                  </a:lnTo>
                  <a:lnTo>
                    <a:pt x="59797" y="177799"/>
                  </a:lnTo>
                  <a:lnTo>
                    <a:pt x="59918" y="179069"/>
                  </a:lnTo>
                  <a:lnTo>
                    <a:pt x="391261" y="179069"/>
                  </a:lnTo>
                  <a:lnTo>
                    <a:pt x="385013" y="177799"/>
                  </a:lnTo>
                  <a:lnTo>
                    <a:pt x="378802" y="177799"/>
                  </a:lnTo>
                  <a:lnTo>
                    <a:pt x="378560" y="173989"/>
                  </a:lnTo>
                  <a:lnTo>
                    <a:pt x="378434" y="172021"/>
                  </a:lnTo>
                  <a:lnTo>
                    <a:pt x="378317" y="170179"/>
                  </a:lnTo>
                  <a:lnTo>
                    <a:pt x="378236" y="168909"/>
                  </a:lnTo>
                  <a:lnTo>
                    <a:pt x="378155" y="167639"/>
                  </a:lnTo>
                  <a:lnTo>
                    <a:pt x="396811" y="166369"/>
                  </a:lnTo>
                  <a:lnTo>
                    <a:pt x="398515" y="166369"/>
                  </a:lnTo>
                  <a:lnTo>
                    <a:pt x="398348" y="165099"/>
                  </a:lnTo>
                  <a:lnTo>
                    <a:pt x="412877" y="165099"/>
                  </a:lnTo>
                  <a:lnTo>
                    <a:pt x="412877" y="163829"/>
                  </a:lnTo>
                  <a:lnTo>
                    <a:pt x="402094" y="163829"/>
                  </a:lnTo>
                  <a:lnTo>
                    <a:pt x="398841" y="158749"/>
                  </a:lnTo>
                  <a:lnTo>
                    <a:pt x="402931" y="153669"/>
                  </a:lnTo>
                  <a:close/>
                </a:path>
                <a:path w="528954" h="284480">
                  <a:moveTo>
                    <a:pt x="399261" y="172021"/>
                  </a:moveTo>
                  <a:lnTo>
                    <a:pt x="397306" y="173989"/>
                  </a:lnTo>
                  <a:lnTo>
                    <a:pt x="397446" y="177799"/>
                  </a:lnTo>
                  <a:lnTo>
                    <a:pt x="400024" y="177799"/>
                  </a:lnTo>
                  <a:lnTo>
                    <a:pt x="399261" y="172021"/>
                  </a:lnTo>
                  <a:close/>
                </a:path>
                <a:path w="528954" h="284480">
                  <a:moveTo>
                    <a:pt x="398742" y="168089"/>
                  </a:moveTo>
                  <a:lnTo>
                    <a:pt x="399261" y="172021"/>
                  </a:lnTo>
                  <a:lnTo>
                    <a:pt x="401091" y="170179"/>
                  </a:lnTo>
                  <a:lnTo>
                    <a:pt x="398742" y="168089"/>
                  </a:lnTo>
                  <a:close/>
                </a:path>
                <a:path w="528954" h="284480">
                  <a:moveTo>
                    <a:pt x="527329" y="146049"/>
                  </a:moveTo>
                  <a:lnTo>
                    <a:pt x="518762" y="146049"/>
                  </a:lnTo>
                  <a:lnTo>
                    <a:pt x="512303" y="149859"/>
                  </a:lnTo>
                  <a:lnTo>
                    <a:pt x="505642" y="151129"/>
                  </a:lnTo>
                  <a:lnTo>
                    <a:pt x="500186" y="151129"/>
                  </a:lnTo>
                  <a:lnTo>
                    <a:pt x="505206" y="154939"/>
                  </a:lnTo>
                  <a:lnTo>
                    <a:pt x="513194" y="154939"/>
                  </a:lnTo>
                  <a:lnTo>
                    <a:pt x="512627" y="163829"/>
                  </a:lnTo>
                  <a:lnTo>
                    <a:pt x="512546" y="165099"/>
                  </a:lnTo>
                  <a:lnTo>
                    <a:pt x="497751" y="165099"/>
                  </a:lnTo>
                  <a:lnTo>
                    <a:pt x="497649" y="166369"/>
                  </a:lnTo>
                  <a:lnTo>
                    <a:pt x="496366" y="166369"/>
                  </a:lnTo>
                  <a:lnTo>
                    <a:pt x="496468" y="167639"/>
                  </a:lnTo>
                  <a:lnTo>
                    <a:pt x="500634" y="167639"/>
                  </a:lnTo>
                  <a:lnTo>
                    <a:pt x="510654" y="168909"/>
                  </a:lnTo>
                  <a:lnTo>
                    <a:pt x="514604" y="167639"/>
                  </a:lnTo>
                  <a:lnTo>
                    <a:pt x="517556" y="160019"/>
                  </a:lnTo>
                  <a:lnTo>
                    <a:pt x="517194" y="160019"/>
                  </a:lnTo>
                  <a:lnTo>
                    <a:pt x="513656" y="154939"/>
                  </a:lnTo>
                  <a:lnTo>
                    <a:pt x="516954" y="149859"/>
                  </a:lnTo>
                  <a:lnTo>
                    <a:pt x="527329" y="148589"/>
                  </a:lnTo>
                  <a:lnTo>
                    <a:pt x="527329" y="146049"/>
                  </a:lnTo>
                  <a:close/>
                </a:path>
                <a:path w="528954" h="284480">
                  <a:moveTo>
                    <a:pt x="398515" y="166369"/>
                  </a:moveTo>
                  <a:lnTo>
                    <a:pt x="396811" y="166369"/>
                  </a:lnTo>
                  <a:lnTo>
                    <a:pt x="398742" y="168089"/>
                  </a:lnTo>
                  <a:lnTo>
                    <a:pt x="398515" y="166369"/>
                  </a:lnTo>
                  <a:close/>
                </a:path>
                <a:path w="528954" h="284480">
                  <a:moveTo>
                    <a:pt x="412877" y="165099"/>
                  </a:moveTo>
                  <a:lnTo>
                    <a:pt x="401561" y="165099"/>
                  </a:lnTo>
                  <a:lnTo>
                    <a:pt x="412877" y="167639"/>
                  </a:lnTo>
                  <a:lnTo>
                    <a:pt x="412877" y="165099"/>
                  </a:lnTo>
                  <a:close/>
                </a:path>
                <a:path w="528954" h="284480">
                  <a:moveTo>
                    <a:pt x="400024" y="139699"/>
                  </a:moveTo>
                  <a:lnTo>
                    <a:pt x="35509" y="139699"/>
                  </a:lnTo>
                  <a:lnTo>
                    <a:pt x="36436" y="140969"/>
                  </a:lnTo>
                  <a:lnTo>
                    <a:pt x="36309" y="152399"/>
                  </a:lnTo>
                  <a:lnTo>
                    <a:pt x="19564" y="152399"/>
                  </a:lnTo>
                  <a:lnTo>
                    <a:pt x="13757" y="154939"/>
                  </a:lnTo>
                  <a:lnTo>
                    <a:pt x="13689" y="157479"/>
                  </a:lnTo>
                  <a:lnTo>
                    <a:pt x="13589" y="161289"/>
                  </a:lnTo>
                  <a:lnTo>
                    <a:pt x="17322" y="161289"/>
                  </a:lnTo>
                  <a:lnTo>
                    <a:pt x="14338" y="156209"/>
                  </a:lnTo>
                  <a:lnTo>
                    <a:pt x="16979" y="154939"/>
                  </a:lnTo>
                  <a:lnTo>
                    <a:pt x="34480" y="153669"/>
                  </a:lnTo>
                  <a:lnTo>
                    <a:pt x="402931" y="153669"/>
                  </a:lnTo>
                  <a:lnTo>
                    <a:pt x="414172" y="152399"/>
                  </a:lnTo>
                  <a:lnTo>
                    <a:pt x="414172" y="151129"/>
                  </a:lnTo>
                  <a:lnTo>
                    <a:pt x="400659" y="151129"/>
                  </a:lnTo>
                  <a:lnTo>
                    <a:pt x="400095" y="140969"/>
                  </a:lnTo>
                  <a:lnTo>
                    <a:pt x="400024" y="139699"/>
                  </a:lnTo>
                  <a:close/>
                </a:path>
                <a:path w="528954" h="284480">
                  <a:moveTo>
                    <a:pt x="527329" y="160019"/>
                  </a:moveTo>
                  <a:lnTo>
                    <a:pt x="524399" y="160019"/>
                  </a:lnTo>
                  <a:lnTo>
                    <a:pt x="527329" y="161289"/>
                  </a:lnTo>
                  <a:lnTo>
                    <a:pt x="527329" y="160019"/>
                  </a:lnTo>
                  <a:close/>
                </a:path>
                <a:path w="528954" h="284480">
                  <a:moveTo>
                    <a:pt x="518541" y="157479"/>
                  </a:moveTo>
                  <a:lnTo>
                    <a:pt x="517556" y="160019"/>
                  </a:lnTo>
                  <a:lnTo>
                    <a:pt x="524399" y="160019"/>
                  </a:lnTo>
                  <a:lnTo>
                    <a:pt x="518541" y="157479"/>
                  </a:lnTo>
                  <a:close/>
                </a:path>
                <a:path w="528954" h="284480">
                  <a:moveTo>
                    <a:pt x="498221" y="151129"/>
                  </a:moveTo>
                  <a:lnTo>
                    <a:pt x="495515" y="151129"/>
                  </a:lnTo>
                  <a:lnTo>
                    <a:pt x="495419" y="153363"/>
                  </a:lnTo>
                  <a:lnTo>
                    <a:pt x="495295" y="156209"/>
                  </a:lnTo>
                  <a:lnTo>
                    <a:pt x="495185" y="158749"/>
                  </a:lnTo>
                  <a:lnTo>
                    <a:pt x="496468" y="158749"/>
                  </a:lnTo>
                  <a:lnTo>
                    <a:pt x="498181" y="151300"/>
                  </a:lnTo>
                  <a:lnTo>
                    <a:pt x="498221" y="151129"/>
                  </a:lnTo>
                  <a:close/>
                </a:path>
                <a:path w="528954" h="284480">
                  <a:moveTo>
                    <a:pt x="58597" y="153669"/>
                  </a:moveTo>
                  <a:lnTo>
                    <a:pt x="34480" y="153669"/>
                  </a:lnTo>
                  <a:lnTo>
                    <a:pt x="36652" y="156209"/>
                  </a:lnTo>
                  <a:lnTo>
                    <a:pt x="38608" y="157479"/>
                  </a:lnTo>
                  <a:lnTo>
                    <a:pt x="58597" y="153669"/>
                  </a:lnTo>
                  <a:close/>
                </a:path>
                <a:path w="528954" h="284480">
                  <a:moveTo>
                    <a:pt x="494953" y="151300"/>
                  </a:moveTo>
                  <a:lnTo>
                    <a:pt x="488168" y="153363"/>
                  </a:lnTo>
                  <a:lnTo>
                    <a:pt x="494792" y="156209"/>
                  </a:lnTo>
                  <a:lnTo>
                    <a:pt x="494917" y="152399"/>
                  </a:lnTo>
                  <a:lnTo>
                    <a:pt x="494953" y="151300"/>
                  </a:lnTo>
                  <a:close/>
                </a:path>
                <a:path w="528954" h="284480">
                  <a:moveTo>
                    <a:pt x="485927" y="152399"/>
                  </a:moveTo>
                  <a:lnTo>
                    <a:pt x="477189" y="152399"/>
                  </a:lnTo>
                  <a:lnTo>
                    <a:pt x="477177" y="153669"/>
                  </a:lnTo>
                  <a:lnTo>
                    <a:pt x="482981" y="154939"/>
                  </a:lnTo>
                  <a:lnTo>
                    <a:pt x="488168" y="153363"/>
                  </a:lnTo>
                  <a:lnTo>
                    <a:pt x="485927" y="152399"/>
                  </a:lnTo>
                  <a:close/>
                </a:path>
                <a:path w="528954" h="284480">
                  <a:moveTo>
                    <a:pt x="497987" y="134619"/>
                  </a:moveTo>
                  <a:lnTo>
                    <a:pt x="495503" y="134619"/>
                  </a:lnTo>
                  <a:lnTo>
                    <a:pt x="495126" y="146049"/>
                  </a:lnTo>
                  <a:lnTo>
                    <a:pt x="495043" y="148589"/>
                  </a:lnTo>
                  <a:lnTo>
                    <a:pt x="494953" y="151300"/>
                  </a:lnTo>
                  <a:lnTo>
                    <a:pt x="495515" y="151129"/>
                  </a:lnTo>
                  <a:lnTo>
                    <a:pt x="496468" y="151129"/>
                  </a:lnTo>
                  <a:lnTo>
                    <a:pt x="496986" y="140969"/>
                  </a:lnTo>
                  <a:lnTo>
                    <a:pt x="497051" y="139699"/>
                  </a:lnTo>
                  <a:lnTo>
                    <a:pt x="497116" y="138429"/>
                  </a:lnTo>
                  <a:lnTo>
                    <a:pt x="505758" y="138429"/>
                  </a:lnTo>
                  <a:lnTo>
                    <a:pt x="512870" y="137159"/>
                  </a:lnTo>
                  <a:lnTo>
                    <a:pt x="498236" y="137159"/>
                  </a:lnTo>
                  <a:lnTo>
                    <a:pt x="498111" y="135889"/>
                  </a:lnTo>
                  <a:lnTo>
                    <a:pt x="497987" y="134619"/>
                  </a:lnTo>
                  <a:close/>
                </a:path>
                <a:path w="528954" h="284480">
                  <a:moveTo>
                    <a:pt x="414172" y="149859"/>
                  </a:moveTo>
                  <a:lnTo>
                    <a:pt x="400659" y="151129"/>
                  </a:lnTo>
                  <a:lnTo>
                    <a:pt x="414172" y="151129"/>
                  </a:lnTo>
                  <a:lnTo>
                    <a:pt x="414172" y="149859"/>
                  </a:lnTo>
                  <a:close/>
                </a:path>
                <a:path w="528954" h="284480">
                  <a:moveTo>
                    <a:pt x="498513" y="149859"/>
                  </a:moveTo>
                  <a:lnTo>
                    <a:pt x="498221" y="151129"/>
                  </a:lnTo>
                  <a:lnTo>
                    <a:pt x="500186" y="151129"/>
                  </a:lnTo>
                  <a:lnTo>
                    <a:pt x="498513" y="149859"/>
                  </a:lnTo>
                  <a:close/>
                </a:path>
                <a:path w="528954" h="284480">
                  <a:moveTo>
                    <a:pt x="401275" y="126999"/>
                  </a:moveTo>
                  <a:lnTo>
                    <a:pt x="28301" y="126999"/>
                  </a:lnTo>
                  <a:lnTo>
                    <a:pt x="36093" y="128269"/>
                  </a:lnTo>
                  <a:lnTo>
                    <a:pt x="34569" y="137159"/>
                  </a:lnTo>
                  <a:lnTo>
                    <a:pt x="23599" y="138429"/>
                  </a:lnTo>
                  <a:lnTo>
                    <a:pt x="14846" y="138429"/>
                  </a:lnTo>
                  <a:lnTo>
                    <a:pt x="11734" y="139699"/>
                  </a:lnTo>
                  <a:lnTo>
                    <a:pt x="14871" y="149859"/>
                  </a:lnTo>
                  <a:lnTo>
                    <a:pt x="16598" y="147319"/>
                  </a:lnTo>
                  <a:lnTo>
                    <a:pt x="14389" y="140969"/>
                  </a:lnTo>
                  <a:lnTo>
                    <a:pt x="16967" y="139699"/>
                  </a:lnTo>
                  <a:lnTo>
                    <a:pt x="400024" y="139699"/>
                  </a:lnTo>
                  <a:lnTo>
                    <a:pt x="414172" y="138429"/>
                  </a:lnTo>
                  <a:lnTo>
                    <a:pt x="414172" y="137159"/>
                  </a:lnTo>
                  <a:lnTo>
                    <a:pt x="400659" y="137159"/>
                  </a:lnTo>
                  <a:lnTo>
                    <a:pt x="399795" y="129539"/>
                  </a:lnTo>
                  <a:lnTo>
                    <a:pt x="401275" y="126999"/>
                  </a:lnTo>
                  <a:close/>
                </a:path>
                <a:path w="528954" h="284480">
                  <a:moveTo>
                    <a:pt x="14846" y="138429"/>
                  </a:moveTo>
                  <a:lnTo>
                    <a:pt x="76" y="138429"/>
                  </a:lnTo>
                  <a:lnTo>
                    <a:pt x="0" y="139699"/>
                  </a:lnTo>
                  <a:lnTo>
                    <a:pt x="1422" y="139699"/>
                  </a:lnTo>
                  <a:lnTo>
                    <a:pt x="1371" y="140969"/>
                  </a:lnTo>
                  <a:lnTo>
                    <a:pt x="14846" y="138429"/>
                  </a:lnTo>
                  <a:close/>
                </a:path>
                <a:path w="528954" h="284480">
                  <a:moveTo>
                    <a:pt x="490391" y="137159"/>
                  </a:moveTo>
                  <a:lnTo>
                    <a:pt x="477177" y="137159"/>
                  </a:lnTo>
                  <a:lnTo>
                    <a:pt x="477177" y="139699"/>
                  </a:lnTo>
                  <a:lnTo>
                    <a:pt x="485279" y="139699"/>
                  </a:lnTo>
                  <a:lnTo>
                    <a:pt x="490391" y="137159"/>
                  </a:lnTo>
                  <a:close/>
                </a:path>
                <a:path w="528954" h="284480">
                  <a:moveTo>
                    <a:pt x="492231" y="136245"/>
                  </a:moveTo>
                  <a:lnTo>
                    <a:pt x="490391" y="137159"/>
                  </a:lnTo>
                  <a:lnTo>
                    <a:pt x="491469" y="137159"/>
                  </a:lnTo>
                  <a:lnTo>
                    <a:pt x="492231" y="136245"/>
                  </a:lnTo>
                  <a:close/>
                </a:path>
                <a:path w="528954" h="284480">
                  <a:moveTo>
                    <a:pt x="527329" y="132079"/>
                  </a:moveTo>
                  <a:lnTo>
                    <a:pt x="516850" y="133349"/>
                  </a:lnTo>
                  <a:lnTo>
                    <a:pt x="505983" y="137159"/>
                  </a:lnTo>
                  <a:lnTo>
                    <a:pt x="512870" y="137159"/>
                  </a:lnTo>
                  <a:lnTo>
                    <a:pt x="519658" y="135889"/>
                  </a:lnTo>
                  <a:lnTo>
                    <a:pt x="527329" y="133349"/>
                  </a:lnTo>
                  <a:lnTo>
                    <a:pt x="527329" y="132079"/>
                  </a:lnTo>
                  <a:close/>
                </a:path>
                <a:path w="528954" h="284480">
                  <a:moveTo>
                    <a:pt x="497116" y="125729"/>
                  </a:moveTo>
                  <a:lnTo>
                    <a:pt x="493255" y="125729"/>
                  </a:lnTo>
                  <a:lnTo>
                    <a:pt x="494645" y="133349"/>
                  </a:lnTo>
                  <a:lnTo>
                    <a:pt x="492231" y="136245"/>
                  </a:lnTo>
                  <a:lnTo>
                    <a:pt x="495503" y="134619"/>
                  </a:lnTo>
                  <a:lnTo>
                    <a:pt x="497987" y="134619"/>
                  </a:lnTo>
                  <a:lnTo>
                    <a:pt x="497863" y="133349"/>
                  </a:lnTo>
                  <a:lnTo>
                    <a:pt x="497738" y="132079"/>
                  </a:lnTo>
                  <a:lnTo>
                    <a:pt x="497614" y="130809"/>
                  </a:lnTo>
                  <a:lnTo>
                    <a:pt x="497489" y="129539"/>
                  </a:lnTo>
                  <a:lnTo>
                    <a:pt x="497365" y="128269"/>
                  </a:lnTo>
                  <a:lnTo>
                    <a:pt x="497240" y="126999"/>
                  </a:lnTo>
                  <a:lnTo>
                    <a:pt x="497116" y="125729"/>
                  </a:lnTo>
                  <a:close/>
                </a:path>
                <a:path w="528954" h="284480">
                  <a:moveTo>
                    <a:pt x="13643" y="125084"/>
                  </a:moveTo>
                  <a:lnTo>
                    <a:pt x="13589" y="135889"/>
                  </a:lnTo>
                  <a:lnTo>
                    <a:pt x="16151" y="129539"/>
                  </a:lnTo>
                  <a:lnTo>
                    <a:pt x="21355" y="126999"/>
                  </a:lnTo>
                  <a:lnTo>
                    <a:pt x="401275" y="126999"/>
                  </a:lnTo>
                  <a:lnTo>
                    <a:pt x="402015" y="125729"/>
                  </a:lnTo>
                  <a:lnTo>
                    <a:pt x="18634" y="125729"/>
                  </a:lnTo>
                  <a:lnTo>
                    <a:pt x="13643" y="125084"/>
                  </a:lnTo>
                  <a:close/>
                </a:path>
                <a:path w="528954" h="284480">
                  <a:moveTo>
                    <a:pt x="514615" y="122288"/>
                  </a:moveTo>
                  <a:lnTo>
                    <a:pt x="512152" y="123189"/>
                  </a:lnTo>
                  <a:lnTo>
                    <a:pt x="512316" y="123189"/>
                  </a:lnTo>
                  <a:lnTo>
                    <a:pt x="513829" y="130809"/>
                  </a:lnTo>
                  <a:lnTo>
                    <a:pt x="513946" y="129539"/>
                  </a:lnTo>
                  <a:lnTo>
                    <a:pt x="514063" y="128269"/>
                  </a:lnTo>
                  <a:lnTo>
                    <a:pt x="514180" y="126999"/>
                  </a:lnTo>
                  <a:lnTo>
                    <a:pt x="514297" y="125729"/>
                  </a:lnTo>
                  <a:lnTo>
                    <a:pt x="514414" y="124459"/>
                  </a:lnTo>
                  <a:lnTo>
                    <a:pt x="514532" y="123189"/>
                  </a:lnTo>
                  <a:lnTo>
                    <a:pt x="514615" y="122288"/>
                  </a:lnTo>
                  <a:close/>
                </a:path>
                <a:path w="528954" h="284480">
                  <a:moveTo>
                    <a:pt x="8809" y="124459"/>
                  </a:moveTo>
                  <a:lnTo>
                    <a:pt x="1371" y="125729"/>
                  </a:lnTo>
                  <a:lnTo>
                    <a:pt x="76" y="126999"/>
                  </a:lnTo>
                  <a:lnTo>
                    <a:pt x="10388" y="126999"/>
                  </a:lnTo>
                  <a:lnTo>
                    <a:pt x="12190" y="124896"/>
                  </a:lnTo>
                  <a:lnTo>
                    <a:pt x="8809" y="124459"/>
                  </a:lnTo>
                  <a:close/>
                </a:path>
                <a:path w="528954" h="284480">
                  <a:moveTo>
                    <a:pt x="493255" y="125729"/>
                  </a:moveTo>
                  <a:lnTo>
                    <a:pt x="477164" y="125729"/>
                  </a:lnTo>
                  <a:lnTo>
                    <a:pt x="477177" y="126999"/>
                  </a:lnTo>
                  <a:lnTo>
                    <a:pt x="493255" y="125729"/>
                  </a:lnTo>
                  <a:close/>
                </a:path>
                <a:path w="528954" h="284480">
                  <a:moveTo>
                    <a:pt x="508381" y="124459"/>
                  </a:moveTo>
                  <a:lnTo>
                    <a:pt x="475894" y="124459"/>
                  </a:lnTo>
                  <a:lnTo>
                    <a:pt x="475907" y="125729"/>
                  </a:lnTo>
                  <a:lnTo>
                    <a:pt x="497116" y="125729"/>
                  </a:lnTo>
                  <a:lnTo>
                    <a:pt x="504698" y="126999"/>
                  </a:lnTo>
                  <a:lnTo>
                    <a:pt x="508381" y="124459"/>
                  </a:lnTo>
                  <a:close/>
                </a:path>
                <a:path w="528954" h="284480">
                  <a:moveTo>
                    <a:pt x="54940" y="110489"/>
                  </a:moveTo>
                  <a:lnTo>
                    <a:pt x="39839" y="113029"/>
                  </a:lnTo>
                  <a:lnTo>
                    <a:pt x="31111" y="113029"/>
                  </a:lnTo>
                  <a:lnTo>
                    <a:pt x="35445" y="114299"/>
                  </a:lnTo>
                  <a:lnTo>
                    <a:pt x="36576" y="114299"/>
                  </a:lnTo>
                  <a:lnTo>
                    <a:pt x="36680" y="116839"/>
                  </a:lnTo>
                  <a:lnTo>
                    <a:pt x="36785" y="119379"/>
                  </a:lnTo>
                  <a:lnTo>
                    <a:pt x="36890" y="121919"/>
                  </a:lnTo>
                  <a:lnTo>
                    <a:pt x="36995" y="124459"/>
                  </a:lnTo>
                  <a:lnTo>
                    <a:pt x="34163" y="125729"/>
                  </a:lnTo>
                  <a:lnTo>
                    <a:pt x="414172" y="125729"/>
                  </a:lnTo>
                  <a:lnTo>
                    <a:pt x="414172" y="124459"/>
                  </a:lnTo>
                  <a:lnTo>
                    <a:pt x="401955" y="124459"/>
                  </a:lnTo>
                  <a:lnTo>
                    <a:pt x="399542" y="116839"/>
                  </a:lnTo>
                  <a:lnTo>
                    <a:pt x="401377" y="113029"/>
                  </a:lnTo>
                  <a:lnTo>
                    <a:pt x="406555" y="111759"/>
                  </a:lnTo>
                  <a:lnTo>
                    <a:pt x="58597" y="111759"/>
                  </a:lnTo>
                  <a:lnTo>
                    <a:pt x="54940" y="110489"/>
                  </a:lnTo>
                  <a:close/>
                </a:path>
                <a:path w="528954" h="284480">
                  <a:moveTo>
                    <a:pt x="13652" y="123189"/>
                  </a:moveTo>
                  <a:lnTo>
                    <a:pt x="12190" y="124896"/>
                  </a:lnTo>
                  <a:lnTo>
                    <a:pt x="13643" y="125084"/>
                  </a:lnTo>
                  <a:lnTo>
                    <a:pt x="13652" y="123189"/>
                  </a:lnTo>
                  <a:close/>
                </a:path>
                <a:path w="528954" h="284480">
                  <a:moveTo>
                    <a:pt x="414172" y="123189"/>
                  </a:moveTo>
                  <a:lnTo>
                    <a:pt x="401955" y="124459"/>
                  </a:lnTo>
                  <a:lnTo>
                    <a:pt x="414172" y="124459"/>
                  </a:lnTo>
                  <a:lnTo>
                    <a:pt x="414172" y="123189"/>
                  </a:lnTo>
                  <a:close/>
                </a:path>
                <a:path w="528954" h="284480">
                  <a:moveTo>
                    <a:pt x="515992" y="109219"/>
                  </a:moveTo>
                  <a:lnTo>
                    <a:pt x="494538" y="109219"/>
                  </a:lnTo>
                  <a:lnTo>
                    <a:pt x="494498" y="119379"/>
                  </a:lnTo>
                  <a:lnTo>
                    <a:pt x="491812" y="123189"/>
                  </a:lnTo>
                  <a:lnTo>
                    <a:pt x="485827" y="124459"/>
                  </a:lnTo>
                  <a:lnTo>
                    <a:pt x="500861" y="124459"/>
                  </a:lnTo>
                  <a:lnTo>
                    <a:pt x="496619" y="120649"/>
                  </a:lnTo>
                  <a:lnTo>
                    <a:pt x="495518" y="116839"/>
                  </a:lnTo>
                  <a:lnTo>
                    <a:pt x="497116" y="113029"/>
                  </a:lnTo>
                  <a:lnTo>
                    <a:pt x="498182" y="111759"/>
                  </a:lnTo>
                  <a:lnTo>
                    <a:pt x="511098" y="111759"/>
                  </a:lnTo>
                  <a:lnTo>
                    <a:pt x="515810" y="110489"/>
                  </a:lnTo>
                  <a:lnTo>
                    <a:pt x="515992" y="109219"/>
                  </a:lnTo>
                  <a:close/>
                </a:path>
                <a:path w="528954" h="284480">
                  <a:moveTo>
                    <a:pt x="512064" y="121919"/>
                  </a:moveTo>
                  <a:lnTo>
                    <a:pt x="508381" y="124459"/>
                  </a:lnTo>
                  <a:lnTo>
                    <a:pt x="508685" y="124459"/>
                  </a:lnTo>
                  <a:lnTo>
                    <a:pt x="512152" y="123189"/>
                  </a:lnTo>
                  <a:lnTo>
                    <a:pt x="512316" y="123189"/>
                  </a:lnTo>
                  <a:lnTo>
                    <a:pt x="512137" y="122288"/>
                  </a:lnTo>
                  <a:lnTo>
                    <a:pt x="512064" y="121919"/>
                  </a:lnTo>
                  <a:close/>
                </a:path>
                <a:path w="528954" h="284480">
                  <a:moveTo>
                    <a:pt x="514712" y="121234"/>
                  </a:moveTo>
                  <a:lnTo>
                    <a:pt x="514615" y="122288"/>
                  </a:lnTo>
                  <a:lnTo>
                    <a:pt x="515620" y="121919"/>
                  </a:lnTo>
                  <a:lnTo>
                    <a:pt x="514712" y="121234"/>
                  </a:lnTo>
                  <a:close/>
                </a:path>
                <a:path w="528954" h="284480">
                  <a:moveTo>
                    <a:pt x="515340" y="116839"/>
                  </a:moveTo>
                  <a:lnTo>
                    <a:pt x="512254" y="119379"/>
                  </a:lnTo>
                  <a:lnTo>
                    <a:pt x="514712" y="121234"/>
                  </a:lnTo>
                  <a:lnTo>
                    <a:pt x="514766" y="120649"/>
                  </a:lnTo>
                  <a:lnTo>
                    <a:pt x="514883" y="119379"/>
                  </a:lnTo>
                  <a:lnTo>
                    <a:pt x="515416" y="118109"/>
                  </a:lnTo>
                  <a:lnTo>
                    <a:pt x="524586" y="118109"/>
                  </a:lnTo>
                  <a:lnTo>
                    <a:pt x="515340" y="116839"/>
                  </a:lnTo>
                  <a:close/>
                </a:path>
                <a:path w="528954" h="284480">
                  <a:moveTo>
                    <a:pt x="36918" y="100329"/>
                  </a:moveTo>
                  <a:lnTo>
                    <a:pt x="36093" y="100329"/>
                  </a:lnTo>
                  <a:lnTo>
                    <a:pt x="34765" y="110489"/>
                  </a:lnTo>
                  <a:lnTo>
                    <a:pt x="25344" y="111759"/>
                  </a:lnTo>
                  <a:lnTo>
                    <a:pt x="15992" y="111759"/>
                  </a:lnTo>
                  <a:lnTo>
                    <a:pt x="15031" y="119379"/>
                  </a:lnTo>
                  <a:lnTo>
                    <a:pt x="15392" y="118109"/>
                  </a:lnTo>
                  <a:lnTo>
                    <a:pt x="15912" y="115569"/>
                  </a:lnTo>
                  <a:lnTo>
                    <a:pt x="22963" y="114299"/>
                  </a:lnTo>
                  <a:lnTo>
                    <a:pt x="31111" y="113029"/>
                  </a:lnTo>
                  <a:lnTo>
                    <a:pt x="39839" y="113029"/>
                  </a:lnTo>
                  <a:lnTo>
                    <a:pt x="36423" y="110489"/>
                  </a:lnTo>
                  <a:lnTo>
                    <a:pt x="38874" y="104139"/>
                  </a:lnTo>
                  <a:lnTo>
                    <a:pt x="36918" y="100329"/>
                  </a:lnTo>
                  <a:close/>
                </a:path>
                <a:path w="528954" h="284480">
                  <a:moveTo>
                    <a:pt x="527329" y="118109"/>
                  </a:moveTo>
                  <a:lnTo>
                    <a:pt x="515416" y="118109"/>
                  </a:lnTo>
                  <a:lnTo>
                    <a:pt x="527329" y="119379"/>
                  </a:lnTo>
                  <a:lnTo>
                    <a:pt x="527329" y="118109"/>
                  </a:lnTo>
                  <a:close/>
                </a:path>
                <a:path w="528954" h="284480">
                  <a:moveTo>
                    <a:pt x="511098" y="111759"/>
                  </a:moveTo>
                  <a:lnTo>
                    <a:pt x="498182" y="111759"/>
                  </a:lnTo>
                  <a:lnTo>
                    <a:pt x="506387" y="113029"/>
                  </a:lnTo>
                  <a:lnTo>
                    <a:pt x="511098" y="111759"/>
                  </a:lnTo>
                  <a:close/>
                </a:path>
                <a:path w="528954" h="284480">
                  <a:moveTo>
                    <a:pt x="399993" y="86359"/>
                  </a:moveTo>
                  <a:lnTo>
                    <a:pt x="39306" y="86359"/>
                  </a:lnTo>
                  <a:lnTo>
                    <a:pt x="59232" y="87629"/>
                  </a:lnTo>
                  <a:lnTo>
                    <a:pt x="58950" y="92709"/>
                  </a:lnTo>
                  <a:lnTo>
                    <a:pt x="58880" y="93979"/>
                  </a:lnTo>
                  <a:lnTo>
                    <a:pt x="58809" y="95249"/>
                  </a:lnTo>
                  <a:lnTo>
                    <a:pt x="58738" y="96519"/>
                  </a:lnTo>
                  <a:lnTo>
                    <a:pt x="58668" y="97789"/>
                  </a:lnTo>
                  <a:lnTo>
                    <a:pt x="58597" y="99059"/>
                  </a:lnTo>
                  <a:lnTo>
                    <a:pt x="38658" y="99059"/>
                  </a:lnTo>
                  <a:lnTo>
                    <a:pt x="38658" y="100329"/>
                  </a:lnTo>
                  <a:lnTo>
                    <a:pt x="58597" y="100329"/>
                  </a:lnTo>
                  <a:lnTo>
                    <a:pt x="58597" y="111759"/>
                  </a:lnTo>
                  <a:lnTo>
                    <a:pt x="414172" y="111759"/>
                  </a:lnTo>
                  <a:lnTo>
                    <a:pt x="414172" y="110489"/>
                  </a:lnTo>
                  <a:lnTo>
                    <a:pt x="402674" y="109219"/>
                  </a:lnTo>
                  <a:lnTo>
                    <a:pt x="398970" y="104139"/>
                  </a:lnTo>
                  <a:lnTo>
                    <a:pt x="402867" y="97789"/>
                  </a:lnTo>
                  <a:lnTo>
                    <a:pt x="414172" y="97789"/>
                  </a:lnTo>
                  <a:lnTo>
                    <a:pt x="414172" y="96519"/>
                  </a:lnTo>
                  <a:lnTo>
                    <a:pt x="402031" y="96519"/>
                  </a:lnTo>
                  <a:lnTo>
                    <a:pt x="399838" y="92709"/>
                  </a:lnTo>
                  <a:lnTo>
                    <a:pt x="399962" y="87629"/>
                  </a:lnTo>
                  <a:lnTo>
                    <a:pt x="399993" y="86359"/>
                  </a:lnTo>
                  <a:close/>
                </a:path>
                <a:path w="528954" h="284480">
                  <a:moveTo>
                    <a:pt x="515112" y="95249"/>
                  </a:moveTo>
                  <a:lnTo>
                    <a:pt x="493801" y="95249"/>
                  </a:lnTo>
                  <a:lnTo>
                    <a:pt x="495541" y="96519"/>
                  </a:lnTo>
                  <a:lnTo>
                    <a:pt x="493712" y="107949"/>
                  </a:lnTo>
                  <a:lnTo>
                    <a:pt x="477177" y="107949"/>
                  </a:lnTo>
                  <a:lnTo>
                    <a:pt x="477177" y="110489"/>
                  </a:lnTo>
                  <a:lnTo>
                    <a:pt x="494538" y="109219"/>
                  </a:lnTo>
                  <a:lnTo>
                    <a:pt x="515992" y="109219"/>
                  </a:lnTo>
                  <a:lnTo>
                    <a:pt x="516174" y="107949"/>
                  </a:lnTo>
                  <a:lnTo>
                    <a:pt x="492099" y="107949"/>
                  </a:lnTo>
                  <a:lnTo>
                    <a:pt x="479971" y="106679"/>
                  </a:lnTo>
                  <a:lnTo>
                    <a:pt x="512927" y="106679"/>
                  </a:lnTo>
                  <a:lnTo>
                    <a:pt x="515112" y="95249"/>
                  </a:lnTo>
                  <a:close/>
                </a:path>
                <a:path w="528954" h="284480">
                  <a:moveTo>
                    <a:pt x="516538" y="105409"/>
                  </a:moveTo>
                  <a:lnTo>
                    <a:pt x="516369" y="105409"/>
                  </a:lnTo>
                  <a:lnTo>
                    <a:pt x="512927" y="106679"/>
                  </a:lnTo>
                  <a:lnTo>
                    <a:pt x="516356" y="106679"/>
                  </a:lnTo>
                  <a:lnTo>
                    <a:pt x="516538" y="105409"/>
                  </a:lnTo>
                  <a:close/>
                </a:path>
                <a:path w="528954" h="284480">
                  <a:moveTo>
                    <a:pt x="527329" y="105409"/>
                  </a:moveTo>
                  <a:lnTo>
                    <a:pt x="523853" y="105409"/>
                  </a:lnTo>
                  <a:lnTo>
                    <a:pt x="527329" y="106679"/>
                  </a:lnTo>
                  <a:lnTo>
                    <a:pt x="527329" y="105409"/>
                  </a:lnTo>
                  <a:close/>
                </a:path>
                <a:path w="528954" h="284480">
                  <a:moveTo>
                    <a:pt x="516902" y="102869"/>
                  </a:moveTo>
                  <a:lnTo>
                    <a:pt x="516538" y="105409"/>
                  </a:lnTo>
                  <a:lnTo>
                    <a:pt x="523853" y="105409"/>
                  </a:lnTo>
                  <a:lnTo>
                    <a:pt x="516902" y="102869"/>
                  </a:lnTo>
                  <a:close/>
                </a:path>
                <a:path w="528954" h="284480">
                  <a:moveTo>
                    <a:pt x="400024" y="85089"/>
                  </a:moveTo>
                  <a:lnTo>
                    <a:pt x="25538" y="85089"/>
                  </a:lnTo>
                  <a:lnTo>
                    <a:pt x="34813" y="87629"/>
                  </a:lnTo>
                  <a:lnTo>
                    <a:pt x="36093" y="97789"/>
                  </a:lnTo>
                  <a:lnTo>
                    <a:pt x="38658" y="97789"/>
                  </a:lnTo>
                  <a:lnTo>
                    <a:pt x="38684" y="95249"/>
                  </a:lnTo>
                  <a:lnTo>
                    <a:pt x="37630" y="86359"/>
                  </a:lnTo>
                  <a:lnTo>
                    <a:pt x="399993" y="86359"/>
                  </a:lnTo>
                  <a:lnTo>
                    <a:pt x="400024" y="85089"/>
                  </a:lnTo>
                  <a:close/>
                </a:path>
                <a:path w="528954" h="284480">
                  <a:moveTo>
                    <a:pt x="493801" y="95249"/>
                  </a:moveTo>
                  <a:lnTo>
                    <a:pt x="475869" y="95249"/>
                  </a:lnTo>
                  <a:lnTo>
                    <a:pt x="475894" y="96519"/>
                  </a:lnTo>
                  <a:lnTo>
                    <a:pt x="479196" y="96519"/>
                  </a:lnTo>
                  <a:lnTo>
                    <a:pt x="493801" y="95249"/>
                  </a:lnTo>
                  <a:close/>
                </a:path>
                <a:path w="528954" h="284480">
                  <a:moveTo>
                    <a:pt x="475894" y="81279"/>
                  </a:moveTo>
                  <a:lnTo>
                    <a:pt x="475894" y="83819"/>
                  </a:lnTo>
                  <a:lnTo>
                    <a:pt x="490723" y="83819"/>
                  </a:lnTo>
                  <a:lnTo>
                    <a:pt x="496076" y="87629"/>
                  </a:lnTo>
                  <a:lnTo>
                    <a:pt x="491658" y="92709"/>
                  </a:lnTo>
                  <a:lnTo>
                    <a:pt x="477177" y="93979"/>
                  </a:lnTo>
                  <a:lnTo>
                    <a:pt x="477202" y="95249"/>
                  </a:lnTo>
                  <a:lnTo>
                    <a:pt x="528624" y="95249"/>
                  </a:lnTo>
                  <a:lnTo>
                    <a:pt x="528624" y="93979"/>
                  </a:lnTo>
                  <a:lnTo>
                    <a:pt x="501081" y="93979"/>
                  </a:lnTo>
                  <a:lnTo>
                    <a:pt x="495609" y="90169"/>
                  </a:lnTo>
                  <a:lnTo>
                    <a:pt x="497478" y="85089"/>
                  </a:lnTo>
                  <a:lnTo>
                    <a:pt x="504518" y="82549"/>
                  </a:lnTo>
                  <a:lnTo>
                    <a:pt x="480961" y="82549"/>
                  </a:lnTo>
                  <a:lnTo>
                    <a:pt x="475894" y="81279"/>
                  </a:lnTo>
                  <a:close/>
                </a:path>
                <a:path w="528954" h="284480">
                  <a:moveTo>
                    <a:pt x="513829" y="81279"/>
                  </a:moveTo>
                  <a:lnTo>
                    <a:pt x="512546" y="93979"/>
                  </a:lnTo>
                  <a:lnTo>
                    <a:pt x="515099" y="93979"/>
                  </a:lnTo>
                  <a:lnTo>
                    <a:pt x="513829" y="81279"/>
                  </a:lnTo>
                  <a:close/>
                </a:path>
                <a:path w="528954" h="284480">
                  <a:moveTo>
                    <a:pt x="528624" y="92709"/>
                  </a:moveTo>
                  <a:lnTo>
                    <a:pt x="515315" y="92709"/>
                  </a:lnTo>
                  <a:lnTo>
                    <a:pt x="515099" y="93979"/>
                  </a:lnTo>
                  <a:lnTo>
                    <a:pt x="528624" y="93979"/>
                  </a:lnTo>
                  <a:lnTo>
                    <a:pt x="528624" y="92709"/>
                  </a:lnTo>
                  <a:close/>
                </a:path>
                <a:path w="528954" h="284480">
                  <a:moveTo>
                    <a:pt x="398633" y="72389"/>
                  </a:moveTo>
                  <a:lnTo>
                    <a:pt x="35445" y="72389"/>
                  </a:lnTo>
                  <a:lnTo>
                    <a:pt x="35877" y="80009"/>
                  </a:lnTo>
                  <a:lnTo>
                    <a:pt x="35949" y="81279"/>
                  </a:lnTo>
                  <a:lnTo>
                    <a:pt x="36021" y="82549"/>
                  </a:lnTo>
                  <a:lnTo>
                    <a:pt x="36093" y="83819"/>
                  </a:lnTo>
                  <a:lnTo>
                    <a:pt x="1371" y="85089"/>
                  </a:lnTo>
                  <a:lnTo>
                    <a:pt x="1371" y="86359"/>
                  </a:lnTo>
                  <a:lnTo>
                    <a:pt x="12860" y="86359"/>
                  </a:lnTo>
                  <a:lnTo>
                    <a:pt x="25538" y="85089"/>
                  </a:lnTo>
                  <a:lnTo>
                    <a:pt x="414172" y="85089"/>
                  </a:lnTo>
                  <a:lnTo>
                    <a:pt x="414172" y="83819"/>
                  </a:lnTo>
                  <a:lnTo>
                    <a:pt x="400659" y="83819"/>
                  </a:lnTo>
                  <a:lnTo>
                    <a:pt x="398633" y="72389"/>
                  </a:lnTo>
                  <a:close/>
                </a:path>
                <a:path w="528954" h="284480">
                  <a:moveTo>
                    <a:pt x="497116" y="68579"/>
                  </a:moveTo>
                  <a:lnTo>
                    <a:pt x="489488" y="68579"/>
                  </a:lnTo>
                  <a:lnTo>
                    <a:pt x="494402" y="71119"/>
                  </a:lnTo>
                  <a:lnTo>
                    <a:pt x="495185" y="77469"/>
                  </a:lnTo>
                  <a:lnTo>
                    <a:pt x="493687" y="81279"/>
                  </a:lnTo>
                  <a:lnTo>
                    <a:pt x="480961" y="82549"/>
                  </a:lnTo>
                  <a:lnTo>
                    <a:pt x="504518" y="82549"/>
                  </a:lnTo>
                  <a:lnTo>
                    <a:pt x="508038" y="81279"/>
                  </a:lnTo>
                  <a:lnTo>
                    <a:pt x="494766" y="81279"/>
                  </a:lnTo>
                  <a:lnTo>
                    <a:pt x="497116" y="68579"/>
                  </a:lnTo>
                  <a:close/>
                </a:path>
                <a:path w="528954" h="284480">
                  <a:moveTo>
                    <a:pt x="13775" y="75083"/>
                  </a:moveTo>
                  <a:lnTo>
                    <a:pt x="12941" y="80009"/>
                  </a:lnTo>
                  <a:lnTo>
                    <a:pt x="17716" y="81279"/>
                  </a:lnTo>
                  <a:lnTo>
                    <a:pt x="13775" y="75083"/>
                  </a:lnTo>
                  <a:close/>
                </a:path>
                <a:path w="528954" h="284480">
                  <a:moveTo>
                    <a:pt x="497243" y="80009"/>
                  </a:moveTo>
                  <a:lnTo>
                    <a:pt x="494766" y="81279"/>
                  </a:lnTo>
                  <a:lnTo>
                    <a:pt x="508038" y="81279"/>
                  </a:lnTo>
                  <a:lnTo>
                    <a:pt x="497243" y="80009"/>
                  </a:lnTo>
                  <a:close/>
                </a:path>
                <a:path w="528954" h="284480">
                  <a:moveTo>
                    <a:pt x="398183" y="69849"/>
                  </a:moveTo>
                  <a:lnTo>
                    <a:pt x="20035" y="69849"/>
                  </a:lnTo>
                  <a:lnTo>
                    <a:pt x="14231" y="72389"/>
                  </a:lnTo>
                  <a:lnTo>
                    <a:pt x="13801" y="74929"/>
                  </a:lnTo>
                  <a:lnTo>
                    <a:pt x="15781" y="73659"/>
                  </a:lnTo>
                  <a:lnTo>
                    <a:pt x="19989" y="71119"/>
                  </a:lnTo>
                  <a:lnTo>
                    <a:pt x="398408" y="71119"/>
                  </a:lnTo>
                  <a:lnTo>
                    <a:pt x="398183" y="69849"/>
                  </a:lnTo>
                  <a:close/>
                </a:path>
                <a:path w="528954" h="284480">
                  <a:moveTo>
                    <a:pt x="398408" y="71119"/>
                  </a:moveTo>
                  <a:lnTo>
                    <a:pt x="19989" y="71119"/>
                  </a:lnTo>
                  <a:lnTo>
                    <a:pt x="31597" y="73659"/>
                  </a:lnTo>
                  <a:lnTo>
                    <a:pt x="35445" y="72389"/>
                  </a:lnTo>
                  <a:lnTo>
                    <a:pt x="398633" y="72389"/>
                  </a:lnTo>
                  <a:lnTo>
                    <a:pt x="398408" y="71119"/>
                  </a:lnTo>
                  <a:close/>
                </a:path>
                <a:path w="528954" h="284480">
                  <a:moveTo>
                    <a:pt x="414172" y="68579"/>
                  </a:moveTo>
                  <a:lnTo>
                    <a:pt x="402419" y="69849"/>
                  </a:lnTo>
                  <a:lnTo>
                    <a:pt x="398183" y="69849"/>
                  </a:lnTo>
                  <a:lnTo>
                    <a:pt x="402031" y="71119"/>
                  </a:lnTo>
                  <a:lnTo>
                    <a:pt x="414172" y="71119"/>
                  </a:lnTo>
                  <a:lnTo>
                    <a:pt x="414172" y="68579"/>
                  </a:lnTo>
                  <a:close/>
                </a:path>
                <a:path w="528954" h="284480">
                  <a:moveTo>
                    <a:pt x="521531" y="68579"/>
                  </a:moveTo>
                  <a:lnTo>
                    <a:pt x="512546" y="68579"/>
                  </a:lnTo>
                  <a:lnTo>
                    <a:pt x="512907" y="71119"/>
                  </a:lnTo>
                  <a:lnTo>
                    <a:pt x="516313" y="71119"/>
                  </a:lnTo>
                  <a:lnTo>
                    <a:pt x="521531" y="68579"/>
                  </a:lnTo>
                  <a:close/>
                </a:path>
                <a:path w="528954" h="284480">
                  <a:moveTo>
                    <a:pt x="416737" y="54609"/>
                  </a:moveTo>
                  <a:lnTo>
                    <a:pt x="411429" y="54609"/>
                  </a:lnTo>
                  <a:lnTo>
                    <a:pt x="410667" y="57149"/>
                  </a:lnTo>
                  <a:lnTo>
                    <a:pt x="81800" y="57149"/>
                  </a:lnTo>
                  <a:lnTo>
                    <a:pt x="63525" y="58419"/>
                  </a:lnTo>
                  <a:lnTo>
                    <a:pt x="35445" y="58419"/>
                  </a:lnTo>
                  <a:lnTo>
                    <a:pt x="35733" y="63499"/>
                  </a:lnTo>
                  <a:lnTo>
                    <a:pt x="35805" y="64769"/>
                  </a:lnTo>
                  <a:lnTo>
                    <a:pt x="35877" y="66039"/>
                  </a:lnTo>
                  <a:lnTo>
                    <a:pt x="35949" y="67309"/>
                  </a:lnTo>
                  <a:lnTo>
                    <a:pt x="36021" y="68579"/>
                  </a:lnTo>
                  <a:lnTo>
                    <a:pt x="36093" y="69849"/>
                  </a:lnTo>
                  <a:lnTo>
                    <a:pt x="402419" y="69849"/>
                  </a:lnTo>
                  <a:lnTo>
                    <a:pt x="399016" y="64769"/>
                  </a:lnTo>
                  <a:lnTo>
                    <a:pt x="403512" y="59689"/>
                  </a:lnTo>
                  <a:lnTo>
                    <a:pt x="415455" y="57149"/>
                  </a:lnTo>
                  <a:lnTo>
                    <a:pt x="415531" y="55879"/>
                  </a:lnTo>
                  <a:lnTo>
                    <a:pt x="416737" y="55879"/>
                  </a:lnTo>
                  <a:lnTo>
                    <a:pt x="416737" y="54609"/>
                  </a:lnTo>
                  <a:close/>
                </a:path>
                <a:path w="528954" h="284480">
                  <a:moveTo>
                    <a:pt x="497116" y="55879"/>
                  </a:moveTo>
                  <a:lnTo>
                    <a:pt x="494538" y="55879"/>
                  </a:lnTo>
                  <a:lnTo>
                    <a:pt x="494619" y="63499"/>
                  </a:lnTo>
                  <a:lnTo>
                    <a:pt x="490335" y="66039"/>
                  </a:lnTo>
                  <a:lnTo>
                    <a:pt x="475894" y="66039"/>
                  </a:lnTo>
                  <a:lnTo>
                    <a:pt x="475894" y="68579"/>
                  </a:lnTo>
                  <a:lnTo>
                    <a:pt x="527329" y="68579"/>
                  </a:lnTo>
                  <a:lnTo>
                    <a:pt x="527329" y="67309"/>
                  </a:lnTo>
                  <a:lnTo>
                    <a:pt x="505993" y="67309"/>
                  </a:lnTo>
                  <a:lnTo>
                    <a:pt x="497918" y="64769"/>
                  </a:lnTo>
                  <a:lnTo>
                    <a:pt x="497574" y="60959"/>
                  </a:lnTo>
                  <a:lnTo>
                    <a:pt x="497460" y="59689"/>
                  </a:lnTo>
                  <a:lnTo>
                    <a:pt x="497345" y="58419"/>
                  </a:lnTo>
                  <a:lnTo>
                    <a:pt x="497230" y="57149"/>
                  </a:lnTo>
                  <a:lnTo>
                    <a:pt x="497116" y="55879"/>
                  </a:lnTo>
                  <a:close/>
                </a:path>
                <a:path w="528954" h="284480">
                  <a:moveTo>
                    <a:pt x="60537" y="47105"/>
                  </a:moveTo>
                  <a:lnTo>
                    <a:pt x="59229" y="47105"/>
                  </a:lnTo>
                  <a:lnTo>
                    <a:pt x="59123" y="50799"/>
                  </a:lnTo>
                  <a:lnTo>
                    <a:pt x="59014" y="54609"/>
                  </a:lnTo>
                  <a:lnTo>
                    <a:pt x="54551" y="57149"/>
                  </a:lnTo>
                  <a:lnTo>
                    <a:pt x="25665" y="57149"/>
                  </a:lnTo>
                  <a:lnTo>
                    <a:pt x="16256" y="58419"/>
                  </a:lnTo>
                  <a:lnTo>
                    <a:pt x="12941" y="67309"/>
                  </a:lnTo>
                  <a:lnTo>
                    <a:pt x="16734" y="60959"/>
                  </a:lnTo>
                  <a:lnTo>
                    <a:pt x="21531" y="58419"/>
                  </a:lnTo>
                  <a:lnTo>
                    <a:pt x="63525" y="58419"/>
                  </a:lnTo>
                  <a:lnTo>
                    <a:pt x="59537" y="55879"/>
                  </a:lnTo>
                  <a:lnTo>
                    <a:pt x="61239" y="50799"/>
                  </a:lnTo>
                  <a:lnTo>
                    <a:pt x="60537" y="47105"/>
                  </a:lnTo>
                  <a:close/>
                </a:path>
                <a:path w="528954" h="284480">
                  <a:moveTo>
                    <a:pt x="505693" y="31749"/>
                  </a:moveTo>
                  <a:lnTo>
                    <a:pt x="494538" y="31749"/>
                  </a:lnTo>
                  <a:lnTo>
                    <a:pt x="497027" y="34289"/>
                  </a:lnTo>
                  <a:lnTo>
                    <a:pt x="493852" y="41909"/>
                  </a:lnTo>
                  <a:lnTo>
                    <a:pt x="494055" y="43179"/>
                  </a:lnTo>
                  <a:lnTo>
                    <a:pt x="493788" y="45719"/>
                  </a:lnTo>
                  <a:lnTo>
                    <a:pt x="497039" y="52069"/>
                  </a:lnTo>
                  <a:lnTo>
                    <a:pt x="494538" y="54609"/>
                  </a:lnTo>
                  <a:lnTo>
                    <a:pt x="492366" y="55879"/>
                  </a:lnTo>
                  <a:lnTo>
                    <a:pt x="509201" y="55879"/>
                  </a:lnTo>
                  <a:lnTo>
                    <a:pt x="512751" y="58419"/>
                  </a:lnTo>
                  <a:lnTo>
                    <a:pt x="513829" y="64769"/>
                  </a:lnTo>
                  <a:lnTo>
                    <a:pt x="513882" y="63499"/>
                  </a:lnTo>
                  <a:lnTo>
                    <a:pt x="513990" y="60959"/>
                  </a:lnTo>
                  <a:lnTo>
                    <a:pt x="514097" y="58419"/>
                  </a:lnTo>
                  <a:lnTo>
                    <a:pt x="514204" y="55879"/>
                  </a:lnTo>
                  <a:lnTo>
                    <a:pt x="514258" y="54609"/>
                  </a:lnTo>
                  <a:lnTo>
                    <a:pt x="506101" y="54609"/>
                  </a:lnTo>
                  <a:lnTo>
                    <a:pt x="497499" y="53339"/>
                  </a:lnTo>
                  <a:lnTo>
                    <a:pt x="498398" y="44449"/>
                  </a:lnTo>
                  <a:lnTo>
                    <a:pt x="502526" y="43179"/>
                  </a:lnTo>
                  <a:lnTo>
                    <a:pt x="513528" y="43179"/>
                  </a:lnTo>
                  <a:lnTo>
                    <a:pt x="507720" y="41909"/>
                  </a:lnTo>
                  <a:lnTo>
                    <a:pt x="497116" y="41909"/>
                  </a:lnTo>
                  <a:lnTo>
                    <a:pt x="498379" y="33019"/>
                  </a:lnTo>
                  <a:lnTo>
                    <a:pt x="505693" y="31749"/>
                  </a:lnTo>
                  <a:close/>
                </a:path>
                <a:path w="528954" h="284480">
                  <a:moveTo>
                    <a:pt x="37287" y="45719"/>
                  </a:moveTo>
                  <a:lnTo>
                    <a:pt x="36093" y="45719"/>
                  </a:lnTo>
                  <a:lnTo>
                    <a:pt x="34499" y="57149"/>
                  </a:lnTo>
                  <a:lnTo>
                    <a:pt x="39306" y="57149"/>
                  </a:lnTo>
                  <a:lnTo>
                    <a:pt x="38666" y="47105"/>
                  </a:lnTo>
                  <a:lnTo>
                    <a:pt x="37439" y="47105"/>
                  </a:lnTo>
                  <a:lnTo>
                    <a:pt x="37287" y="45719"/>
                  </a:lnTo>
                  <a:close/>
                </a:path>
                <a:path w="528954" h="284480">
                  <a:moveTo>
                    <a:pt x="415455" y="31749"/>
                  </a:moveTo>
                  <a:lnTo>
                    <a:pt x="52423" y="31749"/>
                  </a:lnTo>
                  <a:lnTo>
                    <a:pt x="57302" y="33019"/>
                  </a:lnTo>
                  <a:lnTo>
                    <a:pt x="60845" y="35559"/>
                  </a:lnTo>
                  <a:lnTo>
                    <a:pt x="58547" y="40639"/>
                  </a:lnTo>
                  <a:lnTo>
                    <a:pt x="59270" y="43179"/>
                  </a:lnTo>
                  <a:lnTo>
                    <a:pt x="59867" y="43179"/>
                  </a:lnTo>
                  <a:lnTo>
                    <a:pt x="60515" y="45719"/>
                  </a:lnTo>
                  <a:lnTo>
                    <a:pt x="81737" y="45719"/>
                  </a:lnTo>
                  <a:lnTo>
                    <a:pt x="82025" y="50799"/>
                  </a:lnTo>
                  <a:lnTo>
                    <a:pt x="82097" y="52069"/>
                  </a:lnTo>
                  <a:lnTo>
                    <a:pt x="82193" y="53764"/>
                  </a:lnTo>
                  <a:lnTo>
                    <a:pt x="82312" y="55879"/>
                  </a:lnTo>
                  <a:lnTo>
                    <a:pt x="82384" y="57149"/>
                  </a:lnTo>
                  <a:lnTo>
                    <a:pt x="409663" y="57149"/>
                  </a:lnTo>
                  <a:lnTo>
                    <a:pt x="401276" y="55879"/>
                  </a:lnTo>
                  <a:lnTo>
                    <a:pt x="399505" y="50799"/>
                  </a:lnTo>
                  <a:lnTo>
                    <a:pt x="402870" y="47105"/>
                  </a:lnTo>
                  <a:lnTo>
                    <a:pt x="395947" y="39369"/>
                  </a:lnTo>
                  <a:lnTo>
                    <a:pt x="400469" y="33019"/>
                  </a:lnTo>
                  <a:lnTo>
                    <a:pt x="411810" y="33019"/>
                  </a:lnTo>
                  <a:lnTo>
                    <a:pt x="415455" y="31749"/>
                  </a:lnTo>
                  <a:close/>
                </a:path>
                <a:path w="528954" h="284480">
                  <a:moveTo>
                    <a:pt x="482803" y="53339"/>
                  </a:moveTo>
                  <a:lnTo>
                    <a:pt x="478167" y="53339"/>
                  </a:lnTo>
                  <a:lnTo>
                    <a:pt x="476770" y="54609"/>
                  </a:lnTo>
                  <a:lnTo>
                    <a:pt x="474611" y="54609"/>
                  </a:lnTo>
                  <a:lnTo>
                    <a:pt x="474611" y="55879"/>
                  </a:lnTo>
                  <a:lnTo>
                    <a:pt x="475894" y="57149"/>
                  </a:lnTo>
                  <a:lnTo>
                    <a:pt x="494538" y="55879"/>
                  </a:lnTo>
                  <a:lnTo>
                    <a:pt x="492366" y="55879"/>
                  </a:lnTo>
                  <a:lnTo>
                    <a:pt x="482803" y="53339"/>
                  </a:lnTo>
                  <a:close/>
                </a:path>
                <a:path w="528954" h="284480">
                  <a:moveTo>
                    <a:pt x="528624" y="52069"/>
                  </a:moveTo>
                  <a:lnTo>
                    <a:pt x="518408" y="53339"/>
                  </a:lnTo>
                  <a:lnTo>
                    <a:pt x="514293" y="53764"/>
                  </a:lnTo>
                  <a:lnTo>
                    <a:pt x="515122" y="53764"/>
                  </a:lnTo>
                  <a:lnTo>
                    <a:pt x="516737" y="54609"/>
                  </a:lnTo>
                  <a:lnTo>
                    <a:pt x="527329" y="54609"/>
                  </a:lnTo>
                  <a:lnTo>
                    <a:pt x="528637" y="55879"/>
                  </a:lnTo>
                  <a:lnTo>
                    <a:pt x="528624" y="52069"/>
                  </a:lnTo>
                  <a:close/>
                </a:path>
                <a:path w="528954" h="284480">
                  <a:moveTo>
                    <a:pt x="514293" y="53764"/>
                  </a:moveTo>
                  <a:lnTo>
                    <a:pt x="506101" y="54609"/>
                  </a:lnTo>
                  <a:lnTo>
                    <a:pt x="514258" y="54609"/>
                  </a:lnTo>
                  <a:lnTo>
                    <a:pt x="514293" y="53764"/>
                  </a:lnTo>
                  <a:close/>
                </a:path>
                <a:path w="528954" h="284480">
                  <a:moveTo>
                    <a:pt x="514311" y="53339"/>
                  </a:moveTo>
                  <a:lnTo>
                    <a:pt x="514293" y="53764"/>
                  </a:lnTo>
                  <a:lnTo>
                    <a:pt x="515122" y="53764"/>
                  </a:lnTo>
                  <a:lnTo>
                    <a:pt x="514311" y="53339"/>
                  </a:lnTo>
                  <a:close/>
                </a:path>
                <a:path w="528954" h="284480">
                  <a:moveTo>
                    <a:pt x="410311" y="43179"/>
                  </a:moveTo>
                  <a:lnTo>
                    <a:pt x="402867" y="47105"/>
                  </a:lnTo>
                  <a:lnTo>
                    <a:pt x="402310" y="47105"/>
                  </a:lnTo>
                  <a:lnTo>
                    <a:pt x="410311" y="45719"/>
                  </a:lnTo>
                  <a:lnTo>
                    <a:pt x="410464" y="45719"/>
                  </a:lnTo>
                  <a:lnTo>
                    <a:pt x="410095" y="44449"/>
                  </a:lnTo>
                  <a:lnTo>
                    <a:pt x="410311" y="43179"/>
                  </a:lnTo>
                  <a:close/>
                </a:path>
                <a:path w="528954" h="284480">
                  <a:moveTo>
                    <a:pt x="513528" y="43179"/>
                  </a:moveTo>
                  <a:lnTo>
                    <a:pt x="502526" y="43179"/>
                  </a:lnTo>
                  <a:lnTo>
                    <a:pt x="514458" y="47105"/>
                  </a:lnTo>
                  <a:lnTo>
                    <a:pt x="514160" y="45719"/>
                  </a:lnTo>
                  <a:lnTo>
                    <a:pt x="513528" y="43179"/>
                  </a:lnTo>
                  <a:close/>
                </a:path>
                <a:path w="528954" h="284480">
                  <a:moveTo>
                    <a:pt x="52423" y="31749"/>
                  </a:moveTo>
                  <a:lnTo>
                    <a:pt x="21838" y="31749"/>
                  </a:lnTo>
                  <a:lnTo>
                    <a:pt x="30353" y="33019"/>
                  </a:lnTo>
                  <a:lnTo>
                    <a:pt x="36753" y="36829"/>
                  </a:lnTo>
                  <a:lnTo>
                    <a:pt x="36533" y="39369"/>
                  </a:lnTo>
                  <a:lnTo>
                    <a:pt x="36423" y="40639"/>
                  </a:lnTo>
                  <a:lnTo>
                    <a:pt x="36313" y="41909"/>
                  </a:lnTo>
                  <a:lnTo>
                    <a:pt x="36203" y="43179"/>
                  </a:lnTo>
                  <a:lnTo>
                    <a:pt x="36093" y="44449"/>
                  </a:lnTo>
                  <a:lnTo>
                    <a:pt x="37338" y="44449"/>
                  </a:lnTo>
                  <a:lnTo>
                    <a:pt x="37452" y="43179"/>
                  </a:lnTo>
                  <a:lnTo>
                    <a:pt x="38658" y="43179"/>
                  </a:lnTo>
                  <a:lnTo>
                    <a:pt x="38101" y="36829"/>
                  </a:lnTo>
                  <a:lnTo>
                    <a:pt x="44356" y="33019"/>
                  </a:lnTo>
                  <a:lnTo>
                    <a:pt x="52423" y="31749"/>
                  </a:lnTo>
                  <a:close/>
                </a:path>
                <a:path w="528954" h="284480">
                  <a:moveTo>
                    <a:pt x="456890" y="17779"/>
                  </a:moveTo>
                  <a:lnTo>
                    <a:pt x="12941" y="17779"/>
                  </a:lnTo>
                  <a:lnTo>
                    <a:pt x="21438" y="20319"/>
                  </a:lnTo>
                  <a:lnTo>
                    <a:pt x="29989" y="20319"/>
                  </a:lnTo>
                  <a:lnTo>
                    <a:pt x="35642" y="21589"/>
                  </a:lnTo>
                  <a:lnTo>
                    <a:pt x="35529" y="26669"/>
                  </a:lnTo>
                  <a:lnTo>
                    <a:pt x="35445" y="30479"/>
                  </a:lnTo>
                  <a:lnTo>
                    <a:pt x="18649" y="30479"/>
                  </a:lnTo>
                  <a:lnTo>
                    <a:pt x="13521" y="33019"/>
                  </a:lnTo>
                  <a:lnTo>
                    <a:pt x="13589" y="41909"/>
                  </a:lnTo>
                  <a:lnTo>
                    <a:pt x="17653" y="41909"/>
                  </a:lnTo>
                  <a:lnTo>
                    <a:pt x="14097" y="34289"/>
                  </a:lnTo>
                  <a:lnTo>
                    <a:pt x="16154" y="33019"/>
                  </a:lnTo>
                  <a:lnTo>
                    <a:pt x="21838" y="31749"/>
                  </a:lnTo>
                  <a:lnTo>
                    <a:pt x="415455" y="31749"/>
                  </a:lnTo>
                  <a:lnTo>
                    <a:pt x="400659" y="30479"/>
                  </a:lnTo>
                  <a:lnTo>
                    <a:pt x="402066" y="22859"/>
                  </a:lnTo>
                  <a:lnTo>
                    <a:pt x="409760" y="19049"/>
                  </a:lnTo>
                  <a:lnTo>
                    <a:pt x="452461" y="19049"/>
                  </a:lnTo>
                  <a:lnTo>
                    <a:pt x="456890" y="17779"/>
                  </a:lnTo>
                  <a:close/>
                </a:path>
                <a:path w="528954" h="284480">
                  <a:moveTo>
                    <a:pt x="494538" y="31749"/>
                  </a:moveTo>
                  <a:lnTo>
                    <a:pt x="473875" y="31749"/>
                  </a:lnTo>
                  <a:lnTo>
                    <a:pt x="474611" y="33019"/>
                  </a:lnTo>
                  <a:lnTo>
                    <a:pt x="494538" y="31749"/>
                  </a:lnTo>
                  <a:close/>
                </a:path>
                <a:path w="528954" h="284480">
                  <a:moveTo>
                    <a:pt x="513829" y="20319"/>
                  </a:moveTo>
                  <a:lnTo>
                    <a:pt x="511025" y="27939"/>
                  </a:lnTo>
                  <a:lnTo>
                    <a:pt x="502104" y="30479"/>
                  </a:lnTo>
                  <a:lnTo>
                    <a:pt x="480451" y="30479"/>
                  </a:lnTo>
                  <a:lnTo>
                    <a:pt x="473379" y="31749"/>
                  </a:lnTo>
                  <a:lnTo>
                    <a:pt x="515309" y="31749"/>
                  </a:lnTo>
                  <a:lnTo>
                    <a:pt x="520757" y="29209"/>
                  </a:lnTo>
                  <a:lnTo>
                    <a:pt x="514388" y="29209"/>
                  </a:lnTo>
                  <a:lnTo>
                    <a:pt x="513988" y="22859"/>
                  </a:lnTo>
                  <a:lnTo>
                    <a:pt x="513909" y="21589"/>
                  </a:lnTo>
                  <a:lnTo>
                    <a:pt x="513829" y="20319"/>
                  </a:lnTo>
                  <a:close/>
                </a:path>
                <a:path w="528954" h="284480">
                  <a:moveTo>
                    <a:pt x="493255" y="19049"/>
                  </a:moveTo>
                  <a:lnTo>
                    <a:pt x="488111" y="19049"/>
                  </a:lnTo>
                  <a:lnTo>
                    <a:pt x="490325" y="26669"/>
                  </a:lnTo>
                  <a:lnTo>
                    <a:pt x="486944" y="30479"/>
                  </a:lnTo>
                  <a:lnTo>
                    <a:pt x="502104" y="30479"/>
                  </a:lnTo>
                  <a:lnTo>
                    <a:pt x="493901" y="27939"/>
                  </a:lnTo>
                  <a:lnTo>
                    <a:pt x="493532" y="22859"/>
                  </a:lnTo>
                  <a:lnTo>
                    <a:pt x="493440" y="21589"/>
                  </a:lnTo>
                  <a:lnTo>
                    <a:pt x="493347" y="20319"/>
                  </a:lnTo>
                  <a:lnTo>
                    <a:pt x="493255" y="19049"/>
                  </a:lnTo>
                  <a:close/>
                </a:path>
                <a:path w="528954" h="284480">
                  <a:moveTo>
                    <a:pt x="523481" y="27939"/>
                  </a:moveTo>
                  <a:lnTo>
                    <a:pt x="515848" y="27939"/>
                  </a:lnTo>
                  <a:lnTo>
                    <a:pt x="514388" y="29209"/>
                  </a:lnTo>
                  <a:lnTo>
                    <a:pt x="520757" y="29209"/>
                  </a:lnTo>
                  <a:lnTo>
                    <a:pt x="523481" y="27939"/>
                  </a:lnTo>
                  <a:close/>
                </a:path>
                <a:path w="528954" h="284480">
                  <a:moveTo>
                    <a:pt x="433919" y="19049"/>
                  </a:moveTo>
                  <a:lnTo>
                    <a:pt x="409760" y="19049"/>
                  </a:lnTo>
                  <a:lnTo>
                    <a:pt x="418210" y="21589"/>
                  </a:lnTo>
                  <a:lnTo>
                    <a:pt x="421881" y="27939"/>
                  </a:lnTo>
                  <a:lnTo>
                    <a:pt x="423164" y="27939"/>
                  </a:lnTo>
                  <a:lnTo>
                    <a:pt x="425014" y="21589"/>
                  </a:lnTo>
                  <a:lnTo>
                    <a:pt x="433919" y="19049"/>
                  </a:lnTo>
                  <a:close/>
                </a:path>
                <a:path w="528954" h="284480">
                  <a:moveTo>
                    <a:pt x="452461" y="19049"/>
                  </a:moveTo>
                  <a:lnTo>
                    <a:pt x="433919" y="19049"/>
                  </a:lnTo>
                  <a:lnTo>
                    <a:pt x="442593" y="20319"/>
                  </a:lnTo>
                  <a:lnTo>
                    <a:pt x="443750" y="27939"/>
                  </a:lnTo>
                  <a:lnTo>
                    <a:pt x="445033" y="27939"/>
                  </a:lnTo>
                  <a:lnTo>
                    <a:pt x="448032" y="20319"/>
                  </a:lnTo>
                  <a:lnTo>
                    <a:pt x="452461" y="19049"/>
                  </a:lnTo>
                  <a:close/>
                </a:path>
                <a:path w="528954" h="284480">
                  <a:moveTo>
                    <a:pt x="512978" y="8889"/>
                  </a:moveTo>
                  <a:lnTo>
                    <a:pt x="513173" y="13969"/>
                  </a:lnTo>
                  <a:lnTo>
                    <a:pt x="513270" y="16509"/>
                  </a:lnTo>
                  <a:lnTo>
                    <a:pt x="505841" y="17779"/>
                  </a:lnTo>
                  <a:lnTo>
                    <a:pt x="456890" y="17779"/>
                  </a:lnTo>
                  <a:lnTo>
                    <a:pt x="465284" y="20319"/>
                  </a:lnTo>
                  <a:lnTo>
                    <a:pt x="466890" y="27939"/>
                  </a:lnTo>
                  <a:lnTo>
                    <a:pt x="468172" y="27939"/>
                  </a:lnTo>
                  <a:lnTo>
                    <a:pt x="468542" y="22859"/>
                  </a:lnTo>
                  <a:lnTo>
                    <a:pt x="468635" y="21589"/>
                  </a:lnTo>
                  <a:lnTo>
                    <a:pt x="468727" y="20319"/>
                  </a:lnTo>
                  <a:lnTo>
                    <a:pt x="468820" y="19049"/>
                  </a:lnTo>
                  <a:lnTo>
                    <a:pt x="506730" y="19049"/>
                  </a:lnTo>
                  <a:lnTo>
                    <a:pt x="514165" y="17779"/>
                  </a:lnTo>
                  <a:lnTo>
                    <a:pt x="517042" y="13969"/>
                  </a:lnTo>
                  <a:lnTo>
                    <a:pt x="512978" y="8889"/>
                  </a:lnTo>
                  <a:close/>
                </a:path>
                <a:path w="528954" h="284480">
                  <a:moveTo>
                    <a:pt x="495240" y="6349"/>
                  </a:moveTo>
                  <a:lnTo>
                    <a:pt x="34899" y="6349"/>
                  </a:lnTo>
                  <a:lnTo>
                    <a:pt x="35977" y="8643"/>
                  </a:lnTo>
                  <a:lnTo>
                    <a:pt x="36069" y="9575"/>
                  </a:lnTo>
                  <a:lnTo>
                    <a:pt x="35915" y="13969"/>
                  </a:lnTo>
                  <a:lnTo>
                    <a:pt x="35870" y="15239"/>
                  </a:lnTo>
                  <a:lnTo>
                    <a:pt x="28951" y="17779"/>
                  </a:lnTo>
                  <a:lnTo>
                    <a:pt x="505841" y="17779"/>
                  </a:lnTo>
                  <a:lnTo>
                    <a:pt x="502367" y="16509"/>
                  </a:lnTo>
                  <a:lnTo>
                    <a:pt x="493255" y="16509"/>
                  </a:lnTo>
                  <a:lnTo>
                    <a:pt x="492904" y="9575"/>
                  </a:lnTo>
                  <a:lnTo>
                    <a:pt x="492805" y="7619"/>
                  </a:lnTo>
                  <a:lnTo>
                    <a:pt x="495240" y="6349"/>
                  </a:lnTo>
                  <a:close/>
                </a:path>
                <a:path w="528954" h="284480">
                  <a:moveTo>
                    <a:pt x="498894" y="15239"/>
                  </a:moveTo>
                  <a:lnTo>
                    <a:pt x="493255" y="16509"/>
                  </a:lnTo>
                  <a:lnTo>
                    <a:pt x="502367" y="16509"/>
                  </a:lnTo>
                  <a:lnTo>
                    <a:pt x="498894" y="15239"/>
                  </a:lnTo>
                  <a:close/>
                </a:path>
                <a:path w="528954" h="284480">
                  <a:moveTo>
                    <a:pt x="14127" y="9575"/>
                  </a:moveTo>
                  <a:lnTo>
                    <a:pt x="13709" y="13969"/>
                  </a:lnTo>
                  <a:lnTo>
                    <a:pt x="13589" y="15239"/>
                  </a:lnTo>
                  <a:lnTo>
                    <a:pt x="17526" y="15239"/>
                  </a:lnTo>
                  <a:lnTo>
                    <a:pt x="14127" y="9575"/>
                  </a:lnTo>
                  <a:close/>
                </a:path>
                <a:path w="528954" h="284480">
                  <a:moveTo>
                    <a:pt x="14215" y="8643"/>
                  </a:moveTo>
                  <a:lnTo>
                    <a:pt x="13716" y="8889"/>
                  </a:lnTo>
                  <a:lnTo>
                    <a:pt x="14127" y="9575"/>
                  </a:lnTo>
                  <a:lnTo>
                    <a:pt x="14215" y="8643"/>
                  </a:lnTo>
                  <a:close/>
                </a:path>
                <a:path w="528954" h="284480">
                  <a:moveTo>
                    <a:pt x="12778" y="5079"/>
                  </a:moveTo>
                  <a:lnTo>
                    <a:pt x="76" y="5079"/>
                  </a:lnTo>
                  <a:lnTo>
                    <a:pt x="76" y="7619"/>
                  </a:lnTo>
                  <a:lnTo>
                    <a:pt x="9753" y="8889"/>
                  </a:lnTo>
                  <a:lnTo>
                    <a:pt x="12778" y="5079"/>
                  </a:lnTo>
                  <a:close/>
                </a:path>
                <a:path w="528954" h="284480">
                  <a:moveTo>
                    <a:pt x="497674" y="5079"/>
                  </a:moveTo>
                  <a:lnTo>
                    <a:pt x="14554" y="5079"/>
                  </a:lnTo>
                  <a:lnTo>
                    <a:pt x="14433" y="6349"/>
                  </a:lnTo>
                  <a:lnTo>
                    <a:pt x="14312" y="7619"/>
                  </a:lnTo>
                  <a:lnTo>
                    <a:pt x="14215" y="8643"/>
                  </a:lnTo>
                  <a:lnTo>
                    <a:pt x="18859" y="6349"/>
                  </a:lnTo>
                  <a:lnTo>
                    <a:pt x="495240" y="6349"/>
                  </a:lnTo>
                  <a:lnTo>
                    <a:pt x="497674" y="5079"/>
                  </a:lnTo>
                  <a:close/>
                </a:path>
                <a:path w="528954" h="284480">
                  <a:moveTo>
                    <a:pt x="513829" y="0"/>
                  </a:moveTo>
                  <a:lnTo>
                    <a:pt x="509886" y="3809"/>
                  </a:lnTo>
                  <a:lnTo>
                    <a:pt x="496748" y="3809"/>
                  </a:lnTo>
                  <a:lnTo>
                    <a:pt x="490677" y="5079"/>
                  </a:lnTo>
                  <a:lnTo>
                    <a:pt x="497674" y="5079"/>
                  </a:lnTo>
                  <a:lnTo>
                    <a:pt x="505478" y="6349"/>
                  </a:lnTo>
                  <a:lnTo>
                    <a:pt x="513829" y="6349"/>
                  </a:lnTo>
                  <a:lnTo>
                    <a:pt x="513829" y="0"/>
                  </a:lnTo>
                  <a:close/>
                </a:path>
                <a:path w="528954" h="284480">
                  <a:moveTo>
                    <a:pt x="14795" y="2539"/>
                  </a:moveTo>
                  <a:lnTo>
                    <a:pt x="12778" y="5079"/>
                  </a:lnTo>
                  <a:lnTo>
                    <a:pt x="14554" y="5079"/>
                  </a:lnTo>
                  <a:lnTo>
                    <a:pt x="14674" y="3809"/>
                  </a:lnTo>
                  <a:lnTo>
                    <a:pt x="14795" y="2539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4011333" y="1023505"/>
              <a:ext cx="527685" cy="269875"/>
            </a:xfrm>
            <a:custGeom>
              <a:avLst/>
              <a:gdLst/>
              <a:ahLst/>
              <a:cxnLst/>
              <a:rect l="l" t="t" r="r" b="b"/>
              <a:pathLst>
                <a:path w="527685" h="269875">
                  <a:moveTo>
                    <a:pt x="36195" y="123875"/>
                  </a:moveTo>
                  <a:lnTo>
                    <a:pt x="28397" y="121780"/>
                  </a:lnTo>
                  <a:lnTo>
                    <a:pt x="21450" y="121386"/>
                  </a:lnTo>
                  <a:lnTo>
                    <a:pt x="16243" y="124002"/>
                  </a:lnTo>
                  <a:lnTo>
                    <a:pt x="13690" y="130937"/>
                  </a:lnTo>
                  <a:lnTo>
                    <a:pt x="13754" y="118567"/>
                  </a:lnTo>
                  <a:lnTo>
                    <a:pt x="10490" y="122301"/>
                  </a:lnTo>
                  <a:lnTo>
                    <a:pt x="177" y="121945"/>
                  </a:lnTo>
                  <a:lnTo>
                    <a:pt x="0" y="125768"/>
                  </a:lnTo>
                  <a:lnTo>
                    <a:pt x="431" y="129705"/>
                  </a:lnTo>
                  <a:lnTo>
                    <a:pt x="177" y="133515"/>
                  </a:lnTo>
                  <a:lnTo>
                    <a:pt x="9969" y="133388"/>
                  </a:lnTo>
                  <a:lnTo>
                    <a:pt x="23698" y="133959"/>
                  </a:lnTo>
                  <a:lnTo>
                    <a:pt x="34671" y="131902"/>
                  </a:lnTo>
                  <a:lnTo>
                    <a:pt x="36195" y="123875"/>
                  </a:lnTo>
                  <a:close/>
                </a:path>
                <a:path w="527685" h="269875">
                  <a:moveTo>
                    <a:pt x="58699" y="94945"/>
                  </a:moveTo>
                  <a:lnTo>
                    <a:pt x="38760" y="94945"/>
                  </a:lnTo>
                  <a:lnTo>
                    <a:pt x="38608" y="95872"/>
                  </a:lnTo>
                  <a:lnTo>
                    <a:pt x="38633" y="96367"/>
                  </a:lnTo>
                  <a:lnTo>
                    <a:pt x="37477" y="96227"/>
                  </a:lnTo>
                  <a:lnTo>
                    <a:pt x="38976" y="98653"/>
                  </a:lnTo>
                  <a:lnTo>
                    <a:pt x="36525" y="105549"/>
                  </a:lnTo>
                  <a:lnTo>
                    <a:pt x="39941" y="107619"/>
                  </a:lnTo>
                  <a:lnTo>
                    <a:pt x="55041" y="105702"/>
                  </a:lnTo>
                  <a:lnTo>
                    <a:pt x="58699" y="106514"/>
                  </a:lnTo>
                  <a:lnTo>
                    <a:pt x="58699" y="94945"/>
                  </a:lnTo>
                  <a:close/>
                </a:path>
                <a:path w="527685" h="269875">
                  <a:moveTo>
                    <a:pt x="59321" y="147027"/>
                  </a:moveTo>
                  <a:lnTo>
                    <a:pt x="58686" y="136093"/>
                  </a:lnTo>
                  <a:lnTo>
                    <a:pt x="55359" y="136779"/>
                  </a:lnTo>
                  <a:lnTo>
                    <a:pt x="39420" y="135166"/>
                  </a:lnTo>
                  <a:lnTo>
                    <a:pt x="38100" y="136093"/>
                  </a:lnTo>
                  <a:lnTo>
                    <a:pt x="36982" y="136893"/>
                  </a:lnTo>
                  <a:lnTo>
                    <a:pt x="36563" y="146418"/>
                  </a:lnTo>
                  <a:lnTo>
                    <a:pt x="40551" y="148183"/>
                  </a:lnTo>
                  <a:lnTo>
                    <a:pt x="58750" y="147840"/>
                  </a:lnTo>
                  <a:lnTo>
                    <a:pt x="59321" y="147027"/>
                  </a:lnTo>
                  <a:close/>
                </a:path>
                <a:path w="527685" h="269875">
                  <a:moveTo>
                    <a:pt x="59334" y="269189"/>
                  </a:moveTo>
                  <a:lnTo>
                    <a:pt x="58699" y="258254"/>
                  </a:lnTo>
                  <a:lnTo>
                    <a:pt x="55524" y="258914"/>
                  </a:lnTo>
                  <a:lnTo>
                    <a:pt x="40665" y="257365"/>
                  </a:lnTo>
                  <a:lnTo>
                    <a:pt x="39408" y="258254"/>
                  </a:lnTo>
                  <a:lnTo>
                    <a:pt x="38925" y="258584"/>
                  </a:lnTo>
                  <a:lnTo>
                    <a:pt x="36817" y="269011"/>
                  </a:lnTo>
                  <a:lnTo>
                    <a:pt x="38112" y="269824"/>
                  </a:lnTo>
                  <a:lnTo>
                    <a:pt x="59334" y="269189"/>
                  </a:lnTo>
                  <a:close/>
                </a:path>
                <a:path w="527685" h="269875">
                  <a:moveTo>
                    <a:pt x="59334" y="242176"/>
                  </a:moveTo>
                  <a:lnTo>
                    <a:pt x="58699" y="231241"/>
                  </a:lnTo>
                  <a:lnTo>
                    <a:pt x="55524" y="231902"/>
                  </a:lnTo>
                  <a:lnTo>
                    <a:pt x="40665" y="230352"/>
                  </a:lnTo>
                  <a:lnTo>
                    <a:pt x="39408" y="231241"/>
                  </a:lnTo>
                  <a:lnTo>
                    <a:pt x="38925" y="231584"/>
                  </a:lnTo>
                  <a:lnTo>
                    <a:pt x="37299" y="242366"/>
                  </a:lnTo>
                  <a:lnTo>
                    <a:pt x="39039" y="243332"/>
                  </a:lnTo>
                  <a:lnTo>
                    <a:pt x="58724" y="243039"/>
                  </a:lnTo>
                  <a:lnTo>
                    <a:pt x="59334" y="242176"/>
                  </a:lnTo>
                  <a:close/>
                </a:path>
                <a:path w="527685" h="269875">
                  <a:moveTo>
                    <a:pt x="59334" y="217106"/>
                  </a:moveTo>
                  <a:lnTo>
                    <a:pt x="58483" y="217081"/>
                  </a:lnTo>
                  <a:lnTo>
                    <a:pt x="58051" y="217106"/>
                  </a:lnTo>
                  <a:lnTo>
                    <a:pt x="50076" y="216865"/>
                  </a:lnTo>
                  <a:lnTo>
                    <a:pt x="42697" y="217119"/>
                  </a:lnTo>
                  <a:lnTo>
                    <a:pt x="37998" y="220256"/>
                  </a:lnTo>
                  <a:lnTo>
                    <a:pt x="38112" y="228676"/>
                  </a:lnTo>
                  <a:lnTo>
                    <a:pt x="47104" y="228739"/>
                  </a:lnTo>
                  <a:lnTo>
                    <a:pt x="54597" y="229019"/>
                  </a:lnTo>
                  <a:lnTo>
                    <a:pt x="59156" y="226250"/>
                  </a:lnTo>
                  <a:lnTo>
                    <a:pt x="59334" y="217106"/>
                  </a:lnTo>
                  <a:close/>
                </a:path>
                <a:path w="527685" h="269875">
                  <a:moveTo>
                    <a:pt x="59334" y="199745"/>
                  </a:moveTo>
                  <a:lnTo>
                    <a:pt x="58889" y="192646"/>
                  </a:lnTo>
                  <a:lnTo>
                    <a:pt x="52222" y="189611"/>
                  </a:lnTo>
                  <a:lnTo>
                    <a:pt x="44119" y="189230"/>
                  </a:lnTo>
                  <a:lnTo>
                    <a:pt x="39408" y="190093"/>
                  </a:lnTo>
                  <a:lnTo>
                    <a:pt x="38938" y="190423"/>
                  </a:lnTo>
                  <a:lnTo>
                    <a:pt x="36753" y="200660"/>
                  </a:lnTo>
                  <a:lnTo>
                    <a:pt x="39408" y="201663"/>
                  </a:lnTo>
                  <a:lnTo>
                    <a:pt x="43192" y="200901"/>
                  </a:lnTo>
                  <a:lnTo>
                    <a:pt x="57670" y="203504"/>
                  </a:lnTo>
                  <a:lnTo>
                    <a:pt x="59334" y="199745"/>
                  </a:lnTo>
                  <a:close/>
                </a:path>
                <a:path w="527685" h="269875">
                  <a:moveTo>
                    <a:pt x="59334" y="188163"/>
                  </a:moveTo>
                  <a:lnTo>
                    <a:pt x="58699" y="175945"/>
                  </a:lnTo>
                  <a:lnTo>
                    <a:pt x="54356" y="178282"/>
                  </a:lnTo>
                  <a:lnTo>
                    <a:pt x="42367" y="174180"/>
                  </a:lnTo>
                  <a:lnTo>
                    <a:pt x="39408" y="175945"/>
                  </a:lnTo>
                  <a:lnTo>
                    <a:pt x="38900" y="176250"/>
                  </a:lnTo>
                  <a:lnTo>
                    <a:pt x="36449" y="185953"/>
                  </a:lnTo>
                  <a:lnTo>
                    <a:pt x="38112" y="187528"/>
                  </a:lnTo>
                  <a:lnTo>
                    <a:pt x="59334" y="188163"/>
                  </a:lnTo>
                  <a:close/>
                </a:path>
                <a:path w="527685" h="269875">
                  <a:moveTo>
                    <a:pt x="59334" y="82715"/>
                  </a:moveTo>
                  <a:lnTo>
                    <a:pt x="39408" y="80784"/>
                  </a:lnTo>
                  <a:lnTo>
                    <a:pt x="37731" y="81889"/>
                  </a:lnTo>
                  <a:lnTo>
                    <a:pt x="38785" y="90055"/>
                  </a:lnTo>
                  <a:lnTo>
                    <a:pt x="38760" y="93649"/>
                  </a:lnTo>
                  <a:lnTo>
                    <a:pt x="58699" y="93649"/>
                  </a:lnTo>
                  <a:lnTo>
                    <a:pt x="59334" y="82715"/>
                  </a:lnTo>
                  <a:close/>
                </a:path>
                <a:path w="527685" h="269875">
                  <a:moveTo>
                    <a:pt x="59944" y="116700"/>
                  </a:moveTo>
                  <a:lnTo>
                    <a:pt x="58699" y="109080"/>
                  </a:lnTo>
                  <a:lnTo>
                    <a:pt x="54533" y="110578"/>
                  </a:lnTo>
                  <a:lnTo>
                    <a:pt x="42202" y="107581"/>
                  </a:lnTo>
                  <a:lnTo>
                    <a:pt x="39408" y="109080"/>
                  </a:lnTo>
                  <a:lnTo>
                    <a:pt x="38430" y="109601"/>
                  </a:lnTo>
                  <a:lnTo>
                    <a:pt x="35712" y="119011"/>
                  </a:lnTo>
                  <a:lnTo>
                    <a:pt x="39408" y="120650"/>
                  </a:lnTo>
                  <a:lnTo>
                    <a:pt x="46291" y="121869"/>
                  </a:lnTo>
                  <a:lnTo>
                    <a:pt x="54483" y="120764"/>
                  </a:lnTo>
                  <a:lnTo>
                    <a:pt x="59944" y="116700"/>
                  </a:lnTo>
                  <a:close/>
                </a:path>
                <a:path w="527685" h="269875">
                  <a:moveTo>
                    <a:pt x="81826" y="177241"/>
                  </a:moveTo>
                  <a:lnTo>
                    <a:pt x="61252" y="177241"/>
                  </a:lnTo>
                  <a:lnTo>
                    <a:pt x="61252" y="188810"/>
                  </a:lnTo>
                  <a:lnTo>
                    <a:pt x="69710" y="188937"/>
                  </a:lnTo>
                  <a:lnTo>
                    <a:pt x="76568" y="188950"/>
                  </a:lnTo>
                  <a:lnTo>
                    <a:pt x="80924" y="186004"/>
                  </a:lnTo>
                  <a:lnTo>
                    <a:pt x="81826" y="177241"/>
                  </a:lnTo>
                  <a:close/>
                </a:path>
                <a:path w="527685" h="269875">
                  <a:moveTo>
                    <a:pt x="82473" y="120015"/>
                  </a:moveTo>
                  <a:lnTo>
                    <a:pt x="81407" y="111353"/>
                  </a:lnTo>
                  <a:lnTo>
                    <a:pt x="76949" y="108737"/>
                  </a:lnTo>
                  <a:lnTo>
                    <a:pt x="69951" y="109029"/>
                  </a:lnTo>
                  <a:lnTo>
                    <a:pt x="61252" y="109080"/>
                  </a:lnTo>
                  <a:lnTo>
                    <a:pt x="61252" y="120650"/>
                  </a:lnTo>
                  <a:lnTo>
                    <a:pt x="82473" y="120015"/>
                  </a:lnTo>
                  <a:close/>
                </a:path>
                <a:path w="527685" h="269875">
                  <a:moveTo>
                    <a:pt x="82473" y="91719"/>
                  </a:moveTo>
                  <a:lnTo>
                    <a:pt x="82054" y="84683"/>
                  </a:lnTo>
                  <a:lnTo>
                    <a:pt x="75450" y="81457"/>
                  </a:lnTo>
                  <a:lnTo>
                    <a:pt x="67056" y="80962"/>
                  </a:lnTo>
                  <a:lnTo>
                    <a:pt x="61252" y="82080"/>
                  </a:lnTo>
                  <a:lnTo>
                    <a:pt x="60731" y="82346"/>
                  </a:lnTo>
                  <a:lnTo>
                    <a:pt x="60210" y="92557"/>
                  </a:lnTo>
                  <a:lnTo>
                    <a:pt x="64020" y="94348"/>
                  </a:lnTo>
                  <a:lnTo>
                    <a:pt x="81343" y="94272"/>
                  </a:lnTo>
                  <a:lnTo>
                    <a:pt x="82473" y="91719"/>
                  </a:lnTo>
                  <a:close/>
                </a:path>
                <a:path w="527685" h="269875">
                  <a:moveTo>
                    <a:pt x="82486" y="136093"/>
                  </a:moveTo>
                  <a:lnTo>
                    <a:pt x="81203" y="136093"/>
                  </a:lnTo>
                  <a:lnTo>
                    <a:pt x="78028" y="136194"/>
                  </a:lnTo>
                  <a:lnTo>
                    <a:pt x="62077" y="135521"/>
                  </a:lnTo>
                  <a:lnTo>
                    <a:pt x="60134" y="136893"/>
                  </a:lnTo>
                  <a:lnTo>
                    <a:pt x="59715" y="146418"/>
                  </a:lnTo>
                  <a:lnTo>
                    <a:pt x="62547" y="147675"/>
                  </a:lnTo>
                  <a:lnTo>
                    <a:pt x="69735" y="149136"/>
                  </a:lnTo>
                  <a:lnTo>
                    <a:pt x="77038" y="147802"/>
                  </a:lnTo>
                  <a:lnTo>
                    <a:pt x="82067" y="143510"/>
                  </a:lnTo>
                  <a:lnTo>
                    <a:pt x="82486" y="136093"/>
                  </a:lnTo>
                  <a:close/>
                </a:path>
                <a:path w="527685" h="269875">
                  <a:moveTo>
                    <a:pt x="82486" y="133515"/>
                  </a:moveTo>
                  <a:lnTo>
                    <a:pt x="82308" y="124371"/>
                  </a:lnTo>
                  <a:lnTo>
                    <a:pt x="77749" y="121602"/>
                  </a:lnTo>
                  <a:lnTo>
                    <a:pt x="70256" y="121894"/>
                  </a:lnTo>
                  <a:lnTo>
                    <a:pt x="61264" y="121945"/>
                  </a:lnTo>
                  <a:lnTo>
                    <a:pt x="61264" y="133515"/>
                  </a:lnTo>
                  <a:lnTo>
                    <a:pt x="67894" y="133667"/>
                  </a:lnTo>
                  <a:lnTo>
                    <a:pt x="74587" y="133299"/>
                  </a:lnTo>
                  <a:lnTo>
                    <a:pt x="81203" y="133515"/>
                  </a:lnTo>
                  <a:lnTo>
                    <a:pt x="82486" y="133515"/>
                  </a:lnTo>
                  <a:close/>
                </a:path>
                <a:path w="527685" h="269875">
                  <a:moveTo>
                    <a:pt x="82486" y="51854"/>
                  </a:moveTo>
                  <a:lnTo>
                    <a:pt x="81838" y="40932"/>
                  </a:lnTo>
                  <a:lnTo>
                    <a:pt x="60617" y="40932"/>
                  </a:lnTo>
                  <a:lnTo>
                    <a:pt x="60718" y="41338"/>
                  </a:lnTo>
                  <a:lnTo>
                    <a:pt x="60540" y="41808"/>
                  </a:lnTo>
                  <a:lnTo>
                    <a:pt x="60617" y="42214"/>
                  </a:lnTo>
                  <a:lnTo>
                    <a:pt x="61341" y="45580"/>
                  </a:lnTo>
                  <a:lnTo>
                    <a:pt x="59639" y="51142"/>
                  </a:lnTo>
                  <a:lnTo>
                    <a:pt x="63627" y="52997"/>
                  </a:lnTo>
                  <a:lnTo>
                    <a:pt x="81902" y="52666"/>
                  </a:lnTo>
                  <a:lnTo>
                    <a:pt x="82486" y="51854"/>
                  </a:lnTo>
                  <a:close/>
                </a:path>
                <a:path w="527685" h="269875">
                  <a:moveTo>
                    <a:pt x="82486" y="39001"/>
                  </a:moveTo>
                  <a:lnTo>
                    <a:pt x="81838" y="28067"/>
                  </a:lnTo>
                  <a:lnTo>
                    <a:pt x="62547" y="28067"/>
                  </a:lnTo>
                  <a:lnTo>
                    <a:pt x="62547" y="39636"/>
                  </a:lnTo>
                  <a:lnTo>
                    <a:pt x="82486" y="39001"/>
                  </a:lnTo>
                  <a:close/>
                </a:path>
                <a:path w="527685" h="269875">
                  <a:moveTo>
                    <a:pt x="82524" y="247840"/>
                  </a:moveTo>
                  <a:lnTo>
                    <a:pt x="76758" y="244055"/>
                  </a:lnTo>
                  <a:lnTo>
                    <a:pt x="75057" y="243840"/>
                  </a:lnTo>
                  <a:lnTo>
                    <a:pt x="80556" y="242824"/>
                  </a:lnTo>
                  <a:lnTo>
                    <a:pt x="81749" y="241985"/>
                  </a:lnTo>
                  <a:lnTo>
                    <a:pt x="80848" y="233730"/>
                  </a:lnTo>
                  <a:lnTo>
                    <a:pt x="82486" y="231241"/>
                  </a:lnTo>
                  <a:lnTo>
                    <a:pt x="81203" y="231241"/>
                  </a:lnTo>
                  <a:lnTo>
                    <a:pt x="78105" y="231343"/>
                  </a:lnTo>
                  <a:lnTo>
                    <a:pt x="61544" y="230593"/>
                  </a:lnTo>
                  <a:lnTo>
                    <a:pt x="60617" y="231889"/>
                  </a:lnTo>
                  <a:lnTo>
                    <a:pt x="60223" y="238950"/>
                  </a:lnTo>
                  <a:lnTo>
                    <a:pt x="66560" y="242760"/>
                  </a:lnTo>
                  <a:lnTo>
                    <a:pt x="68732" y="243052"/>
                  </a:lnTo>
                  <a:lnTo>
                    <a:pt x="62547" y="244106"/>
                  </a:lnTo>
                  <a:lnTo>
                    <a:pt x="59715" y="245364"/>
                  </a:lnTo>
                  <a:lnTo>
                    <a:pt x="60134" y="254889"/>
                  </a:lnTo>
                  <a:lnTo>
                    <a:pt x="62128" y="256298"/>
                  </a:lnTo>
                  <a:lnTo>
                    <a:pt x="81864" y="255905"/>
                  </a:lnTo>
                  <a:lnTo>
                    <a:pt x="82486" y="255041"/>
                  </a:lnTo>
                  <a:lnTo>
                    <a:pt x="82524" y="247840"/>
                  </a:lnTo>
                  <a:close/>
                </a:path>
                <a:path w="527685" h="269875">
                  <a:moveTo>
                    <a:pt x="82638" y="77114"/>
                  </a:moveTo>
                  <a:lnTo>
                    <a:pt x="80962" y="68211"/>
                  </a:lnTo>
                  <a:lnTo>
                    <a:pt x="79743" y="67360"/>
                  </a:lnTo>
                  <a:lnTo>
                    <a:pt x="63792" y="68033"/>
                  </a:lnTo>
                  <a:lnTo>
                    <a:pt x="60617" y="67932"/>
                  </a:lnTo>
                  <a:lnTo>
                    <a:pt x="60363" y="69761"/>
                  </a:lnTo>
                  <a:lnTo>
                    <a:pt x="60286" y="78803"/>
                  </a:lnTo>
                  <a:lnTo>
                    <a:pt x="61264" y="79502"/>
                  </a:lnTo>
                  <a:lnTo>
                    <a:pt x="64706" y="78752"/>
                  </a:lnTo>
                  <a:lnTo>
                    <a:pt x="81203" y="81318"/>
                  </a:lnTo>
                  <a:lnTo>
                    <a:pt x="82638" y="77114"/>
                  </a:lnTo>
                  <a:close/>
                </a:path>
                <a:path w="527685" h="269875">
                  <a:moveTo>
                    <a:pt x="82702" y="217944"/>
                  </a:moveTo>
                  <a:lnTo>
                    <a:pt x="78435" y="216255"/>
                  </a:lnTo>
                  <a:lnTo>
                    <a:pt x="64604" y="217220"/>
                  </a:lnTo>
                  <a:lnTo>
                    <a:pt x="60617" y="217106"/>
                  </a:lnTo>
                  <a:lnTo>
                    <a:pt x="60744" y="226187"/>
                  </a:lnTo>
                  <a:lnTo>
                    <a:pt x="65074" y="228993"/>
                  </a:lnTo>
                  <a:lnTo>
                    <a:pt x="72326" y="228752"/>
                  </a:lnTo>
                  <a:lnTo>
                    <a:pt x="81203" y="228676"/>
                  </a:lnTo>
                  <a:lnTo>
                    <a:pt x="81064" y="226009"/>
                  </a:lnTo>
                  <a:lnTo>
                    <a:pt x="82702" y="217944"/>
                  </a:lnTo>
                  <a:close/>
                </a:path>
                <a:path w="527685" h="269875">
                  <a:moveTo>
                    <a:pt x="83731" y="168744"/>
                  </a:moveTo>
                  <a:lnTo>
                    <a:pt x="78130" y="163525"/>
                  </a:lnTo>
                  <a:lnTo>
                    <a:pt x="61252" y="163093"/>
                  </a:lnTo>
                  <a:lnTo>
                    <a:pt x="61252" y="174663"/>
                  </a:lnTo>
                  <a:lnTo>
                    <a:pt x="78079" y="174015"/>
                  </a:lnTo>
                  <a:lnTo>
                    <a:pt x="83731" y="168744"/>
                  </a:lnTo>
                  <a:close/>
                </a:path>
                <a:path w="527685" h="269875">
                  <a:moveTo>
                    <a:pt x="83820" y="191414"/>
                  </a:moveTo>
                  <a:lnTo>
                    <a:pt x="80556" y="190093"/>
                  </a:lnTo>
                  <a:lnTo>
                    <a:pt x="64414" y="190627"/>
                  </a:lnTo>
                  <a:lnTo>
                    <a:pt x="59410" y="195910"/>
                  </a:lnTo>
                  <a:lnTo>
                    <a:pt x="65151" y="201180"/>
                  </a:lnTo>
                  <a:lnTo>
                    <a:pt x="81203" y="201663"/>
                  </a:lnTo>
                  <a:lnTo>
                    <a:pt x="80962" y="198462"/>
                  </a:lnTo>
                  <a:lnTo>
                    <a:pt x="83820" y="191414"/>
                  </a:lnTo>
                  <a:close/>
                </a:path>
                <a:path w="527685" h="269875">
                  <a:moveTo>
                    <a:pt x="127317" y="130594"/>
                  </a:moveTo>
                  <a:lnTo>
                    <a:pt x="126847" y="121945"/>
                  </a:lnTo>
                  <a:lnTo>
                    <a:pt x="114198" y="122428"/>
                  </a:lnTo>
                  <a:lnTo>
                    <a:pt x="98653" y="121323"/>
                  </a:lnTo>
                  <a:lnTo>
                    <a:pt x="86423" y="123418"/>
                  </a:lnTo>
                  <a:lnTo>
                    <a:pt x="83769" y="133515"/>
                  </a:lnTo>
                  <a:lnTo>
                    <a:pt x="91338" y="133756"/>
                  </a:lnTo>
                  <a:lnTo>
                    <a:pt x="99352" y="133858"/>
                  </a:lnTo>
                  <a:lnTo>
                    <a:pt x="106921" y="133515"/>
                  </a:lnTo>
                  <a:lnTo>
                    <a:pt x="115239" y="133807"/>
                  </a:lnTo>
                  <a:lnTo>
                    <a:pt x="122745" y="133680"/>
                  </a:lnTo>
                  <a:lnTo>
                    <a:pt x="127317" y="130594"/>
                  </a:lnTo>
                  <a:close/>
                </a:path>
                <a:path w="527685" h="269875">
                  <a:moveTo>
                    <a:pt x="127495" y="174015"/>
                  </a:moveTo>
                  <a:lnTo>
                    <a:pt x="126847" y="163093"/>
                  </a:lnTo>
                  <a:lnTo>
                    <a:pt x="107556" y="163093"/>
                  </a:lnTo>
                  <a:lnTo>
                    <a:pt x="107556" y="174663"/>
                  </a:lnTo>
                  <a:lnTo>
                    <a:pt x="127495" y="174015"/>
                  </a:lnTo>
                  <a:close/>
                </a:path>
                <a:path w="527685" h="269875">
                  <a:moveTo>
                    <a:pt x="128295" y="179184"/>
                  </a:moveTo>
                  <a:lnTo>
                    <a:pt x="120700" y="175933"/>
                  </a:lnTo>
                  <a:lnTo>
                    <a:pt x="109918" y="175425"/>
                  </a:lnTo>
                  <a:lnTo>
                    <a:pt x="101130" y="175945"/>
                  </a:lnTo>
                  <a:lnTo>
                    <a:pt x="95681" y="176377"/>
                  </a:lnTo>
                  <a:lnTo>
                    <a:pt x="90081" y="178282"/>
                  </a:lnTo>
                  <a:lnTo>
                    <a:pt x="84416" y="177241"/>
                  </a:lnTo>
                  <a:lnTo>
                    <a:pt x="84416" y="188810"/>
                  </a:lnTo>
                  <a:lnTo>
                    <a:pt x="92011" y="188531"/>
                  </a:lnTo>
                  <a:lnTo>
                    <a:pt x="99021" y="188150"/>
                  </a:lnTo>
                  <a:lnTo>
                    <a:pt x="103873" y="185534"/>
                  </a:lnTo>
                  <a:lnTo>
                    <a:pt x="104990" y="178523"/>
                  </a:lnTo>
                  <a:lnTo>
                    <a:pt x="108699" y="180467"/>
                  </a:lnTo>
                  <a:lnTo>
                    <a:pt x="105664" y="187477"/>
                  </a:lnTo>
                  <a:lnTo>
                    <a:pt x="108445" y="189420"/>
                  </a:lnTo>
                  <a:lnTo>
                    <a:pt x="126568" y="188315"/>
                  </a:lnTo>
                  <a:lnTo>
                    <a:pt x="127495" y="186880"/>
                  </a:lnTo>
                  <a:lnTo>
                    <a:pt x="128295" y="179184"/>
                  </a:lnTo>
                  <a:close/>
                </a:path>
                <a:path w="527685" h="269875">
                  <a:moveTo>
                    <a:pt x="149352" y="93014"/>
                  </a:moveTo>
                  <a:lnTo>
                    <a:pt x="148717" y="80797"/>
                  </a:lnTo>
                  <a:lnTo>
                    <a:pt x="128778" y="82080"/>
                  </a:lnTo>
                  <a:lnTo>
                    <a:pt x="129806" y="91274"/>
                  </a:lnTo>
                  <a:lnTo>
                    <a:pt x="132816" y="94208"/>
                  </a:lnTo>
                  <a:lnTo>
                    <a:pt x="138963" y="93814"/>
                  </a:lnTo>
                  <a:lnTo>
                    <a:pt x="149352" y="93014"/>
                  </a:lnTo>
                  <a:close/>
                </a:path>
                <a:path w="527685" h="269875">
                  <a:moveTo>
                    <a:pt x="150647" y="39636"/>
                  </a:moveTo>
                  <a:lnTo>
                    <a:pt x="150406" y="32092"/>
                  </a:lnTo>
                  <a:lnTo>
                    <a:pt x="145021" y="27952"/>
                  </a:lnTo>
                  <a:lnTo>
                    <a:pt x="140766" y="27292"/>
                  </a:lnTo>
                  <a:lnTo>
                    <a:pt x="145351" y="26568"/>
                  </a:lnTo>
                  <a:lnTo>
                    <a:pt x="150507" y="22504"/>
                  </a:lnTo>
                  <a:lnTo>
                    <a:pt x="148717" y="15201"/>
                  </a:lnTo>
                  <a:lnTo>
                    <a:pt x="145161" y="16014"/>
                  </a:lnTo>
                  <a:lnTo>
                    <a:pt x="132778" y="14097"/>
                  </a:lnTo>
                  <a:lnTo>
                    <a:pt x="130708" y="15201"/>
                  </a:lnTo>
                  <a:lnTo>
                    <a:pt x="129730" y="15722"/>
                  </a:lnTo>
                  <a:lnTo>
                    <a:pt x="127025" y="25146"/>
                  </a:lnTo>
                  <a:lnTo>
                    <a:pt x="130708" y="26771"/>
                  </a:lnTo>
                  <a:lnTo>
                    <a:pt x="134404" y="27368"/>
                  </a:lnTo>
                  <a:lnTo>
                    <a:pt x="130708" y="28067"/>
                  </a:lnTo>
                  <a:lnTo>
                    <a:pt x="127876" y="29324"/>
                  </a:lnTo>
                  <a:lnTo>
                    <a:pt x="128295" y="38836"/>
                  </a:lnTo>
                  <a:lnTo>
                    <a:pt x="130238" y="40208"/>
                  </a:lnTo>
                  <a:lnTo>
                    <a:pt x="146189" y="39535"/>
                  </a:lnTo>
                  <a:lnTo>
                    <a:pt x="149352" y="39636"/>
                  </a:lnTo>
                  <a:lnTo>
                    <a:pt x="150647" y="39636"/>
                  </a:lnTo>
                  <a:close/>
                </a:path>
                <a:path w="527685" h="269875">
                  <a:moveTo>
                    <a:pt x="172504" y="134162"/>
                  </a:moveTo>
                  <a:lnTo>
                    <a:pt x="172478" y="124752"/>
                  </a:lnTo>
                  <a:lnTo>
                    <a:pt x="168541" y="121704"/>
                  </a:lnTo>
                  <a:lnTo>
                    <a:pt x="152565" y="121945"/>
                  </a:lnTo>
                  <a:lnTo>
                    <a:pt x="151815" y="131838"/>
                  </a:lnTo>
                  <a:lnTo>
                    <a:pt x="155905" y="135039"/>
                  </a:lnTo>
                  <a:lnTo>
                    <a:pt x="163296" y="134747"/>
                  </a:lnTo>
                  <a:lnTo>
                    <a:pt x="172504" y="134162"/>
                  </a:lnTo>
                  <a:close/>
                </a:path>
                <a:path w="527685" h="269875">
                  <a:moveTo>
                    <a:pt x="194360" y="147027"/>
                  </a:moveTo>
                  <a:lnTo>
                    <a:pt x="193725" y="136093"/>
                  </a:lnTo>
                  <a:lnTo>
                    <a:pt x="174434" y="136093"/>
                  </a:lnTo>
                  <a:lnTo>
                    <a:pt x="174434" y="147675"/>
                  </a:lnTo>
                  <a:lnTo>
                    <a:pt x="194360" y="147027"/>
                  </a:lnTo>
                  <a:close/>
                </a:path>
                <a:path w="527685" h="269875">
                  <a:moveTo>
                    <a:pt x="194360" y="120015"/>
                  </a:moveTo>
                  <a:lnTo>
                    <a:pt x="193725" y="109080"/>
                  </a:lnTo>
                  <a:lnTo>
                    <a:pt x="174434" y="109080"/>
                  </a:lnTo>
                  <a:lnTo>
                    <a:pt x="174434" y="120650"/>
                  </a:lnTo>
                  <a:lnTo>
                    <a:pt x="194360" y="120015"/>
                  </a:lnTo>
                  <a:close/>
                </a:path>
                <a:path w="527685" h="269875">
                  <a:moveTo>
                    <a:pt x="194360" y="105867"/>
                  </a:moveTo>
                  <a:lnTo>
                    <a:pt x="193725" y="94932"/>
                  </a:lnTo>
                  <a:lnTo>
                    <a:pt x="174434" y="94932"/>
                  </a:lnTo>
                  <a:lnTo>
                    <a:pt x="174434" y="106502"/>
                  </a:lnTo>
                  <a:lnTo>
                    <a:pt x="194360" y="105867"/>
                  </a:lnTo>
                  <a:close/>
                </a:path>
                <a:path w="527685" h="269875">
                  <a:moveTo>
                    <a:pt x="195008" y="177241"/>
                  </a:moveTo>
                  <a:lnTo>
                    <a:pt x="174434" y="177241"/>
                  </a:lnTo>
                  <a:lnTo>
                    <a:pt x="174434" y="188810"/>
                  </a:lnTo>
                  <a:lnTo>
                    <a:pt x="183311" y="188912"/>
                  </a:lnTo>
                  <a:lnTo>
                    <a:pt x="190093" y="189103"/>
                  </a:lnTo>
                  <a:lnTo>
                    <a:pt x="194183" y="186258"/>
                  </a:lnTo>
                  <a:lnTo>
                    <a:pt x="195008" y="177241"/>
                  </a:lnTo>
                  <a:close/>
                </a:path>
                <a:path w="527685" h="269875">
                  <a:moveTo>
                    <a:pt x="195008" y="121945"/>
                  </a:moveTo>
                  <a:lnTo>
                    <a:pt x="174434" y="121945"/>
                  </a:lnTo>
                  <a:lnTo>
                    <a:pt x="174434" y="134810"/>
                  </a:lnTo>
                  <a:lnTo>
                    <a:pt x="183845" y="134988"/>
                  </a:lnTo>
                  <a:lnTo>
                    <a:pt x="190665" y="134899"/>
                  </a:lnTo>
                  <a:lnTo>
                    <a:pt x="194500" y="131559"/>
                  </a:lnTo>
                  <a:lnTo>
                    <a:pt x="195008" y="121945"/>
                  </a:lnTo>
                  <a:close/>
                </a:path>
                <a:path w="527685" h="269875">
                  <a:moveTo>
                    <a:pt x="195173" y="76606"/>
                  </a:moveTo>
                  <a:lnTo>
                    <a:pt x="195008" y="67932"/>
                  </a:lnTo>
                  <a:lnTo>
                    <a:pt x="190792" y="68872"/>
                  </a:lnTo>
                  <a:lnTo>
                    <a:pt x="178638" y="66649"/>
                  </a:lnTo>
                  <a:lnTo>
                    <a:pt x="175717" y="67932"/>
                  </a:lnTo>
                  <a:lnTo>
                    <a:pt x="175069" y="68224"/>
                  </a:lnTo>
                  <a:lnTo>
                    <a:pt x="172427" y="78460"/>
                  </a:lnTo>
                  <a:lnTo>
                    <a:pt x="175717" y="79502"/>
                  </a:lnTo>
                  <a:lnTo>
                    <a:pt x="184162" y="79654"/>
                  </a:lnTo>
                  <a:lnTo>
                    <a:pt x="191109" y="79603"/>
                  </a:lnTo>
                  <a:lnTo>
                    <a:pt x="195173" y="76606"/>
                  </a:lnTo>
                  <a:close/>
                </a:path>
                <a:path w="527685" h="269875">
                  <a:moveTo>
                    <a:pt x="195491" y="190360"/>
                  </a:moveTo>
                  <a:lnTo>
                    <a:pt x="194106" y="189598"/>
                  </a:lnTo>
                  <a:lnTo>
                    <a:pt x="175272" y="189496"/>
                  </a:lnTo>
                  <a:lnTo>
                    <a:pt x="174434" y="190093"/>
                  </a:lnTo>
                  <a:lnTo>
                    <a:pt x="173304" y="190893"/>
                  </a:lnTo>
                  <a:lnTo>
                    <a:pt x="172885" y="200406"/>
                  </a:lnTo>
                  <a:lnTo>
                    <a:pt x="176885" y="202184"/>
                  </a:lnTo>
                  <a:lnTo>
                    <a:pt x="193827" y="201790"/>
                  </a:lnTo>
                  <a:lnTo>
                    <a:pt x="194678" y="200583"/>
                  </a:lnTo>
                  <a:lnTo>
                    <a:pt x="195491" y="190360"/>
                  </a:lnTo>
                  <a:close/>
                </a:path>
                <a:path w="527685" h="269875">
                  <a:moveTo>
                    <a:pt x="195592" y="90449"/>
                  </a:moveTo>
                  <a:lnTo>
                    <a:pt x="195008" y="80784"/>
                  </a:lnTo>
                  <a:lnTo>
                    <a:pt x="189420" y="84620"/>
                  </a:lnTo>
                  <a:lnTo>
                    <a:pt x="181457" y="79641"/>
                  </a:lnTo>
                  <a:lnTo>
                    <a:pt x="176999" y="80784"/>
                  </a:lnTo>
                  <a:lnTo>
                    <a:pt x="176517" y="80911"/>
                  </a:lnTo>
                  <a:lnTo>
                    <a:pt x="174790" y="82588"/>
                  </a:lnTo>
                  <a:lnTo>
                    <a:pt x="173786" y="82715"/>
                  </a:lnTo>
                  <a:lnTo>
                    <a:pt x="174434" y="93649"/>
                  </a:lnTo>
                  <a:lnTo>
                    <a:pt x="183489" y="93789"/>
                  </a:lnTo>
                  <a:lnTo>
                    <a:pt x="191147" y="93751"/>
                  </a:lnTo>
                  <a:lnTo>
                    <a:pt x="195592" y="90449"/>
                  </a:lnTo>
                  <a:close/>
                </a:path>
                <a:path w="527685" h="269875">
                  <a:moveTo>
                    <a:pt x="196684" y="167284"/>
                  </a:moveTo>
                  <a:lnTo>
                    <a:pt x="190804" y="163449"/>
                  </a:lnTo>
                  <a:lnTo>
                    <a:pt x="182359" y="162166"/>
                  </a:lnTo>
                  <a:lnTo>
                    <a:pt x="175717" y="163093"/>
                  </a:lnTo>
                  <a:lnTo>
                    <a:pt x="172885" y="164350"/>
                  </a:lnTo>
                  <a:lnTo>
                    <a:pt x="173304" y="173863"/>
                  </a:lnTo>
                  <a:lnTo>
                    <a:pt x="175298" y="175272"/>
                  </a:lnTo>
                  <a:lnTo>
                    <a:pt x="195033" y="174879"/>
                  </a:lnTo>
                  <a:lnTo>
                    <a:pt x="195656" y="174015"/>
                  </a:lnTo>
                  <a:lnTo>
                    <a:pt x="196684" y="167284"/>
                  </a:lnTo>
                  <a:close/>
                </a:path>
                <a:path w="527685" h="269875">
                  <a:moveTo>
                    <a:pt x="217512" y="122593"/>
                  </a:moveTo>
                  <a:lnTo>
                    <a:pt x="215099" y="121450"/>
                  </a:lnTo>
                  <a:lnTo>
                    <a:pt x="211823" y="121920"/>
                  </a:lnTo>
                  <a:lnTo>
                    <a:pt x="209156" y="121945"/>
                  </a:lnTo>
                  <a:lnTo>
                    <a:pt x="206921" y="121970"/>
                  </a:lnTo>
                  <a:lnTo>
                    <a:pt x="200190" y="124053"/>
                  </a:lnTo>
                  <a:lnTo>
                    <a:pt x="196938" y="123875"/>
                  </a:lnTo>
                  <a:lnTo>
                    <a:pt x="198424" y="133591"/>
                  </a:lnTo>
                  <a:lnTo>
                    <a:pt x="207911" y="135166"/>
                  </a:lnTo>
                  <a:lnTo>
                    <a:pt x="217043" y="130784"/>
                  </a:lnTo>
                  <a:lnTo>
                    <a:pt x="217512" y="122593"/>
                  </a:lnTo>
                  <a:close/>
                </a:path>
                <a:path w="527685" h="269875">
                  <a:moveTo>
                    <a:pt x="240665" y="201028"/>
                  </a:moveTo>
                  <a:lnTo>
                    <a:pt x="240017" y="190093"/>
                  </a:lnTo>
                  <a:lnTo>
                    <a:pt x="220726" y="190093"/>
                  </a:lnTo>
                  <a:lnTo>
                    <a:pt x="220726" y="201663"/>
                  </a:lnTo>
                  <a:lnTo>
                    <a:pt x="240665" y="201028"/>
                  </a:lnTo>
                  <a:close/>
                </a:path>
                <a:path w="527685" h="269875">
                  <a:moveTo>
                    <a:pt x="261874" y="94932"/>
                  </a:moveTo>
                  <a:lnTo>
                    <a:pt x="242595" y="94932"/>
                  </a:lnTo>
                  <a:lnTo>
                    <a:pt x="243192" y="104584"/>
                  </a:lnTo>
                  <a:lnTo>
                    <a:pt x="252247" y="107784"/>
                  </a:lnTo>
                  <a:lnTo>
                    <a:pt x="261289" y="104559"/>
                  </a:lnTo>
                  <a:lnTo>
                    <a:pt x="261874" y="94932"/>
                  </a:lnTo>
                  <a:close/>
                </a:path>
                <a:path w="527685" h="269875">
                  <a:moveTo>
                    <a:pt x="262521" y="255041"/>
                  </a:moveTo>
                  <a:lnTo>
                    <a:pt x="261874" y="244106"/>
                  </a:lnTo>
                  <a:lnTo>
                    <a:pt x="242595" y="244106"/>
                  </a:lnTo>
                  <a:lnTo>
                    <a:pt x="242595" y="255676"/>
                  </a:lnTo>
                  <a:lnTo>
                    <a:pt x="262521" y="255041"/>
                  </a:lnTo>
                  <a:close/>
                </a:path>
                <a:path w="527685" h="269875">
                  <a:moveTo>
                    <a:pt x="262521" y="93014"/>
                  </a:moveTo>
                  <a:lnTo>
                    <a:pt x="261874" y="82080"/>
                  </a:lnTo>
                  <a:lnTo>
                    <a:pt x="242595" y="82080"/>
                  </a:lnTo>
                  <a:lnTo>
                    <a:pt x="242595" y="93649"/>
                  </a:lnTo>
                  <a:lnTo>
                    <a:pt x="262521" y="93014"/>
                  </a:lnTo>
                  <a:close/>
                </a:path>
                <a:path w="527685" h="269875">
                  <a:moveTo>
                    <a:pt x="285673" y="78867"/>
                  </a:moveTo>
                  <a:lnTo>
                    <a:pt x="285026" y="67932"/>
                  </a:lnTo>
                  <a:lnTo>
                    <a:pt x="265734" y="67932"/>
                  </a:lnTo>
                  <a:lnTo>
                    <a:pt x="265734" y="79502"/>
                  </a:lnTo>
                  <a:lnTo>
                    <a:pt x="285673" y="78867"/>
                  </a:lnTo>
                  <a:close/>
                </a:path>
                <a:path w="527685" h="269875">
                  <a:moveTo>
                    <a:pt x="286359" y="178181"/>
                  </a:moveTo>
                  <a:lnTo>
                    <a:pt x="285026" y="177241"/>
                  </a:lnTo>
                  <a:lnTo>
                    <a:pt x="265099" y="177876"/>
                  </a:lnTo>
                  <a:lnTo>
                    <a:pt x="265734" y="188810"/>
                  </a:lnTo>
                  <a:lnTo>
                    <a:pt x="272376" y="188887"/>
                  </a:lnTo>
                  <a:lnTo>
                    <a:pt x="279044" y="188696"/>
                  </a:lnTo>
                  <a:lnTo>
                    <a:pt x="285673" y="188810"/>
                  </a:lnTo>
                  <a:lnTo>
                    <a:pt x="285496" y="186550"/>
                  </a:lnTo>
                  <a:lnTo>
                    <a:pt x="286359" y="178181"/>
                  </a:lnTo>
                  <a:close/>
                </a:path>
                <a:path w="527685" h="269875">
                  <a:moveTo>
                    <a:pt x="286372" y="200710"/>
                  </a:moveTo>
                  <a:lnTo>
                    <a:pt x="285470" y="193509"/>
                  </a:lnTo>
                  <a:lnTo>
                    <a:pt x="285711" y="190957"/>
                  </a:lnTo>
                  <a:lnTo>
                    <a:pt x="285661" y="190525"/>
                  </a:lnTo>
                  <a:lnTo>
                    <a:pt x="285673" y="190093"/>
                  </a:lnTo>
                  <a:lnTo>
                    <a:pt x="265734" y="190093"/>
                  </a:lnTo>
                  <a:lnTo>
                    <a:pt x="265099" y="201028"/>
                  </a:lnTo>
                  <a:lnTo>
                    <a:pt x="285026" y="201663"/>
                  </a:lnTo>
                  <a:lnTo>
                    <a:pt x="286372" y="200710"/>
                  </a:lnTo>
                  <a:close/>
                </a:path>
                <a:path w="527685" h="269875">
                  <a:moveTo>
                    <a:pt x="308813" y="244106"/>
                  </a:moveTo>
                  <a:lnTo>
                    <a:pt x="307530" y="244106"/>
                  </a:lnTo>
                  <a:lnTo>
                    <a:pt x="304558" y="244221"/>
                  </a:lnTo>
                  <a:lnTo>
                    <a:pt x="289166" y="243446"/>
                  </a:lnTo>
                  <a:lnTo>
                    <a:pt x="288239" y="244754"/>
                  </a:lnTo>
                  <a:lnTo>
                    <a:pt x="289979" y="254304"/>
                  </a:lnTo>
                  <a:lnTo>
                    <a:pt x="298767" y="257632"/>
                  </a:lnTo>
                  <a:lnTo>
                    <a:pt x="307416" y="254368"/>
                  </a:lnTo>
                  <a:lnTo>
                    <a:pt x="308813" y="244106"/>
                  </a:lnTo>
                  <a:close/>
                </a:path>
                <a:path w="527685" h="269875">
                  <a:moveTo>
                    <a:pt x="308813" y="201028"/>
                  </a:moveTo>
                  <a:lnTo>
                    <a:pt x="308178" y="190093"/>
                  </a:lnTo>
                  <a:lnTo>
                    <a:pt x="301688" y="190576"/>
                  </a:lnTo>
                  <a:lnTo>
                    <a:pt x="294627" y="189420"/>
                  </a:lnTo>
                  <a:lnTo>
                    <a:pt x="288239" y="190093"/>
                  </a:lnTo>
                  <a:lnTo>
                    <a:pt x="288366" y="192316"/>
                  </a:lnTo>
                  <a:lnTo>
                    <a:pt x="287591" y="200748"/>
                  </a:lnTo>
                  <a:lnTo>
                    <a:pt x="288886" y="201663"/>
                  </a:lnTo>
                  <a:lnTo>
                    <a:pt x="308813" y="201028"/>
                  </a:lnTo>
                  <a:close/>
                </a:path>
                <a:path w="527685" h="269875">
                  <a:moveTo>
                    <a:pt x="308813" y="174015"/>
                  </a:moveTo>
                  <a:lnTo>
                    <a:pt x="308178" y="163093"/>
                  </a:lnTo>
                  <a:lnTo>
                    <a:pt x="288886" y="163093"/>
                  </a:lnTo>
                  <a:lnTo>
                    <a:pt x="288886" y="174663"/>
                  </a:lnTo>
                  <a:lnTo>
                    <a:pt x="308813" y="174015"/>
                  </a:lnTo>
                  <a:close/>
                </a:path>
                <a:path w="527685" h="269875">
                  <a:moveTo>
                    <a:pt x="330682" y="269189"/>
                  </a:moveTo>
                  <a:lnTo>
                    <a:pt x="330034" y="258254"/>
                  </a:lnTo>
                  <a:lnTo>
                    <a:pt x="310743" y="258254"/>
                  </a:lnTo>
                  <a:lnTo>
                    <a:pt x="310743" y="269824"/>
                  </a:lnTo>
                  <a:lnTo>
                    <a:pt x="330682" y="269189"/>
                  </a:lnTo>
                  <a:close/>
                </a:path>
                <a:path w="527685" h="269875">
                  <a:moveTo>
                    <a:pt x="331330" y="183527"/>
                  </a:moveTo>
                  <a:lnTo>
                    <a:pt x="330682" y="176593"/>
                  </a:lnTo>
                  <a:lnTo>
                    <a:pt x="322338" y="176403"/>
                  </a:lnTo>
                  <a:lnTo>
                    <a:pt x="308597" y="176352"/>
                  </a:lnTo>
                  <a:lnTo>
                    <a:pt x="295452" y="176593"/>
                  </a:lnTo>
                  <a:lnTo>
                    <a:pt x="288886" y="177241"/>
                  </a:lnTo>
                  <a:lnTo>
                    <a:pt x="287591" y="178155"/>
                  </a:lnTo>
                  <a:lnTo>
                    <a:pt x="288366" y="186588"/>
                  </a:lnTo>
                  <a:lnTo>
                    <a:pt x="288239" y="188810"/>
                  </a:lnTo>
                  <a:lnTo>
                    <a:pt x="294919" y="188493"/>
                  </a:lnTo>
                  <a:lnTo>
                    <a:pt x="301561" y="189217"/>
                  </a:lnTo>
                  <a:lnTo>
                    <a:pt x="308178" y="187528"/>
                  </a:lnTo>
                  <a:lnTo>
                    <a:pt x="309460" y="178523"/>
                  </a:lnTo>
                  <a:lnTo>
                    <a:pt x="311162" y="178485"/>
                  </a:lnTo>
                  <a:lnTo>
                    <a:pt x="308419" y="187147"/>
                  </a:lnTo>
                  <a:lnTo>
                    <a:pt x="312039" y="188810"/>
                  </a:lnTo>
                  <a:lnTo>
                    <a:pt x="317754" y="189318"/>
                  </a:lnTo>
                  <a:lnTo>
                    <a:pt x="325602" y="187655"/>
                  </a:lnTo>
                  <a:lnTo>
                    <a:pt x="331330" y="183527"/>
                  </a:lnTo>
                  <a:close/>
                </a:path>
                <a:path w="527685" h="269875">
                  <a:moveTo>
                    <a:pt x="331381" y="252476"/>
                  </a:moveTo>
                  <a:lnTo>
                    <a:pt x="330034" y="244106"/>
                  </a:lnTo>
                  <a:lnTo>
                    <a:pt x="323837" y="243941"/>
                  </a:lnTo>
                  <a:lnTo>
                    <a:pt x="317576" y="244335"/>
                  </a:lnTo>
                  <a:lnTo>
                    <a:pt x="311391" y="244106"/>
                  </a:lnTo>
                  <a:lnTo>
                    <a:pt x="310108" y="244106"/>
                  </a:lnTo>
                  <a:lnTo>
                    <a:pt x="310565" y="246634"/>
                  </a:lnTo>
                  <a:lnTo>
                    <a:pt x="309194" y="255866"/>
                  </a:lnTo>
                  <a:lnTo>
                    <a:pt x="310743" y="256971"/>
                  </a:lnTo>
                  <a:lnTo>
                    <a:pt x="316699" y="258140"/>
                  </a:lnTo>
                  <a:lnTo>
                    <a:pt x="325259" y="256895"/>
                  </a:lnTo>
                  <a:lnTo>
                    <a:pt x="331381" y="252476"/>
                  </a:lnTo>
                  <a:close/>
                </a:path>
                <a:path w="527685" h="269875">
                  <a:moveTo>
                    <a:pt x="331406" y="204114"/>
                  </a:moveTo>
                  <a:lnTo>
                    <a:pt x="330034" y="202958"/>
                  </a:lnTo>
                  <a:lnTo>
                    <a:pt x="321868" y="204000"/>
                  </a:lnTo>
                  <a:lnTo>
                    <a:pt x="314794" y="203974"/>
                  </a:lnTo>
                  <a:lnTo>
                    <a:pt x="310349" y="206336"/>
                  </a:lnTo>
                  <a:lnTo>
                    <a:pt x="310108" y="214528"/>
                  </a:lnTo>
                  <a:lnTo>
                    <a:pt x="316623" y="214503"/>
                  </a:lnTo>
                  <a:lnTo>
                    <a:pt x="324040" y="218173"/>
                  </a:lnTo>
                  <a:lnTo>
                    <a:pt x="330682" y="214528"/>
                  </a:lnTo>
                  <a:lnTo>
                    <a:pt x="330479" y="212051"/>
                  </a:lnTo>
                  <a:lnTo>
                    <a:pt x="331406" y="204114"/>
                  </a:lnTo>
                  <a:close/>
                </a:path>
                <a:path w="527685" h="269875">
                  <a:moveTo>
                    <a:pt x="331812" y="95173"/>
                  </a:moveTo>
                  <a:lnTo>
                    <a:pt x="331317" y="94932"/>
                  </a:lnTo>
                  <a:lnTo>
                    <a:pt x="323900" y="94284"/>
                  </a:lnTo>
                  <a:lnTo>
                    <a:pt x="297992" y="95453"/>
                  </a:lnTo>
                  <a:lnTo>
                    <a:pt x="288886" y="94932"/>
                  </a:lnTo>
                  <a:lnTo>
                    <a:pt x="288886" y="106502"/>
                  </a:lnTo>
                  <a:lnTo>
                    <a:pt x="308178" y="106502"/>
                  </a:lnTo>
                  <a:lnTo>
                    <a:pt x="309460" y="97510"/>
                  </a:lnTo>
                  <a:lnTo>
                    <a:pt x="310083" y="104267"/>
                  </a:lnTo>
                  <a:lnTo>
                    <a:pt x="317449" y="106857"/>
                  </a:lnTo>
                  <a:lnTo>
                    <a:pt x="326123" y="106857"/>
                  </a:lnTo>
                  <a:lnTo>
                    <a:pt x="330682" y="105867"/>
                  </a:lnTo>
                  <a:lnTo>
                    <a:pt x="331000" y="105422"/>
                  </a:lnTo>
                  <a:lnTo>
                    <a:pt x="331812" y="95173"/>
                  </a:lnTo>
                  <a:close/>
                </a:path>
                <a:path w="527685" h="269875">
                  <a:moveTo>
                    <a:pt x="331965" y="136093"/>
                  </a:moveTo>
                  <a:lnTo>
                    <a:pt x="330682" y="136093"/>
                  </a:lnTo>
                  <a:lnTo>
                    <a:pt x="311391" y="136093"/>
                  </a:lnTo>
                  <a:lnTo>
                    <a:pt x="310248" y="140017"/>
                  </a:lnTo>
                  <a:lnTo>
                    <a:pt x="309118" y="143395"/>
                  </a:lnTo>
                  <a:lnTo>
                    <a:pt x="309003" y="138023"/>
                  </a:lnTo>
                  <a:lnTo>
                    <a:pt x="308800" y="136093"/>
                  </a:lnTo>
                  <a:lnTo>
                    <a:pt x="302183" y="136309"/>
                  </a:lnTo>
                  <a:lnTo>
                    <a:pt x="295503" y="135940"/>
                  </a:lnTo>
                  <a:lnTo>
                    <a:pt x="288874" y="136093"/>
                  </a:lnTo>
                  <a:lnTo>
                    <a:pt x="288226" y="147027"/>
                  </a:lnTo>
                  <a:lnTo>
                    <a:pt x="308165" y="147675"/>
                  </a:lnTo>
                  <a:lnTo>
                    <a:pt x="309194" y="146939"/>
                  </a:lnTo>
                  <a:lnTo>
                    <a:pt x="309118" y="143764"/>
                  </a:lnTo>
                  <a:lnTo>
                    <a:pt x="310743" y="147675"/>
                  </a:lnTo>
                  <a:lnTo>
                    <a:pt x="317385" y="147637"/>
                  </a:lnTo>
                  <a:lnTo>
                    <a:pt x="324053" y="147726"/>
                  </a:lnTo>
                  <a:lnTo>
                    <a:pt x="330682" y="147675"/>
                  </a:lnTo>
                  <a:lnTo>
                    <a:pt x="331190" y="143611"/>
                  </a:lnTo>
                  <a:lnTo>
                    <a:pt x="331114" y="140538"/>
                  </a:lnTo>
                  <a:lnTo>
                    <a:pt x="331965" y="136093"/>
                  </a:lnTo>
                  <a:close/>
                </a:path>
                <a:path w="527685" h="269875">
                  <a:moveTo>
                    <a:pt x="353822" y="269189"/>
                  </a:moveTo>
                  <a:lnTo>
                    <a:pt x="353187" y="258254"/>
                  </a:lnTo>
                  <a:lnTo>
                    <a:pt x="333895" y="258254"/>
                  </a:lnTo>
                  <a:lnTo>
                    <a:pt x="333895" y="269824"/>
                  </a:lnTo>
                  <a:lnTo>
                    <a:pt x="353822" y="269189"/>
                  </a:lnTo>
                  <a:close/>
                </a:path>
                <a:path w="527685" h="269875">
                  <a:moveTo>
                    <a:pt x="353822" y="186880"/>
                  </a:moveTo>
                  <a:lnTo>
                    <a:pt x="353187" y="175945"/>
                  </a:lnTo>
                  <a:lnTo>
                    <a:pt x="332613" y="175945"/>
                  </a:lnTo>
                  <a:lnTo>
                    <a:pt x="333425" y="184873"/>
                  </a:lnTo>
                  <a:lnTo>
                    <a:pt x="337781" y="187896"/>
                  </a:lnTo>
                  <a:lnTo>
                    <a:pt x="344843" y="187667"/>
                  </a:lnTo>
                  <a:lnTo>
                    <a:pt x="353822" y="186880"/>
                  </a:lnTo>
                  <a:close/>
                </a:path>
                <a:path w="527685" h="269875">
                  <a:moveTo>
                    <a:pt x="353822" y="159880"/>
                  </a:moveTo>
                  <a:lnTo>
                    <a:pt x="353187" y="148945"/>
                  </a:lnTo>
                  <a:lnTo>
                    <a:pt x="346913" y="149555"/>
                  </a:lnTo>
                  <a:lnTo>
                    <a:pt x="339293" y="148094"/>
                  </a:lnTo>
                  <a:lnTo>
                    <a:pt x="333248" y="148945"/>
                  </a:lnTo>
                  <a:lnTo>
                    <a:pt x="333413" y="151180"/>
                  </a:lnTo>
                  <a:lnTo>
                    <a:pt x="332574" y="159575"/>
                  </a:lnTo>
                  <a:lnTo>
                    <a:pt x="333895" y="160515"/>
                  </a:lnTo>
                  <a:lnTo>
                    <a:pt x="353822" y="159880"/>
                  </a:lnTo>
                  <a:close/>
                </a:path>
                <a:path w="527685" h="269875">
                  <a:moveTo>
                    <a:pt x="354469" y="101333"/>
                  </a:moveTo>
                  <a:lnTo>
                    <a:pt x="353187" y="93649"/>
                  </a:lnTo>
                  <a:lnTo>
                    <a:pt x="348691" y="94564"/>
                  </a:lnTo>
                  <a:lnTo>
                    <a:pt x="338759" y="92405"/>
                  </a:lnTo>
                  <a:lnTo>
                    <a:pt x="335178" y="93649"/>
                  </a:lnTo>
                  <a:lnTo>
                    <a:pt x="333095" y="94373"/>
                  </a:lnTo>
                  <a:lnTo>
                    <a:pt x="332778" y="105714"/>
                  </a:lnTo>
                  <a:lnTo>
                    <a:pt x="333895" y="106514"/>
                  </a:lnTo>
                  <a:lnTo>
                    <a:pt x="339826" y="107454"/>
                  </a:lnTo>
                  <a:lnTo>
                    <a:pt x="348348" y="105829"/>
                  </a:lnTo>
                  <a:lnTo>
                    <a:pt x="354469" y="101333"/>
                  </a:lnTo>
                  <a:close/>
                </a:path>
                <a:path w="527685" h="269875">
                  <a:moveTo>
                    <a:pt x="375691" y="188810"/>
                  </a:moveTo>
                  <a:lnTo>
                    <a:pt x="366026" y="188455"/>
                  </a:lnTo>
                  <a:lnTo>
                    <a:pt x="360095" y="188442"/>
                  </a:lnTo>
                  <a:lnTo>
                    <a:pt x="357339" y="191020"/>
                  </a:lnTo>
                  <a:lnTo>
                    <a:pt x="358063" y="188950"/>
                  </a:lnTo>
                  <a:lnTo>
                    <a:pt x="348043" y="188810"/>
                  </a:lnTo>
                  <a:lnTo>
                    <a:pt x="345122" y="188772"/>
                  </a:lnTo>
                  <a:lnTo>
                    <a:pt x="338010" y="191465"/>
                  </a:lnTo>
                  <a:lnTo>
                    <a:pt x="333895" y="190093"/>
                  </a:lnTo>
                  <a:lnTo>
                    <a:pt x="333248" y="201028"/>
                  </a:lnTo>
                  <a:lnTo>
                    <a:pt x="333794" y="201790"/>
                  </a:lnTo>
                  <a:lnTo>
                    <a:pt x="350723" y="202184"/>
                  </a:lnTo>
                  <a:lnTo>
                    <a:pt x="353936" y="200761"/>
                  </a:lnTo>
                  <a:lnTo>
                    <a:pt x="356387" y="193738"/>
                  </a:lnTo>
                  <a:lnTo>
                    <a:pt x="355117" y="200380"/>
                  </a:lnTo>
                  <a:lnTo>
                    <a:pt x="363994" y="201917"/>
                  </a:lnTo>
                  <a:lnTo>
                    <a:pt x="371271" y="201866"/>
                  </a:lnTo>
                  <a:lnTo>
                    <a:pt x="375602" y="198183"/>
                  </a:lnTo>
                  <a:lnTo>
                    <a:pt x="375691" y="188810"/>
                  </a:lnTo>
                  <a:close/>
                </a:path>
                <a:path w="527685" h="269875">
                  <a:moveTo>
                    <a:pt x="376389" y="254723"/>
                  </a:moveTo>
                  <a:lnTo>
                    <a:pt x="375500" y="246367"/>
                  </a:lnTo>
                  <a:lnTo>
                    <a:pt x="375691" y="244106"/>
                  </a:lnTo>
                  <a:lnTo>
                    <a:pt x="372224" y="244563"/>
                  </a:lnTo>
                  <a:lnTo>
                    <a:pt x="356730" y="243420"/>
                  </a:lnTo>
                  <a:lnTo>
                    <a:pt x="355752" y="244106"/>
                  </a:lnTo>
                  <a:lnTo>
                    <a:pt x="355117" y="255041"/>
                  </a:lnTo>
                  <a:lnTo>
                    <a:pt x="375043" y="255676"/>
                  </a:lnTo>
                  <a:lnTo>
                    <a:pt x="376389" y="254723"/>
                  </a:lnTo>
                  <a:close/>
                </a:path>
                <a:path w="527685" h="269875">
                  <a:moveTo>
                    <a:pt x="398475" y="198882"/>
                  </a:moveTo>
                  <a:lnTo>
                    <a:pt x="396913" y="188810"/>
                  </a:lnTo>
                  <a:lnTo>
                    <a:pt x="390702" y="188696"/>
                  </a:lnTo>
                  <a:lnTo>
                    <a:pt x="384454" y="188963"/>
                  </a:lnTo>
                  <a:lnTo>
                    <a:pt x="378256" y="188810"/>
                  </a:lnTo>
                  <a:lnTo>
                    <a:pt x="378256" y="201663"/>
                  </a:lnTo>
                  <a:lnTo>
                    <a:pt x="386168" y="201345"/>
                  </a:lnTo>
                  <a:lnTo>
                    <a:pt x="393903" y="201739"/>
                  </a:lnTo>
                  <a:lnTo>
                    <a:pt x="398475" y="198882"/>
                  </a:lnTo>
                  <a:close/>
                </a:path>
                <a:path w="527685" h="269875">
                  <a:moveTo>
                    <a:pt x="398843" y="104584"/>
                  </a:moveTo>
                  <a:lnTo>
                    <a:pt x="398195" y="93649"/>
                  </a:lnTo>
                  <a:lnTo>
                    <a:pt x="378904" y="93649"/>
                  </a:lnTo>
                  <a:lnTo>
                    <a:pt x="378904" y="105219"/>
                  </a:lnTo>
                  <a:lnTo>
                    <a:pt x="398843" y="104584"/>
                  </a:lnTo>
                  <a:close/>
                </a:path>
                <a:path w="527685" h="269875">
                  <a:moveTo>
                    <a:pt x="466979" y="11988"/>
                  </a:moveTo>
                  <a:lnTo>
                    <a:pt x="466344" y="1054"/>
                  </a:lnTo>
                  <a:lnTo>
                    <a:pt x="447052" y="1054"/>
                  </a:lnTo>
                  <a:lnTo>
                    <a:pt x="447052" y="12623"/>
                  </a:lnTo>
                  <a:lnTo>
                    <a:pt x="466979" y="11988"/>
                  </a:lnTo>
                  <a:close/>
                </a:path>
                <a:path w="527685" h="269875">
                  <a:moveTo>
                    <a:pt x="490143" y="10693"/>
                  </a:moveTo>
                  <a:lnTo>
                    <a:pt x="489902" y="4216"/>
                  </a:lnTo>
                  <a:lnTo>
                    <a:pt x="483857" y="850"/>
                  </a:lnTo>
                  <a:lnTo>
                    <a:pt x="475957" y="0"/>
                  </a:lnTo>
                  <a:lnTo>
                    <a:pt x="470204" y="1054"/>
                  </a:lnTo>
                  <a:lnTo>
                    <a:pt x="469188" y="1600"/>
                  </a:lnTo>
                  <a:lnTo>
                    <a:pt x="467169" y="10833"/>
                  </a:lnTo>
                  <a:lnTo>
                    <a:pt x="468922" y="12623"/>
                  </a:lnTo>
                  <a:lnTo>
                    <a:pt x="472935" y="11811"/>
                  </a:lnTo>
                  <a:lnTo>
                    <a:pt x="488276" y="14528"/>
                  </a:lnTo>
                  <a:lnTo>
                    <a:pt x="490143" y="10693"/>
                  </a:lnTo>
                  <a:close/>
                </a:path>
                <a:path w="527685" h="269875">
                  <a:moveTo>
                    <a:pt x="527431" y="114223"/>
                  </a:moveTo>
                  <a:lnTo>
                    <a:pt x="515518" y="113118"/>
                  </a:lnTo>
                  <a:lnTo>
                    <a:pt x="514985" y="114223"/>
                  </a:lnTo>
                  <a:lnTo>
                    <a:pt x="513930" y="125793"/>
                  </a:lnTo>
                  <a:lnTo>
                    <a:pt x="512165" y="116344"/>
                  </a:lnTo>
                  <a:lnTo>
                    <a:pt x="504799" y="122529"/>
                  </a:lnTo>
                  <a:lnTo>
                    <a:pt x="497217" y="120650"/>
                  </a:lnTo>
                  <a:lnTo>
                    <a:pt x="498335" y="131673"/>
                  </a:lnTo>
                  <a:lnTo>
                    <a:pt x="506082" y="131940"/>
                  </a:lnTo>
                  <a:lnTo>
                    <a:pt x="516940" y="128168"/>
                  </a:lnTo>
                  <a:lnTo>
                    <a:pt x="527431" y="127088"/>
                  </a:lnTo>
                  <a:lnTo>
                    <a:pt x="527431" y="114223"/>
                  </a:lnTo>
                  <a:close/>
                </a:path>
                <a:path w="527685" h="269875">
                  <a:moveTo>
                    <a:pt x="527431" y="89789"/>
                  </a:moveTo>
                  <a:lnTo>
                    <a:pt x="515213" y="89789"/>
                  </a:lnTo>
                  <a:lnTo>
                    <a:pt x="513029" y="102095"/>
                  </a:lnTo>
                  <a:lnTo>
                    <a:pt x="516470" y="100444"/>
                  </a:lnTo>
                  <a:lnTo>
                    <a:pt x="527431" y="100076"/>
                  </a:lnTo>
                  <a:lnTo>
                    <a:pt x="527431" y="89789"/>
                  </a:lnTo>
                  <a:close/>
                </a:path>
                <a:path w="527685" h="269875">
                  <a:moveTo>
                    <a:pt x="527431" y="49923"/>
                  </a:moveTo>
                  <a:lnTo>
                    <a:pt x="516839" y="49377"/>
                  </a:lnTo>
                  <a:lnTo>
                    <a:pt x="514413" y="48641"/>
                  </a:lnTo>
                  <a:lnTo>
                    <a:pt x="513930" y="60210"/>
                  </a:lnTo>
                  <a:lnTo>
                    <a:pt x="512851" y="53403"/>
                  </a:lnTo>
                  <a:lnTo>
                    <a:pt x="509295" y="51092"/>
                  </a:lnTo>
                  <a:lnTo>
                    <a:pt x="503885" y="51092"/>
                  </a:lnTo>
                  <a:lnTo>
                    <a:pt x="497217" y="51206"/>
                  </a:lnTo>
                  <a:lnTo>
                    <a:pt x="498017" y="60020"/>
                  </a:lnTo>
                  <a:lnTo>
                    <a:pt x="506095" y="62306"/>
                  </a:lnTo>
                  <a:lnTo>
                    <a:pt x="517283" y="61937"/>
                  </a:lnTo>
                  <a:lnTo>
                    <a:pt x="527431" y="62788"/>
                  </a:lnTo>
                  <a:lnTo>
                    <a:pt x="527431" y="49923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4027589" y="1037500"/>
              <a:ext cx="384175" cy="257175"/>
            </a:xfrm>
            <a:custGeom>
              <a:avLst/>
              <a:gdLst/>
              <a:ahLst/>
              <a:cxnLst/>
              <a:rect l="l" t="t" r="r" b="b"/>
              <a:pathLst>
                <a:path w="384175" h="257175">
                  <a:moveTo>
                    <a:pt x="20281" y="254762"/>
                  </a:moveTo>
                  <a:lnTo>
                    <a:pt x="19799" y="244957"/>
                  </a:lnTo>
                  <a:lnTo>
                    <a:pt x="14808" y="243014"/>
                  </a:lnTo>
                  <a:lnTo>
                    <a:pt x="4254" y="245173"/>
                  </a:lnTo>
                  <a:lnTo>
                    <a:pt x="0" y="244259"/>
                  </a:lnTo>
                  <a:lnTo>
                    <a:pt x="0" y="255828"/>
                  </a:lnTo>
                  <a:lnTo>
                    <a:pt x="3390" y="255244"/>
                  </a:lnTo>
                  <a:lnTo>
                    <a:pt x="18516" y="256895"/>
                  </a:lnTo>
                  <a:lnTo>
                    <a:pt x="20281" y="254762"/>
                  </a:lnTo>
                  <a:close/>
                </a:path>
                <a:path w="384175" h="257175">
                  <a:moveTo>
                    <a:pt x="43078" y="241046"/>
                  </a:moveTo>
                  <a:lnTo>
                    <a:pt x="42443" y="230111"/>
                  </a:lnTo>
                  <a:lnTo>
                    <a:pt x="23152" y="230111"/>
                  </a:lnTo>
                  <a:lnTo>
                    <a:pt x="23152" y="241681"/>
                  </a:lnTo>
                  <a:lnTo>
                    <a:pt x="43078" y="241046"/>
                  </a:lnTo>
                  <a:close/>
                </a:path>
                <a:path w="384175" h="257175">
                  <a:moveTo>
                    <a:pt x="43510" y="64084"/>
                  </a:moveTo>
                  <a:lnTo>
                    <a:pt x="43319" y="56222"/>
                  </a:lnTo>
                  <a:lnTo>
                    <a:pt x="43078" y="53936"/>
                  </a:lnTo>
                  <a:lnTo>
                    <a:pt x="36499" y="53949"/>
                  </a:lnTo>
                  <a:lnTo>
                    <a:pt x="29806" y="54063"/>
                  </a:lnTo>
                  <a:lnTo>
                    <a:pt x="23152" y="53936"/>
                  </a:lnTo>
                  <a:lnTo>
                    <a:pt x="22504" y="64871"/>
                  </a:lnTo>
                  <a:lnTo>
                    <a:pt x="42443" y="65506"/>
                  </a:lnTo>
                  <a:lnTo>
                    <a:pt x="43510" y="64084"/>
                  </a:lnTo>
                  <a:close/>
                </a:path>
                <a:path w="384175" h="257175">
                  <a:moveTo>
                    <a:pt x="66078" y="244500"/>
                  </a:moveTo>
                  <a:lnTo>
                    <a:pt x="64731" y="243814"/>
                  </a:lnTo>
                  <a:lnTo>
                    <a:pt x="47142" y="243801"/>
                  </a:lnTo>
                  <a:lnTo>
                    <a:pt x="46291" y="244259"/>
                  </a:lnTo>
                  <a:lnTo>
                    <a:pt x="45275" y="244805"/>
                  </a:lnTo>
                  <a:lnTo>
                    <a:pt x="43256" y="254038"/>
                  </a:lnTo>
                  <a:lnTo>
                    <a:pt x="45008" y="255828"/>
                  </a:lnTo>
                  <a:lnTo>
                    <a:pt x="48272" y="255282"/>
                  </a:lnTo>
                  <a:lnTo>
                    <a:pt x="63779" y="256832"/>
                  </a:lnTo>
                  <a:lnTo>
                    <a:pt x="65265" y="254736"/>
                  </a:lnTo>
                  <a:lnTo>
                    <a:pt x="66078" y="244500"/>
                  </a:lnTo>
                  <a:close/>
                </a:path>
                <a:path w="384175" h="257175">
                  <a:moveTo>
                    <a:pt x="66230" y="190246"/>
                  </a:moveTo>
                  <a:lnTo>
                    <a:pt x="57670" y="190258"/>
                  </a:lnTo>
                  <a:lnTo>
                    <a:pt x="49847" y="189852"/>
                  </a:lnTo>
                  <a:lnTo>
                    <a:pt x="44742" y="192214"/>
                  </a:lnTo>
                  <a:lnTo>
                    <a:pt x="44361" y="200533"/>
                  </a:lnTo>
                  <a:lnTo>
                    <a:pt x="60439" y="201968"/>
                  </a:lnTo>
                  <a:lnTo>
                    <a:pt x="64490" y="199275"/>
                  </a:lnTo>
                  <a:lnTo>
                    <a:pt x="66230" y="190246"/>
                  </a:lnTo>
                  <a:close/>
                </a:path>
                <a:path w="384175" h="257175">
                  <a:moveTo>
                    <a:pt x="88074" y="255193"/>
                  </a:moveTo>
                  <a:lnTo>
                    <a:pt x="87439" y="244259"/>
                  </a:lnTo>
                  <a:lnTo>
                    <a:pt x="68148" y="244259"/>
                  </a:lnTo>
                  <a:lnTo>
                    <a:pt x="68148" y="255828"/>
                  </a:lnTo>
                  <a:lnTo>
                    <a:pt x="88074" y="255193"/>
                  </a:lnTo>
                  <a:close/>
                </a:path>
                <a:path w="384175" h="257175">
                  <a:moveTo>
                    <a:pt x="88087" y="241046"/>
                  </a:moveTo>
                  <a:lnTo>
                    <a:pt x="87452" y="230111"/>
                  </a:lnTo>
                  <a:lnTo>
                    <a:pt x="83489" y="231000"/>
                  </a:lnTo>
                  <a:lnTo>
                    <a:pt x="72174" y="228904"/>
                  </a:lnTo>
                  <a:lnTo>
                    <a:pt x="69443" y="230111"/>
                  </a:lnTo>
                  <a:lnTo>
                    <a:pt x="66611" y="231368"/>
                  </a:lnTo>
                  <a:lnTo>
                    <a:pt x="67030" y="240893"/>
                  </a:lnTo>
                  <a:lnTo>
                    <a:pt x="68973" y="242265"/>
                  </a:lnTo>
                  <a:lnTo>
                    <a:pt x="87515" y="241858"/>
                  </a:lnTo>
                  <a:lnTo>
                    <a:pt x="88087" y="241046"/>
                  </a:lnTo>
                  <a:close/>
                </a:path>
                <a:path w="384175" h="257175">
                  <a:moveTo>
                    <a:pt x="88087" y="122097"/>
                  </a:moveTo>
                  <a:lnTo>
                    <a:pt x="81330" y="121869"/>
                  </a:lnTo>
                  <a:lnTo>
                    <a:pt x="74269" y="121869"/>
                  </a:lnTo>
                  <a:lnTo>
                    <a:pt x="67513" y="122097"/>
                  </a:lnTo>
                  <a:lnTo>
                    <a:pt x="68694" y="131610"/>
                  </a:lnTo>
                  <a:lnTo>
                    <a:pt x="77482" y="134823"/>
                  </a:lnTo>
                  <a:lnTo>
                    <a:pt x="86423" y="131686"/>
                  </a:lnTo>
                  <a:lnTo>
                    <a:pt x="88087" y="122097"/>
                  </a:lnTo>
                  <a:close/>
                </a:path>
                <a:path w="384175" h="257175">
                  <a:moveTo>
                    <a:pt x="88087" y="25006"/>
                  </a:moveTo>
                  <a:lnTo>
                    <a:pt x="87452" y="14071"/>
                  </a:lnTo>
                  <a:lnTo>
                    <a:pt x="83489" y="14960"/>
                  </a:lnTo>
                  <a:lnTo>
                    <a:pt x="72174" y="12865"/>
                  </a:lnTo>
                  <a:lnTo>
                    <a:pt x="69443" y="14071"/>
                  </a:lnTo>
                  <a:lnTo>
                    <a:pt x="66611" y="15328"/>
                  </a:lnTo>
                  <a:lnTo>
                    <a:pt x="67030" y="24853"/>
                  </a:lnTo>
                  <a:lnTo>
                    <a:pt x="68973" y="26225"/>
                  </a:lnTo>
                  <a:lnTo>
                    <a:pt x="87515" y="25819"/>
                  </a:lnTo>
                  <a:lnTo>
                    <a:pt x="88087" y="25006"/>
                  </a:lnTo>
                  <a:close/>
                </a:path>
                <a:path w="384175" h="257175">
                  <a:moveTo>
                    <a:pt x="88785" y="69024"/>
                  </a:moveTo>
                  <a:lnTo>
                    <a:pt x="87452" y="68084"/>
                  </a:lnTo>
                  <a:lnTo>
                    <a:pt x="84175" y="68630"/>
                  </a:lnTo>
                  <a:lnTo>
                    <a:pt x="68694" y="67081"/>
                  </a:lnTo>
                  <a:lnTo>
                    <a:pt x="66992" y="69443"/>
                  </a:lnTo>
                  <a:lnTo>
                    <a:pt x="66916" y="78536"/>
                  </a:lnTo>
                  <a:lnTo>
                    <a:pt x="71031" y="80352"/>
                  </a:lnTo>
                  <a:lnTo>
                    <a:pt x="84607" y="79565"/>
                  </a:lnTo>
                  <a:lnTo>
                    <a:pt x="88087" y="79654"/>
                  </a:lnTo>
                  <a:lnTo>
                    <a:pt x="87909" y="77406"/>
                  </a:lnTo>
                  <a:lnTo>
                    <a:pt x="88785" y="69024"/>
                  </a:lnTo>
                  <a:close/>
                </a:path>
                <a:path w="384175" h="257175">
                  <a:moveTo>
                    <a:pt x="111239" y="68084"/>
                  </a:moveTo>
                  <a:lnTo>
                    <a:pt x="109956" y="66802"/>
                  </a:lnTo>
                  <a:lnTo>
                    <a:pt x="106514" y="69875"/>
                  </a:lnTo>
                  <a:lnTo>
                    <a:pt x="93129" y="66789"/>
                  </a:lnTo>
                  <a:lnTo>
                    <a:pt x="89789" y="69164"/>
                  </a:lnTo>
                  <a:lnTo>
                    <a:pt x="91084" y="77304"/>
                  </a:lnTo>
                  <a:lnTo>
                    <a:pt x="90665" y="79654"/>
                  </a:lnTo>
                  <a:lnTo>
                    <a:pt x="99098" y="79959"/>
                  </a:lnTo>
                  <a:lnTo>
                    <a:pt x="106095" y="79768"/>
                  </a:lnTo>
                  <a:lnTo>
                    <a:pt x="110515" y="76631"/>
                  </a:lnTo>
                  <a:lnTo>
                    <a:pt x="111239" y="68084"/>
                  </a:lnTo>
                  <a:close/>
                </a:path>
                <a:path w="384175" h="257175">
                  <a:moveTo>
                    <a:pt x="111861" y="58254"/>
                  </a:moveTo>
                  <a:lnTo>
                    <a:pt x="106921" y="54051"/>
                  </a:lnTo>
                  <a:lnTo>
                    <a:pt x="99479" y="52692"/>
                  </a:lnTo>
                  <a:lnTo>
                    <a:pt x="92595" y="53936"/>
                  </a:lnTo>
                  <a:lnTo>
                    <a:pt x="89763" y="55194"/>
                  </a:lnTo>
                  <a:lnTo>
                    <a:pt x="90182" y="64706"/>
                  </a:lnTo>
                  <a:lnTo>
                    <a:pt x="92062" y="66040"/>
                  </a:lnTo>
                  <a:lnTo>
                    <a:pt x="106934" y="65392"/>
                  </a:lnTo>
                  <a:lnTo>
                    <a:pt x="109956" y="65506"/>
                  </a:lnTo>
                  <a:lnTo>
                    <a:pt x="111239" y="65506"/>
                  </a:lnTo>
                  <a:lnTo>
                    <a:pt x="111861" y="58254"/>
                  </a:lnTo>
                  <a:close/>
                </a:path>
                <a:path w="384175" h="257175">
                  <a:moveTo>
                    <a:pt x="112433" y="100736"/>
                  </a:moveTo>
                  <a:lnTo>
                    <a:pt x="107149" y="95504"/>
                  </a:lnTo>
                  <a:lnTo>
                    <a:pt x="91300" y="95084"/>
                  </a:lnTo>
                  <a:lnTo>
                    <a:pt x="91300" y="106654"/>
                  </a:lnTo>
                  <a:lnTo>
                    <a:pt x="107149" y="106045"/>
                  </a:lnTo>
                  <a:lnTo>
                    <a:pt x="112433" y="100736"/>
                  </a:lnTo>
                  <a:close/>
                </a:path>
                <a:path w="384175" h="257175">
                  <a:moveTo>
                    <a:pt x="112445" y="236016"/>
                  </a:moveTo>
                  <a:lnTo>
                    <a:pt x="107111" y="230720"/>
                  </a:lnTo>
                  <a:lnTo>
                    <a:pt x="91300" y="230111"/>
                  </a:lnTo>
                  <a:lnTo>
                    <a:pt x="91300" y="241681"/>
                  </a:lnTo>
                  <a:lnTo>
                    <a:pt x="107200" y="241249"/>
                  </a:lnTo>
                  <a:lnTo>
                    <a:pt x="112445" y="236016"/>
                  </a:lnTo>
                  <a:close/>
                </a:path>
                <a:path w="384175" h="257175">
                  <a:moveTo>
                    <a:pt x="133096" y="241046"/>
                  </a:moveTo>
                  <a:lnTo>
                    <a:pt x="132461" y="230111"/>
                  </a:lnTo>
                  <a:lnTo>
                    <a:pt x="113169" y="230111"/>
                  </a:lnTo>
                  <a:lnTo>
                    <a:pt x="113169" y="241681"/>
                  </a:lnTo>
                  <a:lnTo>
                    <a:pt x="133096" y="241046"/>
                  </a:lnTo>
                  <a:close/>
                </a:path>
                <a:path w="384175" h="257175">
                  <a:moveTo>
                    <a:pt x="133096" y="176098"/>
                  </a:moveTo>
                  <a:lnTo>
                    <a:pt x="113169" y="176098"/>
                  </a:lnTo>
                  <a:lnTo>
                    <a:pt x="110591" y="177927"/>
                  </a:lnTo>
                  <a:lnTo>
                    <a:pt x="113893" y="186321"/>
                  </a:lnTo>
                  <a:lnTo>
                    <a:pt x="113804" y="187667"/>
                  </a:lnTo>
                  <a:lnTo>
                    <a:pt x="133096" y="187667"/>
                  </a:lnTo>
                  <a:lnTo>
                    <a:pt x="133096" y="176098"/>
                  </a:lnTo>
                  <a:close/>
                </a:path>
                <a:path w="384175" h="257175">
                  <a:moveTo>
                    <a:pt x="133096" y="118884"/>
                  </a:moveTo>
                  <a:lnTo>
                    <a:pt x="132461" y="107950"/>
                  </a:lnTo>
                  <a:lnTo>
                    <a:pt x="113169" y="107950"/>
                  </a:lnTo>
                  <a:lnTo>
                    <a:pt x="113169" y="119519"/>
                  </a:lnTo>
                  <a:lnTo>
                    <a:pt x="133096" y="118884"/>
                  </a:lnTo>
                  <a:close/>
                </a:path>
                <a:path w="384175" h="257175">
                  <a:moveTo>
                    <a:pt x="133096" y="54571"/>
                  </a:moveTo>
                  <a:lnTo>
                    <a:pt x="122834" y="53771"/>
                  </a:lnTo>
                  <a:lnTo>
                    <a:pt x="116916" y="53403"/>
                  </a:lnTo>
                  <a:lnTo>
                    <a:pt x="113931" y="56349"/>
                  </a:lnTo>
                  <a:lnTo>
                    <a:pt x="112522" y="65506"/>
                  </a:lnTo>
                  <a:lnTo>
                    <a:pt x="119126" y="65417"/>
                  </a:lnTo>
                  <a:lnTo>
                    <a:pt x="132461" y="65506"/>
                  </a:lnTo>
                  <a:lnTo>
                    <a:pt x="133096" y="54571"/>
                  </a:lnTo>
                  <a:close/>
                </a:path>
                <a:path w="384175" h="257175">
                  <a:moveTo>
                    <a:pt x="133807" y="164198"/>
                  </a:moveTo>
                  <a:lnTo>
                    <a:pt x="132461" y="163245"/>
                  </a:lnTo>
                  <a:lnTo>
                    <a:pt x="112522" y="163880"/>
                  </a:lnTo>
                  <a:lnTo>
                    <a:pt x="113169" y="174815"/>
                  </a:lnTo>
                  <a:lnTo>
                    <a:pt x="119799" y="174955"/>
                  </a:lnTo>
                  <a:lnTo>
                    <a:pt x="126479" y="174612"/>
                  </a:lnTo>
                  <a:lnTo>
                    <a:pt x="133096" y="174815"/>
                  </a:lnTo>
                  <a:lnTo>
                    <a:pt x="132905" y="172542"/>
                  </a:lnTo>
                  <a:lnTo>
                    <a:pt x="133807" y="164198"/>
                  </a:lnTo>
                  <a:close/>
                </a:path>
                <a:path w="384175" h="257175">
                  <a:moveTo>
                    <a:pt x="156248" y="241681"/>
                  </a:moveTo>
                  <a:lnTo>
                    <a:pt x="156159" y="232676"/>
                  </a:lnTo>
                  <a:lnTo>
                    <a:pt x="152057" y="229831"/>
                  </a:lnTo>
                  <a:lnTo>
                    <a:pt x="145059" y="230022"/>
                  </a:lnTo>
                  <a:lnTo>
                    <a:pt x="136309" y="230111"/>
                  </a:lnTo>
                  <a:lnTo>
                    <a:pt x="136309" y="241681"/>
                  </a:lnTo>
                  <a:lnTo>
                    <a:pt x="142519" y="241846"/>
                  </a:lnTo>
                  <a:lnTo>
                    <a:pt x="148780" y="241465"/>
                  </a:lnTo>
                  <a:lnTo>
                    <a:pt x="154965" y="241681"/>
                  </a:lnTo>
                  <a:lnTo>
                    <a:pt x="156248" y="241681"/>
                  </a:lnTo>
                  <a:close/>
                </a:path>
                <a:path w="384175" h="257175">
                  <a:moveTo>
                    <a:pt x="156248" y="163880"/>
                  </a:moveTo>
                  <a:lnTo>
                    <a:pt x="155676" y="163068"/>
                  </a:lnTo>
                  <a:lnTo>
                    <a:pt x="137134" y="162661"/>
                  </a:lnTo>
                  <a:lnTo>
                    <a:pt x="134861" y="164261"/>
                  </a:lnTo>
                  <a:lnTo>
                    <a:pt x="136004" y="172478"/>
                  </a:lnTo>
                  <a:lnTo>
                    <a:pt x="135674" y="174815"/>
                  </a:lnTo>
                  <a:lnTo>
                    <a:pt x="142290" y="174612"/>
                  </a:lnTo>
                  <a:lnTo>
                    <a:pt x="148971" y="174955"/>
                  </a:lnTo>
                  <a:lnTo>
                    <a:pt x="155600" y="174815"/>
                  </a:lnTo>
                  <a:lnTo>
                    <a:pt x="156248" y="163880"/>
                  </a:lnTo>
                  <a:close/>
                </a:path>
                <a:path w="384175" h="257175">
                  <a:moveTo>
                    <a:pt x="156248" y="158737"/>
                  </a:moveTo>
                  <a:lnTo>
                    <a:pt x="155790" y="151676"/>
                  </a:lnTo>
                  <a:lnTo>
                    <a:pt x="149072" y="148666"/>
                  </a:lnTo>
                  <a:lnTo>
                    <a:pt x="140957" y="148297"/>
                  </a:lnTo>
                  <a:lnTo>
                    <a:pt x="136309" y="149098"/>
                  </a:lnTo>
                  <a:lnTo>
                    <a:pt x="134886" y="150101"/>
                  </a:lnTo>
                  <a:lnTo>
                    <a:pt x="136220" y="158064"/>
                  </a:lnTo>
                  <a:lnTo>
                    <a:pt x="135026" y="160667"/>
                  </a:lnTo>
                  <a:lnTo>
                    <a:pt x="156248" y="158737"/>
                  </a:lnTo>
                  <a:close/>
                </a:path>
                <a:path w="384175" h="257175">
                  <a:moveTo>
                    <a:pt x="156248" y="79019"/>
                  </a:moveTo>
                  <a:lnTo>
                    <a:pt x="155600" y="68084"/>
                  </a:lnTo>
                  <a:lnTo>
                    <a:pt x="136309" y="68084"/>
                  </a:lnTo>
                  <a:lnTo>
                    <a:pt x="136309" y="79654"/>
                  </a:lnTo>
                  <a:lnTo>
                    <a:pt x="156248" y="79019"/>
                  </a:lnTo>
                  <a:close/>
                </a:path>
                <a:path w="384175" h="257175">
                  <a:moveTo>
                    <a:pt x="156908" y="177025"/>
                  </a:moveTo>
                  <a:lnTo>
                    <a:pt x="155600" y="176098"/>
                  </a:lnTo>
                  <a:lnTo>
                    <a:pt x="147815" y="176047"/>
                  </a:lnTo>
                  <a:lnTo>
                    <a:pt x="140754" y="175869"/>
                  </a:lnTo>
                  <a:lnTo>
                    <a:pt x="136131" y="178384"/>
                  </a:lnTo>
                  <a:lnTo>
                    <a:pt x="135674" y="186385"/>
                  </a:lnTo>
                  <a:lnTo>
                    <a:pt x="142087" y="186385"/>
                  </a:lnTo>
                  <a:lnTo>
                    <a:pt x="149542" y="189039"/>
                  </a:lnTo>
                  <a:lnTo>
                    <a:pt x="156248" y="187667"/>
                  </a:lnTo>
                  <a:lnTo>
                    <a:pt x="156121" y="185458"/>
                  </a:lnTo>
                  <a:lnTo>
                    <a:pt x="156908" y="177025"/>
                  </a:lnTo>
                  <a:close/>
                </a:path>
                <a:path w="384175" h="257175">
                  <a:moveTo>
                    <a:pt x="158127" y="103911"/>
                  </a:moveTo>
                  <a:lnTo>
                    <a:pt x="154876" y="96215"/>
                  </a:lnTo>
                  <a:lnTo>
                    <a:pt x="154965" y="95084"/>
                  </a:lnTo>
                  <a:lnTo>
                    <a:pt x="147294" y="95008"/>
                  </a:lnTo>
                  <a:lnTo>
                    <a:pt x="140474" y="94881"/>
                  </a:lnTo>
                  <a:lnTo>
                    <a:pt x="136080" y="97421"/>
                  </a:lnTo>
                  <a:lnTo>
                    <a:pt x="135674" y="105371"/>
                  </a:lnTo>
                  <a:lnTo>
                    <a:pt x="138734" y="105283"/>
                  </a:lnTo>
                  <a:lnTo>
                    <a:pt x="153238" y="108331"/>
                  </a:lnTo>
                  <a:lnTo>
                    <a:pt x="155600" y="106654"/>
                  </a:lnTo>
                  <a:lnTo>
                    <a:pt x="158127" y="103911"/>
                  </a:lnTo>
                  <a:close/>
                </a:path>
                <a:path w="384175" h="257175">
                  <a:moveTo>
                    <a:pt x="178104" y="255193"/>
                  </a:moveTo>
                  <a:lnTo>
                    <a:pt x="177469" y="244259"/>
                  </a:lnTo>
                  <a:lnTo>
                    <a:pt x="170827" y="244094"/>
                  </a:lnTo>
                  <a:lnTo>
                    <a:pt x="164147" y="244475"/>
                  </a:lnTo>
                  <a:lnTo>
                    <a:pt x="157530" y="244259"/>
                  </a:lnTo>
                  <a:lnTo>
                    <a:pt x="157695" y="246494"/>
                  </a:lnTo>
                  <a:lnTo>
                    <a:pt x="156857" y="254889"/>
                  </a:lnTo>
                  <a:lnTo>
                    <a:pt x="158178" y="255828"/>
                  </a:lnTo>
                  <a:lnTo>
                    <a:pt x="178104" y="255193"/>
                  </a:lnTo>
                  <a:close/>
                </a:path>
                <a:path w="384175" h="257175">
                  <a:moveTo>
                    <a:pt x="178104" y="230759"/>
                  </a:moveTo>
                  <a:lnTo>
                    <a:pt x="167881" y="229958"/>
                  </a:lnTo>
                  <a:lnTo>
                    <a:pt x="161937" y="229577"/>
                  </a:lnTo>
                  <a:lnTo>
                    <a:pt x="158915" y="232524"/>
                  </a:lnTo>
                  <a:lnTo>
                    <a:pt x="157530" y="241681"/>
                  </a:lnTo>
                  <a:lnTo>
                    <a:pt x="164147" y="241477"/>
                  </a:lnTo>
                  <a:lnTo>
                    <a:pt x="170827" y="241833"/>
                  </a:lnTo>
                  <a:lnTo>
                    <a:pt x="177469" y="241681"/>
                  </a:lnTo>
                  <a:lnTo>
                    <a:pt x="178104" y="230759"/>
                  </a:lnTo>
                  <a:close/>
                </a:path>
                <a:path w="384175" h="257175">
                  <a:moveTo>
                    <a:pt x="178104" y="214033"/>
                  </a:moveTo>
                  <a:lnTo>
                    <a:pt x="177469" y="203111"/>
                  </a:lnTo>
                  <a:lnTo>
                    <a:pt x="158178" y="203111"/>
                  </a:lnTo>
                  <a:lnTo>
                    <a:pt x="158178" y="214680"/>
                  </a:lnTo>
                  <a:lnTo>
                    <a:pt x="178104" y="214033"/>
                  </a:lnTo>
                  <a:close/>
                </a:path>
                <a:path w="384175" h="257175">
                  <a:moveTo>
                    <a:pt x="180594" y="19964"/>
                  </a:moveTo>
                  <a:lnTo>
                    <a:pt x="175260" y="14668"/>
                  </a:lnTo>
                  <a:lnTo>
                    <a:pt x="159461" y="14071"/>
                  </a:lnTo>
                  <a:lnTo>
                    <a:pt x="159461" y="25641"/>
                  </a:lnTo>
                  <a:lnTo>
                    <a:pt x="175348" y="25209"/>
                  </a:lnTo>
                  <a:lnTo>
                    <a:pt x="180594" y="19964"/>
                  </a:lnTo>
                  <a:close/>
                </a:path>
                <a:path w="384175" h="257175">
                  <a:moveTo>
                    <a:pt x="201256" y="241046"/>
                  </a:moveTo>
                  <a:lnTo>
                    <a:pt x="200609" y="230111"/>
                  </a:lnTo>
                  <a:lnTo>
                    <a:pt x="196646" y="231000"/>
                  </a:lnTo>
                  <a:lnTo>
                    <a:pt x="185343" y="228904"/>
                  </a:lnTo>
                  <a:lnTo>
                    <a:pt x="182613" y="230111"/>
                  </a:lnTo>
                  <a:lnTo>
                    <a:pt x="179781" y="231368"/>
                  </a:lnTo>
                  <a:lnTo>
                    <a:pt x="180200" y="240893"/>
                  </a:lnTo>
                  <a:lnTo>
                    <a:pt x="182143" y="242265"/>
                  </a:lnTo>
                  <a:lnTo>
                    <a:pt x="200685" y="241858"/>
                  </a:lnTo>
                  <a:lnTo>
                    <a:pt x="201256" y="241046"/>
                  </a:lnTo>
                  <a:close/>
                </a:path>
                <a:path w="384175" h="257175">
                  <a:moveTo>
                    <a:pt x="201256" y="80937"/>
                  </a:moveTo>
                  <a:lnTo>
                    <a:pt x="194640" y="81127"/>
                  </a:lnTo>
                  <a:lnTo>
                    <a:pt x="187960" y="80797"/>
                  </a:lnTo>
                  <a:lnTo>
                    <a:pt x="181330" y="80937"/>
                  </a:lnTo>
                  <a:lnTo>
                    <a:pt x="178790" y="82727"/>
                  </a:lnTo>
                  <a:lnTo>
                    <a:pt x="182029" y="91706"/>
                  </a:lnTo>
                  <a:lnTo>
                    <a:pt x="181965" y="92506"/>
                  </a:lnTo>
                  <a:lnTo>
                    <a:pt x="190182" y="92633"/>
                  </a:lnTo>
                  <a:lnTo>
                    <a:pt x="196938" y="92633"/>
                  </a:lnTo>
                  <a:lnTo>
                    <a:pt x="201028" y="89687"/>
                  </a:lnTo>
                  <a:lnTo>
                    <a:pt x="201256" y="80937"/>
                  </a:lnTo>
                  <a:close/>
                </a:path>
                <a:path w="384175" h="257175">
                  <a:moveTo>
                    <a:pt x="201256" y="25006"/>
                  </a:moveTo>
                  <a:lnTo>
                    <a:pt x="200609" y="14071"/>
                  </a:lnTo>
                  <a:lnTo>
                    <a:pt x="181330" y="14071"/>
                  </a:lnTo>
                  <a:lnTo>
                    <a:pt x="181330" y="25641"/>
                  </a:lnTo>
                  <a:lnTo>
                    <a:pt x="201256" y="25006"/>
                  </a:lnTo>
                  <a:close/>
                </a:path>
                <a:path w="384175" h="257175">
                  <a:moveTo>
                    <a:pt x="224409" y="163245"/>
                  </a:moveTo>
                  <a:lnTo>
                    <a:pt x="223113" y="161950"/>
                  </a:lnTo>
                  <a:lnTo>
                    <a:pt x="204470" y="163245"/>
                  </a:lnTo>
                  <a:lnTo>
                    <a:pt x="203835" y="174167"/>
                  </a:lnTo>
                  <a:lnTo>
                    <a:pt x="212229" y="175018"/>
                  </a:lnTo>
                  <a:lnTo>
                    <a:pt x="219265" y="174942"/>
                  </a:lnTo>
                  <a:lnTo>
                    <a:pt x="223723" y="171754"/>
                  </a:lnTo>
                  <a:lnTo>
                    <a:pt x="224409" y="163245"/>
                  </a:lnTo>
                  <a:close/>
                </a:path>
                <a:path w="384175" h="257175">
                  <a:moveTo>
                    <a:pt x="224409" y="25006"/>
                  </a:moveTo>
                  <a:lnTo>
                    <a:pt x="223761" y="14071"/>
                  </a:lnTo>
                  <a:lnTo>
                    <a:pt x="219798" y="14960"/>
                  </a:lnTo>
                  <a:lnTo>
                    <a:pt x="208483" y="12865"/>
                  </a:lnTo>
                  <a:lnTo>
                    <a:pt x="205752" y="14071"/>
                  </a:lnTo>
                  <a:lnTo>
                    <a:pt x="202920" y="15328"/>
                  </a:lnTo>
                  <a:lnTo>
                    <a:pt x="203339" y="24853"/>
                  </a:lnTo>
                  <a:lnTo>
                    <a:pt x="205282" y="26225"/>
                  </a:lnTo>
                  <a:lnTo>
                    <a:pt x="223824" y="25819"/>
                  </a:lnTo>
                  <a:lnTo>
                    <a:pt x="224409" y="25006"/>
                  </a:lnTo>
                  <a:close/>
                </a:path>
                <a:path w="384175" h="257175">
                  <a:moveTo>
                    <a:pt x="224434" y="62877"/>
                  </a:moveTo>
                  <a:lnTo>
                    <a:pt x="223761" y="53936"/>
                  </a:lnTo>
                  <a:lnTo>
                    <a:pt x="204470" y="53936"/>
                  </a:lnTo>
                  <a:lnTo>
                    <a:pt x="204470" y="65506"/>
                  </a:lnTo>
                  <a:lnTo>
                    <a:pt x="213118" y="65595"/>
                  </a:lnTo>
                  <a:lnTo>
                    <a:pt x="220332" y="65747"/>
                  </a:lnTo>
                  <a:lnTo>
                    <a:pt x="224434" y="62877"/>
                  </a:lnTo>
                  <a:close/>
                </a:path>
                <a:path w="384175" h="257175">
                  <a:moveTo>
                    <a:pt x="225602" y="236016"/>
                  </a:moveTo>
                  <a:lnTo>
                    <a:pt x="220268" y="230720"/>
                  </a:lnTo>
                  <a:lnTo>
                    <a:pt x="204470" y="230111"/>
                  </a:lnTo>
                  <a:lnTo>
                    <a:pt x="204470" y="241681"/>
                  </a:lnTo>
                  <a:lnTo>
                    <a:pt x="220357" y="241249"/>
                  </a:lnTo>
                  <a:lnTo>
                    <a:pt x="225602" y="236016"/>
                  </a:lnTo>
                  <a:close/>
                </a:path>
                <a:path w="384175" h="257175">
                  <a:moveTo>
                    <a:pt x="246265" y="255193"/>
                  </a:moveTo>
                  <a:lnTo>
                    <a:pt x="245618" y="244259"/>
                  </a:lnTo>
                  <a:lnTo>
                    <a:pt x="243065" y="244983"/>
                  </a:lnTo>
                  <a:lnTo>
                    <a:pt x="227025" y="243586"/>
                  </a:lnTo>
                  <a:lnTo>
                    <a:pt x="226339" y="244259"/>
                  </a:lnTo>
                  <a:lnTo>
                    <a:pt x="225894" y="244678"/>
                  </a:lnTo>
                  <a:lnTo>
                    <a:pt x="225539" y="255270"/>
                  </a:lnTo>
                  <a:lnTo>
                    <a:pt x="226339" y="255828"/>
                  </a:lnTo>
                  <a:lnTo>
                    <a:pt x="246265" y="255193"/>
                  </a:lnTo>
                  <a:close/>
                </a:path>
                <a:path w="384175" h="257175">
                  <a:moveTo>
                    <a:pt x="246265" y="220205"/>
                  </a:moveTo>
                  <a:lnTo>
                    <a:pt x="240906" y="216852"/>
                  </a:lnTo>
                  <a:lnTo>
                    <a:pt x="233553" y="216128"/>
                  </a:lnTo>
                  <a:lnTo>
                    <a:pt x="227622" y="217246"/>
                  </a:lnTo>
                  <a:lnTo>
                    <a:pt x="224790" y="218503"/>
                  </a:lnTo>
                  <a:lnTo>
                    <a:pt x="225209" y="228028"/>
                  </a:lnTo>
                  <a:lnTo>
                    <a:pt x="227152" y="229400"/>
                  </a:lnTo>
                  <a:lnTo>
                    <a:pt x="245071" y="229590"/>
                  </a:lnTo>
                  <a:lnTo>
                    <a:pt x="246265" y="226898"/>
                  </a:lnTo>
                  <a:lnTo>
                    <a:pt x="246265" y="220205"/>
                  </a:lnTo>
                  <a:close/>
                </a:path>
                <a:path w="384175" h="257175">
                  <a:moveTo>
                    <a:pt x="246265" y="214033"/>
                  </a:moveTo>
                  <a:lnTo>
                    <a:pt x="245618" y="203111"/>
                  </a:lnTo>
                  <a:lnTo>
                    <a:pt x="226339" y="203111"/>
                  </a:lnTo>
                  <a:lnTo>
                    <a:pt x="226339" y="214680"/>
                  </a:lnTo>
                  <a:lnTo>
                    <a:pt x="246265" y="214033"/>
                  </a:lnTo>
                  <a:close/>
                </a:path>
                <a:path w="384175" h="257175">
                  <a:moveTo>
                    <a:pt x="246265" y="174167"/>
                  </a:moveTo>
                  <a:lnTo>
                    <a:pt x="245618" y="163245"/>
                  </a:lnTo>
                  <a:lnTo>
                    <a:pt x="225691" y="163245"/>
                  </a:lnTo>
                  <a:lnTo>
                    <a:pt x="226720" y="172440"/>
                  </a:lnTo>
                  <a:lnTo>
                    <a:pt x="229730" y="175374"/>
                  </a:lnTo>
                  <a:lnTo>
                    <a:pt x="235877" y="174967"/>
                  </a:lnTo>
                  <a:lnTo>
                    <a:pt x="246265" y="174167"/>
                  </a:lnTo>
                  <a:close/>
                </a:path>
                <a:path w="384175" h="257175">
                  <a:moveTo>
                    <a:pt x="246265" y="118884"/>
                  </a:moveTo>
                  <a:lnTo>
                    <a:pt x="245618" y="107950"/>
                  </a:lnTo>
                  <a:lnTo>
                    <a:pt x="226339" y="107950"/>
                  </a:lnTo>
                  <a:lnTo>
                    <a:pt x="226339" y="119519"/>
                  </a:lnTo>
                  <a:lnTo>
                    <a:pt x="246265" y="118884"/>
                  </a:lnTo>
                  <a:close/>
                </a:path>
                <a:path w="384175" h="257175">
                  <a:moveTo>
                    <a:pt x="246875" y="159550"/>
                  </a:moveTo>
                  <a:lnTo>
                    <a:pt x="246786" y="150456"/>
                  </a:lnTo>
                  <a:lnTo>
                    <a:pt x="245084" y="148094"/>
                  </a:lnTo>
                  <a:lnTo>
                    <a:pt x="229603" y="149644"/>
                  </a:lnTo>
                  <a:lnTo>
                    <a:pt x="226339" y="149098"/>
                  </a:lnTo>
                  <a:lnTo>
                    <a:pt x="225005" y="150037"/>
                  </a:lnTo>
                  <a:lnTo>
                    <a:pt x="225869" y="158419"/>
                  </a:lnTo>
                  <a:lnTo>
                    <a:pt x="225691" y="160667"/>
                  </a:lnTo>
                  <a:lnTo>
                    <a:pt x="229298" y="160528"/>
                  </a:lnTo>
                  <a:lnTo>
                    <a:pt x="242646" y="161417"/>
                  </a:lnTo>
                  <a:lnTo>
                    <a:pt x="246875" y="159550"/>
                  </a:lnTo>
                  <a:close/>
                </a:path>
                <a:path w="384175" h="257175">
                  <a:moveTo>
                    <a:pt x="269417" y="228180"/>
                  </a:moveTo>
                  <a:lnTo>
                    <a:pt x="268770" y="217246"/>
                  </a:lnTo>
                  <a:lnTo>
                    <a:pt x="264807" y="218135"/>
                  </a:lnTo>
                  <a:lnTo>
                    <a:pt x="253504" y="216039"/>
                  </a:lnTo>
                  <a:lnTo>
                    <a:pt x="250774" y="217246"/>
                  </a:lnTo>
                  <a:lnTo>
                    <a:pt x="247929" y="218503"/>
                  </a:lnTo>
                  <a:lnTo>
                    <a:pt x="248361" y="228028"/>
                  </a:lnTo>
                  <a:lnTo>
                    <a:pt x="250291" y="229400"/>
                  </a:lnTo>
                  <a:lnTo>
                    <a:pt x="252488" y="229362"/>
                  </a:lnTo>
                  <a:lnTo>
                    <a:pt x="250774" y="230111"/>
                  </a:lnTo>
                  <a:lnTo>
                    <a:pt x="247929" y="231368"/>
                  </a:lnTo>
                  <a:lnTo>
                    <a:pt x="248361" y="240893"/>
                  </a:lnTo>
                  <a:lnTo>
                    <a:pt x="250291" y="242265"/>
                  </a:lnTo>
                  <a:lnTo>
                    <a:pt x="268833" y="241858"/>
                  </a:lnTo>
                  <a:lnTo>
                    <a:pt x="269417" y="241046"/>
                  </a:lnTo>
                  <a:lnTo>
                    <a:pt x="268770" y="230111"/>
                  </a:lnTo>
                  <a:lnTo>
                    <a:pt x="264807" y="231000"/>
                  </a:lnTo>
                  <a:lnTo>
                    <a:pt x="255549" y="229285"/>
                  </a:lnTo>
                  <a:lnTo>
                    <a:pt x="268833" y="228993"/>
                  </a:lnTo>
                  <a:lnTo>
                    <a:pt x="269417" y="228180"/>
                  </a:lnTo>
                  <a:close/>
                </a:path>
                <a:path w="384175" h="257175">
                  <a:moveTo>
                    <a:pt x="269417" y="52006"/>
                  </a:moveTo>
                  <a:lnTo>
                    <a:pt x="268770" y="41071"/>
                  </a:lnTo>
                  <a:lnTo>
                    <a:pt x="264807" y="41960"/>
                  </a:lnTo>
                  <a:lnTo>
                    <a:pt x="253504" y="39865"/>
                  </a:lnTo>
                  <a:lnTo>
                    <a:pt x="250774" y="41071"/>
                  </a:lnTo>
                  <a:lnTo>
                    <a:pt x="247929" y="42329"/>
                  </a:lnTo>
                  <a:lnTo>
                    <a:pt x="248361" y="51854"/>
                  </a:lnTo>
                  <a:lnTo>
                    <a:pt x="250291" y="53225"/>
                  </a:lnTo>
                  <a:lnTo>
                    <a:pt x="268833" y="52819"/>
                  </a:lnTo>
                  <a:lnTo>
                    <a:pt x="269417" y="52006"/>
                  </a:lnTo>
                  <a:close/>
                </a:path>
                <a:path w="384175" h="257175">
                  <a:moveTo>
                    <a:pt x="269417" y="12141"/>
                  </a:moveTo>
                  <a:lnTo>
                    <a:pt x="268770" y="1206"/>
                  </a:lnTo>
                  <a:lnTo>
                    <a:pt x="264807" y="2095"/>
                  </a:lnTo>
                  <a:lnTo>
                    <a:pt x="253504" y="0"/>
                  </a:lnTo>
                  <a:lnTo>
                    <a:pt x="250774" y="1206"/>
                  </a:lnTo>
                  <a:lnTo>
                    <a:pt x="247929" y="2463"/>
                  </a:lnTo>
                  <a:lnTo>
                    <a:pt x="248361" y="11988"/>
                  </a:lnTo>
                  <a:lnTo>
                    <a:pt x="250291" y="13360"/>
                  </a:lnTo>
                  <a:lnTo>
                    <a:pt x="268833" y="12954"/>
                  </a:lnTo>
                  <a:lnTo>
                    <a:pt x="269417" y="12141"/>
                  </a:lnTo>
                  <a:close/>
                </a:path>
                <a:path w="384175" h="257175">
                  <a:moveTo>
                    <a:pt x="270103" y="96024"/>
                  </a:moveTo>
                  <a:lnTo>
                    <a:pt x="268770" y="95084"/>
                  </a:lnTo>
                  <a:lnTo>
                    <a:pt x="248843" y="95719"/>
                  </a:lnTo>
                  <a:lnTo>
                    <a:pt x="249478" y="106654"/>
                  </a:lnTo>
                  <a:lnTo>
                    <a:pt x="256120" y="106794"/>
                  </a:lnTo>
                  <a:lnTo>
                    <a:pt x="262801" y="106464"/>
                  </a:lnTo>
                  <a:lnTo>
                    <a:pt x="269417" y="106654"/>
                  </a:lnTo>
                  <a:lnTo>
                    <a:pt x="269240" y="104406"/>
                  </a:lnTo>
                  <a:lnTo>
                    <a:pt x="270103" y="96024"/>
                  </a:lnTo>
                  <a:close/>
                </a:path>
                <a:path w="384175" h="257175">
                  <a:moveTo>
                    <a:pt x="270116" y="118567"/>
                  </a:moveTo>
                  <a:lnTo>
                    <a:pt x="269214" y="111366"/>
                  </a:lnTo>
                  <a:lnTo>
                    <a:pt x="269455" y="108813"/>
                  </a:lnTo>
                  <a:lnTo>
                    <a:pt x="269405" y="108381"/>
                  </a:lnTo>
                  <a:lnTo>
                    <a:pt x="269417" y="107950"/>
                  </a:lnTo>
                  <a:lnTo>
                    <a:pt x="249478" y="107950"/>
                  </a:lnTo>
                  <a:lnTo>
                    <a:pt x="248678" y="108635"/>
                  </a:lnTo>
                  <a:lnTo>
                    <a:pt x="248386" y="119100"/>
                  </a:lnTo>
                  <a:lnTo>
                    <a:pt x="249224" y="121081"/>
                  </a:lnTo>
                  <a:lnTo>
                    <a:pt x="267957" y="120103"/>
                  </a:lnTo>
                  <a:lnTo>
                    <a:pt x="270116" y="118567"/>
                  </a:lnTo>
                  <a:close/>
                </a:path>
                <a:path w="384175" h="257175">
                  <a:moveTo>
                    <a:pt x="270611" y="249910"/>
                  </a:moveTo>
                  <a:lnTo>
                    <a:pt x="265328" y="244678"/>
                  </a:lnTo>
                  <a:lnTo>
                    <a:pt x="249478" y="244259"/>
                  </a:lnTo>
                  <a:lnTo>
                    <a:pt x="249478" y="255828"/>
                  </a:lnTo>
                  <a:lnTo>
                    <a:pt x="265328" y="255219"/>
                  </a:lnTo>
                  <a:lnTo>
                    <a:pt x="270611" y="249910"/>
                  </a:lnTo>
                  <a:close/>
                </a:path>
                <a:path w="384175" h="257175">
                  <a:moveTo>
                    <a:pt x="270611" y="73736"/>
                  </a:moveTo>
                  <a:lnTo>
                    <a:pt x="265328" y="68503"/>
                  </a:lnTo>
                  <a:lnTo>
                    <a:pt x="249478" y="68084"/>
                  </a:lnTo>
                  <a:lnTo>
                    <a:pt x="249478" y="79654"/>
                  </a:lnTo>
                  <a:lnTo>
                    <a:pt x="265328" y="79032"/>
                  </a:lnTo>
                  <a:lnTo>
                    <a:pt x="270611" y="73736"/>
                  </a:lnTo>
                  <a:close/>
                </a:path>
                <a:path w="384175" h="257175">
                  <a:moveTo>
                    <a:pt x="292544" y="119519"/>
                  </a:moveTo>
                  <a:lnTo>
                    <a:pt x="292227" y="110617"/>
                  </a:lnTo>
                  <a:lnTo>
                    <a:pt x="287693" y="107734"/>
                  </a:lnTo>
                  <a:lnTo>
                    <a:pt x="271970" y="107950"/>
                  </a:lnTo>
                  <a:lnTo>
                    <a:pt x="271983" y="108369"/>
                  </a:lnTo>
                  <a:lnTo>
                    <a:pt x="271932" y="108813"/>
                  </a:lnTo>
                  <a:lnTo>
                    <a:pt x="272173" y="111366"/>
                  </a:lnTo>
                  <a:lnTo>
                    <a:pt x="271272" y="118567"/>
                  </a:lnTo>
                  <a:lnTo>
                    <a:pt x="272618" y="119519"/>
                  </a:lnTo>
                  <a:lnTo>
                    <a:pt x="278815" y="119684"/>
                  </a:lnTo>
                  <a:lnTo>
                    <a:pt x="285076" y="119291"/>
                  </a:lnTo>
                  <a:lnTo>
                    <a:pt x="291261" y="119519"/>
                  </a:lnTo>
                  <a:lnTo>
                    <a:pt x="292544" y="119519"/>
                  </a:lnTo>
                  <a:close/>
                </a:path>
                <a:path w="384175" h="257175">
                  <a:moveTo>
                    <a:pt x="292912" y="96151"/>
                  </a:moveTo>
                  <a:lnTo>
                    <a:pt x="291147" y="94018"/>
                  </a:lnTo>
                  <a:lnTo>
                    <a:pt x="276021" y="95669"/>
                  </a:lnTo>
                  <a:lnTo>
                    <a:pt x="272630" y="95084"/>
                  </a:lnTo>
                  <a:lnTo>
                    <a:pt x="271297" y="96024"/>
                  </a:lnTo>
                  <a:lnTo>
                    <a:pt x="272161" y="104406"/>
                  </a:lnTo>
                  <a:lnTo>
                    <a:pt x="271983" y="106654"/>
                  </a:lnTo>
                  <a:lnTo>
                    <a:pt x="275767" y="106553"/>
                  </a:lnTo>
                  <a:lnTo>
                    <a:pt x="288582" y="107454"/>
                  </a:lnTo>
                  <a:lnTo>
                    <a:pt x="292430" y="105956"/>
                  </a:lnTo>
                  <a:lnTo>
                    <a:pt x="292912" y="96151"/>
                  </a:lnTo>
                  <a:close/>
                </a:path>
                <a:path w="384175" h="257175">
                  <a:moveTo>
                    <a:pt x="293357" y="189915"/>
                  </a:moveTo>
                  <a:lnTo>
                    <a:pt x="291071" y="188404"/>
                  </a:lnTo>
                  <a:lnTo>
                    <a:pt x="275361" y="191541"/>
                  </a:lnTo>
                  <a:lnTo>
                    <a:pt x="271970" y="190893"/>
                  </a:lnTo>
                  <a:lnTo>
                    <a:pt x="272618" y="201815"/>
                  </a:lnTo>
                  <a:lnTo>
                    <a:pt x="274967" y="203479"/>
                  </a:lnTo>
                  <a:lnTo>
                    <a:pt x="289496" y="200444"/>
                  </a:lnTo>
                  <a:lnTo>
                    <a:pt x="292544" y="200533"/>
                  </a:lnTo>
                  <a:lnTo>
                    <a:pt x="292214" y="198247"/>
                  </a:lnTo>
                  <a:lnTo>
                    <a:pt x="293357" y="189915"/>
                  </a:lnTo>
                  <a:close/>
                </a:path>
                <a:path w="384175" h="257175">
                  <a:moveTo>
                    <a:pt x="293763" y="250164"/>
                  </a:moveTo>
                  <a:lnTo>
                    <a:pt x="288429" y="244868"/>
                  </a:lnTo>
                  <a:lnTo>
                    <a:pt x="272630" y="244259"/>
                  </a:lnTo>
                  <a:lnTo>
                    <a:pt x="272630" y="255828"/>
                  </a:lnTo>
                  <a:lnTo>
                    <a:pt x="288518" y="255397"/>
                  </a:lnTo>
                  <a:lnTo>
                    <a:pt x="293763" y="250164"/>
                  </a:lnTo>
                  <a:close/>
                </a:path>
                <a:path w="384175" h="257175">
                  <a:moveTo>
                    <a:pt x="293763" y="73736"/>
                  </a:moveTo>
                  <a:lnTo>
                    <a:pt x="288480" y="68503"/>
                  </a:lnTo>
                  <a:lnTo>
                    <a:pt x="272630" y="68084"/>
                  </a:lnTo>
                  <a:lnTo>
                    <a:pt x="272630" y="79654"/>
                  </a:lnTo>
                  <a:lnTo>
                    <a:pt x="288480" y="79032"/>
                  </a:lnTo>
                  <a:lnTo>
                    <a:pt x="293763" y="73736"/>
                  </a:lnTo>
                  <a:close/>
                </a:path>
                <a:path w="384175" h="257175">
                  <a:moveTo>
                    <a:pt x="293763" y="59829"/>
                  </a:moveTo>
                  <a:lnTo>
                    <a:pt x="288429" y="54533"/>
                  </a:lnTo>
                  <a:lnTo>
                    <a:pt x="272630" y="53936"/>
                  </a:lnTo>
                  <a:lnTo>
                    <a:pt x="272630" y="65506"/>
                  </a:lnTo>
                  <a:lnTo>
                    <a:pt x="288518" y="65074"/>
                  </a:lnTo>
                  <a:lnTo>
                    <a:pt x="293763" y="59829"/>
                  </a:lnTo>
                  <a:close/>
                </a:path>
                <a:path w="384175" h="257175">
                  <a:moveTo>
                    <a:pt x="293763" y="19964"/>
                  </a:moveTo>
                  <a:lnTo>
                    <a:pt x="288429" y="14668"/>
                  </a:lnTo>
                  <a:lnTo>
                    <a:pt x="272630" y="14071"/>
                  </a:lnTo>
                  <a:lnTo>
                    <a:pt x="272630" y="25641"/>
                  </a:lnTo>
                  <a:lnTo>
                    <a:pt x="288518" y="25209"/>
                  </a:lnTo>
                  <a:lnTo>
                    <a:pt x="293763" y="19964"/>
                  </a:lnTo>
                  <a:close/>
                </a:path>
                <a:path w="384175" h="257175">
                  <a:moveTo>
                    <a:pt x="314426" y="255193"/>
                  </a:moveTo>
                  <a:lnTo>
                    <a:pt x="313778" y="244259"/>
                  </a:lnTo>
                  <a:lnTo>
                    <a:pt x="294487" y="244259"/>
                  </a:lnTo>
                  <a:lnTo>
                    <a:pt x="294487" y="255828"/>
                  </a:lnTo>
                  <a:lnTo>
                    <a:pt x="314426" y="255193"/>
                  </a:lnTo>
                  <a:close/>
                </a:path>
                <a:path w="384175" h="257175">
                  <a:moveTo>
                    <a:pt x="314426" y="203111"/>
                  </a:moveTo>
                  <a:lnTo>
                    <a:pt x="293852" y="203111"/>
                  </a:lnTo>
                  <a:lnTo>
                    <a:pt x="294398" y="206794"/>
                  </a:lnTo>
                  <a:lnTo>
                    <a:pt x="292938" y="211048"/>
                  </a:lnTo>
                  <a:lnTo>
                    <a:pt x="294487" y="214680"/>
                  </a:lnTo>
                  <a:lnTo>
                    <a:pt x="296837" y="216344"/>
                  </a:lnTo>
                  <a:lnTo>
                    <a:pt x="311391" y="213296"/>
                  </a:lnTo>
                  <a:lnTo>
                    <a:pt x="314426" y="213398"/>
                  </a:lnTo>
                  <a:lnTo>
                    <a:pt x="314426" y="203111"/>
                  </a:lnTo>
                  <a:close/>
                </a:path>
                <a:path w="384175" h="257175">
                  <a:moveTo>
                    <a:pt x="314998" y="108800"/>
                  </a:moveTo>
                  <a:lnTo>
                    <a:pt x="313778" y="107950"/>
                  </a:lnTo>
                  <a:lnTo>
                    <a:pt x="308140" y="106857"/>
                  </a:lnTo>
                  <a:lnTo>
                    <a:pt x="299605" y="107797"/>
                  </a:lnTo>
                  <a:lnTo>
                    <a:pt x="293179" y="111696"/>
                  </a:lnTo>
                  <a:lnTo>
                    <a:pt x="293852" y="119519"/>
                  </a:lnTo>
                  <a:lnTo>
                    <a:pt x="294703" y="119507"/>
                  </a:lnTo>
                  <a:lnTo>
                    <a:pt x="301459" y="119722"/>
                  </a:lnTo>
                  <a:lnTo>
                    <a:pt x="308102" y="119773"/>
                  </a:lnTo>
                  <a:lnTo>
                    <a:pt x="314426" y="119519"/>
                  </a:lnTo>
                  <a:lnTo>
                    <a:pt x="314426" y="117513"/>
                  </a:lnTo>
                  <a:lnTo>
                    <a:pt x="314998" y="108800"/>
                  </a:lnTo>
                  <a:close/>
                </a:path>
                <a:path w="384175" h="257175">
                  <a:moveTo>
                    <a:pt x="337566" y="241046"/>
                  </a:moveTo>
                  <a:lnTo>
                    <a:pt x="336931" y="230111"/>
                  </a:lnTo>
                  <a:lnTo>
                    <a:pt x="332968" y="231000"/>
                  </a:lnTo>
                  <a:lnTo>
                    <a:pt x="321652" y="228904"/>
                  </a:lnTo>
                  <a:lnTo>
                    <a:pt x="318922" y="230111"/>
                  </a:lnTo>
                  <a:lnTo>
                    <a:pt x="316090" y="231368"/>
                  </a:lnTo>
                  <a:lnTo>
                    <a:pt x="316509" y="240893"/>
                  </a:lnTo>
                  <a:lnTo>
                    <a:pt x="318452" y="242265"/>
                  </a:lnTo>
                  <a:lnTo>
                    <a:pt x="336994" y="241858"/>
                  </a:lnTo>
                  <a:lnTo>
                    <a:pt x="337566" y="241046"/>
                  </a:lnTo>
                  <a:close/>
                </a:path>
                <a:path w="384175" h="257175">
                  <a:moveTo>
                    <a:pt x="338010" y="205651"/>
                  </a:moveTo>
                  <a:lnTo>
                    <a:pt x="332587" y="203022"/>
                  </a:lnTo>
                  <a:lnTo>
                    <a:pt x="324510" y="202844"/>
                  </a:lnTo>
                  <a:lnTo>
                    <a:pt x="316992" y="203111"/>
                  </a:lnTo>
                  <a:lnTo>
                    <a:pt x="316992" y="213398"/>
                  </a:lnTo>
                  <a:lnTo>
                    <a:pt x="320306" y="213233"/>
                  </a:lnTo>
                  <a:lnTo>
                    <a:pt x="335457" y="217500"/>
                  </a:lnTo>
                  <a:lnTo>
                    <a:pt x="337566" y="212750"/>
                  </a:lnTo>
                  <a:lnTo>
                    <a:pt x="338010" y="205651"/>
                  </a:lnTo>
                  <a:close/>
                </a:path>
                <a:path w="384175" h="257175">
                  <a:moveTo>
                    <a:pt x="338264" y="27876"/>
                  </a:moveTo>
                  <a:lnTo>
                    <a:pt x="336931" y="26936"/>
                  </a:lnTo>
                  <a:lnTo>
                    <a:pt x="316992" y="27571"/>
                  </a:lnTo>
                  <a:lnTo>
                    <a:pt x="317639" y="38506"/>
                  </a:lnTo>
                  <a:lnTo>
                    <a:pt x="324269" y="38646"/>
                  </a:lnTo>
                  <a:lnTo>
                    <a:pt x="330949" y="38303"/>
                  </a:lnTo>
                  <a:lnTo>
                    <a:pt x="337566" y="38506"/>
                  </a:lnTo>
                  <a:lnTo>
                    <a:pt x="337400" y="36258"/>
                  </a:lnTo>
                  <a:lnTo>
                    <a:pt x="338264" y="27876"/>
                  </a:lnTo>
                  <a:close/>
                </a:path>
                <a:path w="384175" h="257175">
                  <a:moveTo>
                    <a:pt x="359435" y="255193"/>
                  </a:moveTo>
                  <a:lnTo>
                    <a:pt x="358787" y="244259"/>
                  </a:lnTo>
                  <a:lnTo>
                    <a:pt x="355180" y="245084"/>
                  </a:lnTo>
                  <a:lnTo>
                    <a:pt x="342963" y="243128"/>
                  </a:lnTo>
                  <a:lnTo>
                    <a:pt x="340791" y="244259"/>
                  </a:lnTo>
                  <a:lnTo>
                    <a:pt x="338861" y="245249"/>
                  </a:lnTo>
                  <a:lnTo>
                    <a:pt x="337947" y="254723"/>
                  </a:lnTo>
                  <a:lnTo>
                    <a:pt x="339496" y="255828"/>
                  </a:lnTo>
                  <a:lnTo>
                    <a:pt x="359435" y="255193"/>
                  </a:lnTo>
                  <a:close/>
                </a:path>
                <a:path w="384175" h="257175">
                  <a:moveTo>
                    <a:pt x="359435" y="214033"/>
                  </a:moveTo>
                  <a:lnTo>
                    <a:pt x="358787" y="203111"/>
                  </a:lnTo>
                  <a:lnTo>
                    <a:pt x="355612" y="203771"/>
                  </a:lnTo>
                  <a:lnTo>
                    <a:pt x="340766" y="202209"/>
                  </a:lnTo>
                  <a:lnTo>
                    <a:pt x="339496" y="203111"/>
                  </a:lnTo>
                  <a:lnTo>
                    <a:pt x="338378" y="203898"/>
                  </a:lnTo>
                  <a:lnTo>
                    <a:pt x="337959" y="213423"/>
                  </a:lnTo>
                  <a:lnTo>
                    <a:pt x="341947" y="215201"/>
                  </a:lnTo>
                  <a:lnTo>
                    <a:pt x="358889" y="214795"/>
                  </a:lnTo>
                  <a:lnTo>
                    <a:pt x="359435" y="214033"/>
                  </a:lnTo>
                  <a:close/>
                </a:path>
                <a:path w="384175" h="257175">
                  <a:moveTo>
                    <a:pt x="381292" y="241046"/>
                  </a:moveTo>
                  <a:lnTo>
                    <a:pt x="380657" y="230111"/>
                  </a:lnTo>
                  <a:lnTo>
                    <a:pt x="376694" y="231000"/>
                  </a:lnTo>
                  <a:lnTo>
                    <a:pt x="365379" y="228904"/>
                  </a:lnTo>
                  <a:lnTo>
                    <a:pt x="362648" y="230111"/>
                  </a:lnTo>
                  <a:lnTo>
                    <a:pt x="359816" y="231368"/>
                  </a:lnTo>
                  <a:lnTo>
                    <a:pt x="360235" y="240893"/>
                  </a:lnTo>
                  <a:lnTo>
                    <a:pt x="362178" y="242265"/>
                  </a:lnTo>
                  <a:lnTo>
                    <a:pt x="380720" y="241858"/>
                  </a:lnTo>
                  <a:lnTo>
                    <a:pt x="381292" y="241046"/>
                  </a:lnTo>
                  <a:close/>
                </a:path>
                <a:path w="384175" h="257175">
                  <a:moveTo>
                    <a:pt x="382346" y="142748"/>
                  </a:moveTo>
                  <a:lnTo>
                    <a:pt x="380657" y="133667"/>
                  </a:lnTo>
                  <a:lnTo>
                    <a:pt x="362648" y="134950"/>
                  </a:lnTo>
                  <a:lnTo>
                    <a:pt x="362000" y="145884"/>
                  </a:lnTo>
                  <a:lnTo>
                    <a:pt x="370852" y="146812"/>
                  </a:lnTo>
                  <a:lnTo>
                    <a:pt x="378358" y="146443"/>
                  </a:lnTo>
                  <a:lnTo>
                    <a:pt x="382346" y="142748"/>
                  </a:lnTo>
                  <a:close/>
                </a:path>
                <a:path w="384175" h="257175">
                  <a:moveTo>
                    <a:pt x="382422" y="244500"/>
                  </a:moveTo>
                  <a:lnTo>
                    <a:pt x="381076" y="243814"/>
                  </a:lnTo>
                  <a:lnTo>
                    <a:pt x="363499" y="243801"/>
                  </a:lnTo>
                  <a:lnTo>
                    <a:pt x="362648" y="244259"/>
                  </a:lnTo>
                  <a:lnTo>
                    <a:pt x="361619" y="244805"/>
                  </a:lnTo>
                  <a:lnTo>
                    <a:pt x="359613" y="254038"/>
                  </a:lnTo>
                  <a:lnTo>
                    <a:pt x="361365" y="255828"/>
                  </a:lnTo>
                  <a:lnTo>
                    <a:pt x="364629" y="255282"/>
                  </a:lnTo>
                  <a:lnTo>
                    <a:pt x="380123" y="256832"/>
                  </a:lnTo>
                  <a:lnTo>
                    <a:pt x="381609" y="254736"/>
                  </a:lnTo>
                  <a:lnTo>
                    <a:pt x="382422" y="244500"/>
                  </a:lnTo>
                  <a:close/>
                </a:path>
                <a:path w="384175" h="257175">
                  <a:moveTo>
                    <a:pt x="382587" y="131737"/>
                  </a:moveTo>
                  <a:lnTo>
                    <a:pt x="381939" y="120802"/>
                  </a:lnTo>
                  <a:lnTo>
                    <a:pt x="362648" y="120802"/>
                  </a:lnTo>
                  <a:lnTo>
                    <a:pt x="362648" y="132372"/>
                  </a:lnTo>
                  <a:lnTo>
                    <a:pt x="382587" y="131737"/>
                  </a:lnTo>
                  <a:close/>
                </a:path>
                <a:path w="384175" h="257175">
                  <a:moveTo>
                    <a:pt x="382587" y="104736"/>
                  </a:moveTo>
                  <a:lnTo>
                    <a:pt x="381939" y="93802"/>
                  </a:lnTo>
                  <a:lnTo>
                    <a:pt x="362648" y="93802"/>
                  </a:lnTo>
                  <a:lnTo>
                    <a:pt x="362648" y="105371"/>
                  </a:lnTo>
                  <a:lnTo>
                    <a:pt x="382587" y="104736"/>
                  </a:lnTo>
                  <a:close/>
                </a:path>
                <a:path w="384175" h="257175">
                  <a:moveTo>
                    <a:pt x="383781" y="112306"/>
                  </a:moveTo>
                  <a:lnTo>
                    <a:pt x="378498" y="107073"/>
                  </a:lnTo>
                  <a:lnTo>
                    <a:pt x="362648" y="106654"/>
                  </a:lnTo>
                  <a:lnTo>
                    <a:pt x="362648" y="118224"/>
                  </a:lnTo>
                  <a:lnTo>
                    <a:pt x="378498" y="117614"/>
                  </a:lnTo>
                  <a:lnTo>
                    <a:pt x="383781" y="112306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4050741" y="1037437"/>
              <a:ext cx="451484" cy="257175"/>
            </a:xfrm>
            <a:custGeom>
              <a:avLst/>
              <a:gdLst/>
              <a:ahLst/>
              <a:cxnLst/>
              <a:rect l="l" t="t" r="r" b="b"/>
              <a:pathLst>
                <a:path w="451485" h="257175">
                  <a:moveTo>
                    <a:pt x="21069" y="113703"/>
                  </a:moveTo>
                  <a:lnTo>
                    <a:pt x="15951" y="108458"/>
                  </a:lnTo>
                  <a:lnTo>
                    <a:pt x="0" y="108013"/>
                  </a:lnTo>
                  <a:lnTo>
                    <a:pt x="0" y="119583"/>
                  </a:lnTo>
                  <a:lnTo>
                    <a:pt x="15659" y="118986"/>
                  </a:lnTo>
                  <a:lnTo>
                    <a:pt x="21069" y="113703"/>
                  </a:lnTo>
                  <a:close/>
                </a:path>
                <a:path w="451485" h="257175">
                  <a:moveTo>
                    <a:pt x="64858" y="225539"/>
                  </a:moveTo>
                  <a:lnTo>
                    <a:pt x="64300" y="217309"/>
                  </a:lnTo>
                  <a:lnTo>
                    <a:pt x="57658" y="217157"/>
                  </a:lnTo>
                  <a:lnTo>
                    <a:pt x="50977" y="217525"/>
                  </a:lnTo>
                  <a:lnTo>
                    <a:pt x="44361" y="217309"/>
                  </a:lnTo>
                  <a:lnTo>
                    <a:pt x="44615" y="220205"/>
                  </a:lnTo>
                  <a:lnTo>
                    <a:pt x="43129" y="227482"/>
                  </a:lnTo>
                  <a:lnTo>
                    <a:pt x="46291" y="228892"/>
                  </a:lnTo>
                  <a:lnTo>
                    <a:pt x="54241" y="229044"/>
                  </a:lnTo>
                  <a:lnTo>
                    <a:pt x="60972" y="228688"/>
                  </a:lnTo>
                  <a:lnTo>
                    <a:pt x="64858" y="225539"/>
                  </a:lnTo>
                  <a:close/>
                </a:path>
                <a:path w="451485" h="257175">
                  <a:moveTo>
                    <a:pt x="64858" y="9499"/>
                  </a:moveTo>
                  <a:lnTo>
                    <a:pt x="64300" y="1270"/>
                  </a:lnTo>
                  <a:lnTo>
                    <a:pt x="57658" y="1117"/>
                  </a:lnTo>
                  <a:lnTo>
                    <a:pt x="50977" y="1473"/>
                  </a:lnTo>
                  <a:lnTo>
                    <a:pt x="44361" y="1270"/>
                  </a:lnTo>
                  <a:lnTo>
                    <a:pt x="44094" y="3797"/>
                  </a:lnTo>
                  <a:lnTo>
                    <a:pt x="43535" y="11620"/>
                  </a:lnTo>
                  <a:lnTo>
                    <a:pt x="46291" y="12839"/>
                  </a:lnTo>
                  <a:lnTo>
                    <a:pt x="54241" y="13004"/>
                  </a:lnTo>
                  <a:lnTo>
                    <a:pt x="60972" y="12649"/>
                  </a:lnTo>
                  <a:lnTo>
                    <a:pt x="64858" y="9499"/>
                  </a:lnTo>
                  <a:close/>
                </a:path>
                <a:path w="451485" h="257175">
                  <a:moveTo>
                    <a:pt x="64922" y="37922"/>
                  </a:moveTo>
                  <a:lnTo>
                    <a:pt x="64681" y="29006"/>
                  </a:lnTo>
                  <a:lnTo>
                    <a:pt x="60388" y="26835"/>
                  </a:lnTo>
                  <a:lnTo>
                    <a:pt x="53390" y="27470"/>
                  </a:lnTo>
                  <a:lnTo>
                    <a:pt x="44996" y="26987"/>
                  </a:lnTo>
                  <a:lnTo>
                    <a:pt x="44996" y="38557"/>
                  </a:lnTo>
                  <a:lnTo>
                    <a:pt x="64922" y="37922"/>
                  </a:lnTo>
                  <a:close/>
                </a:path>
                <a:path w="451485" h="257175">
                  <a:moveTo>
                    <a:pt x="64935" y="203174"/>
                  </a:moveTo>
                  <a:lnTo>
                    <a:pt x="58750" y="203365"/>
                  </a:lnTo>
                  <a:lnTo>
                    <a:pt x="52501" y="203022"/>
                  </a:lnTo>
                  <a:lnTo>
                    <a:pt x="46291" y="203174"/>
                  </a:lnTo>
                  <a:lnTo>
                    <a:pt x="42837" y="204381"/>
                  </a:lnTo>
                  <a:lnTo>
                    <a:pt x="45681" y="213741"/>
                  </a:lnTo>
                  <a:lnTo>
                    <a:pt x="45643" y="214744"/>
                  </a:lnTo>
                  <a:lnTo>
                    <a:pt x="53860" y="214871"/>
                  </a:lnTo>
                  <a:lnTo>
                    <a:pt x="60617" y="214871"/>
                  </a:lnTo>
                  <a:lnTo>
                    <a:pt x="64706" y="211912"/>
                  </a:lnTo>
                  <a:lnTo>
                    <a:pt x="64935" y="203174"/>
                  </a:lnTo>
                  <a:close/>
                </a:path>
                <a:path w="451485" h="257175">
                  <a:moveTo>
                    <a:pt x="64935" y="160083"/>
                  </a:moveTo>
                  <a:lnTo>
                    <a:pt x="64300" y="149161"/>
                  </a:lnTo>
                  <a:lnTo>
                    <a:pt x="46291" y="149161"/>
                  </a:lnTo>
                  <a:lnTo>
                    <a:pt x="44259" y="157391"/>
                  </a:lnTo>
                  <a:lnTo>
                    <a:pt x="48945" y="160642"/>
                  </a:lnTo>
                  <a:lnTo>
                    <a:pt x="56946" y="160883"/>
                  </a:lnTo>
                  <a:lnTo>
                    <a:pt x="64935" y="160083"/>
                  </a:lnTo>
                  <a:close/>
                </a:path>
                <a:path w="451485" h="257175">
                  <a:moveTo>
                    <a:pt x="64935" y="106083"/>
                  </a:moveTo>
                  <a:lnTo>
                    <a:pt x="64300" y="95148"/>
                  </a:lnTo>
                  <a:lnTo>
                    <a:pt x="60337" y="96037"/>
                  </a:lnTo>
                  <a:lnTo>
                    <a:pt x="49022" y="93941"/>
                  </a:lnTo>
                  <a:lnTo>
                    <a:pt x="46291" y="95148"/>
                  </a:lnTo>
                  <a:lnTo>
                    <a:pt x="43408" y="96431"/>
                  </a:lnTo>
                  <a:lnTo>
                    <a:pt x="43408" y="105448"/>
                  </a:lnTo>
                  <a:lnTo>
                    <a:pt x="47459" y="107238"/>
                  </a:lnTo>
                  <a:lnTo>
                    <a:pt x="64401" y="106845"/>
                  </a:lnTo>
                  <a:lnTo>
                    <a:pt x="64935" y="106083"/>
                  </a:lnTo>
                  <a:close/>
                </a:path>
                <a:path w="451485" h="257175">
                  <a:moveTo>
                    <a:pt x="64935" y="64935"/>
                  </a:moveTo>
                  <a:lnTo>
                    <a:pt x="64300" y="54000"/>
                  </a:lnTo>
                  <a:lnTo>
                    <a:pt x="59550" y="54889"/>
                  </a:lnTo>
                  <a:lnTo>
                    <a:pt x="50266" y="52781"/>
                  </a:lnTo>
                  <a:lnTo>
                    <a:pt x="46291" y="54000"/>
                  </a:lnTo>
                  <a:lnTo>
                    <a:pt x="44627" y="54508"/>
                  </a:lnTo>
                  <a:lnTo>
                    <a:pt x="42938" y="64084"/>
                  </a:lnTo>
                  <a:lnTo>
                    <a:pt x="46291" y="65570"/>
                  </a:lnTo>
                  <a:lnTo>
                    <a:pt x="64935" y="64935"/>
                  </a:lnTo>
                  <a:close/>
                </a:path>
                <a:path w="451485" h="257175">
                  <a:moveTo>
                    <a:pt x="87439" y="244322"/>
                  </a:moveTo>
                  <a:lnTo>
                    <a:pt x="68148" y="244322"/>
                  </a:lnTo>
                  <a:lnTo>
                    <a:pt x="68148" y="257175"/>
                  </a:lnTo>
                  <a:lnTo>
                    <a:pt x="76200" y="255955"/>
                  </a:lnTo>
                  <a:lnTo>
                    <a:pt x="82981" y="255892"/>
                  </a:lnTo>
                  <a:lnTo>
                    <a:pt x="87172" y="253250"/>
                  </a:lnTo>
                  <a:lnTo>
                    <a:pt x="87439" y="244322"/>
                  </a:lnTo>
                  <a:close/>
                </a:path>
                <a:path w="451485" h="257175">
                  <a:moveTo>
                    <a:pt x="87515" y="225818"/>
                  </a:moveTo>
                  <a:lnTo>
                    <a:pt x="87439" y="217309"/>
                  </a:lnTo>
                  <a:lnTo>
                    <a:pt x="68148" y="217309"/>
                  </a:lnTo>
                  <a:lnTo>
                    <a:pt x="68148" y="228892"/>
                  </a:lnTo>
                  <a:lnTo>
                    <a:pt x="76314" y="229069"/>
                  </a:lnTo>
                  <a:lnTo>
                    <a:pt x="83286" y="228892"/>
                  </a:lnTo>
                  <a:lnTo>
                    <a:pt x="87515" y="225818"/>
                  </a:lnTo>
                  <a:close/>
                </a:path>
                <a:path w="451485" h="257175">
                  <a:moveTo>
                    <a:pt x="89204" y="18529"/>
                  </a:moveTo>
                  <a:lnTo>
                    <a:pt x="83858" y="14643"/>
                  </a:lnTo>
                  <a:lnTo>
                    <a:pt x="75971" y="13220"/>
                  </a:lnTo>
                  <a:lnTo>
                    <a:pt x="69443" y="14135"/>
                  </a:lnTo>
                  <a:lnTo>
                    <a:pt x="66611" y="15392"/>
                  </a:lnTo>
                  <a:lnTo>
                    <a:pt x="67030" y="24917"/>
                  </a:lnTo>
                  <a:lnTo>
                    <a:pt x="68973" y="26289"/>
                  </a:lnTo>
                  <a:lnTo>
                    <a:pt x="87503" y="25882"/>
                  </a:lnTo>
                  <a:lnTo>
                    <a:pt x="88087" y="25069"/>
                  </a:lnTo>
                  <a:lnTo>
                    <a:pt x="89204" y="18529"/>
                  </a:lnTo>
                  <a:close/>
                </a:path>
                <a:path w="451485" h="257175">
                  <a:moveTo>
                    <a:pt x="109308" y="136296"/>
                  </a:moveTo>
                  <a:lnTo>
                    <a:pt x="90017" y="136296"/>
                  </a:lnTo>
                  <a:lnTo>
                    <a:pt x="90779" y="145643"/>
                  </a:lnTo>
                  <a:lnTo>
                    <a:pt x="99606" y="148793"/>
                  </a:lnTo>
                  <a:lnTo>
                    <a:pt x="108445" y="145707"/>
                  </a:lnTo>
                  <a:lnTo>
                    <a:pt x="109308" y="136296"/>
                  </a:lnTo>
                  <a:close/>
                </a:path>
                <a:path w="451485" h="257175">
                  <a:moveTo>
                    <a:pt x="109943" y="220268"/>
                  </a:moveTo>
                  <a:lnTo>
                    <a:pt x="104584" y="216916"/>
                  </a:lnTo>
                  <a:lnTo>
                    <a:pt x="97231" y="216192"/>
                  </a:lnTo>
                  <a:lnTo>
                    <a:pt x="91300" y="217309"/>
                  </a:lnTo>
                  <a:lnTo>
                    <a:pt x="88468" y="218567"/>
                  </a:lnTo>
                  <a:lnTo>
                    <a:pt x="88887" y="228092"/>
                  </a:lnTo>
                  <a:lnTo>
                    <a:pt x="90830" y="229463"/>
                  </a:lnTo>
                  <a:lnTo>
                    <a:pt x="108750" y="229654"/>
                  </a:lnTo>
                  <a:lnTo>
                    <a:pt x="109943" y="226961"/>
                  </a:lnTo>
                  <a:lnTo>
                    <a:pt x="109943" y="220268"/>
                  </a:lnTo>
                  <a:close/>
                </a:path>
                <a:path w="451485" h="257175">
                  <a:moveTo>
                    <a:pt x="109943" y="214096"/>
                  </a:moveTo>
                  <a:lnTo>
                    <a:pt x="109308" y="203174"/>
                  </a:lnTo>
                  <a:lnTo>
                    <a:pt x="106654" y="203695"/>
                  </a:lnTo>
                  <a:lnTo>
                    <a:pt x="92024" y="202628"/>
                  </a:lnTo>
                  <a:lnTo>
                    <a:pt x="91300" y="203174"/>
                  </a:lnTo>
                  <a:lnTo>
                    <a:pt x="88582" y="205219"/>
                  </a:lnTo>
                  <a:lnTo>
                    <a:pt x="88722" y="213829"/>
                  </a:lnTo>
                  <a:lnTo>
                    <a:pt x="90830" y="215315"/>
                  </a:lnTo>
                  <a:lnTo>
                    <a:pt x="109372" y="214909"/>
                  </a:lnTo>
                  <a:lnTo>
                    <a:pt x="109943" y="214096"/>
                  </a:lnTo>
                  <a:close/>
                </a:path>
                <a:path w="451485" h="257175">
                  <a:moveTo>
                    <a:pt x="109943" y="133096"/>
                  </a:moveTo>
                  <a:lnTo>
                    <a:pt x="109308" y="122161"/>
                  </a:lnTo>
                  <a:lnTo>
                    <a:pt x="105346" y="123050"/>
                  </a:lnTo>
                  <a:lnTo>
                    <a:pt x="94030" y="120954"/>
                  </a:lnTo>
                  <a:lnTo>
                    <a:pt x="91300" y="122161"/>
                  </a:lnTo>
                  <a:lnTo>
                    <a:pt x="88417" y="123444"/>
                  </a:lnTo>
                  <a:lnTo>
                    <a:pt x="88417" y="132461"/>
                  </a:lnTo>
                  <a:lnTo>
                    <a:pt x="92468" y="134251"/>
                  </a:lnTo>
                  <a:lnTo>
                    <a:pt x="109410" y="133858"/>
                  </a:lnTo>
                  <a:lnTo>
                    <a:pt x="109943" y="133096"/>
                  </a:lnTo>
                  <a:close/>
                </a:path>
                <a:path w="451485" h="257175">
                  <a:moveTo>
                    <a:pt x="109943" y="105435"/>
                  </a:moveTo>
                  <a:lnTo>
                    <a:pt x="109753" y="97307"/>
                  </a:lnTo>
                  <a:lnTo>
                    <a:pt x="105549" y="94843"/>
                  </a:lnTo>
                  <a:lnTo>
                    <a:pt x="98729" y="95097"/>
                  </a:lnTo>
                  <a:lnTo>
                    <a:pt x="90652" y="95148"/>
                  </a:lnTo>
                  <a:lnTo>
                    <a:pt x="90817" y="96977"/>
                  </a:lnTo>
                  <a:lnTo>
                    <a:pt x="86702" y="103847"/>
                  </a:lnTo>
                  <a:lnTo>
                    <a:pt x="91300" y="106718"/>
                  </a:lnTo>
                  <a:lnTo>
                    <a:pt x="97053" y="108216"/>
                  </a:lnTo>
                  <a:lnTo>
                    <a:pt x="104787" y="105232"/>
                  </a:lnTo>
                  <a:lnTo>
                    <a:pt x="109943" y="105435"/>
                  </a:lnTo>
                  <a:close/>
                </a:path>
                <a:path w="451485" h="257175">
                  <a:moveTo>
                    <a:pt x="109943" y="82296"/>
                  </a:moveTo>
                  <a:lnTo>
                    <a:pt x="106476" y="82435"/>
                  </a:lnTo>
                  <a:lnTo>
                    <a:pt x="92849" y="78714"/>
                  </a:lnTo>
                  <a:lnTo>
                    <a:pt x="90017" y="82296"/>
                  </a:lnTo>
                  <a:lnTo>
                    <a:pt x="87528" y="84632"/>
                  </a:lnTo>
                  <a:lnTo>
                    <a:pt x="90703" y="92075"/>
                  </a:lnTo>
                  <a:lnTo>
                    <a:pt x="90652" y="92583"/>
                  </a:lnTo>
                  <a:lnTo>
                    <a:pt x="98729" y="92633"/>
                  </a:lnTo>
                  <a:lnTo>
                    <a:pt x="105549" y="92887"/>
                  </a:lnTo>
                  <a:lnTo>
                    <a:pt x="109753" y="90424"/>
                  </a:lnTo>
                  <a:lnTo>
                    <a:pt x="109943" y="82296"/>
                  </a:lnTo>
                  <a:close/>
                </a:path>
                <a:path w="451485" h="257175">
                  <a:moveTo>
                    <a:pt x="132918" y="144729"/>
                  </a:moveTo>
                  <a:lnTo>
                    <a:pt x="132448" y="136296"/>
                  </a:lnTo>
                  <a:lnTo>
                    <a:pt x="113157" y="136296"/>
                  </a:lnTo>
                  <a:lnTo>
                    <a:pt x="113157" y="147866"/>
                  </a:lnTo>
                  <a:lnTo>
                    <a:pt x="121348" y="148005"/>
                  </a:lnTo>
                  <a:lnTo>
                    <a:pt x="128574" y="147789"/>
                  </a:lnTo>
                  <a:lnTo>
                    <a:pt x="132918" y="144729"/>
                  </a:lnTo>
                  <a:close/>
                </a:path>
                <a:path w="451485" h="257175">
                  <a:moveTo>
                    <a:pt x="133096" y="228244"/>
                  </a:moveTo>
                  <a:lnTo>
                    <a:pt x="132448" y="217309"/>
                  </a:lnTo>
                  <a:lnTo>
                    <a:pt x="127736" y="218211"/>
                  </a:lnTo>
                  <a:lnTo>
                    <a:pt x="118389" y="216090"/>
                  </a:lnTo>
                  <a:lnTo>
                    <a:pt x="114452" y="217309"/>
                  </a:lnTo>
                  <a:lnTo>
                    <a:pt x="112572" y="217906"/>
                  </a:lnTo>
                  <a:lnTo>
                    <a:pt x="111798" y="227926"/>
                  </a:lnTo>
                  <a:lnTo>
                    <a:pt x="113982" y="229463"/>
                  </a:lnTo>
                  <a:lnTo>
                    <a:pt x="132524" y="229057"/>
                  </a:lnTo>
                  <a:lnTo>
                    <a:pt x="133096" y="228244"/>
                  </a:lnTo>
                  <a:close/>
                </a:path>
                <a:path w="451485" h="257175">
                  <a:moveTo>
                    <a:pt x="133096" y="133096"/>
                  </a:moveTo>
                  <a:lnTo>
                    <a:pt x="132448" y="122161"/>
                  </a:lnTo>
                  <a:lnTo>
                    <a:pt x="131622" y="121805"/>
                  </a:lnTo>
                  <a:lnTo>
                    <a:pt x="115277" y="121793"/>
                  </a:lnTo>
                  <a:lnTo>
                    <a:pt x="114452" y="122161"/>
                  </a:lnTo>
                  <a:lnTo>
                    <a:pt x="111620" y="123418"/>
                  </a:lnTo>
                  <a:lnTo>
                    <a:pt x="112039" y="132943"/>
                  </a:lnTo>
                  <a:lnTo>
                    <a:pt x="113982" y="134315"/>
                  </a:lnTo>
                  <a:lnTo>
                    <a:pt x="132524" y="133908"/>
                  </a:lnTo>
                  <a:lnTo>
                    <a:pt x="133096" y="133096"/>
                  </a:lnTo>
                  <a:close/>
                </a:path>
                <a:path w="451485" h="257175">
                  <a:moveTo>
                    <a:pt x="133273" y="57886"/>
                  </a:moveTo>
                  <a:lnTo>
                    <a:pt x="128155" y="54000"/>
                  </a:lnTo>
                  <a:lnTo>
                    <a:pt x="120840" y="52844"/>
                  </a:lnTo>
                  <a:lnTo>
                    <a:pt x="114452" y="54000"/>
                  </a:lnTo>
                  <a:lnTo>
                    <a:pt x="111620" y="55257"/>
                  </a:lnTo>
                  <a:lnTo>
                    <a:pt x="112039" y="64782"/>
                  </a:lnTo>
                  <a:lnTo>
                    <a:pt x="113982" y="66154"/>
                  </a:lnTo>
                  <a:lnTo>
                    <a:pt x="132689" y="65849"/>
                  </a:lnTo>
                  <a:lnTo>
                    <a:pt x="133096" y="64935"/>
                  </a:lnTo>
                  <a:lnTo>
                    <a:pt x="133273" y="57886"/>
                  </a:lnTo>
                  <a:close/>
                </a:path>
                <a:path w="451485" h="257175">
                  <a:moveTo>
                    <a:pt x="133527" y="23164"/>
                  </a:moveTo>
                  <a:lnTo>
                    <a:pt x="133096" y="16065"/>
                  </a:lnTo>
                  <a:lnTo>
                    <a:pt x="131965" y="13512"/>
                  </a:lnTo>
                  <a:lnTo>
                    <a:pt x="116001" y="13436"/>
                  </a:lnTo>
                  <a:lnTo>
                    <a:pt x="111290" y="15532"/>
                  </a:lnTo>
                  <a:lnTo>
                    <a:pt x="112763" y="22821"/>
                  </a:lnTo>
                  <a:lnTo>
                    <a:pt x="112522" y="25704"/>
                  </a:lnTo>
                  <a:lnTo>
                    <a:pt x="120027" y="25971"/>
                  </a:lnTo>
                  <a:lnTo>
                    <a:pt x="128104" y="25793"/>
                  </a:lnTo>
                  <a:lnTo>
                    <a:pt x="133527" y="23164"/>
                  </a:lnTo>
                  <a:close/>
                </a:path>
                <a:path w="451485" h="257175">
                  <a:moveTo>
                    <a:pt x="154952" y="139242"/>
                  </a:moveTo>
                  <a:lnTo>
                    <a:pt x="149593" y="135902"/>
                  </a:lnTo>
                  <a:lnTo>
                    <a:pt x="142240" y="135166"/>
                  </a:lnTo>
                  <a:lnTo>
                    <a:pt x="136309" y="136296"/>
                  </a:lnTo>
                  <a:lnTo>
                    <a:pt x="133426" y="137579"/>
                  </a:lnTo>
                  <a:lnTo>
                    <a:pt x="133426" y="146583"/>
                  </a:lnTo>
                  <a:lnTo>
                    <a:pt x="137858" y="148564"/>
                  </a:lnTo>
                  <a:lnTo>
                    <a:pt x="153822" y="148488"/>
                  </a:lnTo>
                  <a:lnTo>
                    <a:pt x="154952" y="145948"/>
                  </a:lnTo>
                  <a:lnTo>
                    <a:pt x="154952" y="139242"/>
                  </a:lnTo>
                  <a:close/>
                </a:path>
                <a:path w="451485" h="257175">
                  <a:moveTo>
                    <a:pt x="155244" y="224612"/>
                  </a:moveTo>
                  <a:lnTo>
                    <a:pt x="154317" y="217309"/>
                  </a:lnTo>
                  <a:lnTo>
                    <a:pt x="151142" y="217970"/>
                  </a:lnTo>
                  <a:lnTo>
                    <a:pt x="136283" y="216420"/>
                  </a:lnTo>
                  <a:lnTo>
                    <a:pt x="135026" y="217309"/>
                  </a:lnTo>
                  <a:lnTo>
                    <a:pt x="133896" y="218109"/>
                  </a:lnTo>
                  <a:lnTo>
                    <a:pt x="133477" y="227634"/>
                  </a:lnTo>
                  <a:lnTo>
                    <a:pt x="136309" y="228892"/>
                  </a:lnTo>
                  <a:lnTo>
                    <a:pt x="142836" y="230009"/>
                  </a:lnTo>
                  <a:lnTo>
                    <a:pt x="150279" y="228714"/>
                  </a:lnTo>
                  <a:lnTo>
                    <a:pt x="155244" y="224612"/>
                  </a:lnTo>
                  <a:close/>
                </a:path>
                <a:path w="451485" h="257175">
                  <a:moveTo>
                    <a:pt x="155600" y="190309"/>
                  </a:moveTo>
                  <a:lnTo>
                    <a:pt x="135026" y="190309"/>
                  </a:lnTo>
                  <a:lnTo>
                    <a:pt x="135724" y="199402"/>
                  </a:lnTo>
                  <a:lnTo>
                    <a:pt x="144310" y="202488"/>
                  </a:lnTo>
                  <a:lnTo>
                    <a:pt x="153390" y="199491"/>
                  </a:lnTo>
                  <a:lnTo>
                    <a:pt x="155600" y="190309"/>
                  </a:lnTo>
                  <a:close/>
                </a:path>
                <a:path w="451485" h="257175">
                  <a:moveTo>
                    <a:pt x="178104" y="185813"/>
                  </a:moveTo>
                  <a:lnTo>
                    <a:pt x="177698" y="178587"/>
                  </a:lnTo>
                  <a:lnTo>
                    <a:pt x="170980" y="175590"/>
                  </a:lnTo>
                  <a:lnTo>
                    <a:pt x="162839" y="175298"/>
                  </a:lnTo>
                  <a:lnTo>
                    <a:pt x="158178" y="176161"/>
                  </a:lnTo>
                  <a:lnTo>
                    <a:pt x="157048" y="176961"/>
                  </a:lnTo>
                  <a:lnTo>
                    <a:pt x="156629" y="186474"/>
                  </a:lnTo>
                  <a:lnTo>
                    <a:pt x="161010" y="188429"/>
                  </a:lnTo>
                  <a:lnTo>
                    <a:pt x="176974" y="188353"/>
                  </a:lnTo>
                  <a:lnTo>
                    <a:pt x="178104" y="185813"/>
                  </a:lnTo>
                  <a:close/>
                </a:path>
                <a:path w="451485" h="257175">
                  <a:moveTo>
                    <a:pt x="178104" y="139242"/>
                  </a:moveTo>
                  <a:lnTo>
                    <a:pt x="172745" y="135902"/>
                  </a:lnTo>
                  <a:lnTo>
                    <a:pt x="165392" y="135166"/>
                  </a:lnTo>
                  <a:lnTo>
                    <a:pt x="159461" y="136296"/>
                  </a:lnTo>
                  <a:lnTo>
                    <a:pt x="156629" y="137553"/>
                  </a:lnTo>
                  <a:lnTo>
                    <a:pt x="157048" y="147078"/>
                  </a:lnTo>
                  <a:lnTo>
                    <a:pt x="158991" y="148450"/>
                  </a:lnTo>
                  <a:lnTo>
                    <a:pt x="161848" y="148488"/>
                  </a:lnTo>
                  <a:lnTo>
                    <a:pt x="158178" y="149161"/>
                  </a:lnTo>
                  <a:lnTo>
                    <a:pt x="157048" y="149948"/>
                  </a:lnTo>
                  <a:lnTo>
                    <a:pt x="156629" y="159473"/>
                  </a:lnTo>
                  <a:lnTo>
                    <a:pt x="161010" y="161417"/>
                  </a:lnTo>
                  <a:lnTo>
                    <a:pt x="176974" y="161353"/>
                  </a:lnTo>
                  <a:lnTo>
                    <a:pt x="178104" y="158800"/>
                  </a:lnTo>
                  <a:lnTo>
                    <a:pt x="177698" y="151574"/>
                  </a:lnTo>
                  <a:lnTo>
                    <a:pt x="170980" y="148590"/>
                  </a:lnTo>
                  <a:lnTo>
                    <a:pt x="176911" y="148640"/>
                  </a:lnTo>
                  <a:lnTo>
                    <a:pt x="178104" y="145948"/>
                  </a:lnTo>
                  <a:lnTo>
                    <a:pt x="178104" y="139242"/>
                  </a:lnTo>
                  <a:close/>
                </a:path>
                <a:path w="451485" h="257175">
                  <a:moveTo>
                    <a:pt x="178536" y="226237"/>
                  </a:moveTo>
                  <a:lnTo>
                    <a:pt x="178511" y="216725"/>
                  </a:lnTo>
                  <a:lnTo>
                    <a:pt x="177457" y="216027"/>
                  </a:lnTo>
                  <a:lnTo>
                    <a:pt x="176669" y="215506"/>
                  </a:lnTo>
                  <a:lnTo>
                    <a:pt x="176911" y="215506"/>
                  </a:lnTo>
                  <a:lnTo>
                    <a:pt x="178104" y="212813"/>
                  </a:lnTo>
                  <a:lnTo>
                    <a:pt x="178104" y="206121"/>
                  </a:lnTo>
                  <a:lnTo>
                    <a:pt x="172745" y="202780"/>
                  </a:lnTo>
                  <a:lnTo>
                    <a:pt x="165392" y="202044"/>
                  </a:lnTo>
                  <a:lnTo>
                    <a:pt x="159461" y="203174"/>
                  </a:lnTo>
                  <a:lnTo>
                    <a:pt x="156629" y="204419"/>
                  </a:lnTo>
                  <a:lnTo>
                    <a:pt x="157048" y="213944"/>
                  </a:lnTo>
                  <a:lnTo>
                    <a:pt x="158991" y="215315"/>
                  </a:lnTo>
                  <a:lnTo>
                    <a:pt x="176530" y="215506"/>
                  </a:lnTo>
                  <a:lnTo>
                    <a:pt x="158965" y="216750"/>
                  </a:lnTo>
                  <a:lnTo>
                    <a:pt x="157353" y="217893"/>
                  </a:lnTo>
                  <a:lnTo>
                    <a:pt x="157124" y="226034"/>
                  </a:lnTo>
                  <a:lnTo>
                    <a:pt x="158940" y="230136"/>
                  </a:lnTo>
                  <a:lnTo>
                    <a:pt x="176110" y="229323"/>
                  </a:lnTo>
                  <a:lnTo>
                    <a:pt x="178536" y="226237"/>
                  </a:lnTo>
                  <a:close/>
                </a:path>
                <a:path w="451485" h="257175">
                  <a:moveTo>
                    <a:pt x="178650" y="75577"/>
                  </a:moveTo>
                  <a:lnTo>
                    <a:pt x="176174" y="66852"/>
                  </a:lnTo>
                  <a:lnTo>
                    <a:pt x="169379" y="67957"/>
                  </a:lnTo>
                  <a:lnTo>
                    <a:pt x="161836" y="68275"/>
                  </a:lnTo>
                  <a:lnTo>
                    <a:pt x="156806" y="70612"/>
                  </a:lnTo>
                  <a:lnTo>
                    <a:pt x="157530" y="77787"/>
                  </a:lnTo>
                  <a:lnTo>
                    <a:pt x="162979" y="80098"/>
                  </a:lnTo>
                  <a:lnTo>
                    <a:pt x="172135" y="79679"/>
                  </a:lnTo>
                  <a:lnTo>
                    <a:pt x="178650" y="75577"/>
                  </a:lnTo>
                  <a:close/>
                </a:path>
                <a:path w="451485" h="257175">
                  <a:moveTo>
                    <a:pt x="179247" y="127850"/>
                  </a:moveTo>
                  <a:lnTo>
                    <a:pt x="174129" y="122605"/>
                  </a:lnTo>
                  <a:lnTo>
                    <a:pt x="158178" y="122161"/>
                  </a:lnTo>
                  <a:lnTo>
                    <a:pt x="158178" y="133743"/>
                  </a:lnTo>
                  <a:lnTo>
                    <a:pt x="173824" y="133146"/>
                  </a:lnTo>
                  <a:lnTo>
                    <a:pt x="179247" y="127850"/>
                  </a:lnTo>
                  <a:close/>
                </a:path>
                <a:path w="451485" h="257175">
                  <a:moveTo>
                    <a:pt x="200609" y="217309"/>
                  </a:moveTo>
                  <a:lnTo>
                    <a:pt x="181317" y="217309"/>
                  </a:lnTo>
                  <a:lnTo>
                    <a:pt x="182308" y="226822"/>
                  </a:lnTo>
                  <a:lnTo>
                    <a:pt x="191096" y="229870"/>
                  </a:lnTo>
                  <a:lnTo>
                    <a:pt x="199821" y="226644"/>
                  </a:lnTo>
                  <a:lnTo>
                    <a:pt x="200609" y="217309"/>
                  </a:lnTo>
                  <a:close/>
                </a:path>
                <a:path w="451485" h="257175">
                  <a:moveTo>
                    <a:pt x="200761" y="75831"/>
                  </a:moveTo>
                  <a:lnTo>
                    <a:pt x="199326" y="66852"/>
                  </a:lnTo>
                  <a:lnTo>
                    <a:pt x="181317" y="68135"/>
                  </a:lnTo>
                  <a:lnTo>
                    <a:pt x="180682" y="79070"/>
                  </a:lnTo>
                  <a:lnTo>
                    <a:pt x="189344" y="80022"/>
                  </a:lnTo>
                  <a:lnTo>
                    <a:pt x="196735" y="79578"/>
                  </a:lnTo>
                  <a:lnTo>
                    <a:pt x="200761" y="75831"/>
                  </a:lnTo>
                  <a:close/>
                </a:path>
                <a:path w="451485" h="257175">
                  <a:moveTo>
                    <a:pt x="200875" y="144602"/>
                  </a:moveTo>
                  <a:lnTo>
                    <a:pt x="200609" y="136296"/>
                  </a:lnTo>
                  <a:lnTo>
                    <a:pt x="181317" y="136296"/>
                  </a:lnTo>
                  <a:lnTo>
                    <a:pt x="181317" y="147866"/>
                  </a:lnTo>
                  <a:lnTo>
                    <a:pt x="189560" y="148043"/>
                  </a:lnTo>
                  <a:lnTo>
                    <a:pt x="196634" y="147739"/>
                  </a:lnTo>
                  <a:lnTo>
                    <a:pt x="200875" y="144602"/>
                  </a:lnTo>
                  <a:close/>
                </a:path>
                <a:path w="451485" h="257175">
                  <a:moveTo>
                    <a:pt x="201256" y="160731"/>
                  </a:moveTo>
                  <a:lnTo>
                    <a:pt x="200990" y="152184"/>
                  </a:lnTo>
                  <a:lnTo>
                    <a:pt x="196646" y="149199"/>
                  </a:lnTo>
                  <a:lnTo>
                    <a:pt x="189611" y="149085"/>
                  </a:lnTo>
                  <a:lnTo>
                    <a:pt x="181317" y="149161"/>
                  </a:lnTo>
                  <a:lnTo>
                    <a:pt x="181317" y="160731"/>
                  </a:lnTo>
                  <a:lnTo>
                    <a:pt x="187528" y="160896"/>
                  </a:lnTo>
                  <a:lnTo>
                    <a:pt x="193776" y="160502"/>
                  </a:lnTo>
                  <a:lnTo>
                    <a:pt x="199961" y="160731"/>
                  </a:lnTo>
                  <a:lnTo>
                    <a:pt x="201256" y="160731"/>
                  </a:lnTo>
                  <a:close/>
                </a:path>
                <a:path w="451485" h="257175">
                  <a:moveTo>
                    <a:pt x="202184" y="113728"/>
                  </a:moveTo>
                  <a:lnTo>
                    <a:pt x="197091" y="108534"/>
                  </a:lnTo>
                  <a:lnTo>
                    <a:pt x="181317" y="108013"/>
                  </a:lnTo>
                  <a:lnTo>
                    <a:pt x="181317" y="119583"/>
                  </a:lnTo>
                  <a:lnTo>
                    <a:pt x="196837" y="118973"/>
                  </a:lnTo>
                  <a:lnTo>
                    <a:pt x="202184" y="113728"/>
                  </a:lnTo>
                  <a:close/>
                </a:path>
                <a:path w="451485" h="257175">
                  <a:moveTo>
                    <a:pt x="203898" y="83985"/>
                  </a:moveTo>
                  <a:lnTo>
                    <a:pt x="199326" y="81013"/>
                  </a:lnTo>
                  <a:lnTo>
                    <a:pt x="193116" y="80835"/>
                  </a:lnTo>
                  <a:lnTo>
                    <a:pt x="186855" y="81241"/>
                  </a:lnTo>
                  <a:lnTo>
                    <a:pt x="180682" y="81013"/>
                  </a:lnTo>
                  <a:lnTo>
                    <a:pt x="180721" y="89954"/>
                  </a:lnTo>
                  <a:lnTo>
                    <a:pt x="184594" y="92824"/>
                  </a:lnTo>
                  <a:lnTo>
                    <a:pt x="191325" y="92684"/>
                  </a:lnTo>
                  <a:lnTo>
                    <a:pt x="199961" y="92583"/>
                  </a:lnTo>
                  <a:lnTo>
                    <a:pt x="199859" y="90462"/>
                  </a:lnTo>
                  <a:lnTo>
                    <a:pt x="203898" y="83985"/>
                  </a:lnTo>
                  <a:close/>
                </a:path>
                <a:path w="451485" h="257175">
                  <a:moveTo>
                    <a:pt x="223113" y="220268"/>
                  </a:moveTo>
                  <a:lnTo>
                    <a:pt x="217754" y="216916"/>
                  </a:lnTo>
                  <a:lnTo>
                    <a:pt x="210400" y="216192"/>
                  </a:lnTo>
                  <a:lnTo>
                    <a:pt x="204470" y="217309"/>
                  </a:lnTo>
                  <a:lnTo>
                    <a:pt x="201637" y="218567"/>
                  </a:lnTo>
                  <a:lnTo>
                    <a:pt x="202057" y="228092"/>
                  </a:lnTo>
                  <a:lnTo>
                    <a:pt x="204000" y="229463"/>
                  </a:lnTo>
                  <a:lnTo>
                    <a:pt x="221919" y="229654"/>
                  </a:lnTo>
                  <a:lnTo>
                    <a:pt x="223113" y="226961"/>
                  </a:lnTo>
                  <a:lnTo>
                    <a:pt x="223113" y="220268"/>
                  </a:lnTo>
                  <a:close/>
                </a:path>
                <a:path w="451485" h="257175">
                  <a:moveTo>
                    <a:pt x="223113" y="201244"/>
                  </a:moveTo>
                  <a:lnTo>
                    <a:pt x="222465" y="190309"/>
                  </a:lnTo>
                  <a:lnTo>
                    <a:pt x="218503" y="191198"/>
                  </a:lnTo>
                  <a:lnTo>
                    <a:pt x="207200" y="189103"/>
                  </a:lnTo>
                  <a:lnTo>
                    <a:pt x="204470" y="190309"/>
                  </a:lnTo>
                  <a:lnTo>
                    <a:pt x="201587" y="191592"/>
                  </a:lnTo>
                  <a:lnTo>
                    <a:pt x="201587" y="200609"/>
                  </a:lnTo>
                  <a:lnTo>
                    <a:pt x="205638" y="202399"/>
                  </a:lnTo>
                  <a:lnTo>
                    <a:pt x="222580" y="202006"/>
                  </a:lnTo>
                  <a:lnTo>
                    <a:pt x="223113" y="201244"/>
                  </a:lnTo>
                  <a:close/>
                </a:path>
                <a:path w="451485" h="257175">
                  <a:moveTo>
                    <a:pt x="223113" y="125095"/>
                  </a:moveTo>
                  <a:lnTo>
                    <a:pt x="217754" y="121754"/>
                  </a:lnTo>
                  <a:lnTo>
                    <a:pt x="210400" y="121031"/>
                  </a:lnTo>
                  <a:lnTo>
                    <a:pt x="204470" y="122161"/>
                  </a:lnTo>
                  <a:lnTo>
                    <a:pt x="201637" y="123418"/>
                  </a:lnTo>
                  <a:lnTo>
                    <a:pt x="201803" y="127241"/>
                  </a:lnTo>
                  <a:lnTo>
                    <a:pt x="197243" y="122567"/>
                  </a:lnTo>
                  <a:lnTo>
                    <a:pt x="181317" y="122161"/>
                  </a:lnTo>
                  <a:lnTo>
                    <a:pt x="181317" y="133743"/>
                  </a:lnTo>
                  <a:lnTo>
                    <a:pt x="196888" y="133057"/>
                  </a:lnTo>
                  <a:lnTo>
                    <a:pt x="201841" y="128231"/>
                  </a:lnTo>
                  <a:lnTo>
                    <a:pt x="202057" y="132943"/>
                  </a:lnTo>
                  <a:lnTo>
                    <a:pt x="204000" y="134315"/>
                  </a:lnTo>
                  <a:lnTo>
                    <a:pt x="221919" y="134505"/>
                  </a:lnTo>
                  <a:lnTo>
                    <a:pt x="223113" y="131813"/>
                  </a:lnTo>
                  <a:lnTo>
                    <a:pt x="223113" y="125095"/>
                  </a:lnTo>
                  <a:close/>
                </a:path>
                <a:path w="451485" h="257175">
                  <a:moveTo>
                    <a:pt x="223113" y="104787"/>
                  </a:moveTo>
                  <a:lnTo>
                    <a:pt x="222846" y="97548"/>
                  </a:lnTo>
                  <a:lnTo>
                    <a:pt x="216433" y="94653"/>
                  </a:lnTo>
                  <a:lnTo>
                    <a:pt x="208699" y="94411"/>
                  </a:lnTo>
                  <a:lnTo>
                    <a:pt x="204470" y="95148"/>
                  </a:lnTo>
                  <a:lnTo>
                    <a:pt x="201752" y="97193"/>
                  </a:lnTo>
                  <a:lnTo>
                    <a:pt x="201803" y="101206"/>
                  </a:lnTo>
                  <a:lnTo>
                    <a:pt x="199834" y="96634"/>
                  </a:lnTo>
                  <a:lnTo>
                    <a:pt x="199961" y="95148"/>
                  </a:lnTo>
                  <a:lnTo>
                    <a:pt x="180682" y="95148"/>
                  </a:lnTo>
                  <a:lnTo>
                    <a:pt x="180682" y="104013"/>
                  </a:lnTo>
                  <a:lnTo>
                    <a:pt x="184315" y="106921"/>
                  </a:lnTo>
                  <a:lnTo>
                    <a:pt x="199326" y="106718"/>
                  </a:lnTo>
                  <a:lnTo>
                    <a:pt x="201853" y="104165"/>
                  </a:lnTo>
                  <a:lnTo>
                    <a:pt x="201879" y="105803"/>
                  </a:lnTo>
                  <a:lnTo>
                    <a:pt x="204000" y="107302"/>
                  </a:lnTo>
                  <a:lnTo>
                    <a:pt x="221919" y="107492"/>
                  </a:lnTo>
                  <a:lnTo>
                    <a:pt x="223113" y="104787"/>
                  </a:lnTo>
                  <a:close/>
                </a:path>
                <a:path w="451485" h="257175">
                  <a:moveTo>
                    <a:pt x="223113" y="52070"/>
                  </a:moveTo>
                  <a:lnTo>
                    <a:pt x="222465" y="41135"/>
                  </a:lnTo>
                  <a:lnTo>
                    <a:pt x="218503" y="42024"/>
                  </a:lnTo>
                  <a:lnTo>
                    <a:pt x="207200" y="39928"/>
                  </a:lnTo>
                  <a:lnTo>
                    <a:pt x="204470" y="41135"/>
                  </a:lnTo>
                  <a:lnTo>
                    <a:pt x="200799" y="46151"/>
                  </a:lnTo>
                  <a:lnTo>
                    <a:pt x="205981" y="51092"/>
                  </a:lnTo>
                  <a:lnTo>
                    <a:pt x="212788" y="53111"/>
                  </a:lnTo>
                  <a:lnTo>
                    <a:pt x="210400" y="52870"/>
                  </a:lnTo>
                  <a:lnTo>
                    <a:pt x="204470" y="54000"/>
                  </a:lnTo>
                  <a:lnTo>
                    <a:pt x="201764" y="55206"/>
                  </a:lnTo>
                  <a:lnTo>
                    <a:pt x="201917" y="63881"/>
                  </a:lnTo>
                  <a:lnTo>
                    <a:pt x="203784" y="66382"/>
                  </a:lnTo>
                  <a:lnTo>
                    <a:pt x="222097" y="65938"/>
                  </a:lnTo>
                  <a:lnTo>
                    <a:pt x="223113" y="63652"/>
                  </a:lnTo>
                  <a:lnTo>
                    <a:pt x="223113" y="56946"/>
                  </a:lnTo>
                  <a:lnTo>
                    <a:pt x="217754" y="53606"/>
                  </a:lnTo>
                  <a:lnTo>
                    <a:pt x="216496" y="53492"/>
                  </a:lnTo>
                  <a:lnTo>
                    <a:pt x="223113" y="52070"/>
                  </a:lnTo>
                  <a:close/>
                </a:path>
                <a:path w="451485" h="257175">
                  <a:moveTo>
                    <a:pt x="223113" y="25069"/>
                  </a:moveTo>
                  <a:lnTo>
                    <a:pt x="222465" y="14135"/>
                  </a:lnTo>
                  <a:lnTo>
                    <a:pt x="218859" y="14960"/>
                  </a:lnTo>
                  <a:lnTo>
                    <a:pt x="206641" y="13004"/>
                  </a:lnTo>
                  <a:lnTo>
                    <a:pt x="204470" y="14135"/>
                  </a:lnTo>
                  <a:lnTo>
                    <a:pt x="202539" y="15125"/>
                  </a:lnTo>
                  <a:lnTo>
                    <a:pt x="201625" y="24612"/>
                  </a:lnTo>
                  <a:lnTo>
                    <a:pt x="203187" y="25704"/>
                  </a:lnTo>
                  <a:lnTo>
                    <a:pt x="223113" y="25069"/>
                  </a:lnTo>
                  <a:close/>
                </a:path>
                <a:path w="451485" h="257175">
                  <a:moveTo>
                    <a:pt x="223494" y="143548"/>
                  </a:moveTo>
                  <a:lnTo>
                    <a:pt x="222465" y="136296"/>
                  </a:lnTo>
                  <a:lnTo>
                    <a:pt x="219303" y="136956"/>
                  </a:lnTo>
                  <a:lnTo>
                    <a:pt x="204444" y="135407"/>
                  </a:lnTo>
                  <a:lnTo>
                    <a:pt x="203187" y="136296"/>
                  </a:lnTo>
                  <a:lnTo>
                    <a:pt x="202057" y="137096"/>
                  </a:lnTo>
                  <a:lnTo>
                    <a:pt x="201637" y="146608"/>
                  </a:lnTo>
                  <a:lnTo>
                    <a:pt x="204470" y="147866"/>
                  </a:lnTo>
                  <a:lnTo>
                    <a:pt x="210959" y="148945"/>
                  </a:lnTo>
                  <a:lnTo>
                    <a:pt x="218478" y="147637"/>
                  </a:lnTo>
                  <a:lnTo>
                    <a:pt x="223494" y="143548"/>
                  </a:lnTo>
                  <a:close/>
                </a:path>
                <a:path w="451485" h="257175">
                  <a:moveTo>
                    <a:pt x="246265" y="17068"/>
                  </a:moveTo>
                  <a:lnTo>
                    <a:pt x="240893" y="13728"/>
                  </a:lnTo>
                  <a:lnTo>
                    <a:pt x="233540" y="13004"/>
                  </a:lnTo>
                  <a:lnTo>
                    <a:pt x="227622" y="14135"/>
                  </a:lnTo>
                  <a:lnTo>
                    <a:pt x="224739" y="15417"/>
                  </a:lnTo>
                  <a:lnTo>
                    <a:pt x="224739" y="24422"/>
                  </a:lnTo>
                  <a:lnTo>
                    <a:pt x="229171" y="26403"/>
                  </a:lnTo>
                  <a:lnTo>
                    <a:pt x="245135" y="26327"/>
                  </a:lnTo>
                  <a:lnTo>
                    <a:pt x="246265" y="23774"/>
                  </a:lnTo>
                  <a:lnTo>
                    <a:pt x="246265" y="17068"/>
                  </a:lnTo>
                  <a:close/>
                </a:path>
                <a:path w="451485" h="257175">
                  <a:moveTo>
                    <a:pt x="246634" y="197561"/>
                  </a:moveTo>
                  <a:lnTo>
                    <a:pt x="245618" y="190309"/>
                  </a:lnTo>
                  <a:lnTo>
                    <a:pt x="242443" y="190969"/>
                  </a:lnTo>
                  <a:lnTo>
                    <a:pt x="227596" y="189420"/>
                  </a:lnTo>
                  <a:lnTo>
                    <a:pt x="226326" y="190309"/>
                  </a:lnTo>
                  <a:lnTo>
                    <a:pt x="225209" y="191109"/>
                  </a:lnTo>
                  <a:lnTo>
                    <a:pt x="224777" y="200621"/>
                  </a:lnTo>
                  <a:lnTo>
                    <a:pt x="227622" y="201879"/>
                  </a:lnTo>
                  <a:lnTo>
                    <a:pt x="231241" y="202488"/>
                  </a:lnTo>
                  <a:lnTo>
                    <a:pt x="227622" y="203174"/>
                  </a:lnTo>
                  <a:lnTo>
                    <a:pt x="224790" y="204419"/>
                  </a:lnTo>
                  <a:lnTo>
                    <a:pt x="225209" y="213944"/>
                  </a:lnTo>
                  <a:lnTo>
                    <a:pt x="227152" y="215315"/>
                  </a:lnTo>
                  <a:lnTo>
                    <a:pt x="245059" y="215506"/>
                  </a:lnTo>
                  <a:lnTo>
                    <a:pt x="246265" y="212813"/>
                  </a:lnTo>
                  <a:lnTo>
                    <a:pt x="246265" y="206121"/>
                  </a:lnTo>
                  <a:lnTo>
                    <a:pt x="240893" y="202780"/>
                  </a:lnTo>
                  <a:lnTo>
                    <a:pt x="237236" y="202425"/>
                  </a:lnTo>
                  <a:lnTo>
                    <a:pt x="241630" y="201650"/>
                  </a:lnTo>
                  <a:lnTo>
                    <a:pt x="246634" y="197561"/>
                  </a:lnTo>
                  <a:close/>
                </a:path>
                <a:path w="451485" h="257175">
                  <a:moveTo>
                    <a:pt x="247332" y="154927"/>
                  </a:moveTo>
                  <a:lnTo>
                    <a:pt x="242049" y="149694"/>
                  </a:lnTo>
                  <a:lnTo>
                    <a:pt x="226326" y="149161"/>
                  </a:lnTo>
                  <a:lnTo>
                    <a:pt x="226326" y="160731"/>
                  </a:lnTo>
                  <a:lnTo>
                    <a:pt x="242125" y="160172"/>
                  </a:lnTo>
                  <a:lnTo>
                    <a:pt x="247332" y="154927"/>
                  </a:lnTo>
                  <a:close/>
                </a:path>
                <a:path w="451485" h="257175">
                  <a:moveTo>
                    <a:pt x="247332" y="127927"/>
                  </a:moveTo>
                  <a:lnTo>
                    <a:pt x="242049" y="122694"/>
                  </a:lnTo>
                  <a:lnTo>
                    <a:pt x="226326" y="122161"/>
                  </a:lnTo>
                  <a:lnTo>
                    <a:pt x="226326" y="133743"/>
                  </a:lnTo>
                  <a:lnTo>
                    <a:pt x="242125" y="133172"/>
                  </a:lnTo>
                  <a:lnTo>
                    <a:pt x="247332" y="127927"/>
                  </a:lnTo>
                  <a:close/>
                </a:path>
                <a:path w="451485" h="257175">
                  <a:moveTo>
                    <a:pt x="270395" y="46824"/>
                  </a:moveTo>
                  <a:lnTo>
                    <a:pt x="265214" y="41656"/>
                  </a:lnTo>
                  <a:lnTo>
                    <a:pt x="249478" y="41135"/>
                  </a:lnTo>
                  <a:lnTo>
                    <a:pt x="249478" y="52705"/>
                  </a:lnTo>
                  <a:lnTo>
                    <a:pt x="265112" y="52044"/>
                  </a:lnTo>
                  <a:lnTo>
                    <a:pt x="270395" y="46824"/>
                  </a:lnTo>
                  <a:close/>
                </a:path>
                <a:path w="451485" h="257175">
                  <a:moveTo>
                    <a:pt x="270484" y="208940"/>
                  </a:moveTo>
                  <a:lnTo>
                    <a:pt x="265188" y="203708"/>
                  </a:lnTo>
                  <a:lnTo>
                    <a:pt x="249478" y="203174"/>
                  </a:lnTo>
                  <a:lnTo>
                    <a:pt x="249478" y="214744"/>
                  </a:lnTo>
                  <a:lnTo>
                    <a:pt x="265264" y="214185"/>
                  </a:lnTo>
                  <a:lnTo>
                    <a:pt x="270484" y="208940"/>
                  </a:lnTo>
                  <a:close/>
                </a:path>
                <a:path w="451485" h="257175">
                  <a:moveTo>
                    <a:pt x="291274" y="187096"/>
                  </a:moveTo>
                  <a:lnTo>
                    <a:pt x="290626" y="176161"/>
                  </a:lnTo>
                  <a:lnTo>
                    <a:pt x="286664" y="177050"/>
                  </a:lnTo>
                  <a:lnTo>
                    <a:pt x="275361" y="174955"/>
                  </a:lnTo>
                  <a:lnTo>
                    <a:pt x="272630" y="176161"/>
                  </a:lnTo>
                  <a:lnTo>
                    <a:pt x="269748" y="177444"/>
                  </a:lnTo>
                  <a:lnTo>
                    <a:pt x="269748" y="186461"/>
                  </a:lnTo>
                  <a:lnTo>
                    <a:pt x="273786" y="188252"/>
                  </a:lnTo>
                  <a:lnTo>
                    <a:pt x="290728" y="187858"/>
                  </a:lnTo>
                  <a:lnTo>
                    <a:pt x="291274" y="187096"/>
                  </a:lnTo>
                  <a:close/>
                </a:path>
                <a:path w="451485" h="257175">
                  <a:moveTo>
                    <a:pt x="291274" y="152107"/>
                  </a:moveTo>
                  <a:lnTo>
                    <a:pt x="285902" y="148767"/>
                  </a:lnTo>
                  <a:lnTo>
                    <a:pt x="278549" y="148031"/>
                  </a:lnTo>
                  <a:lnTo>
                    <a:pt x="272630" y="149161"/>
                  </a:lnTo>
                  <a:lnTo>
                    <a:pt x="269748" y="150431"/>
                  </a:lnTo>
                  <a:lnTo>
                    <a:pt x="269748" y="159448"/>
                  </a:lnTo>
                  <a:lnTo>
                    <a:pt x="274180" y="161417"/>
                  </a:lnTo>
                  <a:lnTo>
                    <a:pt x="290144" y="161353"/>
                  </a:lnTo>
                  <a:lnTo>
                    <a:pt x="291274" y="158800"/>
                  </a:lnTo>
                  <a:lnTo>
                    <a:pt x="291274" y="152107"/>
                  </a:lnTo>
                  <a:close/>
                </a:path>
                <a:path w="451485" h="257175">
                  <a:moveTo>
                    <a:pt x="291274" y="98094"/>
                  </a:moveTo>
                  <a:lnTo>
                    <a:pt x="285902" y="94754"/>
                  </a:lnTo>
                  <a:lnTo>
                    <a:pt x="278549" y="94018"/>
                  </a:lnTo>
                  <a:lnTo>
                    <a:pt x="272630" y="95148"/>
                  </a:lnTo>
                  <a:lnTo>
                    <a:pt x="269798" y="96405"/>
                  </a:lnTo>
                  <a:lnTo>
                    <a:pt x="270217" y="105930"/>
                  </a:lnTo>
                  <a:lnTo>
                    <a:pt x="272161" y="107302"/>
                  </a:lnTo>
                  <a:lnTo>
                    <a:pt x="290080" y="107492"/>
                  </a:lnTo>
                  <a:lnTo>
                    <a:pt x="291274" y="104787"/>
                  </a:lnTo>
                  <a:lnTo>
                    <a:pt x="291274" y="98094"/>
                  </a:lnTo>
                  <a:close/>
                </a:path>
                <a:path w="451485" h="257175">
                  <a:moveTo>
                    <a:pt x="291274" y="64935"/>
                  </a:moveTo>
                  <a:lnTo>
                    <a:pt x="290626" y="54000"/>
                  </a:lnTo>
                  <a:lnTo>
                    <a:pt x="286804" y="54876"/>
                  </a:lnTo>
                  <a:lnTo>
                    <a:pt x="273634" y="52819"/>
                  </a:lnTo>
                  <a:lnTo>
                    <a:pt x="271335" y="54000"/>
                  </a:lnTo>
                  <a:lnTo>
                    <a:pt x="270827" y="54267"/>
                  </a:lnTo>
                  <a:lnTo>
                    <a:pt x="270700" y="64808"/>
                  </a:lnTo>
                  <a:lnTo>
                    <a:pt x="273964" y="66103"/>
                  </a:lnTo>
                  <a:lnTo>
                    <a:pt x="290728" y="65697"/>
                  </a:lnTo>
                  <a:lnTo>
                    <a:pt x="291274" y="64935"/>
                  </a:lnTo>
                  <a:close/>
                </a:path>
                <a:path w="451485" h="257175">
                  <a:moveTo>
                    <a:pt x="291274" y="25069"/>
                  </a:moveTo>
                  <a:lnTo>
                    <a:pt x="290626" y="14135"/>
                  </a:lnTo>
                  <a:lnTo>
                    <a:pt x="287007" y="14960"/>
                  </a:lnTo>
                  <a:lnTo>
                    <a:pt x="274815" y="13004"/>
                  </a:lnTo>
                  <a:lnTo>
                    <a:pt x="272630" y="14135"/>
                  </a:lnTo>
                  <a:lnTo>
                    <a:pt x="270725" y="15113"/>
                  </a:lnTo>
                  <a:lnTo>
                    <a:pt x="269227" y="24206"/>
                  </a:lnTo>
                  <a:lnTo>
                    <a:pt x="273786" y="26225"/>
                  </a:lnTo>
                  <a:lnTo>
                    <a:pt x="290728" y="25831"/>
                  </a:lnTo>
                  <a:lnTo>
                    <a:pt x="291274" y="25069"/>
                  </a:lnTo>
                  <a:close/>
                </a:path>
                <a:path w="451485" h="257175">
                  <a:moveTo>
                    <a:pt x="291490" y="75476"/>
                  </a:moveTo>
                  <a:lnTo>
                    <a:pt x="291274" y="67500"/>
                  </a:lnTo>
                  <a:lnTo>
                    <a:pt x="290525" y="66357"/>
                  </a:lnTo>
                  <a:lnTo>
                    <a:pt x="289255" y="66967"/>
                  </a:lnTo>
                  <a:lnTo>
                    <a:pt x="288061" y="66852"/>
                  </a:lnTo>
                  <a:lnTo>
                    <a:pt x="285330" y="66598"/>
                  </a:lnTo>
                  <a:lnTo>
                    <a:pt x="275577" y="69672"/>
                  </a:lnTo>
                  <a:lnTo>
                    <a:pt x="271335" y="68135"/>
                  </a:lnTo>
                  <a:lnTo>
                    <a:pt x="270471" y="68757"/>
                  </a:lnTo>
                  <a:lnTo>
                    <a:pt x="270370" y="78613"/>
                  </a:lnTo>
                  <a:lnTo>
                    <a:pt x="270700" y="79070"/>
                  </a:lnTo>
                  <a:lnTo>
                    <a:pt x="275475" y="79921"/>
                  </a:lnTo>
                  <a:lnTo>
                    <a:pt x="284314" y="79159"/>
                  </a:lnTo>
                  <a:lnTo>
                    <a:pt x="291490" y="75476"/>
                  </a:lnTo>
                  <a:close/>
                </a:path>
                <a:path w="451485" h="257175">
                  <a:moveTo>
                    <a:pt x="292404" y="1524"/>
                  </a:moveTo>
                  <a:lnTo>
                    <a:pt x="291058" y="838"/>
                  </a:lnTo>
                  <a:lnTo>
                    <a:pt x="273456" y="787"/>
                  </a:lnTo>
                  <a:lnTo>
                    <a:pt x="272630" y="1270"/>
                  </a:lnTo>
                  <a:lnTo>
                    <a:pt x="272122" y="1562"/>
                  </a:lnTo>
                  <a:lnTo>
                    <a:pt x="269379" y="10528"/>
                  </a:lnTo>
                  <a:lnTo>
                    <a:pt x="268998" y="3683"/>
                  </a:lnTo>
                  <a:lnTo>
                    <a:pt x="262293" y="698"/>
                  </a:lnTo>
                  <a:lnTo>
                    <a:pt x="254152" y="406"/>
                  </a:lnTo>
                  <a:lnTo>
                    <a:pt x="249478" y="1270"/>
                  </a:lnTo>
                  <a:lnTo>
                    <a:pt x="248348" y="2070"/>
                  </a:lnTo>
                  <a:lnTo>
                    <a:pt x="247929" y="11582"/>
                  </a:lnTo>
                  <a:lnTo>
                    <a:pt x="252310" y="13538"/>
                  </a:lnTo>
                  <a:lnTo>
                    <a:pt x="268274" y="13462"/>
                  </a:lnTo>
                  <a:lnTo>
                    <a:pt x="269087" y="11633"/>
                  </a:lnTo>
                  <a:lnTo>
                    <a:pt x="272630" y="12839"/>
                  </a:lnTo>
                  <a:lnTo>
                    <a:pt x="275767" y="12319"/>
                  </a:lnTo>
                  <a:lnTo>
                    <a:pt x="290118" y="13830"/>
                  </a:lnTo>
                  <a:lnTo>
                    <a:pt x="291592" y="11760"/>
                  </a:lnTo>
                  <a:lnTo>
                    <a:pt x="292404" y="1524"/>
                  </a:lnTo>
                  <a:close/>
                </a:path>
                <a:path w="451485" h="257175">
                  <a:moveTo>
                    <a:pt x="292442" y="223126"/>
                  </a:moveTo>
                  <a:lnTo>
                    <a:pt x="287769" y="217868"/>
                  </a:lnTo>
                  <a:lnTo>
                    <a:pt x="272630" y="217309"/>
                  </a:lnTo>
                  <a:lnTo>
                    <a:pt x="270370" y="218313"/>
                  </a:lnTo>
                  <a:lnTo>
                    <a:pt x="270446" y="225628"/>
                  </a:lnTo>
                  <a:lnTo>
                    <a:pt x="270852" y="229031"/>
                  </a:lnTo>
                  <a:lnTo>
                    <a:pt x="271983" y="228892"/>
                  </a:lnTo>
                  <a:lnTo>
                    <a:pt x="287058" y="228371"/>
                  </a:lnTo>
                  <a:lnTo>
                    <a:pt x="292442" y="223126"/>
                  </a:lnTo>
                  <a:close/>
                </a:path>
                <a:path w="451485" h="257175">
                  <a:moveTo>
                    <a:pt x="314413" y="122796"/>
                  </a:moveTo>
                  <a:lnTo>
                    <a:pt x="303999" y="120497"/>
                  </a:lnTo>
                  <a:lnTo>
                    <a:pt x="297853" y="120357"/>
                  </a:lnTo>
                  <a:lnTo>
                    <a:pt x="294830" y="124167"/>
                  </a:lnTo>
                  <a:lnTo>
                    <a:pt x="293839" y="133731"/>
                  </a:lnTo>
                  <a:lnTo>
                    <a:pt x="301523" y="133502"/>
                  </a:lnTo>
                  <a:lnTo>
                    <a:pt x="309016" y="132638"/>
                  </a:lnTo>
                  <a:lnTo>
                    <a:pt x="314058" y="129590"/>
                  </a:lnTo>
                  <a:lnTo>
                    <a:pt x="314413" y="122796"/>
                  </a:lnTo>
                  <a:close/>
                </a:path>
                <a:path w="451485" h="257175">
                  <a:moveTo>
                    <a:pt x="315023" y="118465"/>
                  </a:moveTo>
                  <a:lnTo>
                    <a:pt x="314934" y="109372"/>
                  </a:lnTo>
                  <a:lnTo>
                    <a:pt x="313880" y="107899"/>
                  </a:lnTo>
                  <a:lnTo>
                    <a:pt x="296938" y="107492"/>
                  </a:lnTo>
                  <a:lnTo>
                    <a:pt x="292252" y="109562"/>
                  </a:lnTo>
                  <a:lnTo>
                    <a:pt x="294551" y="116738"/>
                  </a:lnTo>
                  <a:lnTo>
                    <a:pt x="293839" y="119583"/>
                  </a:lnTo>
                  <a:lnTo>
                    <a:pt x="297510" y="119405"/>
                  </a:lnTo>
                  <a:lnTo>
                    <a:pt x="310743" y="120357"/>
                  </a:lnTo>
                  <a:lnTo>
                    <a:pt x="315023" y="118465"/>
                  </a:lnTo>
                  <a:close/>
                </a:path>
                <a:path w="451485" h="257175">
                  <a:moveTo>
                    <a:pt x="315404" y="72542"/>
                  </a:moveTo>
                  <a:lnTo>
                    <a:pt x="310235" y="67373"/>
                  </a:lnTo>
                  <a:lnTo>
                    <a:pt x="294487" y="66852"/>
                  </a:lnTo>
                  <a:lnTo>
                    <a:pt x="294487" y="78422"/>
                  </a:lnTo>
                  <a:lnTo>
                    <a:pt x="310121" y="77762"/>
                  </a:lnTo>
                  <a:lnTo>
                    <a:pt x="315404" y="72542"/>
                  </a:lnTo>
                  <a:close/>
                </a:path>
                <a:path w="451485" h="257175">
                  <a:moveTo>
                    <a:pt x="315493" y="194792"/>
                  </a:moveTo>
                  <a:lnTo>
                    <a:pt x="310210" y="189560"/>
                  </a:lnTo>
                  <a:lnTo>
                    <a:pt x="294487" y="189026"/>
                  </a:lnTo>
                  <a:lnTo>
                    <a:pt x="294487" y="200596"/>
                  </a:lnTo>
                  <a:lnTo>
                    <a:pt x="310273" y="200037"/>
                  </a:lnTo>
                  <a:lnTo>
                    <a:pt x="315493" y="194792"/>
                  </a:lnTo>
                  <a:close/>
                </a:path>
                <a:path w="451485" h="257175">
                  <a:moveTo>
                    <a:pt x="337312" y="167652"/>
                  </a:moveTo>
                  <a:lnTo>
                    <a:pt x="332219" y="162420"/>
                  </a:lnTo>
                  <a:lnTo>
                    <a:pt x="316344" y="162013"/>
                  </a:lnTo>
                  <a:lnTo>
                    <a:pt x="316344" y="173596"/>
                  </a:lnTo>
                  <a:lnTo>
                    <a:pt x="331927" y="172961"/>
                  </a:lnTo>
                  <a:lnTo>
                    <a:pt x="337312" y="167652"/>
                  </a:lnTo>
                  <a:close/>
                </a:path>
                <a:path w="451485" h="257175">
                  <a:moveTo>
                    <a:pt x="360540" y="31394"/>
                  </a:moveTo>
                  <a:lnTo>
                    <a:pt x="355206" y="27495"/>
                  </a:lnTo>
                  <a:lnTo>
                    <a:pt x="347306" y="26085"/>
                  </a:lnTo>
                  <a:lnTo>
                    <a:pt x="340779" y="26987"/>
                  </a:lnTo>
                  <a:lnTo>
                    <a:pt x="337947" y="28244"/>
                  </a:lnTo>
                  <a:lnTo>
                    <a:pt x="338366" y="37769"/>
                  </a:lnTo>
                  <a:lnTo>
                    <a:pt x="340309" y="39141"/>
                  </a:lnTo>
                  <a:lnTo>
                    <a:pt x="358851" y="38722"/>
                  </a:lnTo>
                  <a:lnTo>
                    <a:pt x="359435" y="37922"/>
                  </a:lnTo>
                  <a:lnTo>
                    <a:pt x="360540" y="31394"/>
                  </a:lnTo>
                  <a:close/>
                </a:path>
                <a:path w="451485" h="257175">
                  <a:moveTo>
                    <a:pt x="451015" y="8356"/>
                  </a:moveTo>
                  <a:lnTo>
                    <a:pt x="448805" y="0"/>
                  </a:lnTo>
                  <a:lnTo>
                    <a:pt x="429514" y="0"/>
                  </a:lnTo>
                  <a:lnTo>
                    <a:pt x="428866" y="8991"/>
                  </a:lnTo>
                  <a:lnTo>
                    <a:pt x="429514" y="9156"/>
                  </a:lnTo>
                  <a:lnTo>
                    <a:pt x="433641" y="12395"/>
                  </a:lnTo>
                  <a:lnTo>
                    <a:pt x="434022" y="12852"/>
                  </a:lnTo>
                  <a:lnTo>
                    <a:pt x="441134" y="11684"/>
                  </a:lnTo>
                  <a:lnTo>
                    <a:pt x="447636" y="11226"/>
                  </a:lnTo>
                  <a:lnTo>
                    <a:pt x="451015" y="8356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4049001" y="1024762"/>
              <a:ext cx="452755" cy="242570"/>
            </a:xfrm>
            <a:custGeom>
              <a:avLst/>
              <a:gdLst/>
              <a:ahLst/>
              <a:cxnLst/>
              <a:rect l="l" t="t" r="r" b="b"/>
              <a:pathLst>
                <a:path w="452754" h="242569">
                  <a:moveTo>
                    <a:pt x="21666" y="213271"/>
                  </a:moveTo>
                  <a:lnTo>
                    <a:pt x="21323" y="204990"/>
                  </a:lnTo>
                  <a:lnTo>
                    <a:pt x="16459" y="202603"/>
                  </a:lnTo>
                  <a:lnTo>
                    <a:pt x="8890" y="202984"/>
                  </a:lnTo>
                  <a:lnTo>
                    <a:pt x="444" y="202984"/>
                  </a:lnTo>
                  <a:lnTo>
                    <a:pt x="863" y="210972"/>
                  </a:lnTo>
                  <a:lnTo>
                    <a:pt x="5219" y="213639"/>
                  </a:lnTo>
                  <a:lnTo>
                    <a:pt x="12166" y="213550"/>
                  </a:lnTo>
                  <a:lnTo>
                    <a:pt x="20383" y="213271"/>
                  </a:lnTo>
                  <a:lnTo>
                    <a:pt x="20815" y="213296"/>
                  </a:lnTo>
                  <a:lnTo>
                    <a:pt x="21247" y="213258"/>
                  </a:lnTo>
                  <a:lnTo>
                    <a:pt x="21666" y="213271"/>
                  </a:lnTo>
                  <a:close/>
                </a:path>
                <a:path w="452754" h="242569">
                  <a:moveTo>
                    <a:pt x="21666" y="64096"/>
                  </a:moveTo>
                  <a:lnTo>
                    <a:pt x="21323" y="55816"/>
                  </a:lnTo>
                  <a:lnTo>
                    <a:pt x="16459" y="53428"/>
                  </a:lnTo>
                  <a:lnTo>
                    <a:pt x="8890" y="53809"/>
                  </a:lnTo>
                  <a:lnTo>
                    <a:pt x="444" y="53809"/>
                  </a:lnTo>
                  <a:lnTo>
                    <a:pt x="444" y="64096"/>
                  </a:lnTo>
                  <a:lnTo>
                    <a:pt x="7086" y="64274"/>
                  </a:lnTo>
                  <a:lnTo>
                    <a:pt x="13766" y="63855"/>
                  </a:lnTo>
                  <a:lnTo>
                    <a:pt x="20383" y="64096"/>
                  </a:lnTo>
                  <a:lnTo>
                    <a:pt x="21666" y="64096"/>
                  </a:lnTo>
                  <a:close/>
                </a:path>
                <a:path w="452754" h="242569">
                  <a:moveTo>
                    <a:pt x="22161" y="20916"/>
                  </a:moveTo>
                  <a:lnTo>
                    <a:pt x="21031" y="13944"/>
                  </a:lnTo>
                  <a:lnTo>
                    <a:pt x="17856" y="14605"/>
                  </a:lnTo>
                  <a:lnTo>
                    <a:pt x="2997" y="13055"/>
                  </a:lnTo>
                  <a:lnTo>
                    <a:pt x="1739" y="13944"/>
                  </a:lnTo>
                  <a:lnTo>
                    <a:pt x="1308" y="14249"/>
                  </a:lnTo>
                  <a:lnTo>
                    <a:pt x="0" y="23977"/>
                  </a:lnTo>
                  <a:lnTo>
                    <a:pt x="444" y="24231"/>
                  </a:lnTo>
                  <a:lnTo>
                    <a:pt x="6845" y="25374"/>
                  </a:lnTo>
                  <a:lnTo>
                    <a:pt x="15760" y="24498"/>
                  </a:lnTo>
                  <a:lnTo>
                    <a:pt x="22161" y="20916"/>
                  </a:lnTo>
                  <a:close/>
                </a:path>
                <a:path w="452754" h="242569">
                  <a:moveTo>
                    <a:pt x="44589" y="95199"/>
                  </a:moveTo>
                  <a:lnTo>
                    <a:pt x="42024" y="93789"/>
                  </a:lnTo>
                  <a:lnTo>
                    <a:pt x="27432" y="95846"/>
                  </a:lnTo>
                  <a:lnTo>
                    <a:pt x="23583" y="94970"/>
                  </a:lnTo>
                  <a:lnTo>
                    <a:pt x="23583" y="105257"/>
                  </a:lnTo>
                  <a:lnTo>
                    <a:pt x="26847" y="104711"/>
                  </a:lnTo>
                  <a:lnTo>
                    <a:pt x="42354" y="106260"/>
                  </a:lnTo>
                  <a:lnTo>
                    <a:pt x="43802" y="104216"/>
                  </a:lnTo>
                  <a:lnTo>
                    <a:pt x="44589" y="95199"/>
                  </a:lnTo>
                  <a:close/>
                </a:path>
                <a:path w="452754" h="242569">
                  <a:moveTo>
                    <a:pt x="44818" y="54457"/>
                  </a:moveTo>
                  <a:lnTo>
                    <a:pt x="36296" y="53784"/>
                  </a:lnTo>
                  <a:lnTo>
                    <a:pt x="28435" y="53365"/>
                  </a:lnTo>
                  <a:lnTo>
                    <a:pt x="23291" y="55918"/>
                  </a:lnTo>
                  <a:lnTo>
                    <a:pt x="22948" y="64096"/>
                  </a:lnTo>
                  <a:lnTo>
                    <a:pt x="24244" y="64096"/>
                  </a:lnTo>
                  <a:lnTo>
                    <a:pt x="32207" y="64427"/>
                  </a:lnTo>
                  <a:lnTo>
                    <a:pt x="39192" y="64477"/>
                  </a:lnTo>
                  <a:lnTo>
                    <a:pt x="43853" y="61950"/>
                  </a:lnTo>
                  <a:lnTo>
                    <a:pt x="44818" y="54457"/>
                  </a:lnTo>
                  <a:close/>
                </a:path>
                <a:path w="452754" h="242569">
                  <a:moveTo>
                    <a:pt x="44818" y="11379"/>
                  </a:moveTo>
                  <a:lnTo>
                    <a:pt x="44170" y="3175"/>
                  </a:lnTo>
                  <a:lnTo>
                    <a:pt x="39471" y="736"/>
                  </a:lnTo>
                  <a:lnTo>
                    <a:pt x="32143" y="1041"/>
                  </a:lnTo>
                  <a:lnTo>
                    <a:pt x="23596" y="1092"/>
                  </a:lnTo>
                  <a:lnTo>
                    <a:pt x="23596" y="11379"/>
                  </a:lnTo>
                  <a:lnTo>
                    <a:pt x="30226" y="11544"/>
                  </a:lnTo>
                  <a:lnTo>
                    <a:pt x="36918" y="11150"/>
                  </a:lnTo>
                  <a:lnTo>
                    <a:pt x="43535" y="11379"/>
                  </a:lnTo>
                  <a:lnTo>
                    <a:pt x="44818" y="11379"/>
                  </a:lnTo>
                  <a:close/>
                </a:path>
                <a:path w="452754" h="242569">
                  <a:moveTo>
                    <a:pt x="45085" y="158229"/>
                  </a:moveTo>
                  <a:lnTo>
                    <a:pt x="44589" y="149199"/>
                  </a:lnTo>
                  <a:lnTo>
                    <a:pt x="41859" y="147751"/>
                  </a:lnTo>
                  <a:lnTo>
                    <a:pt x="27533" y="149872"/>
                  </a:lnTo>
                  <a:lnTo>
                    <a:pt x="23583" y="148971"/>
                  </a:lnTo>
                  <a:lnTo>
                    <a:pt x="23583" y="159258"/>
                  </a:lnTo>
                  <a:lnTo>
                    <a:pt x="26987" y="158699"/>
                  </a:lnTo>
                  <a:lnTo>
                    <a:pt x="43586" y="160286"/>
                  </a:lnTo>
                  <a:lnTo>
                    <a:pt x="45085" y="158229"/>
                  </a:lnTo>
                  <a:close/>
                </a:path>
                <a:path w="452754" h="242569">
                  <a:moveTo>
                    <a:pt x="45326" y="20891"/>
                  </a:moveTo>
                  <a:lnTo>
                    <a:pt x="44818" y="13944"/>
                  </a:lnTo>
                  <a:lnTo>
                    <a:pt x="43535" y="13944"/>
                  </a:lnTo>
                  <a:lnTo>
                    <a:pt x="40436" y="14071"/>
                  </a:lnTo>
                  <a:lnTo>
                    <a:pt x="25768" y="13411"/>
                  </a:lnTo>
                  <a:lnTo>
                    <a:pt x="24434" y="14211"/>
                  </a:lnTo>
                  <a:lnTo>
                    <a:pt x="22059" y="23266"/>
                  </a:lnTo>
                  <a:lnTo>
                    <a:pt x="23596" y="24231"/>
                  </a:lnTo>
                  <a:lnTo>
                    <a:pt x="29756" y="25400"/>
                  </a:lnTo>
                  <a:lnTo>
                    <a:pt x="38658" y="24498"/>
                  </a:lnTo>
                  <a:lnTo>
                    <a:pt x="45326" y="20891"/>
                  </a:lnTo>
                  <a:close/>
                </a:path>
                <a:path w="452754" h="242569">
                  <a:moveTo>
                    <a:pt x="66573" y="157086"/>
                  </a:moveTo>
                  <a:lnTo>
                    <a:pt x="66027" y="148971"/>
                  </a:lnTo>
                  <a:lnTo>
                    <a:pt x="46736" y="148971"/>
                  </a:lnTo>
                  <a:lnTo>
                    <a:pt x="46736" y="159258"/>
                  </a:lnTo>
                  <a:lnTo>
                    <a:pt x="54851" y="159308"/>
                  </a:lnTo>
                  <a:lnTo>
                    <a:pt x="62153" y="159562"/>
                  </a:lnTo>
                  <a:lnTo>
                    <a:pt x="66573" y="157086"/>
                  </a:lnTo>
                  <a:close/>
                </a:path>
                <a:path w="452754" h="242569">
                  <a:moveTo>
                    <a:pt x="66573" y="61925"/>
                  </a:moveTo>
                  <a:lnTo>
                    <a:pt x="66027" y="53809"/>
                  </a:lnTo>
                  <a:lnTo>
                    <a:pt x="46736" y="53809"/>
                  </a:lnTo>
                  <a:lnTo>
                    <a:pt x="46736" y="64096"/>
                  </a:lnTo>
                  <a:lnTo>
                    <a:pt x="54851" y="64147"/>
                  </a:lnTo>
                  <a:lnTo>
                    <a:pt x="62153" y="64401"/>
                  </a:lnTo>
                  <a:lnTo>
                    <a:pt x="66573" y="61925"/>
                  </a:lnTo>
                  <a:close/>
                </a:path>
                <a:path w="452754" h="242569">
                  <a:moveTo>
                    <a:pt x="66662" y="198488"/>
                  </a:moveTo>
                  <a:lnTo>
                    <a:pt x="66268" y="191262"/>
                  </a:lnTo>
                  <a:lnTo>
                    <a:pt x="59550" y="188264"/>
                  </a:lnTo>
                  <a:lnTo>
                    <a:pt x="51409" y="187972"/>
                  </a:lnTo>
                  <a:lnTo>
                    <a:pt x="46736" y="188836"/>
                  </a:lnTo>
                  <a:lnTo>
                    <a:pt x="45453" y="189750"/>
                  </a:lnTo>
                  <a:lnTo>
                    <a:pt x="45974" y="199351"/>
                  </a:lnTo>
                  <a:lnTo>
                    <a:pt x="48844" y="200850"/>
                  </a:lnTo>
                  <a:lnTo>
                    <a:pt x="65481" y="201155"/>
                  </a:lnTo>
                  <a:lnTo>
                    <a:pt x="66662" y="198488"/>
                  </a:lnTo>
                  <a:close/>
                </a:path>
                <a:path w="452754" h="242569">
                  <a:moveTo>
                    <a:pt x="66675" y="213271"/>
                  </a:moveTo>
                  <a:lnTo>
                    <a:pt x="66382" y="205041"/>
                  </a:lnTo>
                  <a:lnTo>
                    <a:pt x="61734" y="202628"/>
                  </a:lnTo>
                  <a:lnTo>
                    <a:pt x="54406" y="202971"/>
                  </a:lnTo>
                  <a:lnTo>
                    <a:pt x="46101" y="202984"/>
                  </a:lnTo>
                  <a:lnTo>
                    <a:pt x="47015" y="206159"/>
                  </a:lnTo>
                  <a:lnTo>
                    <a:pt x="44284" y="212140"/>
                  </a:lnTo>
                  <a:lnTo>
                    <a:pt x="48818" y="215061"/>
                  </a:lnTo>
                  <a:lnTo>
                    <a:pt x="63652" y="213334"/>
                  </a:lnTo>
                  <a:lnTo>
                    <a:pt x="66675" y="213271"/>
                  </a:lnTo>
                  <a:close/>
                </a:path>
                <a:path w="452754" h="242569">
                  <a:moveTo>
                    <a:pt x="67386" y="104305"/>
                  </a:moveTo>
                  <a:lnTo>
                    <a:pt x="66471" y="97104"/>
                  </a:lnTo>
                  <a:lnTo>
                    <a:pt x="66675" y="94970"/>
                  </a:lnTo>
                  <a:lnTo>
                    <a:pt x="66713" y="94551"/>
                  </a:lnTo>
                  <a:lnTo>
                    <a:pt x="66662" y="94107"/>
                  </a:lnTo>
                  <a:lnTo>
                    <a:pt x="66675" y="93687"/>
                  </a:lnTo>
                  <a:lnTo>
                    <a:pt x="58610" y="95008"/>
                  </a:lnTo>
                  <a:lnTo>
                    <a:pt x="51054" y="94729"/>
                  </a:lnTo>
                  <a:lnTo>
                    <a:pt x="46316" y="96812"/>
                  </a:lnTo>
                  <a:lnTo>
                    <a:pt x="46748" y="105257"/>
                  </a:lnTo>
                  <a:lnTo>
                    <a:pt x="66040" y="105257"/>
                  </a:lnTo>
                  <a:lnTo>
                    <a:pt x="67386" y="104305"/>
                  </a:lnTo>
                  <a:close/>
                </a:path>
                <a:path w="452754" h="242569">
                  <a:moveTo>
                    <a:pt x="89128" y="102908"/>
                  </a:moveTo>
                  <a:lnTo>
                    <a:pt x="87896" y="93675"/>
                  </a:lnTo>
                  <a:lnTo>
                    <a:pt x="69888" y="94957"/>
                  </a:lnTo>
                  <a:lnTo>
                    <a:pt x="70827" y="103695"/>
                  </a:lnTo>
                  <a:lnTo>
                    <a:pt x="80340" y="106299"/>
                  </a:lnTo>
                  <a:lnTo>
                    <a:pt x="89128" y="102908"/>
                  </a:lnTo>
                  <a:close/>
                </a:path>
                <a:path w="452754" h="242569">
                  <a:moveTo>
                    <a:pt x="89255" y="224358"/>
                  </a:moveTo>
                  <a:lnTo>
                    <a:pt x="89179" y="215849"/>
                  </a:lnTo>
                  <a:lnTo>
                    <a:pt x="82651" y="216255"/>
                  </a:lnTo>
                  <a:lnTo>
                    <a:pt x="75844" y="215963"/>
                  </a:lnTo>
                  <a:lnTo>
                    <a:pt x="69253" y="215849"/>
                  </a:lnTo>
                  <a:lnTo>
                    <a:pt x="69380" y="218059"/>
                  </a:lnTo>
                  <a:lnTo>
                    <a:pt x="68592" y="226491"/>
                  </a:lnTo>
                  <a:lnTo>
                    <a:pt x="69888" y="227418"/>
                  </a:lnTo>
                  <a:lnTo>
                    <a:pt x="78054" y="227596"/>
                  </a:lnTo>
                  <a:lnTo>
                    <a:pt x="85026" y="227418"/>
                  </a:lnTo>
                  <a:lnTo>
                    <a:pt x="89255" y="224358"/>
                  </a:lnTo>
                  <a:close/>
                </a:path>
                <a:path w="452754" h="242569">
                  <a:moveTo>
                    <a:pt x="89293" y="197154"/>
                  </a:moveTo>
                  <a:lnTo>
                    <a:pt x="87896" y="188836"/>
                  </a:lnTo>
                  <a:lnTo>
                    <a:pt x="69888" y="188836"/>
                  </a:lnTo>
                  <a:lnTo>
                    <a:pt x="69888" y="200406"/>
                  </a:lnTo>
                  <a:lnTo>
                    <a:pt x="77939" y="200634"/>
                  </a:lnTo>
                  <a:lnTo>
                    <a:pt x="85191" y="200317"/>
                  </a:lnTo>
                  <a:lnTo>
                    <a:pt x="89293" y="197154"/>
                  </a:lnTo>
                  <a:close/>
                </a:path>
                <a:path w="452754" h="242569">
                  <a:moveTo>
                    <a:pt x="89700" y="142290"/>
                  </a:moveTo>
                  <a:lnTo>
                    <a:pt x="89179" y="134835"/>
                  </a:lnTo>
                  <a:lnTo>
                    <a:pt x="82550" y="134632"/>
                  </a:lnTo>
                  <a:lnTo>
                    <a:pt x="75857" y="135115"/>
                  </a:lnTo>
                  <a:lnTo>
                    <a:pt x="69253" y="134835"/>
                  </a:lnTo>
                  <a:lnTo>
                    <a:pt x="69253" y="136842"/>
                  </a:lnTo>
                  <a:lnTo>
                    <a:pt x="68681" y="145554"/>
                  </a:lnTo>
                  <a:lnTo>
                    <a:pt x="69888" y="146418"/>
                  </a:lnTo>
                  <a:lnTo>
                    <a:pt x="75488" y="147485"/>
                  </a:lnTo>
                  <a:lnTo>
                    <a:pt x="83616" y="146304"/>
                  </a:lnTo>
                  <a:lnTo>
                    <a:pt x="89700" y="142290"/>
                  </a:lnTo>
                  <a:close/>
                </a:path>
                <a:path w="452754" h="242569">
                  <a:moveTo>
                    <a:pt x="89827" y="50596"/>
                  </a:moveTo>
                  <a:lnTo>
                    <a:pt x="89179" y="39662"/>
                  </a:lnTo>
                  <a:lnTo>
                    <a:pt x="69888" y="39662"/>
                  </a:lnTo>
                  <a:lnTo>
                    <a:pt x="69888" y="51231"/>
                  </a:lnTo>
                  <a:lnTo>
                    <a:pt x="89827" y="50596"/>
                  </a:lnTo>
                  <a:close/>
                </a:path>
                <a:path w="452754" h="242569">
                  <a:moveTo>
                    <a:pt x="90297" y="17919"/>
                  </a:moveTo>
                  <a:lnTo>
                    <a:pt x="84975" y="14414"/>
                  </a:lnTo>
                  <a:lnTo>
                    <a:pt x="77406" y="13093"/>
                  </a:lnTo>
                  <a:lnTo>
                    <a:pt x="71183" y="13944"/>
                  </a:lnTo>
                  <a:lnTo>
                    <a:pt x="68351" y="15201"/>
                  </a:lnTo>
                  <a:lnTo>
                    <a:pt x="68770" y="24726"/>
                  </a:lnTo>
                  <a:lnTo>
                    <a:pt x="70815" y="26174"/>
                  </a:lnTo>
                  <a:lnTo>
                    <a:pt x="88239" y="25933"/>
                  </a:lnTo>
                  <a:lnTo>
                    <a:pt x="89827" y="23596"/>
                  </a:lnTo>
                  <a:lnTo>
                    <a:pt x="90297" y="17919"/>
                  </a:lnTo>
                  <a:close/>
                </a:path>
                <a:path w="452754" h="242569">
                  <a:moveTo>
                    <a:pt x="90335" y="155727"/>
                  </a:moveTo>
                  <a:lnTo>
                    <a:pt x="87896" y="147688"/>
                  </a:lnTo>
                  <a:lnTo>
                    <a:pt x="81102" y="148793"/>
                  </a:lnTo>
                  <a:lnTo>
                    <a:pt x="73558" y="149110"/>
                  </a:lnTo>
                  <a:lnTo>
                    <a:pt x="68529" y="151447"/>
                  </a:lnTo>
                  <a:lnTo>
                    <a:pt x="69253" y="158623"/>
                  </a:lnTo>
                  <a:lnTo>
                    <a:pt x="74764" y="160883"/>
                  </a:lnTo>
                  <a:lnTo>
                    <a:pt x="83883" y="160020"/>
                  </a:lnTo>
                  <a:lnTo>
                    <a:pt x="90335" y="155727"/>
                  </a:lnTo>
                  <a:close/>
                </a:path>
                <a:path w="452754" h="242569">
                  <a:moveTo>
                    <a:pt x="111582" y="9207"/>
                  </a:moveTo>
                  <a:lnTo>
                    <a:pt x="111048" y="1092"/>
                  </a:lnTo>
                  <a:lnTo>
                    <a:pt x="91757" y="1092"/>
                  </a:lnTo>
                  <a:lnTo>
                    <a:pt x="91757" y="11379"/>
                  </a:lnTo>
                  <a:lnTo>
                    <a:pt x="99860" y="11417"/>
                  </a:lnTo>
                  <a:lnTo>
                    <a:pt x="107162" y="11671"/>
                  </a:lnTo>
                  <a:lnTo>
                    <a:pt x="111582" y="9207"/>
                  </a:lnTo>
                  <a:close/>
                </a:path>
                <a:path w="452754" h="242569">
                  <a:moveTo>
                    <a:pt x="111683" y="172758"/>
                  </a:moveTo>
                  <a:lnTo>
                    <a:pt x="111048" y="161836"/>
                  </a:lnTo>
                  <a:lnTo>
                    <a:pt x="108394" y="162356"/>
                  </a:lnTo>
                  <a:lnTo>
                    <a:pt x="93764" y="161290"/>
                  </a:lnTo>
                  <a:lnTo>
                    <a:pt x="93040" y="161836"/>
                  </a:lnTo>
                  <a:lnTo>
                    <a:pt x="89611" y="168249"/>
                  </a:lnTo>
                  <a:lnTo>
                    <a:pt x="95148" y="172529"/>
                  </a:lnTo>
                  <a:lnTo>
                    <a:pt x="104279" y="174193"/>
                  </a:lnTo>
                  <a:lnTo>
                    <a:pt x="111683" y="172758"/>
                  </a:lnTo>
                  <a:close/>
                </a:path>
                <a:path w="452754" h="242569">
                  <a:moveTo>
                    <a:pt x="111887" y="210540"/>
                  </a:moveTo>
                  <a:lnTo>
                    <a:pt x="111683" y="202984"/>
                  </a:lnTo>
                  <a:lnTo>
                    <a:pt x="91109" y="202984"/>
                  </a:lnTo>
                  <a:lnTo>
                    <a:pt x="91338" y="205155"/>
                  </a:lnTo>
                  <a:lnTo>
                    <a:pt x="90614" y="211797"/>
                  </a:lnTo>
                  <a:lnTo>
                    <a:pt x="91109" y="212623"/>
                  </a:lnTo>
                  <a:lnTo>
                    <a:pt x="96075" y="214160"/>
                  </a:lnTo>
                  <a:lnTo>
                    <a:pt x="104851" y="213868"/>
                  </a:lnTo>
                  <a:lnTo>
                    <a:pt x="111887" y="210540"/>
                  </a:lnTo>
                  <a:close/>
                </a:path>
                <a:path w="452754" h="242569">
                  <a:moveTo>
                    <a:pt x="112979" y="40957"/>
                  </a:moveTo>
                  <a:lnTo>
                    <a:pt x="111683" y="39674"/>
                  </a:lnTo>
                  <a:lnTo>
                    <a:pt x="91757" y="40957"/>
                  </a:lnTo>
                  <a:lnTo>
                    <a:pt x="90868" y="41579"/>
                  </a:lnTo>
                  <a:lnTo>
                    <a:pt x="90792" y="50165"/>
                  </a:lnTo>
                  <a:lnTo>
                    <a:pt x="91109" y="50596"/>
                  </a:lnTo>
                  <a:lnTo>
                    <a:pt x="95872" y="51790"/>
                  </a:lnTo>
                  <a:lnTo>
                    <a:pt x="104571" y="51485"/>
                  </a:lnTo>
                  <a:lnTo>
                    <a:pt x="112014" y="48323"/>
                  </a:lnTo>
                  <a:lnTo>
                    <a:pt x="112979" y="40957"/>
                  </a:lnTo>
                  <a:close/>
                </a:path>
                <a:path w="452754" h="242569">
                  <a:moveTo>
                    <a:pt x="134835" y="225488"/>
                  </a:moveTo>
                  <a:lnTo>
                    <a:pt x="134823" y="219202"/>
                  </a:lnTo>
                  <a:lnTo>
                    <a:pt x="129413" y="215836"/>
                  </a:lnTo>
                  <a:lnTo>
                    <a:pt x="122034" y="214884"/>
                  </a:lnTo>
                  <a:lnTo>
                    <a:pt x="116192" y="215849"/>
                  </a:lnTo>
                  <a:lnTo>
                    <a:pt x="113360" y="217093"/>
                  </a:lnTo>
                  <a:lnTo>
                    <a:pt x="113779" y="226618"/>
                  </a:lnTo>
                  <a:lnTo>
                    <a:pt x="115722" y="227990"/>
                  </a:lnTo>
                  <a:lnTo>
                    <a:pt x="133527" y="228193"/>
                  </a:lnTo>
                  <a:lnTo>
                    <a:pt x="134835" y="225488"/>
                  </a:lnTo>
                  <a:close/>
                </a:path>
                <a:path w="452754" h="242569">
                  <a:moveTo>
                    <a:pt x="134861" y="21704"/>
                  </a:moveTo>
                  <a:lnTo>
                    <a:pt x="134188" y="13944"/>
                  </a:lnTo>
                  <a:lnTo>
                    <a:pt x="131013" y="14605"/>
                  </a:lnTo>
                  <a:lnTo>
                    <a:pt x="116166" y="13055"/>
                  </a:lnTo>
                  <a:lnTo>
                    <a:pt x="114896" y="13944"/>
                  </a:lnTo>
                  <a:lnTo>
                    <a:pt x="113779" y="14744"/>
                  </a:lnTo>
                  <a:lnTo>
                    <a:pt x="113360" y="24206"/>
                  </a:lnTo>
                  <a:lnTo>
                    <a:pt x="116192" y="25514"/>
                  </a:lnTo>
                  <a:lnTo>
                    <a:pt x="123952" y="24866"/>
                  </a:lnTo>
                  <a:lnTo>
                    <a:pt x="130810" y="24472"/>
                  </a:lnTo>
                  <a:lnTo>
                    <a:pt x="134861" y="21704"/>
                  </a:lnTo>
                  <a:close/>
                </a:path>
                <a:path w="452754" h="242569">
                  <a:moveTo>
                    <a:pt x="135534" y="94640"/>
                  </a:moveTo>
                  <a:lnTo>
                    <a:pt x="134188" y="93687"/>
                  </a:lnTo>
                  <a:lnTo>
                    <a:pt x="127393" y="93395"/>
                  </a:lnTo>
                  <a:lnTo>
                    <a:pt x="121081" y="95224"/>
                  </a:lnTo>
                  <a:lnTo>
                    <a:pt x="114261" y="94970"/>
                  </a:lnTo>
                  <a:lnTo>
                    <a:pt x="114541" y="103200"/>
                  </a:lnTo>
                  <a:lnTo>
                    <a:pt x="119189" y="105613"/>
                  </a:lnTo>
                  <a:lnTo>
                    <a:pt x="126517" y="105270"/>
                  </a:lnTo>
                  <a:lnTo>
                    <a:pt x="134835" y="105257"/>
                  </a:lnTo>
                  <a:lnTo>
                    <a:pt x="134645" y="102997"/>
                  </a:lnTo>
                  <a:lnTo>
                    <a:pt x="135534" y="94640"/>
                  </a:lnTo>
                  <a:close/>
                </a:path>
                <a:path w="452754" h="242569">
                  <a:moveTo>
                    <a:pt x="157873" y="9207"/>
                  </a:moveTo>
                  <a:lnTo>
                    <a:pt x="157340" y="1092"/>
                  </a:lnTo>
                  <a:lnTo>
                    <a:pt x="138049" y="1092"/>
                  </a:lnTo>
                  <a:lnTo>
                    <a:pt x="138049" y="11379"/>
                  </a:lnTo>
                  <a:lnTo>
                    <a:pt x="146151" y="11417"/>
                  </a:lnTo>
                  <a:lnTo>
                    <a:pt x="153454" y="11671"/>
                  </a:lnTo>
                  <a:lnTo>
                    <a:pt x="157873" y="9207"/>
                  </a:lnTo>
                  <a:close/>
                </a:path>
                <a:path w="452754" h="242569">
                  <a:moveTo>
                    <a:pt x="157988" y="53809"/>
                  </a:moveTo>
                  <a:lnTo>
                    <a:pt x="156692" y="53809"/>
                  </a:lnTo>
                  <a:lnTo>
                    <a:pt x="150507" y="54025"/>
                  </a:lnTo>
                  <a:lnTo>
                    <a:pt x="144259" y="53644"/>
                  </a:lnTo>
                  <a:lnTo>
                    <a:pt x="138049" y="53809"/>
                  </a:lnTo>
                  <a:lnTo>
                    <a:pt x="138049" y="64096"/>
                  </a:lnTo>
                  <a:lnTo>
                    <a:pt x="146240" y="64135"/>
                  </a:lnTo>
                  <a:lnTo>
                    <a:pt x="153314" y="64439"/>
                  </a:lnTo>
                  <a:lnTo>
                    <a:pt x="157734" y="62001"/>
                  </a:lnTo>
                  <a:lnTo>
                    <a:pt x="157988" y="53809"/>
                  </a:lnTo>
                  <a:close/>
                </a:path>
                <a:path w="452754" h="242569">
                  <a:moveTo>
                    <a:pt x="179197" y="202984"/>
                  </a:moveTo>
                  <a:lnTo>
                    <a:pt x="159918" y="202984"/>
                  </a:lnTo>
                  <a:lnTo>
                    <a:pt x="160667" y="212407"/>
                  </a:lnTo>
                  <a:lnTo>
                    <a:pt x="169430" y="215290"/>
                  </a:lnTo>
                  <a:lnTo>
                    <a:pt x="178257" y="212026"/>
                  </a:lnTo>
                  <a:lnTo>
                    <a:pt x="179197" y="202984"/>
                  </a:lnTo>
                  <a:close/>
                </a:path>
                <a:path w="452754" h="242569">
                  <a:moveTo>
                    <a:pt x="179197" y="13944"/>
                  </a:moveTo>
                  <a:lnTo>
                    <a:pt x="159918" y="13944"/>
                  </a:lnTo>
                  <a:lnTo>
                    <a:pt x="160642" y="23380"/>
                  </a:lnTo>
                  <a:lnTo>
                    <a:pt x="169418" y="26149"/>
                  </a:lnTo>
                  <a:lnTo>
                    <a:pt x="178269" y="22834"/>
                  </a:lnTo>
                  <a:lnTo>
                    <a:pt x="179197" y="13944"/>
                  </a:lnTo>
                  <a:close/>
                </a:path>
                <a:path w="452754" h="242569">
                  <a:moveTo>
                    <a:pt x="179730" y="61925"/>
                  </a:moveTo>
                  <a:lnTo>
                    <a:pt x="179197" y="53809"/>
                  </a:lnTo>
                  <a:lnTo>
                    <a:pt x="172567" y="53657"/>
                  </a:lnTo>
                  <a:lnTo>
                    <a:pt x="165887" y="54013"/>
                  </a:lnTo>
                  <a:lnTo>
                    <a:pt x="159270" y="53809"/>
                  </a:lnTo>
                  <a:lnTo>
                    <a:pt x="159473" y="55943"/>
                  </a:lnTo>
                  <a:lnTo>
                    <a:pt x="158559" y="63144"/>
                  </a:lnTo>
                  <a:lnTo>
                    <a:pt x="159918" y="64096"/>
                  </a:lnTo>
                  <a:lnTo>
                    <a:pt x="168021" y="64147"/>
                  </a:lnTo>
                  <a:lnTo>
                    <a:pt x="175323" y="64401"/>
                  </a:lnTo>
                  <a:lnTo>
                    <a:pt x="179730" y="61925"/>
                  </a:lnTo>
                  <a:close/>
                </a:path>
                <a:path w="452754" h="242569">
                  <a:moveTo>
                    <a:pt x="179730" y="9207"/>
                  </a:moveTo>
                  <a:lnTo>
                    <a:pt x="179197" y="1092"/>
                  </a:lnTo>
                  <a:lnTo>
                    <a:pt x="159918" y="1092"/>
                  </a:lnTo>
                  <a:lnTo>
                    <a:pt x="159918" y="11379"/>
                  </a:lnTo>
                  <a:lnTo>
                    <a:pt x="168021" y="11417"/>
                  </a:lnTo>
                  <a:lnTo>
                    <a:pt x="175323" y="11671"/>
                  </a:lnTo>
                  <a:lnTo>
                    <a:pt x="179730" y="9207"/>
                  </a:lnTo>
                  <a:close/>
                </a:path>
                <a:path w="452754" h="242569">
                  <a:moveTo>
                    <a:pt x="179806" y="183756"/>
                  </a:moveTo>
                  <a:lnTo>
                    <a:pt x="179197" y="175983"/>
                  </a:lnTo>
                  <a:lnTo>
                    <a:pt x="176022" y="176644"/>
                  </a:lnTo>
                  <a:lnTo>
                    <a:pt x="161175" y="175082"/>
                  </a:lnTo>
                  <a:lnTo>
                    <a:pt x="159918" y="175983"/>
                  </a:lnTo>
                  <a:lnTo>
                    <a:pt x="158788" y="176771"/>
                  </a:lnTo>
                  <a:lnTo>
                    <a:pt x="158369" y="186296"/>
                  </a:lnTo>
                  <a:lnTo>
                    <a:pt x="161201" y="187553"/>
                  </a:lnTo>
                  <a:lnTo>
                    <a:pt x="168973" y="187591"/>
                  </a:lnTo>
                  <a:lnTo>
                    <a:pt x="175793" y="186969"/>
                  </a:lnTo>
                  <a:lnTo>
                    <a:pt x="179806" y="183756"/>
                  </a:lnTo>
                  <a:close/>
                </a:path>
                <a:path w="452754" h="242569">
                  <a:moveTo>
                    <a:pt x="179844" y="109105"/>
                  </a:moveTo>
                  <a:lnTo>
                    <a:pt x="173875" y="109105"/>
                  </a:lnTo>
                  <a:lnTo>
                    <a:pt x="166827" y="106464"/>
                  </a:lnTo>
                  <a:lnTo>
                    <a:pt x="160553" y="107823"/>
                  </a:lnTo>
                  <a:lnTo>
                    <a:pt x="160629" y="109867"/>
                  </a:lnTo>
                  <a:lnTo>
                    <a:pt x="157568" y="116268"/>
                  </a:lnTo>
                  <a:lnTo>
                    <a:pt x="161201" y="119392"/>
                  </a:lnTo>
                  <a:lnTo>
                    <a:pt x="168656" y="119367"/>
                  </a:lnTo>
                  <a:lnTo>
                    <a:pt x="175234" y="119570"/>
                  </a:lnTo>
                  <a:lnTo>
                    <a:pt x="179438" y="117106"/>
                  </a:lnTo>
                  <a:lnTo>
                    <a:pt x="179844" y="109105"/>
                  </a:lnTo>
                  <a:close/>
                </a:path>
                <a:path w="452754" h="242569">
                  <a:moveTo>
                    <a:pt x="180479" y="69354"/>
                  </a:moveTo>
                  <a:lnTo>
                    <a:pt x="175666" y="66700"/>
                  </a:lnTo>
                  <a:lnTo>
                    <a:pt x="168275" y="66446"/>
                  </a:lnTo>
                  <a:lnTo>
                    <a:pt x="161201" y="66675"/>
                  </a:lnTo>
                  <a:lnTo>
                    <a:pt x="158889" y="74790"/>
                  </a:lnTo>
                  <a:lnTo>
                    <a:pt x="165442" y="78346"/>
                  </a:lnTo>
                  <a:lnTo>
                    <a:pt x="174536" y="78486"/>
                  </a:lnTo>
                  <a:lnTo>
                    <a:pt x="179844" y="76327"/>
                  </a:lnTo>
                  <a:lnTo>
                    <a:pt x="180479" y="69354"/>
                  </a:lnTo>
                  <a:close/>
                </a:path>
                <a:path w="452754" h="242569">
                  <a:moveTo>
                    <a:pt x="201383" y="225094"/>
                  </a:moveTo>
                  <a:lnTo>
                    <a:pt x="201066" y="215849"/>
                  </a:lnTo>
                  <a:lnTo>
                    <a:pt x="181775" y="215849"/>
                  </a:lnTo>
                  <a:lnTo>
                    <a:pt x="183718" y="225526"/>
                  </a:lnTo>
                  <a:lnTo>
                    <a:pt x="192925" y="228460"/>
                  </a:lnTo>
                  <a:lnTo>
                    <a:pt x="201383" y="225094"/>
                  </a:lnTo>
                  <a:close/>
                </a:path>
                <a:path w="452754" h="242569">
                  <a:moveTo>
                    <a:pt x="202349" y="202984"/>
                  </a:moveTo>
                  <a:lnTo>
                    <a:pt x="183057" y="202984"/>
                  </a:lnTo>
                  <a:lnTo>
                    <a:pt x="183807" y="212407"/>
                  </a:lnTo>
                  <a:lnTo>
                    <a:pt x="192582" y="215290"/>
                  </a:lnTo>
                  <a:lnTo>
                    <a:pt x="201409" y="212026"/>
                  </a:lnTo>
                  <a:lnTo>
                    <a:pt x="202349" y="202984"/>
                  </a:lnTo>
                  <a:close/>
                </a:path>
                <a:path w="452754" h="242569">
                  <a:moveTo>
                    <a:pt x="202349" y="51231"/>
                  </a:moveTo>
                  <a:lnTo>
                    <a:pt x="201066" y="39662"/>
                  </a:lnTo>
                  <a:lnTo>
                    <a:pt x="183057" y="40944"/>
                  </a:lnTo>
                  <a:lnTo>
                    <a:pt x="182511" y="49060"/>
                  </a:lnTo>
                  <a:lnTo>
                    <a:pt x="186931" y="51536"/>
                  </a:lnTo>
                  <a:lnTo>
                    <a:pt x="194233" y="51282"/>
                  </a:lnTo>
                  <a:lnTo>
                    <a:pt x="202349" y="51231"/>
                  </a:lnTo>
                  <a:close/>
                </a:path>
                <a:path w="452754" h="242569">
                  <a:moveTo>
                    <a:pt x="202349" y="13944"/>
                  </a:moveTo>
                  <a:lnTo>
                    <a:pt x="198386" y="14833"/>
                  </a:lnTo>
                  <a:lnTo>
                    <a:pt x="187083" y="12738"/>
                  </a:lnTo>
                  <a:lnTo>
                    <a:pt x="184340" y="13944"/>
                  </a:lnTo>
                  <a:lnTo>
                    <a:pt x="181254" y="20205"/>
                  </a:lnTo>
                  <a:lnTo>
                    <a:pt x="190169" y="25069"/>
                  </a:lnTo>
                  <a:lnTo>
                    <a:pt x="200660" y="24384"/>
                  </a:lnTo>
                  <a:lnTo>
                    <a:pt x="202349" y="13944"/>
                  </a:lnTo>
                  <a:close/>
                </a:path>
                <a:path w="452754" h="242569">
                  <a:moveTo>
                    <a:pt x="224205" y="188836"/>
                  </a:moveTo>
                  <a:lnTo>
                    <a:pt x="204927" y="190119"/>
                  </a:lnTo>
                  <a:lnTo>
                    <a:pt x="204381" y="198247"/>
                  </a:lnTo>
                  <a:lnTo>
                    <a:pt x="208788" y="200710"/>
                  </a:lnTo>
                  <a:lnTo>
                    <a:pt x="216090" y="200456"/>
                  </a:lnTo>
                  <a:lnTo>
                    <a:pt x="224205" y="200406"/>
                  </a:lnTo>
                  <a:lnTo>
                    <a:pt x="224205" y="188836"/>
                  </a:lnTo>
                  <a:close/>
                </a:path>
                <a:path w="452754" h="242569">
                  <a:moveTo>
                    <a:pt x="224205" y="40957"/>
                  </a:moveTo>
                  <a:lnTo>
                    <a:pt x="204927" y="40957"/>
                  </a:lnTo>
                  <a:lnTo>
                    <a:pt x="205778" y="49720"/>
                  </a:lnTo>
                  <a:lnTo>
                    <a:pt x="214617" y="52946"/>
                  </a:lnTo>
                  <a:lnTo>
                    <a:pt x="223431" y="50190"/>
                  </a:lnTo>
                  <a:lnTo>
                    <a:pt x="224205" y="40957"/>
                  </a:lnTo>
                  <a:close/>
                </a:path>
                <a:path w="452754" h="242569">
                  <a:moveTo>
                    <a:pt x="224739" y="9207"/>
                  </a:moveTo>
                  <a:lnTo>
                    <a:pt x="224205" y="1092"/>
                  </a:lnTo>
                  <a:lnTo>
                    <a:pt x="204927" y="1092"/>
                  </a:lnTo>
                  <a:lnTo>
                    <a:pt x="204927" y="11379"/>
                  </a:lnTo>
                  <a:lnTo>
                    <a:pt x="213029" y="11417"/>
                  </a:lnTo>
                  <a:lnTo>
                    <a:pt x="220332" y="11671"/>
                  </a:lnTo>
                  <a:lnTo>
                    <a:pt x="224739" y="9207"/>
                  </a:lnTo>
                  <a:close/>
                </a:path>
                <a:path w="452754" h="242569">
                  <a:moveTo>
                    <a:pt x="224853" y="23596"/>
                  </a:moveTo>
                  <a:lnTo>
                    <a:pt x="224751" y="16764"/>
                  </a:lnTo>
                  <a:lnTo>
                    <a:pt x="219075" y="13487"/>
                  </a:lnTo>
                  <a:lnTo>
                    <a:pt x="211620" y="12839"/>
                  </a:lnTo>
                  <a:lnTo>
                    <a:pt x="206209" y="13944"/>
                  </a:lnTo>
                  <a:lnTo>
                    <a:pt x="205232" y="14465"/>
                  </a:lnTo>
                  <a:lnTo>
                    <a:pt x="202526" y="23876"/>
                  </a:lnTo>
                  <a:lnTo>
                    <a:pt x="207759" y="26212"/>
                  </a:lnTo>
                  <a:lnTo>
                    <a:pt x="223723" y="26136"/>
                  </a:lnTo>
                  <a:lnTo>
                    <a:pt x="224853" y="23596"/>
                  </a:lnTo>
                  <a:close/>
                </a:path>
                <a:path w="452754" h="242569">
                  <a:moveTo>
                    <a:pt x="247865" y="156933"/>
                  </a:moveTo>
                  <a:lnTo>
                    <a:pt x="247357" y="148971"/>
                  </a:lnTo>
                  <a:lnTo>
                    <a:pt x="228066" y="148971"/>
                  </a:lnTo>
                  <a:lnTo>
                    <a:pt x="228066" y="160540"/>
                  </a:lnTo>
                  <a:lnTo>
                    <a:pt x="236105" y="160604"/>
                  </a:lnTo>
                  <a:lnTo>
                    <a:pt x="243408" y="160108"/>
                  </a:lnTo>
                  <a:lnTo>
                    <a:pt x="247865" y="156933"/>
                  </a:lnTo>
                  <a:close/>
                </a:path>
                <a:path w="452754" h="242569">
                  <a:moveTo>
                    <a:pt x="248031" y="102628"/>
                  </a:moveTo>
                  <a:lnTo>
                    <a:pt x="247357" y="93675"/>
                  </a:lnTo>
                  <a:lnTo>
                    <a:pt x="228066" y="93675"/>
                  </a:lnTo>
                  <a:lnTo>
                    <a:pt x="228066" y="105244"/>
                  </a:lnTo>
                  <a:lnTo>
                    <a:pt x="236715" y="105346"/>
                  </a:lnTo>
                  <a:lnTo>
                    <a:pt x="243928" y="105486"/>
                  </a:lnTo>
                  <a:lnTo>
                    <a:pt x="248031" y="102628"/>
                  </a:lnTo>
                  <a:close/>
                </a:path>
                <a:path w="452754" h="242569">
                  <a:moveTo>
                    <a:pt x="248031" y="48564"/>
                  </a:moveTo>
                  <a:lnTo>
                    <a:pt x="247357" y="40957"/>
                  </a:lnTo>
                  <a:lnTo>
                    <a:pt x="244182" y="41617"/>
                  </a:lnTo>
                  <a:lnTo>
                    <a:pt x="229336" y="40068"/>
                  </a:lnTo>
                  <a:lnTo>
                    <a:pt x="228066" y="40957"/>
                  </a:lnTo>
                  <a:lnTo>
                    <a:pt x="226949" y="41757"/>
                  </a:lnTo>
                  <a:lnTo>
                    <a:pt x="226517" y="51269"/>
                  </a:lnTo>
                  <a:lnTo>
                    <a:pt x="229362" y="52527"/>
                  </a:lnTo>
                  <a:lnTo>
                    <a:pt x="237070" y="52324"/>
                  </a:lnTo>
                  <a:lnTo>
                    <a:pt x="243941" y="51689"/>
                  </a:lnTo>
                  <a:lnTo>
                    <a:pt x="248031" y="48564"/>
                  </a:lnTo>
                  <a:close/>
                </a:path>
                <a:path w="452754" h="242569">
                  <a:moveTo>
                    <a:pt x="248564" y="4318"/>
                  </a:moveTo>
                  <a:lnTo>
                    <a:pt x="241909" y="1117"/>
                  </a:lnTo>
                  <a:lnTo>
                    <a:pt x="233311" y="317"/>
                  </a:lnTo>
                  <a:lnTo>
                    <a:pt x="228066" y="1092"/>
                  </a:lnTo>
                  <a:lnTo>
                    <a:pt x="226949" y="1892"/>
                  </a:lnTo>
                  <a:lnTo>
                    <a:pt x="226517" y="11404"/>
                  </a:lnTo>
                  <a:lnTo>
                    <a:pt x="232740" y="14173"/>
                  </a:lnTo>
                  <a:lnTo>
                    <a:pt x="243662" y="10706"/>
                  </a:lnTo>
                  <a:lnTo>
                    <a:pt x="248005" y="10744"/>
                  </a:lnTo>
                  <a:lnTo>
                    <a:pt x="248564" y="4318"/>
                  </a:lnTo>
                  <a:close/>
                </a:path>
                <a:path w="452754" h="242569">
                  <a:moveTo>
                    <a:pt x="270510" y="229984"/>
                  </a:moveTo>
                  <a:lnTo>
                    <a:pt x="250571" y="230632"/>
                  </a:lnTo>
                  <a:lnTo>
                    <a:pt x="251218" y="241566"/>
                  </a:lnTo>
                  <a:lnTo>
                    <a:pt x="257289" y="241109"/>
                  </a:lnTo>
                  <a:lnTo>
                    <a:pt x="263893" y="242189"/>
                  </a:lnTo>
                  <a:lnTo>
                    <a:pt x="269862" y="241566"/>
                  </a:lnTo>
                  <a:lnTo>
                    <a:pt x="270510" y="229984"/>
                  </a:lnTo>
                  <a:close/>
                </a:path>
                <a:path w="452754" h="242569">
                  <a:moveTo>
                    <a:pt x="271043" y="157086"/>
                  </a:moveTo>
                  <a:lnTo>
                    <a:pt x="270510" y="148971"/>
                  </a:lnTo>
                  <a:lnTo>
                    <a:pt x="251218" y="148971"/>
                  </a:lnTo>
                  <a:lnTo>
                    <a:pt x="251218" y="159258"/>
                  </a:lnTo>
                  <a:lnTo>
                    <a:pt x="259321" y="159308"/>
                  </a:lnTo>
                  <a:lnTo>
                    <a:pt x="266623" y="159562"/>
                  </a:lnTo>
                  <a:lnTo>
                    <a:pt x="271043" y="157086"/>
                  </a:lnTo>
                  <a:close/>
                </a:path>
                <a:path w="452754" h="242569">
                  <a:moveTo>
                    <a:pt x="293179" y="8661"/>
                  </a:moveTo>
                  <a:lnTo>
                    <a:pt x="292366" y="1092"/>
                  </a:lnTo>
                  <a:lnTo>
                    <a:pt x="288836" y="1892"/>
                  </a:lnTo>
                  <a:lnTo>
                    <a:pt x="276402" y="0"/>
                  </a:lnTo>
                  <a:lnTo>
                    <a:pt x="274370" y="1092"/>
                  </a:lnTo>
                  <a:lnTo>
                    <a:pt x="273342" y="1651"/>
                  </a:lnTo>
                  <a:lnTo>
                    <a:pt x="271322" y="10871"/>
                  </a:lnTo>
                  <a:lnTo>
                    <a:pt x="273075" y="12661"/>
                  </a:lnTo>
                  <a:lnTo>
                    <a:pt x="280924" y="12420"/>
                  </a:lnTo>
                  <a:lnTo>
                    <a:pt x="288493" y="11760"/>
                  </a:lnTo>
                  <a:lnTo>
                    <a:pt x="293179" y="8661"/>
                  </a:lnTo>
                  <a:close/>
                </a:path>
                <a:path w="452754" h="242569">
                  <a:moveTo>
                    <a:pt x="293484" y="60769"/>
                  </a:moveTo>
                  <a:lnTo>
                    <a:pt x="292366" y="53809"/>
                  </a:lnTo>
                  <a:lnTo>
                    <a:pt x="288404" y="54698"/>
                  </a:lnTo>
                  <a:lnTo>
                    <a:pt x="277101" y="52603"/>
                  </a:lnTo>
                  <a:lnTo>
                    <a:pt x="274370" y="53809"/>
                  </a:lnTo>
                  <a:lnTo>
                    <a:pt x="271538" y="55067"/>
                  </a:lnTo>
                  <a:lnTo>
                    <a:pt x="271957" y="64592"/>
                  </a:lnTo>
                  <a:lnTo>
                    <a:pt x="273075" y="65379"/>
                  </a:lnTo>
                  <a:lnTo>
                    <a:pt x="278587" y="66078"/>
                  </a:lnTo>
                  <a:lnTo>
                    <a:pt x="287147" y="64706"/>
                  </a:lnTo>
                  <a:lnTo>
                    <a:pt x="293484" y="60769"/>
                  </a:lnTo>
                  <a:close/>
                </a:path>
                <a:path w="452754" h="242569">
                  <a:moveTo>
                    <a:pt x="293738" y="158292"/>
                  </a:moveTo>
                  <a:lnTo>
                    <a:pt x="292785" y="151117"/>
                  </a:lnTo>
                  <a:lnTo>
                    <a:pt x="293014" y="148971"/>
                  </a:lnTo>
                  <a:lnTo>
                    <a:pt x="293052" y="148551"/>
                  </a:lnTo>
                  <a:lnTo>
                    <a:pt x="292963" y="148107"/>
                  </a:lnTo>
                  <a:lnTo>
                    <a:pt x="293014" y="147688"/>
                  </a:lnTo>
                  <a:lnTo>
                    <a:pt x="285623" y="148894"/>
                  </a:lnTo>
                  <a:lnTo>
                    <a:pt x="277596" y="148920"/>
                  </a:lnTo>
                  <a:lnTo>
                    <a:pt x="272135" y="151066"/>
                  </a:lnTo>
                  <a:lnTo>
                    <a:pt x="272440" y="158623"/>
                  </a:lnTo>
                  <a:lnTo>
                    <a:pt x="273050" y="160274"/>
                  </a:lnTo>
                  <a:lnTo>
                    <a:pt x="291541" y="159842"/>
                  </a:lnTo>
                  <a:lnTo>
                    <a:pt x="293738" y="158292"/>
                  </a:lnTo>
                  <a:close/>
                </a:path>
                <a:path w="452754" h="242569">
                  <a:moveTo>
                    <a:pt x="316179" y="31229"/>
                  </a:moveTo>
                  <a:lnTo>
                    <a:pt x="310019" y="25679"/>
                  </a:lnTo>
                  <a:lnTo>
                    <a:pt x="297510" y="26809"/>
                  </a:lnTo>
                  <a:lnTo>
                    <a:pt x="294678" y="28067"/>
                  </a:lnTo>
                  <a:lnTo>
                    <a:pt x="295097" y="37592"/>
                  </a:lnTo>
                  <a:lnTo>
                    <a:pt x="296227" y="38379"/>
                  </a:lnTo>
                  <a:lnTo>
                    <a:pt x="312686" y="37465"/>
                  </a:lnTo>
                  <a:lnTo>
                    <a:pt x="316179" y="31229"/>
                  </a:lnTo>
                  <a:close/>
                </a:path>
                <a:path w="452754" h="242569">
                  <a:moveTo>
                    <a:pt x="316420" y="163004"/>
                  </a:moveTo>
                  <a:lnTo>
                    <a:pt x="306514" y="160540"/>
                  </a:lnTo>
                  <a:lnTo>
                    <a:pt x="297738" y="160718"/>
                  </a:lnTo>
                  <a:lnTo>
                    <a:pt x="292798" y="162229"/>
                  </a:lnTo>
                  <a:lnTo>
                    <a:pt x="296227" y="172123"/>
                  </a:lnTo>
                  <a:lnTo>
                    <a:pt x="308254" y="172758"/>
                  </a:lnTo>
                  <a:lnTo>
                    <a:pt x="316001" y="168402"/>
                  </a:lnTo>
                  <a:lnTo>
                    <a:pt x="316420" y="163004"/>
                  </a:lnTo>
                  <a:close/>
                </a:path>
                <a:path w="452754" h="242569">
                  <a:moveTo>
                    <a:pt x="316458" y="109728"/>
                  </a:moveTo>
                  <a:lnTo>
                    <a:pt x="311162" y="106299"/>
                  </a:lnTo>
                  <a:lnTo>
                    <a:pt x="303695" y="105410"/>
                  </a:lnTo>
                  <a:lnTo>
                    <a:pt x="297510" y="106540"/>
                  </a:lnTo>
                  <a:lnTo>
                    <a:pt x="294678" y="107797"/>
                  </a:lnTo>
                  <a:lnTo>
                    <a:pt x="295097" y="117322"/>
                  </a:lnTo>
                  <a:lnTo>
                    <a:pt x="297040" y="118694"/>
                  </a:lnTo>
                  <a:lnTo>
                    <a:pt x="314909" y="118579"/>
                  </a:lnTo>
                  <a:lnTo>
                    <a:pt x="316153" y="116192"/>
                  </a:lnTo>
                  <a:lnTo>
                    <a:pt x="316458" y="109728"/>
                  </a:lnTo>
                  <a:close/>
                </a:path>
                <a:path w="452754" h="242569">
                  <a:moveTo>
                    <a:pt x="316611" y="73723"/>
                  </a:moveTo>
                  <a:lnTo>
                    <a:pt x="315518" y="66675"/>
                  </a:lnTo>
                  <a:lnTo>
                    <a:pt x="311556" y="67564"/>
                  </a:lnTo>
                  <a:lnTo>
                    <a:pt x="300240" y="65468"/>
                  </a:lnTo>
                  <a:lnTo>
                    <a:pt x="297510" y="66675"/>
                  </a:lnTo>
                  <a:lnTo>
                    <a:pt x="294678" y="67932"/>
                  </a:lnTo>
                  <a:lnTo>
                    <a:pt x="295097" y="77457"/>
                  </a:lnTo>
                  <a:lnTo>
                    <a:pt x="296227" y="78244"/>
                  </a:lnTo>
                  <a:lnTo>
                    <a:pt x="301815" y="79044"/>
                  </a:lnTo>
                  <a:lnTo>
                    <a:pt x="310324" y="77698"/>
                  </a:lnTo>
                  <a:lnTo>
                    <a:pt x="316611" y="73723"/>
                  </a:lnTo>
                  <a:close/>
                </a:path>
                <a:path w="452754" h="242569">
                  <a:moveTo>
                    <a:pt x="319125" y="228701"/>
                  </a:moveTo>
                  <a:lnTo>
                    <a:pt x="309092" y="228701"/>
                  </a:lnTo>
                  <a:lnTo>
                    <a:pt x="306527" y="228701"/>
                  </a:lnTo>
                  <a:lnTo>
                    <a:pt x="300012" y="231330"/>
                  </a:lnTo>
                  <a:lnTo>
                    <a:pt x="296227" y="229984"/>
                  </a:lnTo>
                  <a:lnTo>
                    <a:pt x="295681" y="238112"/>
                  </a:lnTo>
                  <a:lnTo>
                    <a:pt x="300101" y="240576"/>
                  </a:lnTo>
                  <a:lnTo>
                    <a:pt x="307403" y="240322"/>
                  </a:lnTo>
                  <a:lnTo>
                    <a:pt x="315518" y="240271"/>
                  </a:lnTo>
                  <a:lnTo>
                    <a:pt x="316484" y="230593"/>
                  </a:lnTo>
                  <a:lnTo>
                    <a:pt x="319125" y="228701"/>
                  </a:lnTo>
                  <a:close/>
                </a:path>
                <a:path w="452754" h="242569">
                  <a:moveTo>
                    <a:pt x="337693" y="48120"/>
                  </a:moveTo>
                  <a:lnTo>
                    <a:pt x="337375" y="39674"/>
                  </a:lnTo>
                  <a:lnTo>
                    <a:pt x="328815" y="39497"/>
                  </a:lnTo>
                  <a:lnTo>
                    <a:pt x="322453" y="39560"/>
                  </a:lnTo>
                  <a:lnTo>
                    <a:pt x="318566" y="42570"/>
                  </a:lnTo>
                  <a:lnTo>
                    <a:pt x="317449" y="51244"/>
                  </a:lnTo>
                  <a:lnTo>
                    <a:pt x="318731" y="51244"/>
                  </a:lnTo>
                  <a:lnTo>
                    <a:pt x="326923" y="51511"/>
                  </a:lnTo>
                  <a:lnTo>
                    <a:pt x="333730" y="51269"/>
                  </a:lnTo>
                  <a:lnTo>
                    <a:pt x="337693" y="48120"/>
                  </a:lnTo>
                  <a:close/>
                </a:path>
                <a:path w="452754" h="242569">
                  <a:moveTo>
                    <a:pt x="338023" y="157327"/>
                  </a:moveTo>
                  <a:lnTo>
                    <a:pt x="337870" y="150418"/>
                  </a:lnTo>
                  <a:lnTo>
                    <a:pt x="332028" y="147193"/>
                  </a:lnTo>
                  <a:lnTo>
                    <a:pt x="324523" y="146621"/>
                  </a:lnTo>
                  <a:lnTo>
                    <a:pt x="319379" y="147688"/>
                  </a:lnTo>
                  <a:lnTo>
                    <a:pt x="318871" y="147980"/>
                  </a:lnTo>
                  <a:lnTo>
                    <a:pt x="315798" y="158026"/>
                  </a:lnTo>
                  <a:lnTo>
                    <a:pt x="319379" y="159258"/>
                  </a:lnTo>
                  <a:lnTo>
                    <a:pt x="323037" y="158534"/>
                  </a:lnTo>
                  <a:lnTo>
                    <a:pt x="336372" y="161048"/>
                  </a:lnTo>
                  <a:lnTo>
                    <a:pt x="338023" y="157327"/>
                  </a:lnTo>
                  <a:close/>
                </a:path>
                <a:path w="452754" h="242569">
                  <a:moveTo>
                    <a:pt x="338023" y="143179"/>
                  </a:moveTo>
                  <a:lnTo>
                    <a:pt x="337337" y="136080"/>
                  </a:lnTo>
                  <a:lnTo>
                    <a:pt x="331622" y="132829"/>
                  </a:lnTo>
                  <a:lnTo>
                    <a:pt x="324434" y="132346"/>
                  </a:lnTo>
                  <a:lnTo>
                    <a:pt x="319379" y="133540"/>
                  </a:lnTo>
                  <a:lnTo>
                    <a:pt x="318871" y="133832"/>
                  </a:lnTo>
                  <a:lnTo>
                    <a:pt x="316420" y="143548"/>
                  </a:lnTo>
                  <a:lnTo>
                    <a:pt x="318084" y="145110"/>
                  </a:lnTo>
                  <a:lnTo>
                    <a:pt x="321144" y="144830"/>
                  </a:lnTo>
                  <a:lnTo>
                    <a:pt x="337083" y="146088"/>
                  </a:lnTo>
                  <a:lnTo>
                    <a:pt x="338023" y="143179"/>
                  </a:lnTo>
                  <a:close/>
                </a:path>
                <a:path w="452754" h="242569">
                  <a:moveTo>
                    <a:pt x="338023" y="117475"/>
                  </a:moveTo>
                  <a:lnTo>
                    <a:pt x="337375" y="106540"/>
                  </a:lnTo>
                  <a:lnTo>
                    <a:pt x="333654" y="107378"/>
                  </a:lnTo>
                  <a:lnTo>
                    <a:pt x="323227" y="105397"/>
                  </a:lnTo>
                  <a:lnTo>
                    <a:pt x="320662" y="106540"/>
                  </a:lnTo>
                  <a:lnTo>
                    <a:pt x="318452" y="107518"/>
                  </a:lnTo>
                  <a:lnTo>
                    <a:pt x="317106" y="117208"/>
                  </a:lnTo>
                  <a:lnTo>
                    <a:pt x="320700" y="118643"/>
                  </a:lnTo>
                  <a:lnTo>
                    <a:pt x="337477" y="118237"/>
                  </a:lnTo>
                  <a:lnTo>
                    <a:pt x="338023" y="117475"/>
                  </a:lnTo>
                  <a:close/>
                </a:path>
                <a:path w="452754" h="242569">
                  <a:moveTo>
                    <a:pt x="338023" y="103327"/>
                  </a:moveTo>
                  <a:lnTo>
                    <a:pt x="337375" y="92392"/>
                  </a:lnTo>
                  <a:lnTo>
                    <a:pt x="334352" y="93027"/>
                  </a:lnTo>
                  <a:lnTo>
                    <a:pt x="320586" y="91528"/>
                  </a:lnTo>
                  <a:lnTo>
                    <a:pt x="319379" y="92392"/>
                  </a:lnTo>
                  <a:lnTo>
                    <a:pt x="318897" y="92735"/>
                  </a:lnTo>
                  <a:lnTo>
                    <a:pt x="317576" y="103695"/>
                  </a:lnTo>
                  <a:lnTo>
                    <a:pt x="318985" y="104432"/>
                  </a:lnTo>
                  <a:lnTo>
                    <a:pt x="337439" y="104140"/>
                  </a:lnTo>
                  <a:lnTo>
                    <a:pt x="338023" y="103327"/>
                  </a:lnTo>
                  <a:close/>
                </a:path>
                <a:path w="452754" h="242569">
                  <a:moveTo>
                    <a:pt x="338670" y="127660"/>
                  </a:moveTo>
                  <a:lnTo>
                    <a:pt x="336092" y="119392"/>
                  </a:lnTo>
                  <a:lnTo>
                    <a:pt x="333121" y="122529"/>
                  </a:lnTo>
                  <a:lnTo>
                    <a:pt x="321170" y="119418"/>
                  </a:lnTo>
                  <a:lnTo>
                    <a:pt x="318973" y="120967"/>
                  </a:lnTo>
                  <a:lnTo>
                    <a:pt x="317220" y="129882"/>
                  </a:lnTo>
                  <a:lnTo>
                    <a:pt x="317449" y="130327"/>
                  </a:lnTo>
                  <a:lnTo>
                    <a:pt x="322834" y="132092"/>
                  </a:lnTo>
                  <a:lnTo>
                    <a:pt x="332079" y="131546"/>
                  </a:lnTo>
                  <a:lnTo>
                    <a:pt x="338670" y="127660"/>
                  </a:lnTo>
                  <a:close/>
                </a:path>
                <a:path w="452754" h="242569">
                  <a:moveTo>
                    <a:pt x="339077" y="164922"/>
                  </a:moveTo>
                  <a:lnTo>
                    <a:pt x="333616" y="160985"/>
                  </a:lnTo>
                  <a:lnTo>
                    <a:pt x="325704" y="159562"/>
                  </a:lnTo>
                  <a:lnTo>
                    <a:pt x="319379" y="160540"/>
                  </a:lnTo>
                  <a:lnTo>
                    <a:pt x="317474" y="161531"/>
                  </a:lnTo>
                  <a:lnTo>
                    <a:pt x="315976" y="170611"/>
                  </a:lnTo>
                  <a:lnTo>
                    <a:pt x="320548" y="172643"/>
                  </a:lnTo>
                  <a:lnTo>
                    <a:pt x="337477" y="172237"/>
                  </a:lnTo>
                  <a:lnTo>
                    <a:pt x="338023" y="171475"/>
                  </a:lnTo>
                  <a:lnTo>
                    <a:pt x="339077" y="164922"/>
                  </a:lnTo>
                  <a:close/>
                </a:path>
                <a:path w="452754" h="242569">
                  <a:moveTo>
                    <a:pt x="339598" y="211721"/>
                  </a:moveTo>
                  <a:lnTo>
                    <a:pt x="337261" y="205536"/>
                  </a:lnTo>
                  <a:lnTo>
                    <a:pt x="338023" y="202984"/>
                  </a:lnTo>
                  <a:lnTo>
                    <a:pt x="317449" y="202984"/>
                  </a:lnTo>
                  <a:lnTo>
                    <a:pt x="317614" y="205689"/>
                  </a:lnTo>
                  <a:lnTo>
                    <a:pt x="316331" y="211924"/>
                  </a:lnTo>
                  <a:lnTo>
                    <a:pt x="320141" y="213614"/>
                  </a:lnTo>
                  <a:lnTo>
                    <a:pt x="335330" y="213614"/>
                  </a:lnTo>
                  <a:lnTo>
                    <a:pt x="339598" y="211721"/>
                  </a:lnTo>
                  <a:close/>
                </a:path>
                <a:path w="452754" h="242569">
                  <a:moveTo>
                    <a:pt x="360210" y="87452"/>
                  </a:moveTo>
                  <a:lnTo>
                    <a:pt x="359244" y="78244"/>
                  </a:lnTo>
                  <a:lnTo>
                    <a:pt x="341236" y="79527"/>
                  </a:lnTo>
                  <a:lnTo>
                    <a:pt x="341960" y="88201"/>
                  </a:lnTo>
                  <a:lnTo>
                    <a:pt x="351370" y="90805"/>
                  </a:lnTo>
                  <a:lnTo>
                    <a:pt x="360210" y="87452"/>
                  </a:lnTo>
                  <a:close/>
                </a:path>
                <a:path w="452754" h="242569">
                  <a:moveTo>
                    <a:pt x="361061" y="74790"/>
                  </a:moveTo>
                  <a:lnTo>
                    <a:pt x="360527" y="66675"/>
                  </a:lnTo>
                  <a:lnTo>
                    <a:pt x="341236" y="66675"/>
                  </a:lnTo>
                  <a:lnTo>
                    <a:pt x="341236" y="76962"/>
                  </a:lnTo>
                  <a:lnTo>
                    <a:pt x="349338" y="77000"/>
                  </a:lnTo>
                  <a:lnTo>
                    <a:pt x="356641" y="77254"/>
                  </a:lnTo>
                  <a:lnTo>
                    <a:pt x="361061" y="74790"/>
                  </a:lnTo>
                  <a:close/>
                </a:path>
                <a:path w="452754" h="242569">
                  <a:moveTo>
                    <a:pt x="361061" y="61925"/>
                  </a:moveTo>
                  <a:lnTo>
                    <a:pt x="360527" y="53809"/>
                  </a:lnTo>
                  <a:lnTo>
                    <a:pt x="341236" y="53809"/>
                  </a:lnTo>
                  <a:lnTo>
                    <a:pt x="341236" y="64096"/>
                  </a:lnTo>
                  <a:lnTo>
                    <a:pt x="349338" y="64147"/>
                  </a:lnTo>
                  <a:lnTo>
                    <a:pt x="356641" y="64401"/>
                  </a:lnTo>
                  <a:lnTo>
                    <a:pt x="361061" y="61925"/>
                  </a:lnTo>
                  <a:close/>
                </a:path>
                <a:path w="452754" h="242569">
                  <a:moveTo>
                    <a:pt x="363524" y="164033"/>
                  </a:moveTo>
                  <a:lnTo>
                    <a:pt x="359244" y="160540"/>
                  </a:lnTo>
                  <a:lnTo>
                    <a:pt x="340588" y="161188"/>
                  </a:lnTo>
                  <a:lnTo>
                    <a:pt x="341236" y="172123"/>
                  </a:lnTo>
                  <a:lnTo>
                    <a:pt x="347446" y="171996"/>
                  </a:lnTo>
                  <a:lnTo>
                    <a:pt x="353695" y="172288"/>
                  </a:lnTo>
                  <a:lnTo>
                    <a:pt x="359879" y="172123"/>
                  </a:lnTo>
                  <a:lnTo>
                    <a:pt x="359740" y="168148"/>
                  </a:lnTo>
                  <a:lnTo>
                    <a:pt x="363524" y="164033"/>
                  </a:lnTo>
                  <a:close/>
                </a:path>
                <a:path w="452754" h="242569">
                  <a:moveTo>
                    <a:pt x="452755" y="21031"/>
                  </a:moveTo>
                  <a:lnTo>
                    <a:pt x="450545" y="12674"/>
                  </a:lnTo>
                  <a:lnTo>
                    <a:pt x="431253" y="12674"/>
                  </a:lnTo>
                  <a:lnTo>
                    <a:pt x="430606" y="21666"/>
                  </a:lnTo>
                  <a:lnTo>
                    <a:pt x="431253" y="21831"/>
                  </a:lnTo>
                  <a:lnTo>
                    <a:pt x="435381" y="25069"/>
                  </a:lnTo>
                  <a:lnTo>
                    <a:pt x="435762" y="25527"/>
                  </a:lnTo>
                  <a:lnTo>
                    <a:pt x="442874" y="24358"/>
                  </a:lnTo>
                  <a:lnTo>
                    <a:pt x="449376" y="23901"/>
                  </a:lnTo>
                  <a:lnTo>
                    <a:pt x="452755" y="21031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4050741" y="1024559"/>
              <a:ext cx="474345" cy="213995"/>
            </a:xfrm>
            <a:custGeom>
              <a:avLst/>
              <a:gdLst/>
              <a:ahLst/>
              <a:cxnLst/>
              <a:rect l="l" t="t" r="r" b="b"/>
              <a:pathLst>
                <a:path w="474345" h="213994">
                  <a:moveTo>
                    <a:pt x="19558" y="9537"/>
                  </a:moveTo>
                  <a:lnTo>
                    <a:pt x="19291" y="1295"/>
                  </a:lnTo>
                  <a:lnTo>
                    <a:pt x="0" y="1295"/>
                  </a:lnTo>
                  <a:lnTo>
                    <a:pt x="0" y="11582"/>
                  </a:lnTo>
                  <a:lnTo>
                    <a:pt x="8331" y="11607"/>
                  </a:lnTo>
                  <a:lnTo>
                    <a:pt x="15379" y="11950"/>
                  </a:lnTo>
                  <a:lnTo>
                    <a:pt x="19558" y="9537"/>
                  </a:lnTo>
                  <a:close/>
                </a:path>
                <a:path w="474345" h="213994">
                  <a:moveTo>
                    <a:pt x="64922" y="9093"/>
                  </a:moveTo>
                  <a:lnTo>
                    <a:pt x="64300" y="1295"/>
                  </a:lnTo>
                  <a:lnTo>
                    <a:pt x="49606" y="1130"/>
                  </a:lnTo>
                  <a:lnTo>
                    <a:pt x="45034" y="3708"/>
                  </a:lnTo>
                  <a:lnTo>
                    <a:pt x="44361" y="11582"/>
                  </a:lnTo>
                  <a:lnTo>
                    <a:pt x="45643" y="11582"/>
                  </a:lnTo>
                  <a:lnTo>
                    <a:pt x="53682" y="11887"/>
                  </a:lnTo>
                  <a:lnTo>
                    <a:pt x="60744" y="11836"/>
                  </a:lnTo>
                  <a:lnTo>
                    <a:pt x="64922" y="9093"/>
                  </a:lnTo>
                  <a:close/>
                </a:path>
                <a:path w="474345" h="213994">
                  <a:moveTo>
                    <a:pt x="87972" y="62128"/>
                  </a:moveTo>
                  <a:lnTo>
                    <a:pt x="87439" y="54013"/>
                  </a:lnTo>
                  <a:lnTo>
                    <a:pt x="68148" y="54013"/>
                  </a:lnTo>
                  <a:lnTo>
                    <a:pt x="68148" y="64300"/>
                  </a:lnTo>
                  <a:lnTo>
                    <a:pt x="76250" y="64350"/>
                  </a:lnTo>
                  <a:lnTo>
                    <a:pt x="83566" y="64604"/>
                  </a:lnTo>
                  <a:lnTo>
                    <a:pt x="87972" y="62128"/>
                  </a:lnTo>
                  <a:close/>
                </a:path>
                <a:path w="474345" h="213994">
                  <a:moveTo>
                    <a:pt x="88760" y="10033"/>
                  </a:moveTo>
                  <a:lnTo>
                    <a:pt x="87160" y="3441"/>
                  </a:lnTo>
                  <a:lnTo>
                    <a:pt x="87439" y="1295"/>
                  </a:lnTo>
                  <a:lnTo>
                    <a:pt x="86614" y="939"/>
                  </a:lnTo>
                  <a:lnTo>
                    <a:pt x="70256" y="927"/>
                  </a:lnTo>
                  <a:lnTo>
                    <a:pt x="69443" y="1295"/>
                  </a:lnTo>
                  <a:lnTo>
                    <a:pt x="66713" y="2501"/>
                  </a:lnTo>
                  <a:lnTo>
                    <a:pt x="66954" y="10744"/>
                  </a:lnTo>
                  <a:lnTo>
                    <a:pt x="68973" y="12153"/>
                  </a:lnTo>
                  <a:lnTo>
                    <a:pt x="87490" y="11734"/>
                  </a:lnTo>
                  <a:lnTo>
                    <a:pt x="88760" y="10033"/>
                  </a:lnTo>
                  <a:close/>
                </a:path>
                <a:path w="474345" h="213994">
                  <a:moveTo>
                    <a:pt x="89141" y="210426"/>
                  </a:moveTo>
                  <a:lnTo>
                    <a:pt x="88087" y="203835"/>
                  </a:lnTo>
                  <a:lnTo>
                    <a:pt x="86906" y="202184"/>
                  </a:lnTo>
                  <a:lnTo>
                    <a:pt x="71424" y="203733"/>
                  </a:lnTo>
                  <a:lnTo>
                    <a:pt x="68148" y="203187"/>
                  </a:lnTo>
                  <a:lnTo>
                    <a:pt x="66814" y="204139"/>
                  </a:lnTo>
                  <a:lnTo>
                    <a:pt x="67703" y="211353"/>
                  </a:lnTo>
                  <a:lnTo>
                    <a:pt x="67513" y="213474"/>
                  </a:lnTo>
                  <a:lnTo>
                    <a:pt x="73736" y="213563"/>
                  </a:lnTo>
                  <a:lnTo>
                    <a:pt x="82651" y="213106"/>
                  </a:lnTo>
                  <a:lnTo>
                    <a:pt x="89141" y="210426"/>
                  </a:lnTo>
                  <a:close/>
                </a:path>
                <a:path w="474345" h="213994">
                  <a:moveTo>
                    <a:pt x="110629" y="60883"/>
                  </a:moveTo>
                  <a:lnTo>
                    <a:pt x="109308" y="54013"/>
                  </a:lnTo>
                  <a:lnTo>
                    <a:pt x="105346" y="54902"/>
                  </a:lnTo>
                  <a:lnTo>
                    <a:pt x="94030" y="52806"/>
                  </a:lnTo>
                  <a:lnTo>
                    <a:pt x="91300" y="54013"/>
                  </a:lnTo>
                  <a:lnTo>
                    <a:pt x="88569" y="55219"/>
                  </a:lnTo>
                  <a:lnTo>
                    <a:pt x="88823" y="63461"/>
                  </a:lnTo>
                  <a:lnTo>
                    <a:pt x="90017" y="64300"/>
                  </a:lnTo>
                  <a:lnTo>
                    <a:pt x="95808" y="65392"/>
                  </a:lnTo>
                  <a:lnTo>
                    <a:pt x="104406" y="64465"/>
                  </a:lnTo>
                  <a:lnTo>
                    <a:pt x="110629" y="60883"/>
                  </a:lnTo>
                  <a:close/>
                </a:path>
                <a:path w="474345" h="213994">
                  <a:moveTo>
                    <a:pt x="133769" y="60883"/>
                  </a:moveTo>
                  <a:lnTo>
                    <a:pt x="132448" y="54013"/>
                  </a:lnTo>
                  <a:lnTo>
                    <a:pt x="128485" y="54902"/>
                  </a:lnTo>
                  <a:lnTo>
                    <a:pt x="117182" y="52806"/>
                  </a:lnTo>
                  <a:lnTo>
                    <a:pt x="114452" y="54013"/>
                  </a:lnTo>
                  <a:lnTo>
                    <a:pt x="111721" y="55219"/>
                  </a:lnTo>
                  <a:lnTo>
                    <a:pt x="111963" y="63461"/>
                  </a:lnTo>
                  <a:lnTo>
                    <a:pt x="113157" y="64300"/>
                  </a:lnTo>
                  <a:lnTo>
                    <a:pt x="118948" y="65392"/>
                  </a:lnTo>
                  <a:lnTo>
                    <a:pt x="127546" y="64465"/>
                  </a:lnTo>
                  <a:lnTo>
                    <a:pt x="133769" y="60883"/>
                  </a:lnTo>
                  <a:close/>
                </a:path>
                <a:path w="474345" h="213994">
                  <a:moveTo>
                    <a:pt x="133794" y="212521"/>
                  </a:moveTo>
                  <a:lnTo>
                    <a:pt x="132905" y="205308"/>
                  </a:lnTo>
                  <a:lnTo>
                    <a:pt x="133096" y="203187"/>
                  </a:lnTo>
                  <a:lnTo>
                    <a:pt x="112522" y="203187"/>
                  </a:lnTo>
                  <a:lnTo>
                    <a:pt x="112750" y="211378"/>
                  </a:lnTo>
                  <a:lnTo>
                    <a:pt x="117170" y="213817"/>
                  </a:lnTo>
                  <a:lnTo>
                    <a:pt x="124244" y="213512"/>
                  </a:lnTo>
                  <a:lnTo>
                    <a:pt x="132448" y="213474"/>
                  </a:lnTo>
                  <a:lnTo>
                    <a:pt x="133794" y="212521"/>
                  </a:lnTo>
                  <a:close/>
                </a:path>
                <a:path w="474345" h="213994">
                  <a:moveTo>
                    <a:pt x="134035" y="47536"/>
                  </a:moveTo>
                  <a:lnTo>
                    <a:pt x="133096" y="40513"/>
                  </a:lnTo>
                  <a:lnTo>
                    <a:pt x="132600" y="39611"/>
                  </a:lnTo>
                  <a:lnTo>
                    <a:pt x="115557" y="43307"/>
                  </a:lnTo>
                  <a:lnTo>
                    <a:pt x="112522" y="39878"/>
                  </a:lnTo>
                  <a:lnTo>
                    <a:pt x="112534" y="40297"/>
                  </a:lnTo>
                  <a:lnTo>
                    <a:pt x="112471" y="40741"/>
                  </a:lnTo>
                  <a:lnTo>
                    <a:pt x="112522" y="41160"/>
                  </a:lnTo>
                  <a:lnTo>
                    <a:pt x="112801" y="43891"/>
                  </a:lnTo>
                  <a:lnTo>
                    <a:pt x="111315" y="50063"/>
                  </a:lnTo>
                  <a:lnTo>
                    <a:pt x="114452" y="51447"/>
                  </a:lnTo>
                  <a:lnTo>
                    <a:pt x="121297" y="51854"/>
                  </a:lnTo>
                  <a:lnTo>
                    <a:pt x="128955" y="50927"/>
                  </a:lnTo>
                  <a:lnTo>
                    <a:pt x="134035" y="47536"/>
                  </a:lnTo>
                  <a:close/>
                </a:path>
                <a:path w="474345" h="213994">
                  <a:moveTo>
                    <a:pt x="134150" y="6553"/>
                  </a:moveTo>
                  <a:lnTo>
                    <a:pt x="128854" y="1816"/>
                  </a:lnTo>
                  <a:lnTo>
                    <a:pt x="113157" y="1295"/>
                  </a:lnTo>
                  <a:lnTo>
                    <a:pt x="113157" y="11582"/>
                  </a:lnTo>
                  <a:lnTo>
                    <a:pt x="128943" y="11226"/>
                  </a:lnTo>
                  <a:lnTo>
                    <a:pt x="134150" y="6553"/>
                  </a:lnTo>
                  <a:close/>
                </a:path>
                <a:path w="474345" h="213994">
                  <a:moveTo>
                    <a:pt x="156133" y="22263"/>
                  </a:moveTo>
                  <a:lnTo>
                    <a:pt x="155600" y="14147"/>
                  </a:lnTo>
                  <a:lnTo>
                    <a:pt x="136309" y="14147"/>
                  </a:lnTo>
                  <a:lnTo>
                    <a:pt x="136309" y="24434"/>
                  </a:lnTo>
                  <a:lnTo>
                    <a:pt x="144411" y="24485"/>
                  </a:lnTo>
                  <a:lnTo>
                    <a:pt x="151714" y="24739"/>
                  </a:lnTo>
                  <a:lnTo>
                    <a:pt x="156133" y="22263"/>
                  </a:lnTo>
                  <a:close/>
                </a:path>
                <a:path w="474345" h="213994">
                  <a:moveTo>
                    <a:pt x="156667" y="41910"/>
                  </a:moveTo>
                  <a:lnTo>
                    <a:pt x="155600" y="41148"/>
                  </a:lnTo>
                  <a:lnTo>
                    <a:pt x="147485" y="41109"/>
                  </a:lnTo>
                  <a:lnTo>
                    <a:pt x="140182" y="40855"/>
                  </a:lnTo>
                  <a:lnTo>
                    <a:pt x="135763" y="43319"/>
                  </a:lnTo>
                  <a:lnTo>
                    <a:pt x="136309" y="51435"/>
                  </a:lnTo>
                  <a:lnTo>
                    <a:pt x="154952" y="51435"/>
                  </a:lnTo>
                  <a:lnTo>
                    <a:pt x="155003" y="51308"/>
                  </a:lnTo>
                  <a:lnTo>
                    <a:pt x="156006" y="52031"/>
                  </a:lnTo>
                  <a:lnTo>
                    <a:pt x="156248" y="48869"/>
                  </a:lnTo>
                  <a:lnTo>
                    <a:pt x="156375" y="47218"/>
                  </a:lnTo>
                  <a:lnTo>
                    <a:pt x="156667" y="41910"/>
                  </a:lnTo>
                  <a:close/>
                </a:path>
                <a:path w="474345" h="213994">
                  <a:moveTo>
                    <a:pt x="179171" y="46304"/>
                  </a:moveTo>
                  <a:lnTo>
                    <a:pt x="174193" y="41605"/>
                  </a:lnTo>
                  <a:lnTo>
                    <a:pt x="158178" y="41160"/>
                  </a:lnTo>
                  <a:lnTo>
                    <a:pt x="156806" y="42125"/>
                  </a:lnTo>
                  <a:lnTo>
                    <a:pt x="157797" y="47028"/>
                  </a:lnTo>
                  <a:lnTo>
                    <a:pt x="157403" y="49695"/>
                  </a:lnTo>
                  <a:lnTo>
                    <a:pt x="157581" y="50609"/>
                  </a:lnTo>
                  <a:lnTo>
                    <a:pt x="157530" y="51447"/>
                  </a:lnTo>
                  <a:lnTo>
                    <a:pt x="173482" y="51015"/>
                  </a:lnTo>
                  <a:lnTo>
                    <a:pt x="179171" y="46304"/>
                  </a:lnTo>
                  <a:close/>
                </a:path>
                <a:path w="474345" h="213994">
                  <a:moveTo>
                    <a:pt x="201142" y="62128"/>
                  </a:moveTo>
                  <a:lnTo>
                    <a:pt x="200609" y="54013"/>
                  </a:lnTo>
                  <a:lnTo>
                    <a:pt x="181317" y="54013"/>
                  </a:lnTo>
                  <a:lnTo>
                    <a:pt x="181317" y="64300"/>
                  </a:lnTo>
                  <a:lnTo>
                    <a:pt x="189420" y="64350"/>
                  </a:lnTo>
                  <a:lnTo>
                    <a:pt x="196723" y="64604"/>
                  </a:lnTo>
                  <a:lnTo>
                    <a:pt x="201142" y="62128"/>
                  </a:lnTo>
                  <a:close/>
                </a:path>
                <a:path w="474345" h="213994">
                  <a:moveTo>
                    <a:pt x="201930" y="8153"/>
                  </a:moveTo>
                  <a:lnTo>
                    <a:pt x="200609" y="1295"/>
                  </a:lnTo>
                  <a:lnTo>
                    <a:pt x="196646" y="2184"/>
                  </a:lnTo>
                  <a:lnTo>
                    <a:pt x="185343" y="88"/>
                  </a:lnTo>
                  <a:lnTo>
                    <a:pt x="182600" y="1295"/>
                  </a:lnTo>
                  <a:lnTo>
                    <a:pt x="179882" y="2501"/>
                  </a:lnTo>
                  <a:lnTo>
                    <a:pt x="180124" y="10744"/>
                  </a:lnTo>
                  <a:lnTo>
                    <a:pt x="181317" y="11582"/>
                  </a:lnTo>
                  <a:lnTo>
                    <a:pt x="187109" y="12661"/>
                  </a:lnTo>
                  <a:lnTo>
                    <a:pt x="195707" y="11734"/>
                  </a:lnTo>
                  <a:lnTo>
                    <a:pt x="201930" y="8153"/>
                  </a:lnTo>
                  <a:close/>
                </a:path>
                <a:path w="474345" h="213994">
                  <a:moveTo>
                    <a:pt x="222999" y="9410"/>
                  </a:moveTo>
                  <a:lnTo>
                    <a:pt x="222465" y="1295"/>
                  </a:lnTo>
                  <a:lnTo>
                    <a:pt x="203187" y="1295"/>
                  </a:lnTo>
                  <a:lnTo>
                    <a:pt x="203187" y="11582"/>
                  </a:lnTo>
                  <a:lnTo>
                    <a:pt x="211289" y="11620"/>
                  </a:lnTo>
                  <a:lnTo>
                    <a:pt x="218592" y="11874"/>
                  </a:lnTo>
                  <a:lnTo>
                    <a:pt x="222999" y="9410"/>
                  </a:lnTo>
                  <a:close/>
                </a:path>
                <a:path w="474345" h="213994">
                  <a:moveTo>
                    <a:pt x="269303" y="49276"/>
                  </a:moveTo>
                  <a:lnTo>
                    <a:pt x="268770" y="41160"/>
                  </a:lnTo>
                  <a:lnTo>
                    <a:pt x="249478" y="41160"/>
                  </a:lnTo>
                  <a:lnTo>
                    <a:pt x="249478" y="51447"/>
                  </a:lnTo>
                  <a:lnTo>
                    <a:pt x="257581" y="51485"/>
                  </a:lnTo>
                  <a:lnTo>
                    <a:pt x="264883" y="51739"/>
                  </a:lnTo>
                  <a:lnTo>
                    <a:pt x="269303" y="49276"/>
                  </a:lnTo>
                  <a:close/>
                </a:path>
                <a:path w="474345" h="213994">
                  <a:moveTo>
                    <a:pt x="269303" y="9410"/>
                  </a:moveTo>
                  <a:lnTo>
                    <a:pt x="268770" y="1295"/>
                  </a:lnTo>
                  <a:lnTo>
                    <a:pt x="249478" y="1295"/>
                  </a:lnTo>
                  <a:lnTo>
                    <a:pt x="249478" y="11582"/>
                  </a:lnTo>
                  <a:lnTo>
                    <a:pt x="257581" y="11620"/>
                  </a:lnTo>
                  <a:lnTo>
                    <a:pt x="264883" y="11874"/>
                  </a:lnTo>
                  <a:lnTo>
                    <a:pt x="269303" y="9410"/>
                  </a:lnTo>
                  <a:close/>
                </a:path>
                <a:path w="474345" h="213994">
                  <a:moveTo>
                    <a:pt x="290626" y="39865"/>
                  </a:moveTo>
                  <a:lnTo>
                    <a:pt x="274878" y="41897"/>
                  </a:lnTo>
                  <a:lnTo>
                    <a:pt x="269557" y="46736"/>
                  </a:lnTo>
                  <a:lnTo>
                    <a:pt x="274764" y="51028"/>
                  </a:lnTo>
                  <a:lnTo>
                    <a:pt x="290626" y="51435"/>
                  </a:lnTo>
                  <a:lnTo>
                    <a:pt x="290626" y="39865"/>
                  </a:lnTo>
                  <a:close/>
                </a:path>
                <a:path w="474345" h="213994">
                  <a:moveTo>
                    <a:pt x="313778" y="1295"/>
                  </a:moveTo>
                  <a:lnTo>
                    <a:pt x="310603" y="1955"/>
                  </a:lnTo>
                  <a:lnTo>
                    <a:pt x="295757" y="406"/>
                  </a:lnTo>
                  <a:lnTo>
                    <a:pt x="294487" y="1295"/>
                  </a:lnTo>
                  <a:lnTo>
                    <a:pt x="293420" y="7823"/>
                  </a:lnTo>
                  <a:lnTo>
                    <a:pt x="302704" y="12052"/>
                  </a:lnTo>
                  <a:lnTo>
                    <a:pt x="312699" y="10896"/>
                  </a:lnTo>
                  <a:lnTo>
                    <a:pt x="313778" y="1295"/>
                  </a:lnTo>
                  <a:close/>
                </a:path>
                <a:path w="474345" h="213994">
                  <a:moveTo>
                    <a:pt x="315341" y="15252"/>
                  </a:moveTo>
                  <a:lnTo>
                    <a:pt x="312966" y="13576"/>
                  </a:lnTo>
                  <a:lnTo>
                    <a:pt x="294728" y="14020"/>
                  </a:lnTo>
                  <a:lnTo>
                    <a:pt x="293839" y="14795"/>
                  </a:lnTo>
                  <a:lnTo>
                    <a:pt x="294487" y="24434"/>
                  </a:lnTo>
                  <a:lnTo>
                    <a:pt x="301117" y="24638"/>
                  </a:lnTo>
                  <a:lnTo>
                    <a:pt x="307809" y="24155"/>
                  </a:lnTo>
                  <a:lnTo>
                    <a:pt x="314413" y="24434"/>
                  </a:lnTo>
                  <a:lnTo>
                    <a:pt x="313905" y="22237"/>
                  </a:lnTo>
                  <a:lnTo>
                    <a:pt x="315341" y="15252"/>
                  </a:lnTo>
                  <a:close/>
                </a:path>
                <a:path w="474345" h="213994">
                  <a:moveTo>
                    <a:pt x="315823" y="61798"/>
                  </a:moveTo>
                  <a:lnTo>
                    <a:pt x="314147" y="57277"/>
                  </a:lnTo>
                  <a:lnTo>
                    <a:pt x="314452" y="53594"/>
                  </a:lnTo>
                  <a:lnTo>
                    <a:pt x="314413" y="52730"/>
                  </a:lnTo>
                  <a:lnTo>
                    <a:pt x="294487" y="54013"/>
                  </a:lnTo>
                  <a:lnTo>
                    <a:pt x="293217" y="61137"/>
                  </a:lnTo>
                  <a:lnTo>
                    <a:pt x="299364" y="64439"/>
                  </a:lnTo>
                  <a:lnTo>
                    <a:pt x="307568" y="65100"/>
                  </a:lnTo>
                  <a:lnTo>
                    <a:pt x="312496" y="64300"/>
                  </a:lnTo>
                  <a:lnTo>
                    <a:pt x="315823" y="61798"/>
                  </a:lnTo>
                  <a:close/>
                </a:path>
                <a:path w="474345" h="213994">
                  <a:moveTo>
                    <a:pt x="335635" y="27012"/>
                  </a:moveTo>
                  <a:lnTo>
                    <a:pt x="317639" y="27012"/>
                  </a:lnTo>
                  <a:lnTo>
                    <a:pt x="318262" y="36131"/>
                  </a:lnTo>
                  <a:lnTo>
                    <a:pt x="326605" y="38811"/>
                  </a:lnTo>
                  <a:lnTo>
                    <a:pt x="334975" y="35598"/>
                  </a:lnTo>
                  <a:lnTo>
                    <a:pt x="335635" y="27012"/>
                  </a:lnTo>
                  <a:close/>
                </a:path>
                <a:path w="474345" h="213994">
                  <a:moveTo>
                    <a:pt x="335635" y="14147"/>
                  </a:moveTo>
                  <a:lnTo>
                    <a:pt x="327545" y="14046"/>
                  </a:lnTo>
                  <a:lnTo>
                    <a:pt x="321208" y="13906"/>
                  </a:lnTo>
                  <a:lnTo>
                    <a:pt x="317106" y="16471"/>
                  </a:lnTo>
                  <a:lnTo>
                    <a:pt x="315709" y="24434"/>
                  </a:lnTo>
                  <a:lnTo>
                    <a:pt x="316992" y="24434"/>
                  </a:lnTo>
                  <a:lnTo>
                    <a:pt x="323164" y="24155"/>
                  </a:lnTo>
                  <a:lnTo>
                    <a:pt x="329438" y="24638"/>
                  </a:lnTo>
                  <a:lnTo>
                    <a:pt x="335635" y="24434"/>
                  </a:lnTo>
                  <a:lnTo>
                    <a:pt x="335635" y="14147"/>
                  </a:lnTo>
                  <a:close/>
                </a:path>
                <a:path w="474345" h="213994">
                  <a:moveTo>
                    <a:pt x="336257" y="87744"/>
                  </a:moveTo>
                  <a:lnTo>
                    <a:pt x="335635" y="79730"/>
                  </a:lnTo>
                  <a:lnTo>
                    <a:pt x="317639" y="79730"/>
                  </a:lnTo>
                  <a:lnTo>
                    <a:pt x="317639" y="90017"/>
                  </a:lnTo>
                  <a:lnTo>
                    <a:pt x="325501" y="90106"/>
                  </a:lnTo>
                  <a:lnTo>
                    <a:pt x="332295" y="90271"/>
                  </a:lnTo>
                  <a:lnTo>
                    <a:pt x="336257" y="87744"/>
                  </a:lnTo>
                  <a:close/>
                </a:path>
                <a:path w="474345" h="213994">
                  <a:moveTo>
                    <a:pt x="337159" y="63055"/>
                  </a:moveTo>
                  <a:lnTo>
                    <a:pt x="336791" y="54013"/>
                  </a:lnTo>
                  <a:lnTo>
                    <a:pt x="336765" y="53555"/>
                  </a:lnTo>
                  <a:lnTo>
                    <a:pt x="334873" y="52171"/>
                  </a:lnTo>
                  <a:lnTo>
                    <a:pt x="317906" y="52590"/>
                  </a:lnTo>
                  <a:lnTo>
                    <a:pt x="316979" y="52730"/>
                  </a:lnTo>
                  <a:lnTo>
                    <a:pt x="315849" y="52857"/>
                  </a:lnTo>
                  <a:lnTo>
                    <a:pt x="315760" y="53555"/>
                  </a:lnTo>
                  <a:lnTo>
                    <a:pt x="315696" y="54013"/>
                  </a:lnTo>
                  <a:lnTo>
                    <a:pt x="316826" y="60591"/>
                  </a:lnTo>
                  <a:lnTo>
                    <a:pt x="321360" y="64490"/>
                  </a:lnTo>
                  <a:lnTo>
                    <a:pt x="327723" y="65735"/>
                  </a:lnTo>
                  <a:lnTo>
                    <a:pt x="334340" y="64300"/>
                  </a:lnTo>
                  <a:lnTo>
                    <a:pt x="337159" y="63055"/>
                  </a:lnTo>
                  <a:close/>
                </a:path>
                <a:path w="474345" h="213994">
                  <a:moveTo>
                    <a:pt x="337273" y="6337"/>
                  </a:moveTo>
                  <a:lnTo>
                    <a:pt x="332193" y="1663"/>
                  </a:lnTo>
                  <a:lnTo>
                    <a:pt x="316344" y="1295"/>
                  </a:lnTo>
                  <a:lnTo>
                    <a:pt x="316344" y="11582"/>
                  </a:lnTo>
                  <a:lnTo>
                    <a:pt x="331889" y="11049"/>
                  </a:lnTo>
                  <a:lnTo>
                    <a:pt x="337273" y="6337"/>
                  </a:lnTo>
                  <a:close/>
                </a:path>
                <a:path w="474345" h="213994">
                  <a:moveTo>
                    <a:pt x="337337" y="71882"/>
                  </a:moveTo>
                  <a:lnTo>
                    <a:pt x="332422" y="67233"/>
                  </a:lnTo>
                  <a:lnTo>
                    <a:pt x="317639" y="66878"/>
                  </a:lnTo>
                  <a:lnTo>
                    <a:pt x="317639" y="77165"/>
                  </a:lnTo>
                  <a:lnTo>
                    <a:pt x="332397" y="76593"/>
                  </a:lnTo>
                  <a:lnTo>
                    <a:pt x="337337" y="71882"/>
                  </a:lnTo>
                  <a:close/>
                </a:path>
                <a:path w="474345" h="213994">
                  <a:moveTo>
                    <a:pt x="359321" y="35128"/>
                  </a:moveTo>
                  <a:lnTo>
                    <a:pt x="358787" y="27012"/>
                  </a:lnTo>
                  <a:lnTo>
                    <a:pt x="339496" y="27012"/>
                  </a:lnTo>
                  <a:lnTo>
                    <a:pt x="339496" y="37299"/>
                  </a:lnTo>
                  <a:lnTo>
                    <a:pt x="347599" y="37338"/>
                  </a:lnTo>
                  <a:lnTo>
                    <a:pt x="354901" y="37592"/>
                  </a:lnTo>
                  <a:lnTo>
                    <a:pt x="359321" y="35128"/>
                  </a:lnTo>
                  <a:close/>
                </a:path>
                <a:path w="474345" h="213994">
                  <a:moveTo>
                    <a:pt x="359321" y="9410"/>
                  </a:moveTo>
                  <a:lnTo>
                    <a:pt x="358787" y="1295"/>
                  </a:lnTo>
                  <a:lnTo>
                    <a:pt x="339496" y="1295"/>
                  </a:lnTo>
                  <a:lnTo>
                    <a:pt x="339496" y="11582"/>
                  </a:lnTo>
                  <a:lnTo>
                    <a:pt x="347599" y="11620"/>
                  </a:lnTo>
                  <a:lnTo>
                    <a:pt x="354901" y="11874"/>
                  </a:lnTo>
                  <a:lnTo>
                    <a:pt x="359321" y="9410"/>
                  </a:lnTo>
                  <a:close/>
                </a:path>
                <a:path w="474345" h="213994">
                  <a:moveTo>
                    <a:pt x="360222" y="17767"/>
                  </a:moveTo>
                  <a:lnTo>
                    <a:pt x="354634" y="14414"/>
                  </a:lnTo>
                  <a:lnTo>
                    <a:pt x="346773" y="13335"/>
                  </a:lnTo>
                  <a:lnTo>
                    <a:pt x="340779" y="14147"/>
                  </a:lnTo>
                  <a:lnTo>
                    <a:pt x="338061" y="15354"/>
                  </a:lnTo>
                  <a:lnTo>
                    <a:pt x="338302" y="23596"/>
                  </a:lnTo>
                  <a:lnTo>
                    <a:pt x="340309" y="25006"/>
                  </a:lnTo>
                  <a:lnTo>
                    <a:pt x="358851" y="24599"/>
                  </a:lnTo>
                  <a:lnTo>
                    <a:pt x="359435" y="23799"/>
                  </a:lnTo>
                  <a:lnTo>
                    <a:pt x="360222" y="17767"/>
                  </a:lnTo>
                  <a:close/>
                </a:path>
                <a:path w="474345" h="213994">
                  <a:moveTo>
                    <a:pt x="374878" y="86194"/>
                  </a:moveTo>
                  <a:lnTo>
                    <a:pt x="374827" y="82219"/>
                  </a:lnTo>
                  <a:lnTo>
                    <a:pt x="374865" y="78447"/>
                  </a:lnTo>
                  <a:lnTo>
                    <a:pt x="360718" y="79095"/>
                  </a:lnTo>
                  <a:lnTo>
                    <a:pt x="360527" y="86855"/>
                  </a:lnTo>
                  <a:lnTo>
                    <a:pt x="362724" y="89877"/>
                  </a:lnTo>
                  <a:lnTo>
                    <a:pt x="367449" y="90246"/>
                  </a:lnTo>
                  <a:lnTo>
                    <a:pt x="374865" y="90017"/>
                  </a:lnTo>
                  <a:lnTo>
                    <a:pt x="374878" y="86194"/>
                  </a:lnTo>
                  <a:close/>
                </a:path>
                <a:path w="474345" h="213994">
                  <a:moveTo>
                    <a:pt x="376148" y="51447"/>
                  </a:moveTo>
                  <a:lnTo>
                    <a:pt x="364197" y="53340"/>
                  </a:lnTo>
                  <a:lnTo>
                    <a:pt x="359702" y="59004"/>
                  </a:lnTo>
                  <a:lnTo>
                    <a:pt x="363105" y="63779"/>
                  </a:lnTo>
                  <a:lnTo>
                    <a:pt x="374865" y="63017"/>
                  </a:lnTo>
                  <a:lnTo>
                    <a:pt x="375094" y="59448"/>
                  </a:lnTo>
                  <a:lnTo>
                    <a:pt x="375856" y="55232"/>
                  </a:lnTo>
                  <a:lnTo>
                    <a:pt x="376148" y="51447"/>
                  </a:lnTo>
                  <a:close/>
                </a:path>
                <a:path w="474345" h="213994">
                  <a:moveTo>
                    <a:pt x="382358" y="1524"/>
                  </a:moveTo>
                  <a:lnTo>
                    <a:pt x="381088" y="825"/>
                  </a:lnTo>
                  <a:lnTo>
                    <a:pt x="363537" y="927"/>
                  </a:lnTo>
                  <a:lnTo>
                    <a:pt x="362648" y="1295"/>
                  </a:lnTo>
                  <a:lnTo>
                    <a:pt x="361061" y="1955"/>
                  </a:lnTo>
                  <a:lnTo>
                    <a:pt x="360019" y="10668"/>
                  </a:lnTo>
                  <a:lnTo>
                    <a:pt x="362648" y="11582"/>
                  </a:lnTo>
                  <a:lnTo>
                    <a:pt x="365785" y="11049"/>
                  </a:lnTo>
                  <a:lnTo>
                    <a:pt x="380136" y="12573"/>
                  </a:lnTo>
                  <a:lnTo>
                    <a:pt x="381571" y="10541"/>
                  </a:lnTo>
                  <a:lnTo>
                    <a:pt x="382358" y="1524"/>
                  </a:lnTo>
                  <a:close/>
                </a:path>
                <a:path w="474345" h="213994">
                  <a:moveTo>
                    <a:pt x="403618" y="9144"/>
                  </a:moveTo>
                  <a:lnTo>
                    <a:pt x="402513" y="0"/>
                  </a:lnTo>
                  <a:lnTo>
                    <a:pt x="384505" y="1282"/>
                  </a:lnTo>
                  <a:lnTo>
                    <a:pt x="385762" y="9931"/>
                  </a:lnTo>
                  <a:lnTo>
                    <a:pt x="395084" y="12509"/>
                  </a:lnTo>
                  <a:lnTo>
                    <a:pt x="403618" y="9144"/>
                  </a:lnTo>
                  <a:close/>
                </a:path>
                <a:path w="474345" h="213994">
                  <a:moveTo>
                    <a:pt x="455307" y="57645"/>
                  </a:moveTo>
                  <a:lnTo>
                    <a:pt x="455231" y="50165"/>
                  </a:lnTo>
                  <a:lnTo>
                    <a:pt x="436587" y="51447"/>
                  </a:lnTo>
                  <a:lnTo>
                    <a:pt x="436753" y="54419"/>
                  </a:lnTo>
                  <a:lnTo>
                    <a:pt x="436346" y="57505"/>
                  </a:lnTo>
                  <a:lnTo>
                    <a:pt x="436587" y="60452"/>
                  </a:lnTo>
                  <a:lnTo>
                    <a:pt x="444182" y="60591"/>
                  </a:lnTo>
                  <a:lnTo>
                    <a:pt x="451027" y="60388"/>
                  </a:lnTo>
                  <a:lnTo>
                    <a:pt x="455307" y="57645"/>
                  </a:lnTo>
                  <a:close/>
                </a:path>
                <a:path w="474345" h="213994">
                  <a:moveTo>
                    <a:pt x="456768" y="81851"/>
                  </a:moveTo>
                  <a:lnTo>
                    <a:pt x="451408" y="77330"/>
                  </a:lnTo>
                  <a:lnTo>
                    <a:pt x="436587" y="77165"/>
                  </a:lnTo>
                  <a:lnTo>
                    <a:pt x="436714" y="80492"/>
                  </a:lnTo>
                  <a:lnTo>
                    <a:pt x="437807" y="84594"/>
                  </a:lnTo>
                  <a:lnTo>
                    <a:pt x="437870" y="87452"/>
                  </a:lnTo>
                  <a:lnTo>
                    <a:pt x="452348" y="86601"/>
                  </a:lnTo>
                  <a:lnTo>
                    <a:pt x="456768" y="81851"/>
                  </a:lnTo>
                  <a:close/>
                </a:path>
                <a:path w="474345" h="213994">
                  <a:moveTo>
                    <a:pt x="473887" y="148526"/>
                  </a:moveTo>
                  <a:lnTo>
                    <a:pt x="465899" y="148374"/>
                  </a:lnTo>
                  <a:lnTo>
                    <a:pt x="459206" y="144195"/>
                  </a:lnTo>
                  <a:lnTo>
                    <a:pt x="456349" y="156591"/>
                  </a:lnTo>
                  <a:lnTo>
                    <a:pt x="458470" y="159131"/>
                  </a:lnTo>
                  <a:lnTo>
                    <a:pt x="458444" y="159461"/>
                  </a:lnTo>
                  <a:lnTo>
                    <a:pt x="473240" y="159461"/>
                  </a:lnTo>
                  <a:lnTo>
                    <a:pt x="473887" y="148526"/>
                  </a:lnTo>
                  <a:close/>
                </a:path>
                <a:path w="474345" h="213994">
                  <a:moveTo>
                    <a:pt x="473887" y="99669"/>
                  </a:moveTo>
                  <a:lnTo>
                    <a:pt x="473633" y="92506"/>
                  </a:lnTo>
                  <a:lnTo>
                    <a:pt x="470204" y="89979"/>
                  </a:lnTo>
                  <a:lnTo>
                    <a:pt x="464591" y="89890"/>
                  </a:lnTo>
                  <a:lnTo>
                    <a:pt x="457809" y="90030"/>
                  </a:lnTo>
                  <a:lnTo>
                    <a:pt x="457809" y="101600"/>
                  </a:lnTo>
                  <a:lnTo>
                    <a:pt x="473887" y="99669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4141389" y="1119722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5" h="23494">
                  <a:moveTo>
                    <a:pt x="26685" y="12660"/>
                  </a:moveTo>
                  <a:lnTo>
                    <a:pt x="15107" y="12660"/>
                  </a:lnTo>
                  <a:lnTo>
                    <a:pt x="19108" y="15013"/>
                  </a:lnTo>
                  <a:lnTo>
                    <a:pt x="19295" y="23152"/>
                  </a:lnTo>
                  <a:lnTo>
                    <a:pt x="21874" y="23152"/>
                  </a:lnTo>
                  <a:lnTo>
                    <a:pt x="22282" y="15202"/>
                  </a:lnTo>
                  <a:lnTo>
                    <a:pt x="26685" y="12660"/>
                  </a:lnTo>
                  <a:close/>
                </a:path>
                <a:path w="42545" h="23494">
                  <a:moveTo>
                    <a:pt x="8085" y="10340"/>
                  </a:moveTo>
                  <a:lnTo>
                    <a:pt x="0" y="10340"/>
                  </a:lnTo>
                  <a:lnTo>
                    <a:pt x="4" y="12865"/>
                  </a:lnTo>
                  <a:lnTo>
                    <a:pt x="6652" y="12865"/>
                  </a:lnTo>
                  <a:lnTo>
                    <a:pt x="11953" y="12660"/>
                  </a:lnTo>
                  <a:lnTo>
                    <a:pt x="41179" y="12660"/>
                  </a:lnTo>
                  <a:lnTo>
                    <a:pt x="41254" y="11557"/>
                  </a:lnTo>
                  <a:lnTo>
                    <a:pt x="42536" y="11417"/>
                  </a:lnTo>
                  <a:lnTo>
                    <a:pt x="42476" y="10648"/>
                  </a:lnTo>
                  <a:lnTo>
                    <a:pt x="16159" y="10648"/>
                  </a:lnTo>
                  <a:lnTo>
                    <a:pt x="8085" y="10340"/>
                  </a:lnTo>
                  <a:close/>
                </a:path>
                <a:path w="42545" h="23494">
                  <a:moveTo>
                    <a:pt x="41179" y="12660"/>
                  </a:moveTo>
                  <a:lnTo>
                    <a:pt x="26685" y="12660"/>
                  </a:lnTo>
                  <a:lnTo>
                    <a:pt x="37301" y="12865"/>
                  </a:lnTo>
                  <a:lnTo>
                    <a:pt x="41165" y="12865"/>
                  </a:lnTo>
                  <a:lnTo>
                    <a:pt x="41179" y="12660"/>
                  </a:lnTo>
                  <a:close/>
                </a:path>
                <a:path w="42545" h="23494">
                  <a:moveTo>
                    <a:pt x="21874" y="0"/>
                  </a:moveTo>
                  <a:lnTo>
                    <a:pt x="19295" y="0"/>
                  </a:lnTo>
                  <a:lnTo>
                    <a:pt x="19106" y="8236"/>
                  </a:lnTo>
                  <a:lnTo>
                    <a:pt x="18932" y="8236"/>
                  </a:lnTo>
                  <a:lnTo>
                    <a:pt x="14831" y="10648"/>
                  </a:lnTo>
                  <a:lnTo>
                    <a:pt x="26808" y="10648"/>
                  </a:lnTo>
                  <a:lnTo>
                    <a:pt x="22159" y="8236"/>
                  </a:lnTo>
                  <a:lnTo>
                    <a:pt x="21874" y="0"/>
                  </a:lnTo>
                  <a:close/>
                </a:path>
                <a:path w="42545" h="23494">
                  <a:moveTo>
                    <a:pt x="42452" y="10340"/>
                  </a:moveTo>
                  <a:lnTo>
                    <a:pt x="33441" y="10340"/>
                  </a:lnTo>
                  <a:lnTo>
                    <a:pt x="26808" y="10648"/>
                  </a:lnTo>
                  <a:lnTo>
                    <a:pt x="42476" y="10648"/>
                  </a:lnTo>
                  <a:lnTo>
                    <a:pt x="42452" y="10340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4060647" y="1224685"/>
              <a:ext cx="60325" cy="30480"/>
            </a:xfrm>
            <a:custGeom>
              <a:avLst/>
              <a:gdLst/>
              <a:ahLst/>
              <a:cxnLst/>
              <a:rect l="l" t="t" r="r" b="b"/>
              <a:pathLst>
                <a:path w="60325" h="30480">
                  <a:moveTo>
                    <a:pt x="35749" y="27266"/>
                  </a:moveTo>
                  <a:lnTo>
                    <a:pt x="34048" y="27266"/>
                  </a:lnTo>
                  <a:lnTo>
                    <a:pt x="31889" y="30060"/>
                  </a:lnTo>
                  <a:lnTo>
                    <a:pt x="34455" y="30060"/>
                  </a:lnTo>
                  <a:lnTo>
                    <a:pt x="34353" y="28930"/>
                  </a:lnTo>
                  <a:lnTo>
                    <a:pt x="35699" y="28765"/>
                  </a:lnTo>
                  <a:lnTo>
                    <a:pt x="35749" y="27266"/>
                  </a:lnTo>
                  <a:close/>
                </a:path>
                <a:path w="60325" h="30480">
                  <a:moveTo>
                    <a:pt x="33160" y="17886"/>
                  </a:moveTo>
                  <a:lnTo>
                    <a:pt x="31749" y="24828"/>
                  </a:lnTo>
                  <a:lnTo>
                    <a:pt x="31833" y="26492"/>
                  </a:lnTo>
                  <a:lnTo>
                    <a:pt x="31889" y="27622"/>
                  </a:lnTo>
                  <a:lnTo>
                    <a:pt x="34048" y="27266"/>
                  </a:lnTo>
                  <a:lnTo>
                    <a:pt x="35749" y="27266"/>
                  </a:lnTo>
                  <a:lnTo>
                    <a:pt x="35775" y="26492"/>
                  </a:lnTo>
                  <a:lnTo>
                    <a:pt x="33160" y="17886"/>
                  </a:lnTo>
                  <a:close/>
                </a:path>
                <a:path w="60325" h="30480">
                  <a:moveTo>
                    <a:pt x="33342" y="16988"/>
                  </a:moveTo>
                  <a:lnTo>
                    <a:pt x="32931" y="17132"/>
                  </a:lnTo>
                  <a:lnTo>
                    <a:pt x="33160" y="17886"/>
                  </a:lnTo>
                  <a:lnTo>
                    <a:pt x="33313" y="17132"/>
                  </a:lnTo>
                  <a:lnTo>
                    <a:pt x="33342" y="16988"/>
                  </a:lnTo>
                  <a:close/>
                </a:path>
                <a:path w="60325" h="30480">
                  <a:moveTo>
                    <a:pt x="57607" y="13411"/>
                  </a:moveTo>
                  <a:lnTo>
                    <a:pt x="52006" y="13411"/>
                  </a:lnTo>
                  <a:lnTo>
                    <a:pt x="37172" y="15138"/>
                  </a:lnTo>
                  <a:lnTo>
                    <a:pt x="29281" y="15138"/>
                  </a:lnTo>
                  <a:lnTo>
                    <a:pt x="33388" y="16763"/>
                  </a:lnTo>
                  <a:lnTo>
                    <a:pt x="33342" y="16988"/>
                  </a:lnTo>
                  <a:lnTo>
                    <a:pt x="36821" y="15773"/>
                  </a:lnTo>
                  <a:lnTo>
                    <a:pt x="57607" y="15773"/>
                  </a:lnTo>
                  <a:lnTo>
                    <a:pt x="57607" y="13411"/>
                  </a:lnTo>
                  <a:close/>
                </a:path>
                <a:path w="60325" h="30480">
                  <a:moveTo>
                    <a:pt x="12019" y="13411"/>
                  </a:moveTo>
                  <a:lnTo>
                    <a:pt x="8737" y="13411"/>
                  </a:lnTo>
                  <a:lnTo>
                    <a:pt x="8737" y="15773"/>
                  </a:lnTo>
                  <a:lnTo>
                    <a:pt x="0" y="15773"/>
                  </a:lnTo>
                  <a:lnTo>
                    <a:pt x="19659" y="16116"/>
                  </a:lnTo>
                  <a:lnTo>
                    <a:pt x="14198" y="16116"/>
                  </a:lnTo>
                  <a:lnTo>
                    <a:pt x="28211" y="15138"/>
                  </a:lnTo>
                  <a:lnTo>
                    <a:pt x="37172" y="15138"/>
                  </a:lnTo>
                  <a:lnTo>
                    <a:pt x="36603" y="14771"/>
                  </a:lnTo>
                  <a:lnTo>
                    <a:pt x="27381" y="14771"/>
                  </a:lnTo>
                  <a:lnTo>
                    <a:pt x="12019" y="13411"/>
                  </a:lnTo>
                  <a:close/>
                </a:path>
                <a:path w="60325" h="30480">
                  <a:moveTo>
                    <a:pt x="59977" y="15773"/>
                  </a:moveTo>
                  <a:lnTo>
                    <a:pt x="42595" y="15773"/>
                  </a:lnTo>
                  <a:lnTo>
                    <a:pt x="48844" y="16116"/>
                  </a:lnTo>
                  <a:lnTo>
                    <a:pt x="59977" y="15773"/>
                  </a:lnTo>
                  <a:close/>
                </a:path>
                <a:path w="60325" h="30480">
                  <a:moveTo>
                    <a:pt x="35204" y="0"/>
                  </a:moveTo>
                  <a:lnTo>
                    <a:pt x="31889" y="482"/>
                  </a:lnTo>
                  <a:lnTo>
                    <a:pt x="31978" y="1777"/>
                  </a:lnTo>
                  <a:lnTo>
                    <a:pt x="33223" y="1904"/>
                  </a:lnTo>
                  <a:lnTo>
                    <a:pt x="33172" y="3060"/>
                  </a:lnTo>
                  <a:lnTo>
                    <a:pt x="31441" y="12085"/>
                  </a:lnTo>
                  <a:lnTo>
                    <a:pt x="27381" y="14771"/>
                  </a:lnTo>
                  <a:lnTo>
                    <a:pt x="36603" y="14771"/>
                  </a:lnTo>
                  <a:lnTo>
                    <a:pt x="32638" y="12217"/>
                  </a:lnTo>
                  <a:lnTo>
                    <a:pt x="35369" y="6235"/>
                  </a:lnTo>
                  <a:lnTo>
                    <a:pt x="34124" y="1904"/>
                  </a:lnTo>
                  <a:lnTo>
                    <a:pt x="34088" y="1777"/>
                  </a:lnTo>
                  <a:lnTo>
                    <a:pt x="33972" y="1371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3D78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4139781" y="1118437"/>
              <a:ext cx="111125" cy="109855"/>
            </a:xfrm>
            <a:custGeom>
              <a:avLst/>
              <a:gdLst/>
              <a:ahLst/>
              <a:cxnLst/>
              <a:rect l="l" t="t" r="r" b="b"/>
              <a:pathLst>
                <a:path w="111125" h="109855">
                  <a:moveTo>
                    <a:pt x="44132" y="108483"/>
                  </a:moveTo>
                  <a:lnTo>
                    <a:pt x="44056" y="106730"/>
                  </a:lnTo>
                  <a:lnTo>
                    <a:pt x="37350" y="108102"/>
                  </a:lnTo>
                  <a:lnTo>
                    <a:pt x="29895" y="105448"/>
                  </a:lnTo>
                  <a:lnTo>
                    <a:pt x="22263" y="105448"/>
                  </a:lnTo>
                  <a:lnTo>
                    <a:pt x="22123" y="106730"/>
                  </a:lnTo>
                  <a:lnTo>
                    <a:pt x="1612" y="106730"/>
                  </a:lnTo>
                  <a:lnTo>
                    <a:pt x="1612" y="106883"/>
                  </a:lnTo>
                  <a:lnTo>
                    <a:pt x="0" y="106222"/>
                  </a:lnTo>
                  <a:lnTo>
                    <a:pt x="330" y="109308"/>
                  </a:lnTo>
                  <a:lnTo>
                    <a:pt x="44056" y="109308"/>
                  </a:lnTo>
                  <a:lnTo>
                    <a:pt x="44132" y="108483"/>
                  </a:lnTo>
                  <a:close/>
                </a:path>
                <a:path w="111125" h="109855">
                  <a:moveTo>
                    <a:pt x="110998" y="13309"/>
                  </a:moveTo>
                  <a:lnTo>
                    <a:pt x="110921" y="11569"/>
                  </a:lnTo>
                  <a:lnTo>
                    <a:pt x="95554" y="11823"/>
                  </a:lnTo>
                  <a:lnTo>
                    <a:pt x="91681" y="8940"/>
                  </a:lnTo>
                  <a:lnTo>
                    <a:pt x="91643" y="0"/>
                  </a:lnTo>
                  <a:lnTo>
                    <a:pt x="89065" y="0"/>
                  </a:lnTo>
                  <a:lnTo>
                    <a:pt x="88836" y="8750"/>
                  </a:lnTo>
                  <a:lnTo>
                    <a:pt x="84747" y="11696"/>
                  </a:lnTo>
                  <a:lnTo>
                    <a:pt x="77990" y="11696"/>
                  </a:lnTo>
                  <a:lnTo>
                    <a:pt x="69773" y="11569"/>
                  </a:lnTo>
                  <a:lnTo>
                    <a:pt x="69672" y="12915"/>
                  </a:lnTo>
                  <a:lnTo>
                    <a:pt x="69773" y="14147"/>
                  </a:lnTo>
                  <a:lnTo>
                    <a:pt x="76047" y="12788"/>
                  </a:lnTo>
                  <a:lnTo>
                    <a:pt x="83096" y="15430"/>
                  </a:lnTo>
                  <a:lnTo>
                    <a:pt x="90284" y="15430"/>
                  </a:lnTo>
                  <a:lnTo>
                    <a:pt x="90411" y="14147"/>
                  </a:lnTo>
                  <a:lnTo>
                    <a:pt x="110921" y="14147"/>
                  </a:lnTo>
                  <a:lnTo>
                    <a:pt x="110998" y="13309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4410940" y="106442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0806" y="0"/>
                  </a:moveTo>
                  <a:lnTo>
                    <a:pt x="3470" y="827"/>
                  </a:lnTo>
                  <a:lnTo>
                    <a:pt x="0" y="5275"/>
                  </a:lnTo>
                  <a:lnTo>
                    <a:pt x="1771" y="9978"/>
                  </a:lnTo>
                  <a:lnTo>
                    <a:pt x="10158" y="11569"/>
                  </a:lnTo>
                  <a:lnTo>
                    <a:pt x="11161" y="11480"/>
                  </a:lnTo>
                  <a:lnTo>
                    <a:pt x="11923" y="9004"/>
                  </a:lnTo>
                  <a:lnTo>
                    <a:pt x="12088" y="9004"/>
                  </a:lnTo>
                  <a:lnTo>
                    <a:pt x="9218" y="8686"/>
                  </a:lnTo>
                  <a:lnTo>
                    <a:pt x="10285" y="2717"/>
                  </a:lnTo>
                  <a:lnTo>
                    <a:pt x="10806" y="0"/>
                  </a:lnTo>
                  <a:close/>
                </a:path>
              </a:pathLst>
            </a:custGeom>
            <a:solidFill>
              <a:srgbClr val="AD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4092536" y="1157015"/>
              <a:ext cx="26034" cy="3175"/>
            </a:xfrm>
            <a:custGeom>
              <a:avLst/>
              <a:gdLst/>
              <a:ahLst/>
              <a:cxnLst/>
              <a:rect l="l" t="t" r="r" b="b"/>
              <a:pathLst>
                <a:path w="26035" h="3175">
                  <a:moveTo>
                    <a:pt x="25717" y="0"/>
                  </a:moveTo>
                  <a:lnTo>
                    <a:pt x="18148" y="342"/>
                  </a:lnTo>
                  <a:lnTo>
                    <a:pt x="10134" y="241"/>
                  </a:lnTo>
                  <a:lnTo>
                    <a:pt x="2565" y="0"/>
                  </a:lnTo>
                  <a:lnTo>
                    <a:pt x="0" y="0"/>
                  </a:lnTo>
                  <a:lnTo>
                    <a:pt x="0" y="2565"/>
                  </a:lnTo>
                  <a:lnTo>
                    <a:pt x="2133" y="2590"/>
                  </a:lnTo>
                  <a:lnTo>
                    <a:pt x="9321" y="2349"/>
                  </a:lnTo>
                  <a:lnTo>
                    <a:pt x="16382" y="2336"/>
                  </a:lnTo>
                  <a:lnTo>
                    <a:pt x="23990" y="2603"/>
                  </a:lnTo>
                  <a:lnTo>
                    <a:pt x="24866" y="2540"/>
                  </a:lnTo>
                  <a:lnTo>
                    <a:pt x="25717" y="2565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3D78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4366450" y="1212315"/>
              <a:ext cx="23495" cy="15875"/>
            </a:xfrm>
            <a:custGeom>
              <a:avLst/>
              <a:gdLst/>
              <a:ahLst/>
              <a:cxnLst/>
              <a:rect l="l" t="t" r="r" b="b"/>
              <a:pathLst>
                <a:path w="23495" h="15875">
                  <a:moveTo>
                    <a:pt x="0" y="11569"/>
                  </a:moveTo>
                  <a:lnTo>
                    <a:pt x="0" y="15430"/>
                  </a:lnTo>
                  <a:lnTo>
                    <a:pt x="20574" y="15430"/>
                  </a:lnTo>
                  <a:lnTo>
                    <a:pt x="21077" y="13741"/>
                  </a:lnTo>
                  <a:lnTo>
                    <a:pt x="20027" y="13741"/>
                  </a:lnTo>
                  <a:lnTo>
                    <a:pt x="20724" y="13099"/>
                  </a:lnTo>
                  <a:lnTo>
                    <a:pt x="8885" y="13099"/>
                  </a:lnTo>
                  <a:lnTo>
                    <a:pt x="0" y="11569"/>
                  </a:lnTo>
                  <a:close/>
                </a:path>
                <a:path w="23495" h="15875">
                  <a:moveTo>
                    <a:pt x="21475" y="12407"/>
                  </a:moveTo>
                  <a:lnTo>
                    <a:pt x="20027" y="13741"/>
                  </a:lnTo>
                  <a:lnTo>
                    <a:pt x="21175" y="13413"/>
                  </a:lnTo>
                  <a:lnTo>
                    <a:pt x="21475" y="12407"/>
                  </a:lnTo>
                  <a:close/>
                </a:path>
                <a:path w="23495" h="15875">
                  <a:moveTo>
                    <a:pt x="21175" y="13413"/>
                  </a:moveTo>
                  <a:lnTo>
                    <a:pt x="20027" y="13741"/>
                  </a:lnTo>
                  <a:lnTo>
                    <a:pt x="21077" y="13741"/>
                  </a:lnTo>
                  <a:lnTo>
                    <a:pt x="21175" y="13413"/>
                  </a:lnTo>
                  <a:close/>
                </a:path>
                <a:path w="23495" h="15875">
                  <a:moveTo>
                    <a:pt x="23139" y="12407"/>
                  </a:moveTo>
                  <a:lnTo>
                    <a:pt x="21475" y="12407"/>
                  </a:lnTo>
                  <a:lnTo>
                    <a:pt x="21343" y="12852"/>
                  </a:lnTo>
                  <a:lnTo>
                    <a:pt x="21269" y="13099"/>
                  </a:lnTo>
                  <a:lnTo>
                    <a:pt x="21175" y="13413"/>
                  </a:lnTo>
                  <a:lnTo>
                    <a:pt x="23139" y="12852"/>
                  </a:lnTo>
                  <a:lnTo>
                    <a:pt x="23139" y="12407"/>
                  </a:lnTo>
                  <a:close/>
                </a:path>
                <a:path w="23495" h="15875">
                  <a:moveTo>
                    <a:pt x="23139" y="0"/>
                  </a:moveTo>
                  <a:lnTo>
                    <a:pt x="20574" y="0"/>
                  </a:lnTo>
                  <a:lnTo>
                    <a:pt x="20497" y="9364"/>
                  </a:lnTo>
                  <a:lnTo>
                    <a:pt x="16097" y="13099"/>
                  </a:lnTo>
                  <a:lnTo>
                    <a:pt x="20724" y="13099"/>
                  </a:lnTo>
                  <a:lnTo>
                    <a:pt x="21475" y="12407"/>
                  </a:lnTo>
                  <a:lnTo>
                    <a:pt x="23139" y="12407"/>
                  </a:lnTo>
                  <a:lnTo>
                    <a:pt x="23139" y="0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4320146" y="1238033"/>
              <a:ext cx="24765" cy="13335"/>
            </a:xfrm>
            <a:custGeom>
              <a:avLst/>
              <a:gdLst/>
              <a:ahLst/>
              <a:cxnLst/>
              <a:rect l="l" t="t" r="r" b="b"/>
              <a:pathLst>
                <a:path w="24764" h="13334">
                  <a:moveTo>
                    <a:pt x="13068" y="2578"/>
                  </a:moveTo>
                  <a:lnTo>
                    <a:pt x="7861" y="0"/>
                  </a:lnTo>
                  <a:lnTo>
                    <a:pt x="0" y="0"/>
                  </a:lnTo>
                  <a:lnTo>
                    <a:pt x="381" y="2578"/>
                  </a:lnTo>
                  <a:lnTo>
                    <a:pt x="469" y="3136"/>
                  </a:lnTo>
                  <a:lnTo>
                    <a:pt x="1092" y="2578"/>
                  </a:lnTo>
                  <a:lnTo>
                    <a:pt x="13068" y="2578"/>
                  </a:lnTo>
                  <a:close/>
                </a:path>
                <a:path w="24764" h="13334">
                  <a:moveTo>
                    <a:pt x="17170" y="2578"/>
                  </a:moveTo>
                  <a:lnTo>
                    <a:pt x="13068" y="2578"/>
                  </a:lnTo>
                  <a:lnTo>
                    <a:pt x="15227" y="3644"/>
                  </a:lnTo>
                  <a:lnTo>
                    <a:pt x="17170" y="2578"/>
                  </a:lnTo>
                  <a:close/>
                </a:path>
                <a:path w="24764" h="13334">
                  <a:moveTo>
                    <a:pt x="21869" y="0"/>
                  </a:moveTo>
                  <a:lnTo>
                    <a:pt x="17170" y="2578"/>
                  </a:lnTo>
                  <a:lnTo>
                    <a:pt x="21869" y="2578"/>
                  </a:lnTo>
                  <a:lnTo>
                    <a:pt x="21869" y="0"/>
                  </a:lnTo>
                  <a:close/>
                </a:path>
                <a:path w="24764" h="13334">
                  <a:moveTo>
                    <a:pt x="24434" y="2578"/>
                  </a:moveTo>
                  <a:lnTo>
                    <a:pt x="23583" y="2540"/>
                  </a:lnTo>
                  <a:lnTo>
                    <a:pt x="22720" y="2578"/>
                  </a:lnTo>
                  <a:lnTo>
                    <a:pt x="21869" y="2578"/>
                  </a:lnTo>
                  <a:lnTo>
                    <a:pt x="21869" y="12865"/>
                  </a:lnTo>
                  <a:lnTo>
                    <a:pt x="22961" y="12890"/>
                  </a:lnTo>
                  <a:lnTo>
                    <a:pt x="23304" y="12915"/>
                  </a:lnTo>
                  <a:lnTo>
                    <a:pt x="24434" y="12865"/>
                  </a:lnTo>
                  <a:lnTo>
                    <a:pt x="24434" y="2578"/>
                  </a:lnTo>
                  <a:close/>
                </a:path>
              </a:pathLst>
            </a:custGeom>
            <a:solidFill>
              <a:srgbClr val="3D78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4205490" y="107343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781" y="0"/>
                  </a:moveTo>
                  <a:lnTo>
                    <a:pt x="1498" y="0"/>
                  </a:lnTo>
                  <a:lnTo>
                    <a:pt x="1257" y="3162"/>
                  </a:lnTo>
                  <a:lnTo>
                    <a:pt x="253" y="2438"/>
                  </a:lnTo>
                  <a:lnTo>
                    <a:pt x="0" y="3111"/>
                  </a:lnTo>
                  <a:lnTo>
                    <a:pt x="317" y="4330"/>
                  </a:lnTo>
                  <a:lnTo>
                    <a:pt x="203" y="5143"/>
                  </a:lnTo>
                  <a:lnTo>
                    <a:pt x="634" y="5118"/>
                  </a:lnTo>
                  <a:lnTo>
                    <a:pt x="1066" y="5143"/>
                  </a:lnTo>
                  <a:lnTo>
                    <a:pt x="1498" y="5143"/>
                  </a:lnTo>
                  <a:lnTo>
                    <a:pt x="1917" y="5130"/>
                  </a:lnTo>
                  <a:lnTo>
                    <a:pt x="2349" y="5130"/>
                  </a:lnTo>
                  <a:lnTo>
                    <a:pt x="2781" y="5143"/>
                  </a:lnTo>
                  <a:lnTo>
                    <a:pt x="2705" y="4317"/>
                  </a:lnTo>
                  <a:lnTo>
                    <a:pt x="2730" y="3390"/>
                  </a:lnTo>
                  <a:lnTo>
                    <a:pt x="2781" y="2565"/>
                  </a:lnTo>
                  <a:lnTo>
                    <a:pt x="2832" y="1727"/>
                  </a:lnTo>
                  <a:lnTo>
                    <a:pt x="2654" y="812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4092536" y="103612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997" y="0"/>
                  </a:moveTo>
                  <a:lnTo>
                    <a:pt x="2565" y="12"/>
                  </a:lnTo>
                  <a:lnTo>
                    <a:pt x="2133" y="25"/>
                  </a:lnTo>
                  <a:lnTo>
                    <a:pt x="1714" y="12"/>
                  </a:lnTo>
                  <a:lnTo>
                    <a:pt x="850" y="12"/>
                  </a:lnTo>
                  <a:lnTo>
                    <a:pt x="419" y="25"/>
                  </a:lnTo>
                  <a:lnTo>
                    <a:pt x="0" y="12"/>
                  </a:lnTo>
                  <a:lnTo>
                    <a:pt x="0" y="2578"/>
                  </a:lnTo>
                  <a:lnTo>
                    <a:pt x="419" y="2565"/>
                  </a:lnTo>
                  <a:lnTo>
                    <a:pt x="850" y="2590"/>
                  </a:lnTo>
                  <a:lnTo>
                    <a:pt x="1282" y="2578"/>
                  </a:lnTo>
                  <a:lnTo>
                    <a:pt x="1714" y="2578"/>
                  </a:lnTo>
                  <a:lnTo>
                    <a:pt x="2133" y="2565"/>
                  </a:lnTo>
                  <a:lnTo>
                    <a:pt x="2565" y="2578"/>
                  </a:lnTo>
                  <a:lnTo>
                    <a:pt x="2705" y="1295"/>
                  </a:lnTo>
                  <a:lnTo>
                    <a:pt x="3924" y="1155"/>
                  </a:lnTo>
                  <a:lnTo>
                    <a:pt x="3848" y="12"/>
                  </a:lnTo>
                  <a:lnTo>
                    <a:pt x="3428" y="2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1458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4318787" y="115700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3505" y="0"/>
                  </a:moveTo>
                  <a:lnTo>
                    <a:pt x="3073" y="25"/>
                  </a:lnTo>
                  <a:lnTo>
                    <a:pt x="2654" y="12"/>
                  </a:lnTo>
                  <a:lnTo>
                    <a:pt x="2222" y="0"/>
                  </a:lnTo>
                  <a:lnTo>
                    <a:pt x="1790" y="25"/>
                  </a:lnTo>
                  <a:lnTo>
                    <a:pt x="939" y="0"/>
                  </a:lnTo>
                  <a:lnTo>
                    <a:pt x="508" y="25"/>
                  </a:lnTo>
                  <a:lnTo>
                    <a:pt x="76" y="12"/>
                  </a:lnTo>
                  <a:lnTo>
                    <a:pt x="0" y="1155"/>
                  </a:lnTo>
                  <a:lnTo>
                    <a:pt x="1231" y="1308"/>
                  </a:lnTo>
                  <a:lnTo>
                    <a:pt x="1358" y="2578"/>
                  </a:lnTo>
                  <a:lnTo>
                    <a:pt x="2209" y="2552"/>
                  </a:lnTo>
                  <a:lnTo>
                    <a:pt x="3086" y="2578"/>
                  </a:lnTo>
                  <a:lnTo>
                    <a:pt x="3937" y="2578"/>
                  </a:lnTo>
                  <a:lnTo>
                    <a:pt x="4127" y="1930"/>
                  </a:lnTo>
                  <a:lnTo>
                    <a:pt x="3835" y="838"/>
                  </a:lnTo>
                  <a:lnTo>
                    <a:pt x="3937" y="12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4182554" y="127918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65" y="0"/>
                  </a:moveTo>
                  <a:lnTo>
                    <a:pt x="2146" y="12"/>
                  </a:lnTo>
                  <a:lnTo>
                    <a:pt x="1714" y="12"/>
                  </a:lnTo>
                  <a:lnTo>
                    <a:pt x="1282" y="0"/>
                  </a:lnTo>
                  <a:lnTo>
                    <a:pt x="850" y="0"/>
                  </a:lnTo>
                  <a:lnTo>
                    <a:pt x="419" y="12"/>
                  </a:lnTo>
                  <a:lnTo>
                    <a:pt x="0" y="0"/>
                  </a:lnTo>
                  <a:lnTo>
                    <a:pt x="0" y="2578"/>
                  </a:lnTo>
                  <a:lnTo>
                    <a:pt x="419" y="2590"/>
                  </a:lnTo>
                  <a:lnTo>
                    <a:pt x="850" y="2565"/>
                  </a:lnTo>
                  <a:lnTo>
                    <a:pt x="1714" y="2590"/>
                  </a:lnTo>
                  <a:lnTo>
                    <a:pt x="2146" y="2565"/>
                  </a:lnTo>
                  <a:lnTo>
                    <a:pt x="2565" y="2578"/>
                  </a:lnTo>
                  <a:lnTo>
                    <a:pt x="2514" y="1739"/>
                  </a:lnTo>
                  <a:lnTo>
                    <a:pt x="2501" y="838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286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4296994" y="11441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78" y="0"/>
                  </a:moveTo>
                  <a:lnTo>
                    <a:pt x="1727" y="25"/>
                  </a:lnTo>
                  <a:lnTo>
                    <a:pt x="863" y="25"/>
                  </a:lnTo>
                  <a:lnTo>
                    <a:pt x="12" y="0"/>
                  </a:lnTo>
                  <a:lnTo>
                    <a:pt x="38" y="419"/>
                  </a:lnTo>
                  <a:lnTo>
                    <a:pt x="0" y="1714"/>
                  </a:lnTo>
                  <a:lnTo>
                    <a:pt x="50" y="2146"/>
                  </a:lnTo>
                  <a:lnTo>
                    <a:pt x="12" y="2578"/>
                  </a:lnTo>
                  <a:lnTo>
                    <a:pt x="2578" y="2578"/>
                  </a:lnTo>
                  <a:lnTo>
                    <a:pt x="2539" y="2146"/>
                  </a:lnTo>
                  <a:lnTo>
                    <a:pt x="2590" y="1714"/>
                  </a:lnTo>
                  <a:lnTo>
                    <a:pt x="2552" y="419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1458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4069308" y="108885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3937" y="0"/>
                  </a:moveTo>
                  <a:lnTo>
                    <a:pt x="3505" y="12"/>
                  </a:lnTo>
                  <a:lnTo>
                    <a:pt x="3073" y="0"/>
                  </a:lnTo>
                  <a:lnTo>
                    <a:pt x="2641" y="0"/>
                  </a:lnTo>
                  <a:lnTo>
                    <a:pt x="927" y="0"/>
                  </a:lnTo>
                  <a:lnTo>
                    <a:pt x="508" y="12"/>
                  </a:lnTo>
                  <a:lnTo>
                    <a:pt x="76" y="0"/>
                  </a:lnTo>
                  <a:lnTo>
                    <a:pt x="0" y="1143"/>
                  </a:lnTo>
                  <a:lnTo>
                    <a:pt x="1231" y="1282"/>
                  </a:lnTo>
                  <a:lnTo>
                    <a:pt x="1358" y="2565"/>
                  </a:lnTo>
                  <a:lnTo>
                    <a:pt x="1790" y="2565"/>
                  </a:lnTo>
                  <a:lnTo>
                    <a:pt x="2222" y="2552"/>
                  </a:lnTo>
                  <a:lnTo>
                    <a:pt x="2641" y="2565"/>
                  </a:lnTo>
                  <a:lnTo>
                    <a:pt x="2832" y="1282"/>
                  </a:lnTo>
                  <a:lnTo>
                    <a:pt x="3987" y="113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286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4160685" y="10631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78" y="0"/>
                  </a:moveTo>
                  <a:lnTo>
                    <a:pt x="2146" y="12"/>
                  </a:lnTo>
                  <a:lnTo>
                    <a:pt x="1714" y="0"/>
                  </a:lnTo>
                  <a:lnTo>
                    <a:pt x="863" y="0"/>
                  </a:lnTo>
                  <a:lnTo>
                    <a:pt x="431" y="12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1295" y="2578"/>
                  </a:lnTo>
                  <a:lnTo>
                    <a:pt x="2578" y="2578"/>
                  </a:lnTo>
                  <a:lnTo>
                    <a:pt x="2527" y="2146"/>
                  </a:lnTo>
                  <a:lnTo>
                    <a:pt x="2590" y="1714"/>
                  </a:lnTo>
                  <a:lnTo>
                    <a:pt x="2565" y="863"/>
                  </a:lnTo>
                  <a:lnTo>
                    <a:pt x="2539" y="419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4318863" y="1171155"/>
              <a:ext cx="26034" cy="96520"/>
            </a:xfrm>
            <a:custGeom>
              <a:avLst/>
              <a:gdLst/>
              <a:ahLst/>
              <a:cxnLst/>
              <a:rect l="l" t="t" r="r" b="b"/>
              <a:pathLst>
                <a:path w="26035" h="96519">
                  <a:moveTo>
                    <a:pt x="3860" y="95173"/>
                  </a:moveTo>
                  <a:lnTo>
                    <a:pt x="2730" y="95313"/>
                  </a:lnTo>
                  <a:lnTo>
                    <a:pt x="2692" y="94843"/>
                  </a:lnTo>
                  <a:lnTo>
                    <a:pt x="2578" y="93878"/>
                  </a:lnTo>
                  <a:lnTo>
                    <a:pt x="1435" y="93814"/>
                  </a:lnTo>
                  <a:lnTo>
                    <a:pt x="1282" y="95034"/>
                  </a:lnTo>
                  <a:lnTo>
                    <a:pt x="0" y="95173"/>
                  </a:lnTo>
                  <a:lnTo>
                    <a:pt x="0" y="96456"/>
                  </a:lnTo>
                  <a:lnTo>
                    <a:pt x="431" y="96443"/>
                  </a:lnTo>
                  <a:lnTo>
                    <a:pt x="863" y="96469"/>
                  </a:lnTo>
                  <a:lnTo>
                    <a:pt x="1714" y="96443"/>
                  </a:lnTo>
                  <a:lnTo>
                    <a:pt x="2146" y="96443"/>
                  </a:lnTo>
                  <a:lnTo>
                    <a:pt x="2997" y="96469"/>
                  </a:lnTo>
                  <a:lnTo>
                    <a:pt x="3429" y="96443"/>
                  </a:lnTo>
                  <a:lnTo>
                    <a:pt x="3860" y="96456"/>
                  </a:lnTo>
                  <a:lnTo>
                    <a:pt x="3860" y="95173"/>
                  </a:lnTo>
                  <a:close/>
                </a:path>
                <a:path w="26035" h="96519">
                  <a:moveTo>
                    <a:pt x="25717" y="12"/>
                  </a:moveTo>
                  <a:lnTo>
                    <a:pt x="24879" y="63"/>
                  </a:lnTo>
                  <a:lnTo>
                    <a:pt x="24003" y="0"/>
                  </a:lnTo>
                  <a:lnTo>
                    <a:pt x="23152" y="12"/>
                  </a:lnTo>
                  <a:lnTo>
                    <a:pt x="23101" y="431"/>
                  </a:lnTo>
                  <a:lnTo>
                    <a:pt x="23190" y="863"/>
                  </a:lnTo>
                  <a:lnTo>
                    <a:pt x="23152" y="1295"/>
                  </a:lnTo>
                  <a:lnTo>
                    <a:pt x="23101" y="1714"/>
                  </a:lnTo>
                  <a:lnTo>
                    <a:pt x="23190" y="2159"/>
                  </a:lnTo>
                  <a:lnTo>
                    <a:pt x="23152" y="2578"/>
                  </a:lnTo>
                  <a:lnTo>
                    <a:pt x="24282" y="2628"/>
                  </a:lnTo>
                  <a:lnTo>
                    <a:pt x="24434" y="1473"/>
                  </a:lnTo>
                  <a:lnTo>
                    <a:pt x="25717" y="1295"/>
                  </a:lnTo>
                  <a:lnTo>
                    <a:pt x="25692" y="876"/>
                  </a:lnTo>
                  <a:lnTo>
                    <a:pt x="25717" y="12"/>
                  </a:lnTo>
                  <a:close/>
                </a:path>
              </a:pathLst>
            </a:custGeom>
            <a:solidFill>
              <a:srgbClr val="1458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4250702" y="1076007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4">
                  <a:moveTo>
                    <a:pt x="2578" y="122161"/>
                  </a:moveTo>
                  <a:lnTo>
                    <a:pt x="2146" y="122174"/>
                  </a:lnTo>
                  <a:lnTo>
                    <a:pt x="1714" y="122161"/>
                  </a:lnTo>
                  <a:lnTo>
                    <a:pt x="863" y="122161"/>
                  </a:lnTo>
                  <a:lnTo>
                    <a:pt x="431" y="122174"/>
                  </a:lnTo>
                  <a:lnTo>
                    <a:pt x="0" y="122161"/>
                  </a:lnTo>
                  <a:lnTo>
                    <a:pt x="0" y="123444"/>
                  </a:lnTo>
                  <a:lnTo>
                    <a:pt x="1295" y="124739"/>
                  </a:lnTo>
                  <a:lnTo>
                    <a:pt x="2578" y="124739"/>
                  </a:lnTo>
                  <a:lnTo>
                    <a:pt x="2552" y="123888"/>
                  </a:lnTo>
                  <a:lnTo>
                    <a:pt x="2514" y="122999"/>
                  </a:lnTo>
                  <a:lnTo>
                    <a:pt x="2578" y="122161"/>
                  </a:lnTo>
                  <a:close/>
                </a:path>
                <a:path w="117475" h="125094">
                  <a:moveTo>
                    <a:pt x="115887" y="1460"/>
                  </a:moveTo>
                  <a:lnTo>
                    <a:pt x="114452" y="1460"/>
                  </a:lnTo>
                  <a:lnTo>
                    <a:pt x="114452" y="2578"/>
                  </a:lnTo>
                  <a:lnTo>
                    <a:pt x="115747" y="2578"/>
                  </a:lnTo>
                  <a:lnTo>
                    <a:pt x="115887" y="1460"/>
                  </a:lnTo>
                  <a:close/>
                </a:path>
                <a:path w="117475" h="125094">
                  <a:moveTo>
                    <a:pt x="117030" y="0"/>
                  </a:moveTo>
                  <a:lnTo>
                    <a:pt x="114452" y="0"/>
                  </a:lnTo>
                  <a:lnTo>
                    <a:pt x="114452" y="1282"/>
                  </a:lnTo>
                  <a:lnTo>
                    <a:pt x="117030" y="1282"/>
                  </a:lnTo>
                  <a:lnTo>
                    <a:pt x="117030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4342015" y="115697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50" y="0"/>
                  </a:moveTo>
                  <a:lnTo>
                    <a:pt x="0" y="38"/>
                  </a:lnTo>
                  <a:lnTo>
                    <a:pt x="0" y="2603"/>
                  </a:lnTo>
                  <a:lnTo>
                    <a:pt x="1282" y="2603"/>
                  </a:lnTo>
                  <a:lnTo>
                    <a:pt x="1511" y="1460"/>
                  </a:lnTo>
                  <a:lnTo>
                    <a:pt x="2273" y="1219"/>
                  </a:lnTo>
                  <a:lnTo>
                    <a:pt x="2565" y="38"/>
                  </a:lnTo>
                  <a:lnTo>
                    <a:pt x="1727" y="7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B4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4160685" y="12123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78" y="0"/>
                  </a:moveTo>
                  <a:lnTo>
                    <a:pt x="1727" y="25"/>
                  </a:lnTo>
                  <a:lnTo>
                    <a:pt x="850" y="25"/>
                  </a:lnTo>
                  <a:lnTo>
                    <a:pt x="0" y="0"/>
                  </a:lnTo>
                  <a:lnTo>
                    <a:pt x="38" y="419"/>
                  </a:lnTo>
                  <a:lnTo>
                    <a:pt x="0" y="863"/>
                  </a:lnTo>
                  <a:lnTo>
                    <a:pt x="0" y="2565"/>
                  </a:lnTo>
                  <a:lnTo>
                    <a:pt x="1219" y="2451"/>
                  </a:lnTo>
                  <a:lnTo>
                    <a:pt x="2412" y="1168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1C6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4364761" y="104900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06" y="0"/>
                  </a:moveTo>
                  <a:lnTo>
                    <a:pt x="530" y="0"/>
                  </a:lnTo>
                  <a:lnTo>
                    <a:pt x="0" y="2565"/>
                  </a:lnTo>
                  <a:lnTo>
                    <a:pt x="1955" y="256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4296994" y="12123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78" y="0"/>
                  </a:moveTo>
                  <a:lnTo>
                    <a:pt x="1739" y="38"/>
                  </a:lnTo>
                  <a:lnTo>
                    <a:pt x="850" y="12"/>
                  </a:lnTo>
                  <a:lnTo>
                    <a:pt x="12" y="0"/>
                  </a:lnTo>
                  <a:lnTo>
                    <a:pt x="38" y="419"/>
                  </a:lnTo>
                  <a:lnTo>
                    <a:pt x="0" y="1714"/>
                  </a:lnTo>
                  <a:lnTo>
                    <a:pt x="50" y="2146"/>
                  </a:lnTo>
                  <a:lnTo>
                    <a:pt x="12" y="2565"/>
                  </a:lnTo>
                  <a:lnTo>
                    <a:pt x="1155" y="2641"/>
                  </a:lnTo>
                  <a:lnTo>
                    <a:pt x="1295" y="1422"/>
                  </a:lnTo>
                  <a:lnTo>
                    <a:pt x="2578" y="1282"/>
                  </a:lnTo>
                  <a:lnTo>
                    <a:pt x="2552" y="863"/>
                  </a:lnTo>
                  <a:lnTo>
                    <a:pt x="2552" y="419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286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4115663" y="11171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90" y="0"/>
                  </a:moveTo>
                  <a:lnTo>
                    <a:pt x="1739" y="25"/>
                  </a:lnTo>
                  <a:lnTo>
                    <a:pt x="863" y="25"/>
                  </a:lnTo>
                  <a:lnTo>
                    <a:pt x="12" y="0"/>
                  </a:lnTo>
                  <a:lnTo>
                    <a:pt x="50" y="419"/>
                  </a:lnTo>
                  <a:lnTo>
                    <a:pt x="25" y="863"/>
                  </a:lnTo>
                  <a:lnTo>
                    <a:pt x="0" y="1714"/>
                  </a:lnTo>
                  <a:lnTo>
                    <a:pt x="50" y="2146"/>
                  </a:lnTo>
                  <a:lnTo>
                    <a:pt x="12" y="2578"/>
                  </a:lnTo>
                  <a:lnTo>
                    <a:pt x="1257" y="2451"/>
                  </a:lnTo>
                  <a:lnTo>
                    <a:pt x="2374" y="1181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0B4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4137545" y="11029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50" y="0"/>
                  </a:moveTo>
                  <a:lnTo>
                    <a:pt x="419" y="25"/>
                  </a:lnTo>
                  <a:lnTo>
                    <a:pt x="0" y="12"/>
                  </a:lnTo>
                  <a:lnTo>
                    <a:pt x="0" y="1295"/>
                  </a:lnTo>
                  <a:lnTo>
                    <a:pt x="1282" y="2590"/>
                  </a:lnTo>
                  <a:lnTo>
                    <a:pt x="2565" y="2590"/>
                  </a:lnTo>
                  <a:lnTo>
                    <a:pt x="2539" y="1739"/>
                  </a:lnTo>
                  <a:lnTo>
                    <a:pt x="2501" y="850"/>
                  </a:lnTo>
                  <a:lnTo>
                    <a:pt x="2565" y="12"/>
                  </a:lnTo>
                  <a:lnTo>
                    <a:pt x="2146" y="12"/>
                  </a:lnTo>
                  <a:lnTo>
                    <a:pt x="1714" y="2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18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4322622" y="1157015"/>
              <a:ext cx="19685" cy="3175"/>
            </a:xfrm>
            <a:custGeom>
              <a:avLst/>
              <a:gdLst/>
              <a:ahLst/>
              <a:cxnLst/>
              <a:rect l="l" t="t" r="r" b="b"/>
              <a:pathLst>
                <a:path w="19685" h="3175">
                  <a:moveTo>
                    <a:pt x="19392" y="0"/>
                  </a:moveTo>
                  <a:lnTo>
                    <a:pt x="13068" y="254"/>
                  </a:lnTo>
                  <a:lnTo>
                    <a:pt x="6426" y="203"/>
                  </a:lnTo>
                  <a:lnTo>
                    <a:pt x="101" y="0"/>
                  </a:lnTo>
                  <a:lnTo>
                    <a:pt x="0" y="825"/>
                  </a:lnTo>
                  <a:lnTo>
                    <a:pt x="292" y="1917"/>
                  </a:lnTo>
                  <a:lnTo>
                    <a:pt x="101" y="2565"/>
                  </a:lnTo>
                  <a:lnTo>
                    <a:pt x="19392" y="2565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48857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9" name="object 699" descr=""/>
          <p:cNvGrpSpPr/>
          <p:nvPr/>
        </p:nvGrpSpPr>
        <p:grpSpPr>
          <a:xfrm>
            <a:off x="4127131" y="1728659"/>
            <a:ext cx="304800" cy="944880"/>
            <a:chOff x="4127131" y="1728659"/>
            <a:chExt cx="304800" cy="944880"/>
          </a:xfrm>
        </p:grpSpPr>
        <p:pic>
          <p:nvPicPr>
            <p:cNvPr id="700" name="object 70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91181" y="1728659"/>
              <a:ext cx="172314" cy="239176"/>
            </a:xfrm>
            <a:prstGeom prst="rect">
              <a:avLst/>
            </a:prstGeom>
          </p:spPr>
        </p:pic>
        <p:sp>
          <p:nvSpPr>
            <p:cNvPr id="701" name="object 701" descr=""/>
            <p:cNvSpPr/>
            <p:nvPr/>
          </p:nvSpPr>
          <p:spPr>
            <a:xfrm>
              <a:off x="4127131" y="1949118"/>
              <a:ext cx="304800" cy="724535"/>
            </a:xfrm>
            <a:custGeom>
              <a:avLst/>
              <a:gdLst/>
              <a:ahLst/>
              <a:cxnLst/>
              <a:rect l="l" t="t" r="r" b="b"/>
              <a:pathLst>
                <a:path w="304800" h="724535">
                  <a:moveTo>
                    <a:pt x="125175" y="16890"/>
                  </a:moveTo>
                  <a:lnTo>
                    <a:pt x="92316" y="16890"/>
                  </a:lnTo>
                  <a:lnTo>
                    <a:pt x="93370" y="19253"/>
                  </a:lnTo>
                  <a:lnTo>
                    <a:pt x="94308" y="35124"/>
                  </a:lnTo>
                  <a:lnTo>
                    <a:pt x="90936" y="94398"/>
                  </a:lnTo>
                  <a:lnTo>
                    <a:pt x="80484" y="142492"/>
                  </a:lnTo>
                  <a:lnTo>
                    <a:pt x="54624" y="194542"/>
                  </a:lnTo>
                  <a:lnTo>
                    <a:pt x="40678" y="220814"/>
                  </a:lnTo>
                  <a:lnTo>
                    <a:pt x="21826" y="267759"/>
                  </a:lnTo>
                  <a:lnTo>
                    <a:pt x="9627" y="316536"/>
                  </a:lnTo>
                  <a:lnTo>
                    <a:pt x="2786" y="366746"/>
                  </a:lnTo>
                  <a:lnTo>
                    <a:pt x="9" y="417986"/>
                  </a:lnTo>
                  <a:lnTo>
                    <a:pt x="0" y="469854"/>
                  </a:lnTo>
                  <a:lnTo>
                    <a:pt x="1463" y="521948"/>
                  </a:lnTo>
                  <a:lnTo>
                    <a:pt x="3104" y="573868"/>
                  </a:lnTo>
                  <a:lnTo>
                    <a:pt x="3628" y="625211"/>
                  </a:lnTo>
                  <a:lnTo>
                    <a:pt x="1739" y="675576"/>
                  </a:lnTo>
                  <a:lnTo>
                    <a:pt x="28010" y="703686"/>
                  </a:lnTo>
                  <a:lnTo>
                    <a:pt x="80591" y="718750"/>
                  </a:lnTo>
                  <a:lnTo>
                    <a:pt x="138424" y="724393"/>
                  </a:lnTo>
                  <a:lnTo>
                    <a:pt x="180454" y="724242"/>
                  </a:lnTo>
                  <a:lnTo>
                    <a:pt x="231595" y="717195"/>
                  </a:lnTo>
                  <a:lnTo>
                    <a:pt x="279527" y="700176"/>
                  </a:lnTo>
                  <a:lnTo>
                    <a:pt x="302377" y="610839"/>
                  </a:lnTo>
                  <a:lnTo>
                    <a:pt x="303824" y="561198"/>
                  </a:lnTo>
                  <a:lnTo>
                    <a:pt x="304533" y="506864"/>
                  </a:lnTo>
                  <a:lnTo>
                    <a:pt x="303987" y="450449"/>
                  </a:lnTo>
                  <a:lnTo>
                    <a:pt x="301669" y="394568"/>
                  </a:lnTo>
                  <a:lnTo>
                    <a:pt x="297063" y="341834"/>
                  </a:lnTo>
                  <a:lnTo>
                    <a:pt x="289651" y="294860"/>
                  </a:lnTo>
                  <a:lnTo>
                    <a:pt x="278917" y="256260"/>
                  </a:lnTo>
                  <a:lnTo>
                    <a:pt x="259121" y="213037"/>
                  </a:lnTo>
                  <a:lnTo>
                    <a:pt x="238196" y="174267"/>
                  </a:lnTo>
                  <a:lnTo>
                    <a:pt x="220454" y="133543"/>
                  </a:lnTo>
                  <a:lnTo>
                    <a:pt x="210210" y="84454"/>
                  </a:lnTo>
                  <a:lnTo>
                    <a:pt x="208626" y="35124"/>
                  </a:lnTo>
                  <a:lnTo>
                    <a:pt x="208558" y="30489"/>
                  </a:lnTo>
                  <a:lnTo>
                    <a:pt x="209067" y="20307"/>
                  </a:lnTo>
                  <a:lnTo>
                    <a:pt x="211875" y="18751"/>
                  </a:lnTo>
                  <a:lnTo>
                    <a:pt x="149882" y="18751"/>
                  </a:lnTo>
                  <a:lnTo>
                    <a:pt x="125175" y="16890"/>
                  </a:lnTo>
                  <a:close/>
                </a:path>
                <a:path w="304800" h="724535">
                  <a:moveTo>
                    <a:pt x="220548" y="12006"/>
                  </a:moveTo>
                  <a:lnTo>
                    <a:pt x="219830" y="12006"/>
                  </a:lnTo>
                  <a:lnTo>
                    <a:pt x="209528" y="13563"/>
                  </a:lnTo>
                  <a:lnTo>
                    <a:pt x="209697" y="13563"/>
                  </a:lnTo>
                  <a:lnTo>
                    <a:pt x="202768" y="15138"/>
                  </a:lnTo>
                  <a:lnTo>
                    <a:pt x="178942" y="18274"/>
                  </a:lnTo>
                  <a:lnTo>
                    <a:pt x="149882" y="18751"/>
                  </a:lnTo>
                  <a:lnTo>
                    <a:pt x="211875" y="18751"/>
                  </a:lnTo>
                  <a:lnTo>
                    <a:pt x="212179" y="18583"/>
                  </a:lnTo>
                  <a:lnTo>
                    <a:pt x="217397" y="16106"/>
                  </a:lnTo>
                  <a:lnTo>
                    <a:pt x="220548" y="12006"/>
                  </a:lnTo>
                  <a:close/>
                </a:path>
                <a:path w="304800" h="724535">
                  <a:moveTo>
                    <a:pt x="82346" y="0"/>
                  </a:moveTo>
                  <a:lnTo>
                    <a:pt x="80759" y="355"/>
                  </a:lnTo>
                  <a:lnTo>
                    <a:pt x="82423" y="4381"/>
                  </a:lnTo>
                  <a:lnTo>
                    <a:pt x="81817" y="10071"/>
                  </a:lnTo>
                  <a:lnTo>
                    <a:pt x="81754" y="11006"/>
                  </a:lnTo>
                  <a:lnTo>
                    <a:pt x="83045" y="13563"/>
                  </a:lnTo>
                  <a:lnTo>
                    <a:pt x="85318" y="17856"/>
                  </a:lnTo>
                  <a:lnTo>
                    <a:pt x="92316" y="16890"/>
                  </a:lnTo>
                  <a:lnTo>
                    <a:pt x="125175" y="16890"/>
                  </a:lnTo>
                  <a:lnTo>
                    <a:pt x="120922" y="16570"/>
                  </a:lnTo>
                  <a:lnTo>
                    <a:pt x="97396" y="11734"/>
                  </a:lnTo>
                  <a:lnTo>
                    <a:pt x="92227" y="10071"/>
                  </a:lnTo>
                  <a:lnTo>
                    <a:pt x="83388" y="7797"/>
                  </a:lnTo>
                  <a:lnTo>
                    <a:pt x="84036" y="2539"/>
                  </a:lnTo>
                  <a:lnTo>
                    <a:pt x="84078" y="2197"/>
                  </a:lnTo>
                  <a:lnTo>
                    <a:pt x="84166" y="1485"/>
                  </a:lnTo>
                  <a:lnTo>
                    <a:pt x="82956" y="1054"/>
                  </a:lnTo>
                  <a:lnTo>
                    <a:pt x="82346" y="0"/>
                  </a:lnTo>
                  <a:close/>
                </a:path>
                <a:path w="304800" h="724535">
                  <a:moveTo>
                    <a:pt x="220541" y="1485"/>
                  </a:moveTo>
                  <a:lnTo>
                    <a:pt x="219405" y="2197"/>
                  </a:lnTo>
                  <a:lnTo>
                    <a:pt x="219405" y="2539"/>
                  </a:lnTo>
                  <a:lnTo>
                    <a:pt x="220314" y="10071"/>
                  </a:lnTo>
                  <a:lnTo>
                    <a:pt x="220427" y="11006"/>
                  </a:lnTo>
                  <a:lnTo>
                    <a:pt x="220548" y="12006"/>
                  </a:lnTo>
                  <a:lnTo>
                    <a:pt x="221317" y="11006"/>
                  </a:lnTo>
                  <a:lnTo>
                    <a:pt x="220627" y="2539"/>
                  </a:lnTo>
                  <a:lnTo>
                    <a:pt x="220541" y="1485"/>
                  </a:lnTo>
                  <a:close/>
                </a:path>
              </a:pathLst>
            </a:custGeom>
            <a:solidFill>
              <a:srgbClr val="4990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4132516" y="1967152"/>
              <a:ext cx="95250" cy="690245"/>
            </a:xfrm>
            <a:custGeom>
              <a:avLst/>
              <a:gdLst/>
              <a:ahLst/>
              <a:cxnLst/>
              <a:rect l="l" t="t" r="r" b="b"/>
              <a:pathLst>
                <a:path w="95250" h="690244">
                  <a:moveTo>
                    <a:pt x="92278" y="0"/>
                  </a:moveTo>
                  <a:lnTo>
                    <a:pt x="90170" y="2095"/>
                  </a:lnTo>
                  <a:lnTo>
                    <a:pt x="90460" y="43188"/>
                  </a:lnTo>
                  <a:lnTo>
                    <a:pt x="87624" y="81795"/>
                  </a:lnTo>
                  <a:lnTo>
                    <a:pt x="80044" y="119501"/>
                  </a:lnTo>
                  <a:lnTo>
                    <a:pt x="66103" y="157886"/>
                  </a:lnTo>
                  <a:lnTo>
                    <a:pt x="27384" y="236548"/>
                  </a:lnTo>
                  <a:lnTo>
                    <a:pt x="13143" y="275327"/>
                  </a:lnTo>
                  <a:lnTo>
                    <a:pt x="4229" y="324002"/>
                  </a:lnTo>
                  <a:lnTo>
                    <a:pt x="959" y="370226"/>
                  </a:lnTo>
                  <a:lnTo>
                    <a:pt x="0" y="417374"/>
                  </a:lnTo>
                  <a:lnTo>
                    <a:pt x="554" y="465102"/>
                  </a:lnTo>
                  <a:lnTo>
                    <a:pt x="3013" y="560938"/>
                  </a:lnTo>
                  <a:lnTo>
                    <a:pt x="3323" y="608362"/>
                  </a:lnTo>
                  <a:lnTo>
                    <a:pt x="1956" y="655002"/>
                  </a:lnTo>
                  <a:lnTo>
                    <a:pt x="26022" y="677329"/>
                  </a:lnTo>
                  <a:lnTo>
                    <a:pt x="28473" y="674268"/>
                  </a:lnTo>
                  <a:lnTo>
                    <a:pt x="36615" y="676444"/>
                  </a:lnTo>
                  <a:lnTo>
                    <a:pt x="54995" y="683775"/>
                  </a:lnTo>
                  <a:lnTo>
                    <a:pt x="63221" y="686422"/>
                  </a:lnTo>
                  <a:lnTo>
                    <a:pt x="69975" y="687636"/>
                  </a:lnTo>
                  <a:lnTo>
                    <a:pt x="90170" y="689838"/>
                  </a:lnTo>
                  <a:lnTo>
                    <a:pt x="90259" y="688352"/>
                  </a:lnTo>
                  <a:lnTo>
                    <a:pt x="89992" y="686777"/>
                  </a:lnTo>
                  <a:lnTo>
                    <a:pt x="90170" y="685292"/>
                  </a:lnTo>
                  <a:lnTo>
                    <a:pt x="85065" y="681709"/>
                  </a:lnTo>
                  <a:lnTo>
                    <a:pt x="78803" y="680513"/>
                  </a:lnTo>
                  <a:lnTo>
                    <a:pt x="72361" y="680284"/>
                  </a:lnTo>
                  <a:lnTo>
                    <a:pt x="65583" y="679335"/>
                  </a:lnTo>
                  <a:lnTo>
                    <a:pt x="66713" y="676541"/>
                  </a:lnTo>
                  <a:lnTo>
                    <a:pt x="60147" y="674700"/>
                  </a:lnTo>
                  <a:lnTo>
                    <a:pt x="57086" y="672947"/>
                  </a:lnTo>
                  <a:lnTo>
                    <a:pt x="52629" y="671461"/>
                  </a:lnTo>
                  <a:lnTo>
                    <a:pt x="52718" y="674966"/>
                  </a:lnTo>
                  <a:lnTo>
                    <a:pt x="34328" y="668667"/>
                  </a:lnTo>
                  <a:lnTo>
                    <a:pt x="32588" y="667613"/>
                  </a:lnTo>
                  <a:lnTo>
                    <a:pt x="24003" y="658507"/>
                  </a:lnTo>
                  <a:lnTo>
                    <a:pt x="24968" y="657377"/>
                  </a:lnTo>
                  <a:lnTo>
                    <a:pt x="41178" y="657173"/>
                  </a:lnTo>
                  <a:lnTo>
                    <a:pt x="57747" y="660511"/>
                  </a:lnTo>
                  <a:lnTo>
                    <a:pt x="74249" y="664424"/>
                  </a:lnTo>
                  <a:lnTo>
                    <a:pt x="90259" y="665949"/>
                  </a:lnTo>
                  <a:lnTo>
                    <a:pt x="90259" y="658329"/>
                  </a:lnTo>
                  <a:lnTo>
                    <a:pt x="91224" y="647915"/>
                  </a:lnTo>
                  <a:lnTo>
                    <a:pt x="90259" y="640740"/>
                  </a:lnTo>
                  <a:lnTo>
                    <a:pt x="76821" y="642106"/>
                  </a:lnTo>
                  <a:lnTo>
                    <a:pt x="37729" y="653924"/>
                  </a:lnTo>
                  <a:lnTo>
                    <a:pt x="27241" y="653961"/>
                  </a:lnTo>
                  <a:lnTo>
                    <a:pt x="27851" y="651421"/>
                  </a:lnTo>
                  <a:lnTo>
                    <a:pt x="28384" y="647915"/>
                  </a:lnTo>
                  <a:lnTo>
                    <a:pt x="28384" y="645375"/>
                  </a:lnTo>
                  <a:lnTo>
                    <a:pt x="21120" y="648449"/>
                  </a:lnTo>
                  <a:lnTo>
                    <a:pt x="17704" y="651421"/>
                  </a:lnTo>
                  <a:lnTo>
                    <a:pt x="11227" y="655091"/>
                  </a:lnTo>
                  <a:lnTo>
                    <a:pt x="12028" y="606472"/>
                  </a:lnTo>
                  <a:lnTo>
                    <a:pt x="11692" y="557528"/>
                  </a:lnTo>
                  <a:lnTo>
                    <a:pt x="10058" y="459343"/>
                  </a:lnTo>
                  <a:lnTo>
                    <a:pt x="9986" y="410444"/>
                  </a:lnTo>
                  <a:lnTo>
                    <a:pt x="11227" y="361899"/>
                  </a:lnTo>
                  <a:lnTo>
                    <a:pt x="14086" y="321587"/>
                  </a:lnTo>
                  <a:lnTo>
                    <a:pt x="20422" y="281724"/>
                  </a:lnTo>
                  <a:lnTo>
                    <a:pt x="37381" y="232111"/>
                  </a:lnTo>
                  <a:lnTo>
                    <a:pt x="59617" y="186607"/>
                  </a:lnTo>
                  <a:lnTo>
                    <a:pt x="80000" y="140131"/>
                  </a:lnTo>
                  <a:lnTo>
                    <a:pt x="91402" y="87604"/>
                  </a:lnTo>
                  <a:lnTo>
                    <a:pt x="92511" y="66426"/>
                  </a:lnTo>
                  <a:lnTo>
                    <a:pt x="93547" y="23971"/>
                  </a:lnTo>
                  <a:lnTo>
                    <a:pt x="94717" y="2717"/>
                  </a:lnTo>
                  <a:lnTo>
                    <a:pt x="92278" y="0"/>
                  </a:lnTo>
                  <a:close/>
                </a:path>
              </a:pathLst>
            </a:custGeom>
            <a:solidFill>
              <a:srgbClr val="7FC9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4324743" y="1967939"/>
              <a:ext cx="99060" cy="687705"/>
            </a:xfrm>
            <a:custGeom>
              <a:avLst/>
              <a:gdLst/>
              <a:ahLst/>
              <a:cxnLst/>
              <a:rect l="l" t="t" r="r" b="b"/>
              <a:pathLst>
                <a:path w="99060" h="687705">
                  <a:moveTo>
                    <a:pt x="6553" y="0"/>
                  </a:moveTo>
                  <a:lnTo>
                    <a:pt x="2273" y="3060"/>
                  </a:lnTo>
                  <a:lnTo>
                    <a:pt x="0" y="3238"/>
                  </a:lnTo>
                  <a:lnTo>
                    <a:pt x="871" y="23236"/>
                  </a:lnTo>
                  <a:lnTo>
                    <a:pt x="2273" y="83400"/>
                  </a:lnTo>
                  <a:lnTo>
                    <a:pt x="2184" y="88138"/>
                  </a:lnTo>
                  <a:lnTo>
                    <a:pt x="3403" y="89090"/>
                  </a:lnTo>
                  <a:lnTo>
                    <a:pt x="3670" y="88925"/>
                  </a:lnTo>
                  <a:lnTo>
                    <a:pt x="2971" y="86995"/>
                  </a:lnTo>
                  <a:lnTo>
                    <a:pt x="4025" y="86817"/>
                  </a:lnTo>
                  <a:lnTo>
                    <a:pt x="6908" y="88569"/>
                  </a:lnTo>
                  <a:lnTo>
                    <a:pt x="14982" y="130558"/>
                  </a:lnTo>
                  <a:lnTo>
                    <a:pt x="31337" y="169735"/>
                  </a:lnTo>
                  <a:lnTo>
                    <a:pt x="50664" y="207845"/>
                  </a:lnTo>
                  <a:lnTo>
                    <a:pt x="67652" y="246634"/>
                  </a:lnTo>
                  <a:lnTo>
                    <a:pt x="80973" y="296894"/>
                  </a:lnTo>
                  <a:lnTo>
                    <a:pt x="87083" y="348602"/>
                  </a:lnTo>
                  <a:lnTo>
                    <a:pt x="89143" y="396337"/>
                  </a:lnTo>
                  <a:lnTo>
                    <a:pt x="90524" y="448187"/>
                  </a:lnTo>
                  <a:lnTo>
                    <a:pt x="91117" y="502064"/>
                  </a:lnTo>
                  <a:lnTo>
                    <a:pt x="90814" y="555883"/>
                  </a:lnTo>
                  <a:lnTo>
                    <a:pt x="89506" y="607557"/>
                  </a:lnTo>
                  <a:lnTo>
                    <a:pt x="86995" y="655789"/>
                  </a:lnTo>
                  <a:lnTo>
                    <a:pt x="88823" y="657377"/>
                  </a:lnTo>
                  <a:lnTo>
                    <a:pt x="51549" y="681355"/>
                  </a:lnTo>
                  <a:lnTo>
                    <a:pt x="51549" y="687133"/>
                  </a:lnTo>
                  <a:lnTo>
                    <a:pt x="66528" y="681780"/>
                  </a:lnTo>
                  <a:lnTo>
                    <a:pt x="80284" y="674196"/>
                  </a:lnTo>
                  <a:lnTo>
                    <a:pt x="91138" y="663496"/>
                  </a:lnTo>
                  <a:lnTo>
                    <a:pt x="97409" y="648792"/>
                  </a:lnTo>
                  <a:lnTo>
                    <a:pt x="95686" y="600266"/>
                  </a:lnTo>
                  <a:lnTo>
                    <a:pt x="96151" y="550847"/>
                  </a:lnTo>
                  <a:lnTo>
                    <a:pt x="98940" y="450765"/>
                  </a:lnTo>
                  <a:lnTo>
                    <a:pt x="98912" y="400819"/>
                  </a:lnTo>
                  <a:lnTo>
                    <a:pt x="96368" y="351415"/>
                  </a:lnTo>
                  <a:lnTo>
                    <a:pt x="90131" y="302912"/>
                  </a:lnTo>
                  <a:lnTo>
                    <a:pt x="79025" y="255669"/>
                  </a:lnTo>
                  <a:lnTo>
                    <a:pt x="61874" y="210045"/>
                  </a:lnTo>
                  <a:lnTo>
                    <a:pt x="31673" y="150456"/>
                  </a:lnTo>
                  <a:lnTo>
                    <a:pt x="19751" y="120952"/>
                  </a:lnTo>
                  <a:lnTo>
                    <a:pt x="11455" y="85153"/>
                  </a:lnTo>
                  <a:lnTo>
                    <a:pt x="11023" y="82003"/>
                  </a:lnTo>
                  <a:lnTo>
                    <a:pt x="11455" y="83146"/>
                  </a:lnTo>
                  <a:lnTo>
                    <a:pt x="9278" y="63148"/>
                  </a:lnTo>
                  <a:lnTo>
                    <a:pt x="7956" y="43430"/>
                  </a:lnTo>
                  <a:lnTo>
                    <a:pt x="7815" y="23679"/>
                  </a:lnTo>
                  <a:lnTo>
                    <a:pt x="9182" y="3848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6DA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4158628" y="1971090"/>
              <a:ext cx="217804" cy="695960"/>
            </a:xfrm>
            <a:custGeom>
              <a:avLst/>
              <a:gdLst/>
              <a:ahLst/>
              <a:cxnLst/>
              <a:rect l="l" t="t" r="r" b="b"/>
              <a:pathLst>
                <a:path w="217804" h="695960">
                  <a:moveTo>
                    <a:pt x="169519" y="85940"/>
                  </a:moveTo>
                  <a:lnTo>
                    <a:pt x="168300" y="84988"/>
                  </a:lnTo>
                  <a:lnTo>
                    <a:pt x="168389" y="80251"/>
                  </a:lnTo>
                  <a:lnTo>
                    <a:pt x="158064" y="77368"/>
                  </a:lnTo>
                  <a:lnTo>
                    <a:pt x="158064" y="1219"/>
                  </a:lnTo>
                  <a:lnTo>
                    <a:pt x="135102" y="3670"/>
                  </a:lnTo>
                  <a:lnTo>
                    <a:pt x="123672" y="4483"/>
                  </a:lnTo>
                  <a:lnTo>
                    <a:pt x="112280" y="4546"/>
                  </a:lnTo>
                  <a:lnTo>
                    <a:pt x="112115" y="4546"/>
                  </a:lnTo>
                  <a:lnTo>
                    <a:pt x="103378" y="3873"/>
                  </a:lnTo>
                  <a:lnTo>
                    <a:pt x="94449" y="2679"/>
                  </a:lnTo>
                  <a:lnTo>
                    <a:pt x="76746" y="0"/>
                  </a:lnTo>
                  <a:lnTo>
                    <a:pt x="73342" y="80784"/>
                  </a:lnTo>
                  <a:lnTo>
                    <a:pt x="80251" y="81394"/>
                  </a:lnTo>
                  <a:lnTo>
                    <a:pt x="81622" y="46062"/>
                  </a:lnTo>
                  <a:lnTo>
                    <a:pt x="83350" y="25742"/>
                  </a:lnTo>
                  <a:lnTo>
                    <a:pt x="86550" y="16103"/>
                  </a:lnTo>
                  <a:lnTo>
                    <a:pt x="88036" y="16192"/>
                  </a:lnTo>
                  <a:lnTo>
                    <a:pt x="89268" y="15836"/>
                  </a:lnTo>
                  <a:lnTo>
                    <a:pt x="90576" y="16713"/>
                  </a:lnTo>
                  <a:lnTo>
                    <a:pt x="92468" y="26276"/>
                  </a:lnTo>
                  <a:lnTo>
                    <a:pt x="93116" y="45618"/>
                  </a:lnTo>
                  <a:lnTo>
                    <a:pt x="93065" y="66128"/>
                  </a:lnTo>
                  <a:lnTo>
                    <a:pt x="92849" y="79121"/>
                  </a:lnTo>
                  <a:lnTo>
                    <a:pt x="98628" y="77635"/>
                  </a:lnTo>
                  <a:lnTo>
                    <a:pt x="107213" y="79387"/>
                  </a:lnTo>
                  <a:lnTo>
                    <a:pt x="112280" y="79121"/>
                  </a:lnTo>
                  <a:lnTo>
                    <a:pt x="129387" y="76987"/>
                  </a:lnTo>
                  <a:lnTo>
                    <a:pt x="139141" y="76161"/>
                  </a:lnTo>
                  <a:lnTo>
                    <a:pt x="144754" y="76758"/>
                  </a:lnTo>
                  <a:lnTo>
                    <a:pt x="146151" y="77724"/>
                  </a:lnTo>
                  <a:lnTo>
                    <a:pt x="143268" y="88658"/>
                  </a:lnTo>
                  <a:lnTo>
                    <a:pt x="152984" y="82880"/>
                  </a:lnTo>
                  <a:lnTo>
                    <a:pt x="151841" y="79908"/>
                  </a:lnTo>
                  <a:lnTo>
                    <a:pt x="152285" y="79641"/>
                  </a:lnTo>
                  <a:lnTo>
                    <a:pt x="156527" y="78790"/>
                  </a:lnTo>
                  <a:lnTo>
                    <a:pt x="158356" y="82321"/>
                  </a:lnTo>
                  <a:lnTo>
                    <a:pt x="159194" y="92862"/>
                  </a:lnTo>
                  <a:lnTo>
                    <a:pt x="164973" y="90500"/>
                  </a:lnTo>
                  <a:lnTo>
                    <a:pt x="165239" y="89890"/>
                  </a:lnTo>
                  <a:lnTo>
                    <a:pt x="169519" y="85940"/>
                  </a:lnTo>
                  <a:close/>
                </a:path>
                <a:path w="217804" h="695960">
                  <a:moveTo>
                    <a:pt x="217665" y="678116"/>
                  </a:moveTo>
                  <a:lnTo>
                    <a:pt x="180162" y="686828"/>
                  </a:lnTo>
                  <a:lnTo>
                    <a:pt x="141389" y="690511"/>
                  </a:lnTo>
                  <a:lnTo>
                    <a:pt x="102362" y="690016"/>
                  </a:lnTo>
                  <a:lnTo>
                    <a:pt x="64147" y="686079"/>
                  </a:lnTo>
                  <a:lnTo>
                    <a:pt x="10604" y="672744"/>
                  </a:lnTo>
                  <a:lnTo>
                    <a:pt x="3403" y="670674"/>
                  </a:lnTo>
                  <a:lnTo>
                    <a:pt x="2451" y="670585"/>
                  </a:lnTo>
                  <a:lnTo>
                    <a:pt x="0" y="673569"/>
                  </a:lnTo>
                  <a:lnTo>
                    <a:pt x="15341" y="681634"/>
                  </a:lnTo>
                  <a:lnTo>
                    <a:pt x="61874" y="691857"/>
                  </a:lnTo>
                  <a:lnTo>
                    <a:pt x="117411" y="695604"/>
                  </a:lnTo>
                  <a:lnTo>
                    <a:pt x="145351" y="695172"/>
                  </a:lnTo>
                  <a:lnTo>
                    <a:pt x="183718" y="691476"/>
                  </a:lnTo>
                  <a:lnTo>
                    <a:pt x="217665" y="683806"/>
                  </a:lnTo>
                  <a:lnTo>
                    <a:pt x="217665" y="678116"/>
                  </a:lnTo>
                  <a:close/>
                </a:path>
              </a:pathLst>
            </a:custGeom>
            <a:solidFill>
              <a:srgbClr val="B3E0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4217086" y="1969782"/>
              <a:ext cx="110489" cy="190500"/>
            </a:xfrm>
            <a:custGeom>
              <a:avLst/>
              <a:gdLst/>
              <a:ahLst/>
              <a:cxnLst/>
              <a:rect l="l" t="t" r="r" b="b"/>
              <a:pathLst>
                <a:path w="110489" h="190500">
                  <a:moveTo>
                    <a:pt x="21793" y="82702"/>
                  </a:moveTo>
                  <a:lnTo>
                    <a:pt x="14884" y="82092"/>
                  </a:lnTo>
                  <a:lnTo>
                    <a:pt x="18288" y="1308"/>
                  </a:lnTo>
                  <a:lnTo>
                    <a:pt x="18288" y="1130"/>
                  </a:lnTo>
                  <a:lnTo>
                    <a:pt x="15405" y="787"/>
                  </a:lnTo>
                  <a:lnTo>
                    <a:pt x="13563" y="165"/>
                  </a:lnTo>
                  <a:lnTo>
                    <a:pt x="10236" y="0"/>
                  </a:lnTo>
                  <a:lnTo>
                    <a:pt x="8966" y="21196"/>
                  </a:lnTo>
                  <a:lnTo>
                    <a:pt x="7937" y="63665"/>
                  </a:lnTo>
                  <a:lnTo>
                    <a:pt x="6832" y="84797"/>
                  </a:lnTo>
                  <a:lnTo>
                    <a:pt x="14884" y="86550"/>
                  </a:lnTo>
                  <a:lnTo>
                    <a:pt x="13741" y="91198"/>
                  </a:lnTo>
                  <a:lnTo>
                    <a:pt x="14097" y="95300"/>
                  </a:lnTo>
                  <a:lnTo>
                    <a:pt x="13741" y="99771"/>
                  </a:lnTo>
                  <a:lnTo>
                    <a:pt x="18288" y="100380"/>
                  </a:lnTo>
                  <a:lnTo>
                    <a:pt x="16992" y="109512"/>
                  </a:lnTo>
                  <a:lnTo>
                    <a:pt x="12496" y="149898"/>
                  </a:lnTo>
                  <a:lnTo>
                    <a:pt x="0" y="190360"/>
                  </a:lnTo>
                  <a:lnTo>
                    <a:pt x="10287" y="164820"/>
                  </a:lnTo>
                  <a:lnTo>
                    <a:pt x="16243" y="137845"/>
                  </a:lnTo>
                  <a:lnTo>
                    <a:pt x="19532" y="110210"/>
                  </a:lnTo>
                  <a:lnTo>
                    <a:pt x="21793" y="82702"/>
                  </a:lnTo>
                  <a:close/>
                </a:path>
                <a:path w="110489" h="190500">
                  <a:moveTo>
                    <a:pt x="109931" y="81483"/>
                  </a:moveTo>
                  <a:lnTo>
                    <a:pt x="108521" y="21348"/>
                  </a:lnTo>
                  <a:lnTo>
                    <a:pt x="107657" y="1308"/>
                  </a:lnTo>
                  <a:lnTo>
                    <a:pt x="104940" y="1574"/>
                  </a:lnTo>
                  <a:lnTo>
                    <a:pt x="102311" y="2184"/>
                  </a:lnTo>
                  <a:lnTo>
                    <a:pt x="99606" y="2451"/>
                  </a:lnTo>
                  <a:lnTo>
                    <a:pt x="99606" y="78587"/>
                  </a:lnTo>
                  <a:lnTo>
                    <a:pt x="109931" y="81483"/>
                  </a:lnTo>
                  <a:close/>
                </a:path>
              </a:pathLst>
            </a:custGeom>
            <a:solidFill>
              <a:srgbClr val="7FC9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4219892" y="2663036"/>
              <a:ext cx="114300" cy="10795"/>
            </a:xfrm>
            <a:custGeom>
              <a:avLst/>
              <a:gdLst/>
              <a:ahLst/>
              <a:cxnLst/>
              <a:rect l="l" t="t" r="r" b="b"/>
              <a:pathLst>
                <a:path w="114300" h="10794">
                  <a:moveTo>
                    <a:pt x="609" y="0"/>
                  </a:moveTo>
                  <a:lnTo>
                    <a:pt x="0" y="5689"/>
                  </a:lnTo>
                  <a:lnTo>
                    <a:pt x="25962" y="8059"/>
                  </a:lnTo>
                  <a:lnTo>
                    <a:pt x="51144" y="8304"/>
                  </a:lnTo>
                  <a:lnTo>
                    <a:pt x="76243" y="6955"/>
                  </a:lnTo>
                  <a:lnTo>
                    <a:pt x="105638" y="4203"/>
                  </a:lnTo>
                  <a:lnTo>
                    <a:pt x="114122" y="10325"/>
                  </a:lnTo>
                  <a:lnTo>
                    <a:pt x="111760" y="1130"/>
                  </a:lnTo>
                  <a:lnTo>
                    <a:pt x="84039" y="3341"/>
                  </a:lnTo>
                  <a:lnTo>
                    <a:pt x="56084" y="3779"/>
                  </a:lnTo>
                  <a:lnTo>
                    <a:pt x="28179" y="261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407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4142502" y="2054845"/>
              <a:ext cx="89535" cy="567690"/>
            </a:xfrm>
            <a:custGeom>
              <a:avLst/>
              <a:gdLst/>
              <a:ahLst/>
              <a:cxnLst/>
              <a:rect l="l" t="t" r="r" b="b"/>
              <a:pathLst>
                <a:path w="89535" h="567689">
                  <a:moveTo>
                    <a:pt x="81415" y="0"/>
                  </a:moveTo>
                  <a:lnTo>
                    <a:pt x="70014" y="52521"/>
                  </a:lnTo>
                  <a:lnTo>
                    <a:pt x="49631" y="98998"/>
                  </a:lnTo>
                  <a:lnTo>
                    <a:pt x="27394" y="144505"/>
                  </a:lnTo>
                  <a:lnTo>
                    <a:pt x="10435" y="194119"/>
                  </a:lnTo>
                  <a:lnTo>
                    <a:pt x="4099" y="233978"/>
                  </a:lnTo>
                  <a:lnTo>
                    <a:pt x="1240" y="274294"/>
                  </a:lnTo>
                  <a:lnTo>
                    <a:pt x="0" y="322833"/>
                  </a:lnTo>
                  <a:lnTo>
                    <a:pt x="72" y="371719"/>
                  </a:lnTo>
                  <a:lnTo>
                    <a:pt x="1706" y="469884"/>
                  </a:lnTo>
                  <a:lnTo>
                    <a:pt x="2042" y="518836"/>
                  </a:lnTo>
                  <a:lnTo>
                    <a:pt x="1240" y="567486"/>
                  </a:lnTo>
                  <a:lnTo>
                    <a:pt x="7717" y="563816"/>
                  </a:lnTo>
                  <a:lnTo>
                    <a:pt x="11134" y="560832"/>
                  </a:lnTo>
                  <a:lnTo>
                    <a:pt x="18398" y="557771"/>
                  </a:lnTo>
                  <a:lnTo>
                    <a:pt x="15849" y="462175"/>
                  </a:lnTo>
                  <a:lnTo>
                    <a:pt x="14844" y="406463"/>
                  </a:lnTo>
                  <a:lnTo>
                    <a:pt x="14902" y="348829"/>
                  </a:lnTo>
                  <a:lnTo>
                    <a:pt x="16689" y="291790"/>
                  </a:lnTo>
                  <a:lnTo>
                    <a:pt x="20866" y="237861"/>
                  </a:lnTo>
                  <a:lnTo>
                    <a:pt x="28098" y="189560"/>
                  </a:lnTo>
                  <a:lnTo>
                    <a:pt x="39048" y="149402"/>
                  </a:lnTo>
                  <a:lnTo>
                    <a:pt x="68873" y="84661"/>
                  </a:lnTo>
                  <a:lnTo>
                    <a:pt x="81463" y="52247"/>
                  </a:lnTo>
                  <a:lnTo>
                    <a:pt x="88324" y="14795"/>
                  </a:lnTo>
                  <a:lnTo>
                    <a:pt x="88324" y="14973"/>
                  </a:lnTo>
                  <a:lnTo>
                    <a:pt x="88680" y="10414"/>
                  </a:lnTo>
                  <a:lnTo>
                    <a:pt x="88324" y="6388"/>
                  </a:lnTo>
                  <a:lnTo>
                    <a:pt x="89467" y="1752"/>
                  </a:lnTo>
                  <a:lnTo>
                    <a:pt x="81415" y="0"/>
                  </a:lnTo>
                  <a:close/>
                </a:path>
              </a:pathLst>
            </a:custGeom>
            <a:solidFill>
              <a:srgbClr val="559F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8" name="object 70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56608" y="2597745"/>
              <a:ext cx="256870" cy="63820"/>
            </a:xfrm>
            <a:prstGeom prst="rect">
              <a:avLst/>
            </a:prstGeom>
          </p:spPr>
        </p:pic>
        <p:sp>
          <p:nvSpPr>
            <p:cNvPr id="709" name="object 709" descr=""/>
            <p:cNvSpPr/>
            <p:nvPr/>
          </p:nvSpPr>
          <p:spPr>
            <a:xfrm>
              <a:off x="4316692" y="2054757"/>
              <a:ext cx="99695" cy="568325"/>
            </a:xfrm>
            <a:custGeom>
              <a:avLst/>
              <a:gdLst/>
              <a:ahLst/>
              <a:cxnLst/>
              <a:rect l="l" t="t" r="r" b="b"/>
              <a:pathLst>
                <a:path w="99695" h="568325">
                  <a:moveTo>
                    <a:pt x="12153" y="0"/>
                  </a:moveTo>
                  <a:lnTo>
                    <a:pt x="11112" y="177"/>
                  </a:lnTo>
                  <a:lnTo>
                    <a:pt x="11722" y="2108"/>
                  </a:lnTo>
                  <a:lnTo>
                    <a:pt x="7264" y="6299"/>
                  </a:lnTo>
                  <a:lnTo>
                    <a:pt x="6997" y="6832"/>
                  </a:lnTo>
                  <a:lnTo>
                    <a:pt x="863" y="9372"/>
                  </a:lnTo>
                  <a:lnTo>
                    <a:pt x="431" y="9105"/>
                  </a:lnTo>
                  <a:lnTo>
                    <a:pt x="76" y="9194"/>
                  </a:lnTo>
                  <a:lnTo>
                    <a:pt x="0" y="11036"/>
                  </a:lnTo>
                  <a:lnTo>
                    <a:pt x="1041" y="11645"/>
                  </a:lnTo>
                  <a:lnTo>
                    <a:pt x="5331" y="45237"/>
                  </a:lnTo>
                  <a:lnTo>
                    <a:pt x="12006" y="72994"/>
                  </a:lnTo>
                  <a:lnTo>
                    <a:pt x="21012" y="99896"/>
                  </a:lnTo>
                  <a:lnTo>
                    <a:pt x="32550" y="129971"/>
                  </a:lnTo>
                  <a:lnTo>
                    <a:pt x="35090" y="128828"/>
                  </a:lnTo>
                  <a:lnTo>
                    <a:pt x="45264" y="155726"/>
                  </a:lnTo>
                  <a:lnTo>
                    <a:pt x="61264" y="208160"/>
                  </a:lnTo>
                  <a:lnTo>
                    <a:pt x="68231" y="288043"/>
                  </a:lnTo>
                  <a:lnTo>
                    <a:pt x="68937" y="340823"/>
                  </a:lnTo>
                  <a:lnTo>
                    <a:pt x="68938" y="393650"/>
                  </a:lnTo>
                  <a:lnTo>
                    <a:pt x="68418" y="499313"/>
                  </a:lnTo>
                  <a:lnTo>
                    <a:pt x="68694" y="552081"/>
                  </a:lnTo>
                  <a:lnTo>
                    <a:pt x="76492" y="554888"/>
                  </a:lnTo>
                  <a:lnTo>
                    <a:pt x="84277" y="559181"/>
                  </a:lnTo>
                  <a:lnTo>
                    <a:pt x="90487" y="564692"/>
                  </a:lnTo>
                  <a:lnTo>
                    <a:pt x="95046" y="568109"/>
                  </a:lnTo>
                  <a:lnTo>
                    <a:pt x="95211" y="568185"/>
                  </a:lnTo>
                  <a:lnTo>
                    <a:pt x="97639" y="520740"/>
                  </a:lnTo>
                  <a:lnTo>
                    <a:pt x="98951" y="469066"/>
                  </a:lnTo>
                  <a:lnTo>
                    <a:pt x="99255" y="415247"/>
                  </a:lnTo>
                  <a:lnTo>
                    <a:pt x="98660" y="361370"/>
                  </a:lnTo>
                  <a:lnTo>
                    <a:pt x="97276" y="309520"/>
                  </a:lnTo>
                  <a:lnTo>
                    <a:pt x="95211" y="261785"/>
                  </a:lnTo>
                  <a:lnTo>
                    <a:pt x="89146" y="210077"/>
                  </a:lnTo>
                  <a:lnTo>
                    <a:pt x="75793" y="159816"/>
                  </a:lnTo>
                  <a:lnTo>
                    <a:pt x="58754" y="121065"/>
                  </a:lnTo>
                  <a:lnTo>
                    <a:pt x="39411" y="82951"/>
                  </a:lnTo>
                  <a:lnTo>
                    <a:pt x="23072" y="43754"/>
                  </a:lnTo>
                  <a:lnTo>
                    <a:pt x="15049" y="1752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407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4157307" y="2048635"/>
              <a:ext cx="113664" cy="564515"/>
            </a:xfrm>
            <a:custGeom>
              <a:avLst/>
              <a:gdLst/>
              <a:ahLst/>
              <a:cxnLst/>
              <a:rect l="l" t="t" r="r" b="b"/>
              <a:pathLst>
                <a:path w="113664" h="564514">
                  <a:moveTo>
                    <a:pt x="73519" y="20916"/>
                  </a:moveTo>
                  <a:lnTo>
                    <a:pt x="66688" y="58204"/>
                  </a:lnTo>
                  <a:lnTo>
                    <a:pt x="66657" y="58369"/>
                  </a:lnTo>
                  <a:lnTo>
                    <a:pt x="54068" y="90782"/>
                  </a:lnTo>
                  <a:lnTo>
                    <a:pt x="24243" y="155524"/>
                  </a:lnTo>
                  <a:lnTo>
                    <a:pt x="13290" y="195681"/>
                  </a:lnTo>
                  <a:lnTo>
                    <a:pt x="6049" y="243983"/>
                  </a:lnTo>
                  <a:lnTo>
                    <a:pt x="1860" y="297911"/>
                  </a:lnTo>
                  <a:lnTo>
                    <a:pt x="64" y="354950"/>
                  </a:lnTo>
                  <a:lnTo>
                    <a:pt x="0" y="412584"/>
                  </a:lnTo>
                  <a:lnTo>
                    <a:pt x="1006" y="468297"/>
                  </a:lnTo>
                  <a:lnTo>
                    <a:pt x="2424" y="519571"/>
                  </a:lnTo>
                  <a:lnTo>
                    <a:pt x="3593" y="563892"/>
                  </a:lnTo>
                  <a:lnTo>
                    <a:pt x="17665" y="558899"/>
                  </a:lnTo>
                  <a:lnTo>
                    <a:pt x="32155" y="555242"/>
                  </a:lnTo>
                  <a:lnTo>
                    <a:pt x="61442" y="549021"/>
                  </a:lnTo>
                  <a:lnTo>
                    <a:pt x="65602" y="549021"/>
                  </a:lnTo>
                  <a:lnTo>
                    <a:pt x="65058" y="544639"/>
                  </a:lnTo>
                  <a:lnTo>
                    <a:pt x="65036" y="544461"/>
                  </a:lnTo>
                  <a:lnTo>
                    <a:pt x="66610" y="544461"/>
                  </a:lnTo>
                  <a:lnTo>
                    <a:pt x="64145" y="494852"/>
                  </a:lnTo>
                  <a:lnTo>
                    <a:pt x="62402" y="440557"/>
                  </a:lnTo>
                  <a:lnTo>
                    <a:pt x="61581" y="383967"/>
                  </a:lnTo>
                  <a:lnTo>
                    <a:pt x="61878" y="327470"/>
                  </a:lnTo>
                  <a:lnTo>
                    <a:pt x="63488" y="273458"/>
                  </a:lnTo>
                  <a:lnTo>
                    <a:pt x="66266" y="229738"/>
                  </a:lnTo>
                  <a:lnTo>
                    <a:pt x="43078" y="229738"/>
                  </a:lnTo>
                  <a:lnTo>
                    <a:pt x="32462" y="228080"/>
                  </a:lnTo>
                  <a:lnTo>
                    <a:pt x="22486" y="224977"/>
                  </a:lnTo>
                  <a:lnTo>
                    <a:pt x="17423" y="220903"/>
                  </a:lnTo>
                  <a:lnTo>
                    <a:pt x="21246" y="200081"/>
                  </a:lnTo>
                  <a:lnTo>
                    <a:pt x="34300" y="167614"/>
                  </a:lnTo>
                  <a:lnTo>
                    <a:pt x="49504" y="134442"/>
                  </a:lnTo>
                  <a:lnTo>
                    <a:pt x="59778" y="111506"/>
                  </a:lnTo>
                  <a:lnTo>
                    <a:pt x="72270" y="71011"/>
                  </a:lnTo>
                  <a:lnTo>
                    <a:pt x="76102" y="39831"/>
                  </a:lnTo>
                  <a:lnTo>
                    <a:pt x="76771" y="30641"/>
                  </a:lnTo>
                  <a:lnTo>
                    <a:pt x="78066" y="21526"/>
                  </a:lnTo>
                  <a:lnTo>
                    <a:pt x="73519" y="20916"/>
                  </a:lnTo>
                  <a:close/>
                </a:path>
                <a:path w="113664" h="564514">
                  <a:moveTo>
                    <a:pt x="64390" y="554963"/>
                  </a:moveTo>
                  <a:lnTo>
                    <a:pt x="65467" y="557682"/>
                  </a:lnTo>
                  <a:lnTo>
                    <a:pt x="65467" y="558203"/>
                  </a:lnTo>
                  <a:lnTo>
                    <a:pt x="67131" y="556806"/>
                  </a:lnTo>
                  <a:lnTo>
                    <a:pt x="69303" y="556806"/>
                  </a:lnTo>
                  <a:lnTo>
                    <a:pt x="64390" y="554963"/>
                  </a:lnTo>
                  <a:close/>
                </a:path>
                <a:path w="113664" h="564514">
                  <a:moveTo>
                    <a:pt x="69303" y="556806"/>
                  </a:moveTo>
                  <a:lnTo>
                    <a:pt x="67131" y="556806"/>
                  </a:lnTo>
                  <a:lnTo>
                    <a:pt x="68350" y="557339"/>
                  </a:lnTo>
                  <a:lnTo>
                    <a:pt x="70014" y="557072"/>
                  </a:lnTo>
                  <a:lnTo>
                    <a:pt x="69303" y="556806"/>
                  </a:lnTo>
                  <a:close/>
                </a:path>
                <a:path w="113664" h="564514">
                  <a:moveTo>
                    <a:pt x="64164" y="554394"/>
                  </a:moveTo>
                  <a:lnTo>
                    <a:pt x="63715" y="554710"/>
                  </a:lnTo>
                  <a:lnTo>
                    <a:pt x="64390" y="554963"/>
                  </a:lnTo>
                  <a:lnTo>
                    <a:pt x="64289" y="554710"/>
                  </a:lnTo>
                  <a:lnTo>
                    <a:pt x="64164" y="554394"/>
                  </a:lnTo>
                  <a:close/>
                </a:path>
                <a:path w="113664" h="564514">
                  <a:moveTo>
                    <a:pt x="65602" y="549021"/>
                  </a:moveTo>
                  <a:lnTo>
                    <a:pt x="61442" y="549021"/>
                  </a:lnTo>
                  <a:lnTo>
                    <a:pt x="62140" y="549287"/>
                  </a:lnTo>
                  <a:lnTo>
                    <a:pt x="64164" y="554394"/>
                  </a:lnTo>
                  <a:lnTo>
                    <a:pt x="66077" y="553046"/>
                  </a:lnTo>
                  <a:lnTo>
                    <a:pt x="65634" y="549287"/>
                  </a:lnTo>
                  <a:lnTo>
                    <a:pt x="65602" y="549021"/>
                  </a:lnTo>
                  <a:close/>
                </a:path>
                <a:path w="113664" h="564514">
                  <a:moveTo>
                    <a:pt x="66610" y="544461"/>
                  </a:moveTo>
                  <a:lnTo>
                    <a:pt x="65036" y="544461"/>
                  </a:lnTo>
                  <a:lnTo>
                    <a:pt x="66610" y="544639"/>
                  </a:lnTo>
                  <a:lnTo>
                    <a:pt x="66610" y="544461"/>
                  </a:lnTo>
                  <a:close/>
                </a:path>
                <a:path w="113664" h="564514">
                  <a:moveTo>
                    <a:pt x="100037" y="0"/>
                  </a:moveTo>
                  <a:lnTo>
                    <a:pt x="93818" y="1574"/>
                  </a:lnTo>
                  <a:lnTo>
                    <a:pt x="94162" y="1574"/>
                  </a:lnTo>
                  <a:lnTo>
                    <a:pt x="90123" y="52750"/>
                  </a:lnTo>
                  <a:lnTo>
                    <a:pt x="81789" y="97705"/>
                  </a:lnTo>
                  <a:lnTo>
                    <a:pt x="58635" y="189915"/>
                  </a:lnTo>
                  <a:lnTo>
                    <a:pt x="57270" y="198720"/>
                  </a:lnTo>
                  <a:lnTo>
                    <a:pt x="55463" y="211634"/>
                  </a:lnTo>
                  <a:lnTo>
                    <a:pt x="53098" y="223578"/>
                  </a:lnTo>
                  <a:lnTo>
                    <a:pt x="50062" y="229476"/>
                  </a:lnTo>
                  <a:lnTo>
                    <a:pt x="43078" y="229738"/>
                  </a:lnTo>
                  <a:lnTo>
                    <a:pt x="66266" y="229738"/>
                  </a:lnTo>
                  <a:lnTo>
                    <a:pt x="66569" y="224977"/>
                  </a:lnTo>
                  <a:lnTo>
                    <a:pt x="66610" y="224320"/>
                  </a:lnTo>
                  <a:lnTo>
                    <a:pt x="75855" y="172519"/>
                  </a:lnTo>
                  <a:lnTo>
                    <a:pt x="90293" y="124353"/>
                  </a:lnTo>
                  <a:lnTo>
                    <a:pt x="104354" y="75056"/>
                  </a:lnTo>
                  <a:lnTo>
                    <a:pt x="112470" y="19862"/>
                  </a:lnTo>
                  <a:lnTo>
                    <a:pt x="112813" y="13830"/>
                  </a:lnTo>
                  <a:lnTo>
                    <a:pt x="113435" y="7607"/>
                  </a:lnTo>
                  <a:lnTo>
                    <a:pt x="113596" y="1752"/>
                  </a:lnTo>
                  <a:lnTo>
                    <a:pt x="108533" y="1752"/>
                  </a:lnTo>
                  <a:lnTo>
                    <a:pt x="100037" y="0"/>
                  </a:lnTo>
                  <a:close/>
                </a:path>
                <a:path w="113664" h="564514">
                  <a:moveTo>
                    <a:pt x="113600" y="1574"/>
                  </a:moveTo>
                  <a:lnTo>
                    <a:pt x="111911" y="1574"/>
                  </a:lnTo>
                  <a:lnTo>
                    <a:pt x="108533" y="1752"/>
                  </a:lnTo>
                  <a:lnTo>
                    <a:pt x="113596" y="1752"/>
                  </a:lnTo>
                  <a:lnTo>
                    <a:pt x="113600" y="1574"/>
                  </a:lnTo>
                  <a:close/>
                </a:path>
              </a:pathLst>
            </a:custGeom>
            <a:solidFill>
              <a:srgbClr val="90B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4174642" y="1986926"/>
              <a:ext cx="77470" cy="292100"/>
            </a:xfrm>
            <a:custGeom>
              <a:avLst/>
              <a:gdLst/>
              <a:ahLst/>
              <a:cxnLst/>
              <a:rect l="l" t="t" r="r" b="b"/>
              <a:pathLst>
                <a:path w="77470" h="292100">
                  <a:moveTo>
                    <a:pt x="73075" y="0"/>
                  </a:moveTo>
                  <a:lnTo>
                    <a:pt x="71932" y="355"/>
                  </a:lnTo>
                  <a:lnTo>
                    <a:pt x="70446" y="355"/>
                  </a:lnTo>
                  <a:lnTo>
                    <a:pt x="67248" y="9991"/>
                  </a:lnTo>
                  <a:lnTo>
                    <a:pt x="65525" y="30310"/>
                  </a:lnTo>
                  <a:lnTo>
                    <a:pt x="64147" y="65646"/>
                  </a:lnTo>
                  <a:lnTo>
                    <a:pt x="61851" y="93149"/>
                  </a:lnTo>
                  <a:lnTo>
                    <a:pt x="52630" y="147760"/>
                  </a:lnTo>
                  <a:lnTo>
                    <a:pt x="32093" y="196234"/>
                  </a:lnTo>
                  <a:lnTo>
                    <a:pt x="16910" y="229406"/>
                  </a:lnTo>
                  <a:lnTo>
                    <a:pt x="3860" y="261874"/>
                  </a:lnTo>
                  <a:lnTo>
                    <a:pt x="0" y="282702"/>
                  </a:lnTo>
                  <a:lnTo>
                    <a:pt x="5062" y="286757"/>
                  </a:lnTo>
                  <a:lnTo>
                    <a:pt x="15038" y="289840"/>
                  </a:lnTo>
                  <a:lnTo>
                    <a:pt x="25654" y="291497"/>
                  </a:lnTo>
                  <a:lnTo>
                    <a:pt x="32638" y="291274"/>
                  </a:lnTo>
                  <a:lnTo>
                    <a:pt x="35682" y="285327"/>
                  </a:lnTo>
                  <a:lnTo>
                    <a:pt x="38050" y="273365"/>
                  </a:lnTo>
                  <a:lnTo>
                    <a:pt x="41224" y="251714"/>
                  </a:lnTo>
                  <a:lnTo>
                    <a:pt x="64406" y="159499"/>
                  </a:lnTo>
                  <a:lnTo>
                    <a:pt x="72744" y="114546"/>
                  </a:lnTo>
                  <a:lnTo>
                    <a:pt x="76758" y="63373"/>
                  </a:lnTo>
                  <a:lnTo>
                    <a:pt x="77025" y="29935"/>
                  </a:lnTo>
                  <a:lnTo>
                    <a:pt x="76369" y="10568"/>
                  </a:lnTo>
                  <a:lnTo>
                    <a:pt x="74472" y="965"/>
                  </a:lnTo>
                  <a:lnTo>
                    <a:pt x="7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4223917" y="2602292"/>
              <a:ext cx="170815" cy="50800"/>
            </a:xfrm>
            <a:custGeom>
              <a:avLst/>
              <a:gdLst/>
              <a:ahLst/>
              <a:cxnLst/>
              <a:rect l="l" t="t" r="r" b="b"/>
              <a:pathLst>
                <a:path w="170814" h="50800">
                  <a:moveTo>
                    <a:pt x="89357" y="0"/>
                  </a:moveTo>
                  <a:lnTo>
                    <a:pt x="125412" y="12598"/>
                  </a:lnTo>
                  <a:lnTo>
                    <a:pt x="128041" y="15760"/>
                  </a:lnTo>
                  <a:lnTo>
                    <a:pt x="132676" y="17767"/>
                  </a:lnTo>
                  <a:lnTo>
                    <a:pt x="82744" y="36646"/>
                  </a:lnTo>
                  <a:lnTo>
                    <a:pt x="51945" y="38035"/>
                  </a:lnTo>
                  <a:lnTo>
                    <a:pt x="34553" y="37244"/>
                  </a:lnTo>
                  <a:lnTo>
                    <a:pt x="17213" y="35598"/>
                  </a:lnTo>
                  <a:lnTo>
                    <a:pt x="0" y="33261"/>
                  </a:lnTo>
                  <a:lnTo>
                    <a:pt x="0" y="48133"/>
                  </a:lnTo>
                  <a:lnTo>
                    <a:pt x="26478" y="49745"/>
                  </a:lnTo>
                  <a:lnTo>
                    <a:pt x="53057" y="50595"/>
                  </a:lnTo>
                  <a:lnTo>
                    <a:pt x="79602" y="50213"/>
                  </a:lnTo>
                  <a:lnTo>
                    <a:pt x="123481" y="45647"/>
                  </a:lnTo>
                  <a:lnTo>
                    <a:pt x="169519" y="27482"/>
                  </a:lnTo>
                  <a:lnTo>
                    <a:pt x="170740" y="23201"/>
                  </a:lnTo>
                  <a:lnTo>
                    <a:pt x="167258" y="19740"/>
                  </a:lnTo>
                  <a:lnTo>
                    <a:pt x="123958" y="4222"/>
                  </a:lnTo>
                  <a:lnTo>
                    <a:pt x="106497" y="1536"/>
                  </a:lnTo>
                  <a:lnTo>
                    <a:pt x="89357" y="0"/>
                  </a:lnTo>
                  <a:close/>
                </a:path>
              </a:pathLst>
            </a:custGeom>
            <a:solidFill>
              <a:srgbClr val="4990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4220934" y="2594361"/>
              <a:ext cx="163830" cy="22860"/>
            </a:xfrm>
            <a:custGeom>
              <a:avLst/>
              <a:gdLst/>
              <a:ahLst/>
              <a:cxnLst/>
              <a:rect l="l" t="t" r="r" b="b"/>
              <a:pathLst>
                <a:path w="163829" h="22860">
                  <a:moveTo>
                    <a:pt x="83300" y="0"/>
                  </a:moveTo>
                  <a:lnTo>
                    <a:pt x="42258" y="383"/>
                  </a:lnTo>
                  <a:lnTo>
                    <a:pt x="1841" y="2152"/>
                  </a:lnTo>
                  <a:lnTo>
                    <a:pt x="2451" y="7321"/>
                  </a:lnTo>
                  <a:lnTo>
                    <a:pt x="0" y="8985"/>
                  </a:lnTo>
                  <a:lnTo>
                    <a:pt x="6388" y="11347"/>
                  </a:lnTo>
                  <a:lnTo>
                    <a:pt x="27226" y="8524"/>
                  </a:lnTo>
                  <a:lnTo>
                    <a:pt x="49231" y="7143"/>
                  </a:lnTo>
                  <a:lnTo>
                    <a:pt x="92341" y="7931"/>
                  </a:lnTo>
                  <a:lnTo>
                    <a:pt x="143994" y="16450"/>
                  </a:lnTo>
                  <a:lnTo>
                    <a:pt x="159905" y="22815"/>
                  </a:lnTo>
                  <a:lnTo>
                    <a:pt x="163322" y="12477"/>
                  </a:lnTo>
                  <a:lnTo>
                    <a:pt x="123983" y="3274"/>
                  </a:lnTo>
                  <a:lnTo>
                    <a:pt x="83300" y="0"/>
                  </a:lnTo>
                  <a:close/>
                </a:path>
              </a:pathLst>
            </a:custGeom>
            <a:solidFill>
              <a:srgbClr val="7FC9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4380839" y="2606838"/>
              <a:ext cx="26670" cy="23495"/>
            </a:xfrm>
            <a:custGeom>
              <a:avLst/>
              <a:gdLst/>
              <a:ahLst/>
              <a:cxnLst/>
              <a:rect l="l" t="t" r="r" b="b"/>
              <a:pathLst>
                <a:path w="26670" h="23494">
                  <a:moveTo>
                    <a:pt x="4546" y="0"/>
                  </a:moveTo>
                  <a:lnTo>
                    <a:pt x="3416" y="0"/>
                  </a:lnTo>
                  <a:lnTo>
                    <a:pt x="0" y="10337"/>
                  </a:lnTo>
                  <a:lnTo>
                    <a:pt x="4836" y="12454"/>
                  </a:lnTo>
                  <a:lnTo>
                    <a:pt x="10337" y="15193"/>
                  </a:lnTo>
                  <a:lnTo>
                    <a:pt x="13819" y="18654"/>
                  </a:lnTo>
                  <a:lnTo>
                    <a:pt x="12598" y="22936"/>
                  </a:lnTo>
                  <a:lnTo>
                    <a:pt x="17322" y="19697"/>
                  </a:lnTo>
                  <a:lnTo>
                    <a:pt x="21882" y="16192"/>
                  </a:lnTo>
                  <a:lnTo>
                    <a:pt x="26339" y="12611"/>
                  </a:lnTo>
                  <a:lnTo>
                    <a:pt x="20040" y="7099"/>
                  </a:lnTo>
                  <a:lnTo>
                    <a:pt x="12255" y="2806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6DA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4218889" y="2063863"/>
              <a:ext cx="144145" cy="531495"/>
            </a:xfrm>
            <a:custGeom>
              <a:avLst/>
              <a:gdLst/>
              <a:ahLst/>
              <a:cxnLst/>
              <a:rect l="l" t="t" r="r" b="b"/>
              <a:pathLst>
                <a:path w="144145" h="531494">
                  <a:moveTo>
                    <a:pt x="97878" y="0"/>
                  </a:moveTo>
                  <a:lnTo>
                    <a:pt x="86688" y="3124"/>
                  </a:lnTo>
                  <a:lnTo>
                    <a:pt x="74617" y="4968"/>
                  </a:lnTo>
                  <a:lnTo>
                    <a:pt x="62429" y="5464"/>
                  </a:lnTo>
                  <a:lnTo>
                    <a:pt x="50888" y="4546"/>
                  </a:lnTo>
                  <a:lnTo>
                    <a:pt x="42760" y="59740"/>
                  </a:lnTo>
                  <a:lnTo>
                    <a:pt x="28678" y="109037"/>
                  </a:lnTo>
                  <a:lnTo>
                    <a:pt x="14236" y="157203"/>
                  </a:lnTo>
                  <a:lnTo>
                    <a:pt x="5029" y="209003"/>
                  </a:lnTo>
                  <a:lnTo>
                    <a:pt x="1907" y="258141"/>
                  </a:lnTo>
                  <a:lnTo>
                    <a:pt x="296" y="312154"/>
                  </a:lnTo>
                  <a:lnTo>
                    <a:pt x="0" y="368652"/>
                  </a:lnTo>
                  <a:lnTo>
                    <a:pt x="821" y="425245"/>
                  </a:lnTo>
                  <a:lnTo>
                    <a:pt x="2563" y="479543"/>
                  </a:lnTo>
                  <a:lnTo>
                    <a:pt x="5029" y="529158"/>
                  </a:lnTo>
                  <a:lnTo>
                    <a:pt x="26739" y="526886"/>
                  </a:lnTo>
                  <a:lnTo>
                    <a:pt x="48698" y="525511"/>
                  </a:lnTo>
                  <a:lnTo>
                    <a:pt x="70723" y="525105"/>
                  </a:lnTo>
                  <a:lnTo>
                    <a:pt x="92633" y="525741"/>
                  </a:lnTo>
                  <a:lnTo>
                    <a:pt x="105091" y="527115"/>
                  </a:lnTo>
                  <a:lnTo>
                    <a:pt x="117860" y="529177"/>
                  </a:lnTo>
                  <a:lnTo>
                    <a:pt x="130465" y="530810"/>
                  </a:lnTo>
                  <a:lnTo>
                    <a:pt x="142430" y="530898"/>
                  </a:lnTo>
                  <a:lnTo>
                    <a:pt x="141667" y="479106"/>
                  </a:lnTo>
                  <a:lnTo>
                    <a:pt x="142280" y="426935"/>
                  </a:lnTo>
                  <a:lnTo>
                    <a:pt x="143275" y="374658"/>
                  </a:lnTo>
                  <a:lnTo>
                    <a:pt x="143657" y="322548"/>
                  </a:lnTo>
                  <a:lnTo>
                    <a:pt x="142430" y="270878"/>
                  </a:lnTo>
                  <a:lnTo>
                    <a:pt x="137104" y="217096"/>
                  </a:lnTo>
                  <a:lnTo>
                    <a:pt x="125272" y="164363"/>
                  </a:lnTo>
                  <a:lnTo>
                    <a:pt x="94232" y="82116"/>
                  </a:lnTo>
                  <a:lnTo>
                    <a:pt x="76986" y="33609"/>
                  </a:lnTo>
                  <a:lnTo>
                    <a:pt x="71983" y="9194"/>
                  </a:lnTo>
                  <a:lnTo>
                    <a:pt x="99021" y="4546"/>
                  </a:lnTo>
                  <a:lnTo>
                    <a:pt x="98844" y="2540"/>
                  </a:lnTo>
                  <a:lnTo>
                    <a:pt x="97878" y="1841"/>
                  </a:lnTo>
                  <a:lnTo>
                    <a:pt x="97878" y="0"/>
                  </a:lnTo>
                  <a:close/>
                </a:path>
              </a:pathLst>
            </a:custGeom>
            <a:solidFill>
              <a:srgbClr val="559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4222347" y="2068587"/>
              <a:ext cx="163830" cy="538480"/>
            </a:xfrm>
            <a:custGeom>
              <a:avLst/>
              <a:gdLst/>
              <a:ahLst/>
              <a:cxnLst/>
              <a:rect l="l" t="t" r="r" b="b"/>
              <a:pathLst>
                <a:path w="163829" h="538480">
                  <a:moveTo>
                    <a:pt x="123964" y="525773"/>
                  </a:moveTo>
                  <a:lnTo>
                    <a:pt x="81853" y="525773"/>
                  </a:lnTo>
                  <a:lnTo>
                    <a:pt x="122557" y="529047"/>
                  </a:lnTo>
                  <a:lnTo>
                    <a:pt x="162288" y="538340"/>
                  </a:lnTo>
                  <a:lnTo>
                    <a:pt x="162949" y="538340"/>
                  </a:lnTo>
                  <a:lnTo>
                    <a:pt x="162887" y="526262"/>
                  </a:lnTo>
                  <a:lnTo>
                    <a:pt x="127732" y="526262"/>
                  </a:lnTo>
                  <a:lnTo>
                    <a:pt x="123964" y="525773"/>
                  </a:lnTo>
                  <a:close/>
                </a:path>
                <a:path w="163829" h="538480">
                  <a:moveTo>
                    <a:pt x="277" y="524541"/>
                  </a:moveTo>
                  <a:lnTo>
                    <a:pt x="0" y="524541"/>
                  </a:lnTo>
                  <a:lnTo>
                    <a:pt x="427" y="527926"/>
                  </a:lnTo>
                  <a:lnTo>
                    <a:pt x="38398" y="526262"/>
                  </a:lnTo>
                  <a:lnTo>
                    <a:pt x="29504" y="526262"/>
                  </a:lnTo>
                  <a:lnTo>
                    <a:pt x="123964" y="525773"/>
                  </a:lnTo>
                  <a:lnTo>
                    <a:pt x="115594" y="524687"/>
                  </a:lnTo>
                  <a:lnTo>
                    <a:pt x="1570" y="524687"/>
                  </a:lnTo>
                  <a:lnTo>
                    <a:pt x="277" y="524541"/>
                  </a:lnTo>
                  <a:close/>
                </a:path>
                <a:path w="163829" h="538480">
                  <a:moveTo>
                    <a:pt x="95474" y="0"/>
                  </a:moveTo>
                  <a:lnTo>
                    <a:pt x="68525" y="4546"/>
                  </a:lnTo>
                  <a:lnTo>
                    <a:pt x="73527" y="28968"/>
                  </a:lnTo>
                  <a:lnTo>
                    <a:pt x="90773" y="77479"/>
                  </a:lnTo>
                  <a:lnTo>
                    <a:pt x="110217" y="128319"/>
                  </a:lnTo>
                  <a:lnTo>
                    <a:pt x="121814" y="159727"/>
                  </a:lnTo>
                  <a:lnTo>
                    <a:pt x="133612" y="212456"/>
                  </a:lnTo>
                  <a:lnTo>
                    <a:pt x="138972" y="266242"/>
                  </a:lnTo>
                  <a:lnTo>
                    <a:pt x="140198" y="317912"/>
                  </a:lnTo>
                  <a:lnTo>
                    <a:pt x="139816" y="370022"/>
                  </a:lnTo>
                  <a:lnTo>
                    <a:pt x="138822" y="422299"/>
                  </a:lnTo>
                  <a:lnTo>
                    <a:pt x="138208" y="474470"/>
                  </a:lnTo>
                  <a:lnTo>
                    <a:pt x="138886" y="520457"/>
                  </a:lnTo>
                  <a:lnTo>
                    <a:pt x="138972" y="526262"/>
                  </a:lnTo>
                  <a:lnTo>
                    <a:pt x="162887" y="526262"/>
                  </a:lnTo>
                  <a:lnTo>
                    <a:pt x="162679" y="485572"/>
                  </a:lnTo>
                  <a:lnTo>
                    <a:pt x="162907" y="432750"/>
                  </a:lnTo>
                  <a:lnTo>
                    <a:pt x="163227" y="379909"/>
                  </a:lnTo>
                  <a:lnTo>
                    <a:pt x="163108" y="317912"/>
                  </a:lnTo>
                  <a:lnTo>
                    <a:pt x="162517" y="274301"/>
                  </a:lnTo>
                  <a:lnTo>
                    <a:pt x="160676" y="221602"/>
                  </a:lnTo>
                  <a:lnTo>
                    <a:pt x="148285" y="167997"/>
                  </a:lnTo>
                  <a:lnTo>
                    <a:pt x="129777" y="116230"/>
                  </a:lnTo>
                  <a:lnTo>
                    <a:pt x="126805" y="116230"/>
                  </a:lnTo>
                  <a:lnTo>
                    <a:pt x="115307" y="86150"/>
                  </a:lnTo>
                  <a:lnTo>
                    <a:pt x="106299" y="59248"/>
                  </a:lnTo>
                  <a:lnTo>
                    <a:pt x="99604" y="31494"/>
                  </a:lnTo>
                  <a:lnTo>
                    <a:pt x="95474" y="0"/>
                  </a:lnTo>
                  <a:close/>
                </a:path>
                <a:path w="163829" h="538480">
                  <a:moveTo>
                    <a:pt x="67264" y="520457"/>
                  </a:moveTo>
                  <a:lnTo>
                    <a:pt x="45239" y="520841"/>
                  </a:lnTo>
                  <a:lnTo>
                    <a:pt x="23281" y="522208"/>
                  </a:lnTo>
                  <a:lnTo>
                    <a:pt x="1271" y="524541"/>
                  </a:lnTo>
                  <a:lnTo>
                    <a:pt x="1570" y="524541"/>
                  </a:lnTo>
                  <a:lnTo>
                    <a:pt x="1570" y="524687"/>
                  </a:lnTo>
                  <a:lnTo>
                    <a:pt x="115594" y="524687"/>
                  </a:lnTo>
                  <a:lnTo>
                    <a:pt x="114469" y="524541"/>
                  </a:lnTo>
                  <a:lnTo>
                    <a:pt x="101683" y="522479"/>
                  </a:lnTo>
                  <a:lnTo>
                    <a:pt x="89175" y="521106"/>
                  </a:lnTo>
                  <a:lnTo>
                    <a:pt x="67264" y="520457"/>
                  </a:lnTo>
                  <a:close/>
                </a:path>
                <a:path w="163829" h="538480">
                  <a:moveTo>
                    <a:pt x="129345" y="115087"/>
                  </a:moveTo>
                  <a:lnTo>
                    <a:pt x="126805" y="116230"/>
                  </a:lnTo>
                  <a:lnTo>
                    <a:pt x="129777" y="116230"/>
                  </a:lnTo>
                  <a:lnTo>
                    <a:pt x="129345" y="115087"/>
                  </a:lnTo>
                  <a:close/>
                </a:path>
              </a:pathLst>
            </a:custGeom>
            <a:solidFill>
              <a:srgbClr val="4990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4269689" y="2047327"/>
              <a:ext cx="48260" cy="22225"/>
            </a:xfrm>
            <a:custGeom>
              <a:avLst/>
              <a:gdLst/>
              <a:ahLst/>
              <a:cxnLst/>
              <a:rect l="l" t="t" r="r" b="b"/>
              <a:pathLst>
                <a:path w="48260" h="22225">
                  <a:moveTo>
                    <a:pt x="28176" y="0"/>
                  </a:moveTo>
                  <a:lnTo>
                    <a:pt x="18408" y="821"/>
                  </a:lnTo>
                  <a:lnTo>
                    <a:pt x="8164" y="2105"/>
                  </a:lnTo>
                  <a:lnTo>
                    <a:pt x="1130" y="2882"/>
                  </a:lnTo>
                  <a:lnTo>
                    <a:pt x="1040" y="6130"/>
                  </a:lnTo>
                  <a:lnTo>
                    <a:pt x="965" y="8826"/>
                  </a:lnTo>
                  <a:lnTo>
                    <a:pt x="342" y="15138"/>
                  </a:lnTo>
                  <a:lnTo>
                    <a:pt x="80" y="19759"/>
                  </a:lnTo>
                  <a:lnTo>
                    <a:pt x="0" y="21170"/>
                  </a:lnTo>
                  <a:lnTo>
                    <a:pt x="11541" y="22121"/>
                  </a:lnTo>
                  <a:lnTo>
                    <a:pt x="23729" y="21621"/>
                  </a:lnTo>
                  <a:lnTo>
                    <a:pt x="35804" y="19759"/>
                  </a:lnTo>
                  <a:lnTo>
                    <a:pt x="46685" y="16712"/>
                  </a:lnTo>
                  <a:lnTo>
                    <a:pt x="48221" y="16712"/>
                  </a:lnTo>
                  <a:lnTo>
                    <a:pt x="47917" y="12509"/>
                  </a:lnTo>
                  <a:lnTo>
                    <a:pt x="32296" y="12509"/>
                  </a:lnTo>
                  <a:lnTo>
                    <a:pt x="35090" y="1561"/>
                  </a:lnTo>
                  <a:lnTo>
                    <a:pt x="33782" y="609"/>
                  </a:lnTo>
                  <a:lnTo>
                    <a:pt x="28176" y="0"/>
                  </a:lnTo>
                  <a:close/>
                </a:path>
                <a:path w="48260" h="22225">
                  <a:moveTo>
                    <a:pt x="45516" y="2593"/>
                  </a:moveTo>
                  <a:lnTo>
                    <a:pt x="41313" y="3492"/>
                  </a:lnTo>
                  <a:lnTo>
                    <a:pt x="40868" y="3758"/>
                  </a:lnTo>
                  <a:lnTo>
                    <a:pt x="41922" y="6730"/>
                  </a:lnTo>
                  <a:lnTo>
                    <a:pt x="40690" y="7518"/>
                  </a:lnTo>
                  <a:lnTo>
                    <a:pt x="32296" y="12509"/>
                  </a:lnTo>
                  <a:lnTo>
                    <a:pt x="47917" y="12509"/>
                  </a:lnTo>
                  <a:lnTo>
                    <a:pt x="47854" y="11653"/>
                  </a:lnTo>
                  <a:lnTo>
                    <a:pt x="47583" y="8826"/>
                  </a:lnTo>
                  <a:lnTo>
                    <a:pt x="47458" y="7518"/>
                  </a:lnTo>
                  <a:lnTo>
                    <a:pt x="47382" y="6730"/>
                  </a:lnTo>
                  <a:lnTo>
                    <a:pt x="47324" y="6130"/>
                  </a:lnTo>
                  <a:lnTo>
                    <a:pt x="45516" y="2593"/>
                  </a:lnTo>
                  <a:close/>
                </a:path>
              </a:pathLst>
            </a:custGeom>
            <a:solidFill>
              <a:srgbClr val="7FC9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4273252" y="2053004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4920" y="0"/>
                  </a:moveTo>
                  <a:lnTo>
                    <a:pt x="2825" y="622"/>
                  </a:lnTo>
                  <a:lnTo>
                    <a:pt x="0" y="3080"/>
                  </a:lnTo>
                  <a:lnTo>
                    <a:pt x="2540" y="5616"/>
                  </a:lnTo>
                  <a:lnTo>
                    <a:pt x="7084" y="6662"/>
                  </a:lnTo>
                  <a:lnTo>
                    <a:pt x="10267" y="4648"/>
                  </a:lnTo>
                  <a:lnTo>
                    <a:pt x="11486" y="965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B3E0E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9" name="object 719" descr=""/>
          <p:cNvGrpSpPr/>
          <p:nvPr/>
        </p:nvGrpSpPr>
        <p:grpSpPr>
          <a:xfrm>
            <a:off x="3986352" y="3113962"/>
            <a:ext cx="3111500" cy="4040504"/>
            <a:chOff x="3986352" y="3113962"/>
            <a:chExt cx="3111500" cy="4040504"/>
          </a:xfrm>
        </p:grpSpPr>
        <p:sp>
          <p:nvSpPr>
            <p:cNvPr id="720" name="object 720" descr=""/>
            <p:cNvSpPr/>
            <p:nvPr/>
          </p:nvSpPr>
          <p:spPr>
            <a:xfrm>
              <a:off x="3986352" y="3461205"/>
              <a:ext cx="3108325" cy="3693160"/>
            </a:xfrm>
            <a:custGeom>
              <a:avLst/>
              <a:gdLst/>
              <a:ahLst/>
              <a:cxnLst/>
              <a:rect l="l" t="t" r="r" b="b"/>
              <a:pathLst>
                <a:path w="3108325" h="3693159">
                  <a:moveTo>
                    <a:pt x="2932087" y="0"/>
                  </a:moveTo>
                  <a:lnTo>
                    <a:pt x="175996" y="0"/>
                  </a:lnTo>
                  <a:lnTo>
                    <a:pt x="107488" y="5436"/>
                  </a:lnTo>
                  <a:lnTo>
                    <a:pt x="51546" y="20261"/>
                  </a:lnTo>
                  <a:lnTo>
                    <a:pt x="13829" y="42246"/>
                  </a:lnTo>
                  <a:lnTo>
                    <a:pt x="0" y="69164"/>
                  </a:lnTo>
                  <a:lnTo>
                    <a:pt x="0" y="3623957"/>
                  </a:lnTo>
                  <a:lnTo>
                    <a:pt x="13829" y="3650880"/>
                  </a:lnTo>
                  <a:lnTo>
                    <a:pt x="51546" y="3672865"/>
                  </a:lnTo>
                  <a:lnTo>
                    <a:pt x="107488" y="3687687"/>
                  </a:lnTo>
                  <a:lnTo>
                    <a:pt x="175996" y="3693121"/>
                  </a:lnTo>
                  <a:lnTo>
                    <a:pt x="2932087" y="3693121"/>
                  </a:lnTo>
                  <a:lnTo>
                    <a:pt x="3000595" y="3687687"/>
                  </a:lnTo>
                  <a:lnTo>
                    <a:pt x="3056537" y="3672865"/>
                  </a:lnTo>
                  <a:lnTo>
                    <a:pt x="3094253" y="3650880"/>
                  </a:lnTo>
                  <a:lnTo>
                    <a:pt x="3108083" y="3623957"/>
                  </a:lnTo>
                  <a:lnTo>
                    <a:pt x="3108083" y="69164"/>
                  </a:lnTo>
                  <a:lnTo>
                    <a:pt x="3094253" y="42246"/>
                  </a:lnTo>
                  <a:lnTo>
                    <a:pt x="3056537" y="20261"/>
                  </a:lnTo>
                  <a:lnTo>
                    <a:pt x="3000595" y="5436"/>
                  </a:lnTo>
                  <a:lnTo>
                    <a:pt x="2932087" y="0"/>
                  </a:lnTo>
                  <a:close/>
                </a:path>
              </a:pathLst>
            </a:custGeom>
            <a:solidFill>
              <a:srgbClr val="BF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6419583" y="3113962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79" h="678179">
                  <a:moveTo>
                    <a:pt x="339039" y="0"/>
                  </a:moveTo>
                  <a:lnTo>
                    <a:pt x="293033" y="3094"/>
                  </a:lnTo>
                  <a:lnTo>
                    <a:pt x="248908" y="12110"/>
                  </a:lnTo>
                  <a:lnTo>
                    <a:pt x="207068" y="26642"/>
                  </a:lnTo>
                  <a:lnTo>
                    <a:pt x="167918" y="46287"/>
                  </a:lnTo>
                  <a:lnTo>
                    <a:pt x="131861" y="70641"/>
                  </a:lnTo>
                  <a:lnTo>
                    <a:pt x="99301" y="99299"/>
                  </a:lnTo>
                  <a:lnTo>
                    <a:pt x="70642" y="131858"/>
                  </a:lnTo>
                  <a:lnTo>
                    <a:pt x="46288" y="167914"/>
                  </a:lnTo>
                  <a:lnTo>
                    <a:pt x="26643" y="207063"/>
                  </a:lnTo>
                  <a:lnTo>
                    <a:pt x="12110" y="248900"/>
                  </a:lnTo>
                  <a:lnTo>
                    <a:pt x="3094" y="293023"/>
                  </a:lnTo>
                  <a:lnTo>
                    <a:pt x="0" y="339026"/>
                  </a:lnTo>
                  <a:lnTo>
                    <a:pt x="3094" y="385032"/>
                  </a:lnTo>
                  <a:lnTo>
                    <a:pt x="12110" y="429157"/>
                  </a:lnTo>
                  <a:lnTo>
                    <a:pt x="26643" y="470996"/>
                  </a:lnTo>
                  <a:lnTo>
                    <a:pt x="46288" y="510147"/>
                  </a:lnTo>
                  <a:lnTo>
                    <a:pt x="70642" y="546204"/>
                  </a:lnTo>
                  <a:lnTo>
                    <a:pt x="99301" y="578764"/>
                  </a:lnTo>
                  <a:lnTo>
                    <a:pt x="131861" y="607423"/>
                  </a:lnTo>
                  <a:lnTo>
                    <a:pt x="167918" y="631777"/>
                  </a:lnTo>
                  <a:lnTo>
                    <a:pt x="207068" y="651422"/>
                  </a:lnTo>
                  <a:lnTo>
                    <a:pt x="248908" y="665955"/>
                  </a:lnTo>
                  <a:lnTo>
                    <a:pt x="293033" y="674970"/>
                  </a:lnTo>
                  <a:lnTo>
                    <a:pt x="339039" y="678065"/>
                  </a:lnTo>
                  <a:lnTo>
                    <a:pt x="385042" y="674970"/>
                  </a:lnTo>
                  <a:lnTo>
                    <a:pt x="429164" y="665955"/>
                  </a:lnTo>
                  <a:lnTo>
                    <a:pt x="471002" y="651422"/>
                  </a:lnTo>
                  <a:lnTo>
                    <a:pt x="510151" y="631777"/>
                  </a:lnTo>
                  <a:lnTo>
                    <a:pt x="546206" y="607423"/>
                  </a:lnTo>
                  <a:lnTo>
                    <a:pt x="578765" y="578764"/>
                  </a:lnTo>
                  <a:lnTo>
                    <a:pt x="607424" y="546204"/>
                  </a:lnTo>
                  <a:lnTo>
                    <a:pt x="631777" y="510147"/>
                  </a:lnTo>
                  <a:lnTo>
                    <a:pt x="651422" y="470996"/>
                  </a:lnTo>
                  <a:lnTo>
                    <a:pt x="665955" y="429157"/>
                  </a:lnTo>
                  <a:lnTo>
                    <a:pt x="674970" y="385032"/>
                  </a:lnTo>
                  <a:lnTo>
                    <a:pt x="678065" y="339026"/>
                  </a:lnTo>
                  <a:lnTo>
                    <a:pt x="674970" y="293023"/>
                  </a:lnTo>
                  <a:lnTo>
                    <a:pt x="665955" y="248900"/>
                  </a:lnTo>
                  <a:lnTo>
                    <a:pt x="651422" y="207063"/>
                  </a:lnTo>
                  <a:lnTo>
                    <a:pt x="631777" y="167914"/>
                  </a:lnTo>
                  <a:lnTo>
                    <a:pt x="607424" y="131858"/>
                  </a:lnTo>
                  <a:lnTo>
                    <a:pt x="578765" y="99299"/>
                  </a:lnTo>
                  <a:lnTo>
                    <a:pt x="546206" y="70641"/>
                  </a:lnTo>
                  <a:lnTo>
                    <a:pt x="510151" y="46287"/>
                  </a:lnTo>
                  <a:lnTo>
                    <a:pt x="471002" y="26642"/>
                  </a:lnTo>
                  <a:lnTo>
                    <a:pt x="429164" y="12110"/>
                  </a:lnTo>
                  <a:lnTo>
                    <a:pt x="385042" y="3094"/>
                  </a:lnTo>
                  <a:lnTo>
                    <a:pt x="339039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6596040" y="3283117"/>
              <a:ext cx="342265" cy="387350"/>
            </a:xfrm>
            <a:custGeom>
              <a:avLst/>
              <a:gdLst/>
              <a:ahLst/>
              <a:cxnLst/>
              <a:rect l="l" t="t" r="r" b="b"/>
              <a:pathLst>
                <a:path w="342265" h="387350">
                  <a:moveTo>
                    <a:pt x="286412" y="179764"/>
                  </a:moveTo>
                  <a:lnTo>
                    <a:pt x="161831" y="179764"/>
                  </a:lnTo>
                  <a:lnTo>
                    <a:pt x="161831" y="307272"/>
                  </a:lnTo>
                  <a:lnTo>
                    <a:pt x="161409" y="324361"/>
                  </a:lnTo>
                  <a:lnTo>
                    <a:pt x="160707" y="341589"/>
                  </a:lnTo>
                  <a:lnTo>
                    <a:pt x="160566" y="358534"/>
                  </a:lnTo>
                  <a:lnTo>
                    <a:pt x="161714" y="373274"/>
                  </a:lnTo>
                  <a:lnTo>
                    <a:pt x="161831" y="374773"/>
                  </a:lnTo>
                  <a:lnTo>
                    <a:pt x="163329" y="377782"/>
                  </a:lnTo>
                  <a:lnTo>
                    <a:pt x="169337" y="386787"/>
                  </a:lnTo>
                  <a:lnTo>
                    <a:pt x="181325" y="386787"/>
                  </a:lnTo>
                  <a:lnTo>
                    <a:pt x="185834" y="382278"/>
                  </a:lnTo>
                  <a:lnTo>
                    <a:pt x="188831" y="377782"/>
                  </a:lnTo>
                  <a:lnTo>
                    <a:pt x="190342" y="373274"/>
                  </a:lnTo>
                  <a:lnTo>
                    <a:pt x="190342" y="289276"/>
                  </a:lnTo>
                  <a:lnTo>
                    <a:pt x="190969" y="270166"/>
                  </a:lnTo>
                  <a:lnTo>
                    <a:pt x="190900" y="251200"/>
                  </a:lnTo>
                  <a:lnTo>
                    <a:pt x="190551" y="232517"/>
                  </a:lnTo>
                  <a:lnTo>
                    <a:pt x="190342" y="214257"/>
                  </a:lnTo>
                  <a:lnTo>
                    <a:pt x="218934" y="211540"/>
                  </a:lnTo>
                  <a:lnTo>
                    <a:pt x="244711" y="204886"/>
                  </a:lnTo>
                  <a:lnTo>
                    <a:pt x="268802" y="193167"/>
                  </a:lnTo>
                  <a:lnTo>
                    <a:pt x="286412" y="179764"/>
                  </a:lnTo>
                  <a:close/>
                </a:path>
                <a:path w="342265" h="387350">
                  <a:moveTo>
                    <a:pt x="48471" y="0"/>
                  </a:moveTo>
                  <a:lnTo>
                    <a:pt x="14816" y="2739"/>
                  </a:lnTo>
                  <a:lnTo>
                    <a:pt x="10307" y="4237"/>
                  </a:lnTo>
                  <a:lnTo>
                    <a:pt x="5824" y="4237"/>
                  </a:lnTo>
                  <a:lnTo>
                    <a:pt x="2814" y="8746"/>
                  </a:lnTo>
                  <a:lnTo>
                    <a:pt x="69" y="18959"/>
                  </a:lnTo>
                  <a:lnTo>
                    <a:pt x="0" y="31988"/>
                  </a:lnTo>
                  <a:lnTo>
                    <a:pt x="1308" y="44738"/>
                  </a:lnTo>
                  <a:lnTo>
                    <a:pt x="11459" y="85996"/>
                  </a:lnTo>
                  <a:lnTo>
                    <a:pt x="45637" y="139619"/>
                  </a:lnTo>
                  <a:lnTo>
                    <a:pt x="90695" y="171342"/>
                  </a:lnTo>
                  <a:lnTo>
                    <a:pt x="135930" y="182826"/>
                  </a:lnTo>
                  <a:lnTo>
                    <a:pt x="158834" y="181250"/>
                  </a:lnTo>
                  <a:lnTo>
                    <a:pt x="158834" y="179764"/>
                  </a:lnTo>
                  <a:lnTo>
                    <a:pt x="286412" y="179764"/>
                  </a:lnTo>
                  <a:lnTo>
                    <a:pt x="292336" y="175256"/>
                  </a:lnTo>
                  <a:lnTo>
                    <a:pt x="295346" y="172258"/>
                  </a:lnTo>
                  <a:lnTo>
                    <a:pt x="296845" y="169261"/>
                  </a:lnTo>
                  <a:lnTo>
                    <a:pt x="298343" y="169261"/>
                  </a:lnTo>
                  <a:lnTo>
                    <a:pt x="301340" y="167750"/>
                  </a:lnTo>
                  <a:lnTo>
                    <a:pt x="302839" y="163254"/>
                  </a:lnTo>
                  <a:lnTo>
                    <a:pt x="304350" y="163254"/>
                  </a:lnTo>
                  <a:lnTo>
                    <a:pt x="305849" y="161755"/>
                  </a:lnTo>
                  <a:lnTo>
                    <a:pt x="307347" y="157247"/>
                  </a:lnTo>
                  <a:lnTo>
                    <a:pt x="308833" y="157247"/>
                  </a:lnTo>
                  <a:lnTo>
                    <a:pt x="310332" y="155761"/>
                  </a:lnTo>
                  <a:lnTo>
                    <a:pt x="311843" y="151253"/>
                  </a:lnTo>
                  <a:lnTo>
                    <a:pt x="313342" y="151253"/>
                  </a:lnTo>
                  <a:lnTo>
                    <a:pt x="314840" y="149754"/>
                  </a:lnTo>
                  <a:lnTo>
                    <a:pt x="317838" y="145258"/>
                  </a:lnTo>
                  <a:lnTo>
                    <a:pt x="319336" y="143747"/>
                  </a:lnTo>
                  <a:lnTo>
                    <a:pt x="322346" y="142248"/>
                  </a:lnTo>
                  <a:lnTo>
                    <a:pt x="322346" y="139251"/>
                  </a:lnTo>
                  <a:lnTo>
                    <a:pt x="323845" y="136241"/>
                  </a:lnTo>
                  <a:lnTo>
                    <a:pt x="326842" y="134743"/>
                  </a:lnTo>
                  <a:lnTo>
                    <a:pt x="326842" y="128748"/>
                  </a:lnTo>
                  <a:lnTo>
                    <a:pt x="329852" y="127250"/>
                  </a:lnTo>
                  <a:lnTo>
                    <a:pt x="329852" y="124252"/>
                  </a:lnTo>
                  <a:lnTo>
                    <a:pt x="331350" y="121255"/>
                  </a:lnTo>
                  <a:lnTo>
                    <a:pt x="332836" y="119744"/>
                  </a:lnTo>
                  <a:lnTo>
                    <a:pt x="332836" y="116747"/>
                  </a:lnTo>
                  <a:lnTo>
                    <a:pt x="334335" y="113749"/>
                  </a:lnTo>
                  <a:lnTo>
                    <a:pt x="335846" y="112238"/>
                  </a:lnTo>
                  <a:lnTo>
                    <a:pt x="335846" y="109241"/>
                  </a:lnTo>
                  <a:lnTo>
                    <a:pt x="337345" y="106256"/>
                  </a:lnTo>
                  <a:lnTo>
                    <a:pt x="338843" y="104758"/>
                  </a:lnTo>
                  <a:lnTo>
                    <a:pt x="338843" y="101748"/>
                  </a:lnTo>
                  <a:lnTo>
                    <a:pt x="340342" y="98751"/>
                  </a:lnTo>
                  <a:lnTo>
                    <a:pt x="340342" y="94242"/>
                  </a:lnTo>
                  <a:lnTo>
                    <a:pt x="341841" y="91245"/>
                  </a:lnTo>
                  <a:lnTo>
                    <a:pt x="341841" y="86737"/>
                  </a:lnTo>
                  <a:lnTo>
                    <a:pt x="187332" y="86737"/>
                  </a:lnTo>
                  <a:lnTo>
                    <a:pt x="179479" y="70457"/>
                  </a:lnTo>
                  <a:lnTo>
                    <a:pt x="143835" y="29739"/>
                  </a:lnTo>
                  <a:lnTo>
                    <a:pt x="82692" y="3304"/>
                  </a:lnTo>
                  <a:lnTo>
                    <a:pt x="48471" y="0"/>
                  </a:lnTo>
                  <a:close/>
                </a:path>
                <a:path w="342265" h="387350">
                  <a:moveTo>
                    <a:pt x="327645" y="40325"/>
                  </a:moveTo>
                  <a:lnTo>
                    <a:pt x="303473" y="40325"/>
                  </a:lnTo>
                  <a:lnTo>
                    <a:pt x="271507" y="42877"/>
                  </a:lnTo>
                  <a:lnTo>
                    <a:pt x="240774" y="51123"/>
                  </a:lnTo>
                  <a:lnTo>
                    <a:pt x="212574" y="65554"/>
                  </a:lnTo>
                  <a:lnTo>
                    <a:pt x="187332" y="86737"/>
                  </a:lnTo>
                  <a:lnTo>
                    <a:pt x="341841" y="86737"/>
                  </a:lnTo>
                  <a:lnTo>
                    <a:pt x="341841" y="47735"/>
                  </a:lnTo>
                  <a:lnTo>
                    <a:pt x="337345" y="44738"/>
                  </a:lnTo>
                  <a:lnTo>
                    <a:pt x="335988" y="42146"/>
                  </a:lnTo>
                  <a:lnTo>
                    <a:pt x="335473" y="40815"/>
                  </a:lnTo>
                  <a:lnTo>
                    <a:pt x="327645" y="40325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6703858" y="3365371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70">
                  <a:moveTo>
                    <a:pt x="10515" y="0"/>
                  </a:moveTo>
                  <a:lnTo>
                    <a:pt x="7505" y="0"/>
                  </a:lnTo>
                  <a:lnTo>
                    <a:pt x="4508" y="1498"/>
                  </a:lnTo>
                  <a:lnTo>
                    <a:pt x="3009" y="4483"/>
                  </a:lnTo>
                  <a:lnTo>
                    <a:pt x="0" y="7493"/>
                  </a:lnTo>
                  <a:lnTo>
                    <a:pt x="0" y="14998"/>
                  </a:lnTo>
                  <a:lnTo>
                    <a:pt x="3069" y="21212"/>
                  </a:lnTo>
                  <a:lnTo>
                    <a:pt x="8812" y="26441"/>
                  </a:lnTo>
                  <a:lnTo>
                    <a:pt x="15400" y="30822"/>
                  </a:lnTo>
                  <a:lnTo>
                    <a:pt x="21005" y="34493"/>
                  </a:lnTo>
                  <a:lnTo>
                    <a:pt x="33074" y="47740"/>
                  </a:lnTo>
                  <a:lnTo>
                    <a:pt x="42192" y="63934"/>
                  </a:lnTo>
                  <a:lnTo>
                    <a:pt x="48219" y="81534"/>
                  </a:lnTo>
                  <a:lnTo>
                    <a:pt x="51015" y="98996"/>
                  </a:lnTo>
                  <a:lnTo>
                    <a:pt x="48006" y="98996"/>
                  </a:lnTo>
                  <a:lnTo>
                    <a:pt x="48006" y="226517"/>
                  </a:lnTo>
                  <a:lnTo>
                    <a:pt x="47584" y="243606"/>
                  </a:lnTo>
                  <a:lnTo>
                    <a:pt x="46882" y="260834"/>
                  </a:lnTo>
                  <a:lnTo>
                    <a:pt x="46741" y="277778"/>
                  </a:lnTo>
                  <a:lnTo>
                    <a:pt x="47889" y="292519"/>
                  </a:lnTo>
                  <a:lnTo>
                    <a:pt x="48006" y="294017"/>
                  </a:lnTo>
                  <a:lnTo>
                    <a:pt x="49504" y="297027"/>
                  </a:lnTo>
                  <a:lnTo>
                    <a:pt x="55511" y="306031"/>
                  </a:lnTo>
                  <a:lnTo>
                    <a:pt x="67513" y="306031"/>
                  </a:lnTo>
                  <a:lnTo>
                    <a:pt x="72009" y="301523"/>
                  </a:lnTo>
                  <a:lnTo>
                    <a:pt x="75018" y="297027"/>
                  </a:lnTo>
                  <a:lnTo>
                    <a:pt x="76517" y="292519"/>
                  </a:lnTo>
                  <a:lnTo>
                    <a:pt x="76517" y="208521"/>
                  </a:lnTo>
                  <a:lnTo>
                    <a:pt x="75885" y="193820"/>
                  </a:lnTo>
                  <a:lnTo>
                    <a:pt x="75955" y="165200"/>
                  </a:lnTo>
                  <a:lnTo>
                    <a:pt x="76517" y="118516"/>
                  </a:lnTo>
                  <a:lnTo>
                    <a:pt x="97699" y="75187"/>
                  </a:lnTo>
                  <a:lnTo>
                    <a:pt x="103115" y="68999"/>
                  </a:lnTo>
                  <a:lnTo>
                    <a:pt x="72009" y="68999"/>
                  </a:lnTo>
                  <a:lnTo>
                    <a:pt x="65796" y="54914"/>
                  </a:lnTo>
                  <a:lnTo>
                    <a:pt x="58319" y="41811"/>
                  </a:lnTo>
                  <a:lnTo>
                    <a:pt x="32864" y="12017"/>
                  </a:lnTo>
                  <a:lnTo>
                    <a:pt x="18338" y="1756"/>
                  </a:lnTo>
                  <a:lnTo>
                    <a:pt x="10515" y="0"/>
                  </a:lnTo>
                  <a:close/>
                </a:path>
                <a:path w="109854" h="306070">
                  <a:moveTo>
                    <a:pt x="105016" y="46507"/>
                  </a:moveTo>
                  <a:lnTo>
                    <a:pt x="97510" y="46507"/>
                  </a:lnTo>
                  <a:lnTo>
                    <a:pt x="90572" y="49598"/>
                  </a:lnTo>
                  <a:lnTo>
                    <a:pt x="83635" y="55500"/>
                  </a:lnTo>
                  <a:lnTo>
                    <a:pt x="77261" y="62529"/>
                  </a:lnTo>
                  <a:lnTo>
                    <a:pt x="72009" y="68999"/>
                  </a:lnTo>
                  <a:lnTo>
                    <a:pt x="103115" y="68999"/>
                  </a:lnTo>
                  <a:lnTo>
                    <a:pt x="105925" y="65787"/>
                  </a:lnTo>
                  <a:lnTo>
                    <a:pt x="109512" y="58496"/>
                  </a:lnTo>
                  <a:lnTo>
                    <a:pt x="109512" y="49598"/>
                  </a:lnTo>
                  <a:lnTo>
                    <a:pt x="106574" y="49598"/>
                  </a:lnTo>
                  <a:lnTo>
                    <a:pt x="105016" y="46507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4" name="object 724" descr=""/>
          <p:cNvSpPr txBox="1"/>
          <p:nvPr/>
        </p:nvSpPr>
        <p:spPr>
          <a:xfrm>
            <a:off x="4097882" y="3469821"/>
            <a:ext cx="2775585" cy="343217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200" b="1">
                <a:latin typeface="Podkova"/>
                <a:cs typeface="Podkova"/>
              </a:rPr>
              <a:t>Šumska</a:t>
            </a:r>
            <a:r>
              <a:rPr dirty="0" sz="1200" spc="-4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hrana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6700"/>
              </a:lnSpc>
              <a:spcBef>
                <a:spcPts val="715"/>
              </a:spcBef>
            </a:pPr>
            <a:r>
              <a:rPr dirty="0" sz="1000">
                <a:latin typeface="Podkova"/>
                <a:cs typeface="Podkova"/>
              </a:rPr>
              <a:t>Odaberite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šumu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koju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ćete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posjetiti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jesen.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Ova </a:t>
            </a:r>
            <a:r>
              <a:rPr dirty="0" sz="1000">
                <a:latin typeface="Podkova"/>
                <a:cs typeface="Podkova"/>
              </a:rPr>
              <a:t>se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praksa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organizira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kao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grupni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rad.</a:t>
            </a:r>
            <a:r>
              <a:rPr dirty="0" sz="1000" spc="-10">
                <a:latin typeface="Podkova"/>
                <a:cs typeface="Podkova"/>
              </a:rPr>
              <a:t> Skupite </a:t>
            </a:r>
            <a:r>
              <a:rPr dirty="0" sz="1000">
                <a:latin typeface="Podkova"/>
                <a:cs typeface="Podkova"/>
              </a:rPr>
              <a:t>šumskog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voća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ljekovitog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bilja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tekstilne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vreće. </a:t>
            </a:r>
            <a:r>
              <a:rPr dirty="0" sz="1000">
                <a:latin typeface="Podkova"/>
                <a:cs typeface="Podkova"/>
              </a:rPr>
              <a:t>Po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povratku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učionicu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identificirajte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što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ste </a:t>
            </a:r>
            <a:r>
              <a:rPr dirty="0" sz="1000">
                <a:latin typeface="Podkova"/>
                <a:cs typeface="Podkova"/>
              </a:rPr>
              <a:t>skupili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od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plodova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ljekovitog</a:t>
            </a:r>
            <a:r>
              <a:rPr dirty="0" sz="1000" spc="-10">
                <a:latin typeface="Podkova"/>
                <a:cs typeface="Podkova"/>
              </a:rPr>
              <a:t> bilja.</a:t>
            </a:r>
            <a:endParaRPr sz="1000">
              <a:latin typeface="Podkova"/>
              <a:cs typeface="Podkova"/>
            </a:endParaRPr>
          </a:p>
          <a:p>
            <a:pPr marL="12700" marR="85090">
              <a:lnSpc>
                <a:spcPct val="111100"/>
              </a:lnSpc>
              <a:spcBef>
                <a:spcPts val="795"/>
              </a:spcBef>
            </a:pPr>
            <a:r>
              <a:rPr dirty="0" sz="1200">
                <a:latin typeface="Podkova"/>
                <a:cs typeface="Podkova"/>
              </a:rPr>
              <a:t>Za ovu “šumsku hranu” </a:t>
            </a:r>
            <a:r>
              <a:rPr dirty="0" sz="1200" spc="-10">
                <a:latin typeface="Podkova"/>
                <a:cs typeface="Podkova"/>
              </a:rPr>
              <a:t>pronađite </a:t>
            </a:r>
            <a:r>
              <a:rPr dirty="0" sz="1200">
                <a:latin typeface="Podkova"/>
                <a:cs typeface="Podkova"/>
              </a:rPr>
              <a:t>recepte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njihovu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preradu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neki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 spc="-10">
                <a:latin typeface="Podkova"/>
                <a:cs typeface="Podkova"/>
              </a:rPr>
              <a:t>prehrambenih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proizvoda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preparata </a:t>
            </a:r>
            <a:r>
              <a:rPr dirty="0" sz="1200">
                <a:latin typeface="Podkova"/>
                <a:cs typeface="Podkova"/>
              </a:rPr>
              <a:t>(tinkture, sokovi, džemovi itd.). U </a:t>
            </a:r>
            <a:r>
              <a:rPr dirty="0" sz="1200" spc="-10">
                <a:latin typeface="Podkova"/>
                <a:cs typeface="Podkova"/>
              </a:rPr>
              <a:t>školi </a:t>
            </a:r>
            <a:r>
              <a:rPr dirty="0" sz="1200">
                <a:latin typeface="Podkova"/>
                <a:cs typeface="Podkova"/>
              </a:rPr>
              <a:t>možete skuhati čaj od </a:t>
            </a:r>
            <a:r>
              <a:rPr dirty="0" sz="1200" spc="-10">
                <a:latin typeface="Podkova"/>
                <a:cs typeface="Podkova"/>
              </a:rPr>
              <a:t>ubranog </a:t>
            </a:r>
            <a:r>
              <a:rPr dirty="0" sz="1200">
                <a:latin typeface="Podkova"/>
                <a:cs typeface="Podkova"/>
              </a:rPr>
              <a:t>ljekovitog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popiti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ćete </a:t>
            </a:r>
            <a:r>
              <a:rPr dirty="0" sz="1200">
                <a:latin typeface="Podkova"/>
                <a:cs typeface="Podkova"/>
              </a:rPr>
              <a:t>vjerojatno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odmah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osjetiti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njegovo </a:t>
            </a:r>
            <a:r>
              <a:rPr dirty="0" sz="1200">
                <a:latin typeface="Podkova"/>
                <a:cs typeface="Podkova"/>
              </a:rPr>
              <a:t>pozitivno djelovanje na vaš </a:t>
            </a:r>
            <a:r>
              <a:rPr dirty="0" sz="1200" spc="-10">
                <a:latin typeface="Podkova"/>
                <a:cs typeface="Podkova"/>
              </a:rPr>
              <a:t>organizam.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25" name="object 725" descr=""/>
          <p:cNvSpPr txBox="1"/>
          <p:nvPr/>
        </p:nvSpPr>
        <p:spPr>
          <a:xfrm>
            <a:off x="530656" y="389545"/>
            <a:ext cx="2483485" cy="2584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Pluto</a:t>
            </a:r>
            <a:endParaRPr sz="1200">
              <a:latin typeface="Podkova Regular ExtraBold"/>
              <a:cs typeface="Podkova Regular ExtraBold"/>
            </a:endParaRPr>
          </a:p>
          <a:p>
            <a:pPr marL="12700" marR="17780">
              <a:lnSpc>
                <a:spcPct val="111100"/>
              </a:lnSpc>
              <a:spcBef>
                <a:spcPts val="1110"/>
              </a:spcBef>
            </a:pPr>
            <a:r>
              <a:rPr dirty="0" sz="1200">
                <a:latin typeface="Podkova"/>
                <a:cs typeface="Podkova"/>
              </a:rPr>
              <a:t>Ovaj se prirodni materijal dobiva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kore plutnjaka (Quercus </a:t>
            </a:r>
            <a:r>
              <a:rPr dirty="0" sz="1200" spc="-10">
                <a:latin typeface="Podkova"/>
                <a:cs typeface="Podkova"/>
              </a:rPr>
              <a:t>suber), </a:t>
            </a:r>
            <a:r>
              <a:rPr dirty="0" sz="1200">
                <a:latin typeface="Podkova"/>
                <a:cs typeface="Podkova"/>
              </a:rPr>
              <a:t>vrste hrasta koji raste u </a:t>
            </a:r>
            <a:r>
              <a:rPr dirty="0" sz="1200" spc="-10">
                <a:latin typeface="Podkova"/>
                <a:cs typeface="Podkova"/>
              </a:rPr>
              <a:t>šumama Mediterana.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Kora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hrasta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plutnjaka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obrasla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plutom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ručno</a:t>
            </a:r>
            <a:r>
              <a:rPr dirty="0" sz="1200" spc="-10">
                <a:latin typeface="Podkova"/>
                <a:cs typeface="Podkova"/>
              </a:rPr>
              <a:t> uklanja </a:t>
            </a:r>
            <a:r>
              <a:rPr dirty="0" sz="1200">
                <a:latin typeface="Podkova"/>
                <a:cs typeface="Podkova"/>
              </a:rPr>
              <a:t>posebnim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alatima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izbjeglo oštećenje stabla. </a:t>
            </a:r>
            <a:r>
              <a:rPr dirty="0" sz="1200" spc="-10">
                <a:latin typeface="Podkova"/>
                <a:cs typeface="Podkova"/>
              </a:rPr>
              <a:t>Sakupljena </a:t>
            </a:r>
            <a:r>
              <a:rPr dirty="0" sz="1200">
                <a:latin typeface="Podkova"/>
                <a:cs typeface="Podkova"/>
              </a:rPr>
              <a:t>kora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suši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nekoliko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mjeseci,</a:t>
            </a:r>
            <a:r>
              <a:rPr dirty="0" sz="1200" spc="-10">
                <a:latin typeface="Podkova"/>
                <a:cs typeface="Podkova"/>
              </a:rPr>
              <a:t> zatim </a:t>
            </a:r>
            <a:r>
              <a:rPr dirty="0" sz="1200">
                <a:latin typeface="Podkova"/>
                <a:cs typeface="Podkova"/>
              </a:rPr>
              <a:t>obrađuje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kako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dobio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krajnji proizvod.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26" name="object 726" descr=""/>
          <p:cNvSpPr txBox="1"/>
          <p:nvPr/>
        </p:nvSpPr>
        <p:spPr>
          <a:xfrm>
            <a:off x="530504" y="3151490"/>
            <a:ext cx="284543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Ovaj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hrast poznat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 </a:t>
            </a:r>
            <a:r>
              <a:rPr dirty="0" sz="1200" spc="-10">
                <a:latin typeface="Podkova"/>
                <a:cs typeface="Podkova"/>
              </a:rPr>
              <a:t>svojoj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sposobnosti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regeneracije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kore,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što </a:t>
            </a:r>
            <a:r>
              <a:rPr dirty="0" sz="1200">
                <a:latin typeface="Podkova"/>
                <a:cs typeface="Podkova"/>
              </a:rPr>
              <a:t>omogućuje održivo prikupljanje pluta </a:t>
            </a:r>
            <a:r>
              <a:rPr dirty="0" sz="1200" spc="-25">
                <a:latin typeface="Podkova"/>
                <a:cs typeface="Podkova"/>
              </a:rPr>
              <a:t>bez </a:t>
            </a:r>
            <a:r>
              <a:rPr dirty="0" sz="1200">
                <a:latin typeface="Podkova"/>
                <a:cs typeface="Podkova"/>
              </a:rPr>
              <a:t>oštećivanja </a:t>
            </a:r>
            <a:r>
              <a:rPr dirty="0" sz="1200" spc="-10">
                <a:latin typeface="Podkova"/>
                <a:cs typeface="Podkova"/>
              </a:rPr>
              <a:t>stabla.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27" name="object 727" descr=""/>
          <p:cNvSpPr txBox="1"/>
          <p:nvPr/>
        </p:nvSpPr>
        <p:spPr>
          <a:xfrm>
            <a:off x="530351" y="4167389"/>
            <a:ext cx="318960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Pluto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lagan,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elastičan,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vodootporan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prirodni materijal koji ima široku primjenu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svakodnevnom životu. Najpoznatija </a:t>
            </a:r>
            <a:r>
              <a:rPr dirty="0" sz="1200" spc="-10">
                <a:latin typeface="Podkova"/>
                <a:cs typeface="Podkova"/>
              </a:rPr>
              <a:t>upotreba </a:t>
            </a:r>
            <a:r>
              <a:rPr dirty="0" sz="1200">
                <a:latin typeface="Podkova"/>
                <a:cs typeface="Podkova"/>
              </a:rPr>
              <a:t>pluta je za izradu vinskih čepova zbog </a:t>
            </a:r>
            <a:r>
              <a:rPr dirty="0" sz="1200" spc="-10">
                <a:latin typeface="Podkova"/>
                <a:cs typeface="Podkova"/>
              </a:rPr>
              <a:t>njegove </a:t>
            </a:r>
            <a:r>
              <a:rPr dirty="0" sz="1200">
                <a:latin typeface="Podkova"/>
                <a:cs typeface="Podkova"/>
              </a:rPr>
              <a:t>nepropusnosti za zrak i </a:t>
            </a:r>
            <a:r>
              <a:rPr dirty="0" sz="1200" spc="-10">
                <a:latin typeface="Podkova"/>
                <a:cs typeface="Podkova"/>
              </a:rPr>
              <a:t>vlagu.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28" name="object 728" descr=""/>
          <p:cNvSpPr txBox="1"/>
          <p:nvPr/>
        </p:nvSpPr>
        <p:spPr>
          <a:xfrm>
            <a:off x="530199" y="5386437"/>
            <a:ext cx="3268979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Pluto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 koristi i 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izolaciju, te za izradu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raznih </a:t>
            </a:r>
            <a:r>
              <a:rPr dirty="0" sz="1200">
                <a:latin typeface="Podkova"/>
                <a:cs typeface="Podkova"/>
              </a:rPr>
              <a:t>ukrasnih,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modnih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uporabnih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predmeta.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Sve </a:t>
            </a:r>
            <a:r>
              <a:rPr dirty="0" sz="1200">
                <a:latin typeface="Podkova"/>
                <a:cs typeface="Podkova"/>
              </a:rPr>
              <a:t>više se koristi kao zamjena za plastiku </a:t>
            </a:r>
            <a:r>
              <a:rPr dirty="0" sz="1200" spc="-50">
                <a:latin typeface="Podkova"/>
                <a:cs typeface="Podkova"/>
              </a:rPr>
              <a:t>u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raznim industrijama zbog svoje </a:t>
            </a:r>
            <a:r>
              <a:rPr dirty="0" sz="1200" spc="-10">
                <a:latin typeface="Podkova"/>
                <a:cs typeface="Podkova"/>
              </a:rPr>
              <a:t>održivosti.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29" name="object 729" descr=""/>
          <p:cNvSpPr txBox="1"/>
          <p:nvPr/>
        </p:nvSpPr>
        <p:spPr>
          <a:xfrm>
            <a:off x="530047" y="6402335"/>
            <a:ext cx="29762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Pluto je jedinstven šumski proizvod </a:t>
            </a:r>
            <a:r>
              <a:rPr dirty="0" sz="1200" spc="-20">
                <a:latin typeface="Podkova"/>
                <a:cs typeface="Podkova"/>
              </a:rPr>
              <a:t>koji </a:t>
            </a:r>
            <a:r>
              <a:rPr dirty="0" sz="1200">
                <a:latin typeface="Podkova"/>
                <a:cs typeface="Podkova"/>
              </a:rPr>
              <a:t>pokazuje kako priroda može pružiti </a:t>
            </a:r>
            <a:r>
              <a:rPr dirty="0" sz="1200" spc="-10">
                <a:latin typeface="Podkova"/>
                <a:cs typeface="Podkova"/>
              </a:rPr>
              <a:t>održive </a:t>
            </a:r>
            <a:r>
              <a:rPr dirty="0" sz="1200">
                <a:latin typeface="Podkova"/>
                <a:cs typeface="Podkova"/>
              </a:rPr>
              <a:t>resurse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minimalnim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utjecajem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okoliš.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30" name="object 730" descr=""/>
          <p:cNvSpPr/>
          <p:nvPr/>
        </p:nvSpPr>
        <p:spPr>
          <a:xfrm>
            <a:off x="7306119" y="1967774"/>
            <a:ext cx="3121025" cy="5158740"/>
          </a:xfrm>
          <a:custGeom>
            <a:avLst/>
            <a:gdLst/>
            <a:ahLst/>
            <a:cxnLst/>
            <a:rect l="l" t="t" r="r" b="b"/>
            <a:pathLst>
              <a:path w="3121025" h="5158740">
                <a:moveTo>
                  <a:pt x="2943885" y="0"/>
                </a:moveTo>
                <a:lnTo>
                  <a:pt x="176707" y="0"/>
                </a:lnTo>
                <a:lnTo>
                  <a:pt x="120851" y="4925"/>
                </a:lnTo>
                <a:lnTo>
                  <a:pt x="72343" y="18639"/>
                </a:lnTo>
                <a:lnTo>
                  <a:pt x="34092" y="39551"/>
                </a:lnTo>
                <a:lnTo>
                  <a:pt x="9008" y="66067"/>
                </a:lnTo>
                <a:lnTo>
                  <a:pt x="0" y="96596"/>
                </a:lnTo>
                <a:lnTo>
                  <a:pt x="0" y="5061775"/>
                </a:lnTo>
                <a:lnTo>
                  <a:pt x="34092" y="5118825"/>
                </a:lnTo>
                <a:lnTo>
                  <a:pt x="72343" y="5139735"/>
                </a:lnTo>
                <a:lnTo>
                  <a:pt x="120851" y="5153447"/>
                </a:lnTo>
                <a:lnTo>
                  <a:pt x="176707" y="5158371"/>
                </a:lnTo>
                <a:lnTo>
                  <a:pt x="2943885" y="5158371"/>
                </a:lnTo>
                <a:lnTo>
                  <a:pt x="2999735" y="5153447"/>
                </a:lnTo>
                <a:lnTo>
                  <a:pt x="3048239" y="5139735"/>
                </a:lnTo>
                <a:lnTo>
                  <a:pt x="3086488" y="5118825"/>
                </a:lnTo>
                <a:lnTo>
                  <a:pt x="3120580" y="5061775"/>
                </a:lnTo>
                <a:lnTo>
                  <a:pt x="3120580" y="96596"/>
                </a:lnTo>
                <a:lnTo>
                  <a:pt x="3086488" y="39551"/>
                </a:lnTo>
                <a:lnTo>
                  <a:pt x="3048239" y="18639"/>
                </a:lnTo>
                <a:lnTo>
                  <a:pt x="2999735" y="4925"/>
                </a:lnTo>
                <a:lnTo>
                  <a:pt x="2943885" y="0"/>
                </a:lnTo>
                <a:close/>
              </a:path>
            </a:pathLst>
          </a:custGeom>
          <a:solidFill>
            <a:srgbClr val="FAF8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1" name="object 731" descr=""/>
          <p:cNvSpPr txBox="1"/>
          <p:nvPr/>
        </p:nvSpPr>
        <p:spPr>
          <a:xfrm>
            <a:off x="7431493" y="2535821"/>
            <a:ext cx="1475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Podkova Regular ExtraBold"/>
                <a:cs typeface="Podkova Regular ExtraBold"/>
              </a:rPr>
              <a:t>Kviz</a:t>
            </a:r>
            <a:r>
              <a:rPr dirty="0" sz="2000" spc="5" b="1"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latin typeface="Podkova Regular ExtraBold"/>
                <a:cs typeface="Podkova Regular ExtraBold"/>
              </a:rPr>
              <a:t>znanja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732" name="object 732" descr=""/>
          <p:cNvSpPr txBox="1"/>
          <p:nvPr/>
        </p:nvSpPr>
        <p:spPr>
          <a:xfrm>
            <a:off x="7442416" y="2956495"/>
            <a:ext cx="2616200" cy="29972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Koje su dvije otrovne vrste </a:t>
            </a:r>
            <a:r>
              <a:rPr dirty="0" sz="1200" spc="-10">
                <a:latin typeface="Podkova"/>
                <a:cs typeface="Podkova"/>
              </a:rPr>
              <a:t>gljiva?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Gdje na svijetu raste bijeli </a:t>
            </a:r>
            <a:r>
              <a:rPr dirty="0" sz="1200" spc="-10">
                <a:latin typeface="Podkova"/>
                <a:cs typeface="Podkova"/>
              </a:rPr>
              <a:t>tartuf?</a:t>
            </a:r>
            <a:endParaRPr sz="1200">
              <a:latin typeface="Podkova"/>
              <a:cs typeface="Podkova"/>
            </a:endParaRPr>
          </a:p>
          <a:p>
            <a:pPr marL="240029" marR="24828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vrste šumskog voća </a:t>
            </a:r>
            <a:r>
              <a:rPr dirty="0" sz="1200" spc="-10">
                <a:latin typeface="Podkova"/>
                <a:cs typeface="Podkova"/>
              </a:rPr>
              <a:t>imaju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crvene </a:t>
            </a:r>
            <a:r>
              <a:rPr dirty="0" sz="1200" spc="-10">
                <a:latin typeface="Podkova"/>
                <a:cs typeface="Podkova"/>
              </a:rPr>
              <a:t>bobice?</a:t>
            </a:r>
            <a:endParaRPr sz="1200">
              <a:latin typeface="Podkova"/>
              <a:cs typeface="Podkova"/>
            </a:endParaRPr>
          </a:p>
          <a:p>
            <a:pPr marL="240029" marR="508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su vrste samoniklog </a:t>
            </a:r>
            <a:r>
              <a:rPr dirty="0" sz="1200" spc="-10">
                <a:latin typeface="Podkova"/>
                <a:cs typeface="Podkova"/>
              </a:rPr>
              <a:t>šumskog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bilja djelomično </a:t>
            </a:r>
            <a:r>
              <a:rPr dirty="0" sz="1200" spc="-10">
                <a:latin typeface="Podkova"/>
                <a:cs typeface="Podkova"/>
              </a:rPr>
              <a:t>otrovne?</a:t>
            </a:r>
            <a:endParaRPr sz="1200">
              <a:latin typeface="Podkova"/>
              <a:cs typeface="Podkova"/>
            </a:endParaRPr>
          </a:p>
          <a:p>
            <a:pPr marL="240029" marR="21971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se ljekovite biljke koriste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50">
                <a:latin typeface="Podkova"/>
                <a:cs typeface="Podkova"/>
              </a:rPr>
              <a:t>	</a:t>
            </a:r>
            <a:r>
              <a:rPr dirty="0" sz="1200" spc="-10">
                <a:latin typeface="Podkova"/>
                <a:cs typeface="Podkova"/>
              </a:rPr>
              <a:t>kulinarstvu?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način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dobiva</a:t>
            </a:r>
            <a:r>
              <a:rPr dirty="0" sz="1200" spc="-10">
                <a:latin typeface="Podkova"/>
                <a:cs typeface="Podkova"/>
              </a:rPr>
              <a:t> medun?</a:t>
            </a:r>
            <a:endParaRPr sz="1200">
              <a:latin typeface="Podkova"/>
              <a:cs typeface="Podkova"/>
            </a:endParaRPr>
          </a:p>
          <a:p>
            <a:pPr marL="241300" marR="104139" indent="-228600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šumske proizvode </a:t>
            </a:r>
            <a:r>
              <a:rPr dirty="0" sz="1200" spc="-10">
                <a:latin typeface="Podkova"/>
                <a:cs typeface="Podkova"/>
              </a:rPr>
              <a:t>koristimo </a:t>
            </a:r>
            <a:r>
              <a:rPr dirty="0" sz="1200">
                <a:latin typeface="Podkova"/>
                <a:cs typeface="Podkova"/>
              </a:rPr>
              <a:t>u svakodnevnom </a:t>
            </a:r>
            <a:r>
              <a:rPr dirty="0" sz="1200" spc="-10">
                <a:latin typeface="Podkova"/>
                <a:cs typeface="Podkova"/>
              </a:rPr>
              <a:t>životu?</a:t>
            </a:r>
            <a:endParaRPr sz="1200">
              <a:latin typeface="Podkova"/>
              <a:cs typeface="Podkova"/>
            </a:endParaRPr>
          </a:p>
          <a:p>
            <a:pPr marL="240029" marR="29400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Što dobivamo preradom </a:t>
            </a:r>
            <a:r>
              <a:rPr dirty="0" sz="1200" spc="-10">
                <a:latin typeface="Podkova"/>
                <a:cs typeface="Podkova"/>
              </a:rPr>
              <a:t>smole 	drveća?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33" name="object 733" descr=""/>
          <p:cNvSpPr txBox="1"/>
          <p:nvPr/>
        </p:nvSpPr>
        <p:spPr>
          <a:xfrm>
            <a:off x="7442416" y="5928295"/>
            <a:ext cx="22599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27660" indent="-228600">
              <a:lnSpc>
                <a:spcPct val="125000"/>
              </a:lnSpc>
              <a:spcBef>
                <a:spcPts val="100"/>
              </a:spcBef>
              <a:buAutoNum type="arabicPeriod" startAt="9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U kojim se </a:t>
            </a:r>
            <a:r>
              <a:rPr dirty="0" sz="1200" spc="-10">
                <a:latin typeface="Podkova"/>
                <a:cs typeface="Podkova"/>
              </a:rPr>
              <a:t>djelatnostima </a:t>
            </a:r>
            <a:r>
              <a:rPr dirty="0" sz="1200">
                <a:latin typeface="Podkova"/>
                <a:cs typeface="Podkova"/>
              </a:rPr>
              <a:t>upotrebljava </a:t>
            </a:r>
            <a:r>
              <a:rPr dirty="0" sz="1200" spc="-10">
                <a:latin typeface="Podkova"/>
                <a:cs typeface="Podkova"/>
              </a:rPr>
              <a:t>drvo?</a:t>
            </a:r>
            <a:endParaRPr sz="1200">
              <a:latin typeface="Podkova"/>
              <a:cs typeface="Podkova"/>
            </a:endParaRPr>
          </a:p>
          <a:p>
            <a:pPr marL="241300" marR="5080" indent="-228600">
              <a:lnSpc>
                <a:spcPct val="125000"/>
              </a:lnSpc>
              <a:buAutoNum type="arabicPeriod" startAt="9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su šumski plodovi </a:t>
            </a:r>
            <a:r>
              <a:rPr dirty="0" sz="1200" spc="-10">
                <a:latin typeface="Podkova"/>
                <a:cs typeface="Podkova"/>
              </a:rPr>
              <a:t>bogati proteinima?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734" name="object 734" descr=""/>
          <p:cNvGrpSpPr/>
          <p:nvPr/>
        </p:nvGrpSpPr>
        <p:grpSpPr>
          <a:xfrm>
            <a:off x="9086608" y="1726830"/>
            <a:ext cx="1322070" cy="1231900"/>
            <a:chOff x="9086608" y="1726830"/>
            <a:chExt cx="1322070" cy="1231900"/>
          </a:xfrm>
        </p:grpSpPr>
        <p:sp>
          <p:nvSpPr>
            <p:cNvPr id="735" name="object 735" descr=""/>
            <p:cNvSpPr/>
            <p:nvPr/>
          </p:nvSpPr>
          <p:spPr>
            <a:xfrm>
              <a:off x="9086608" y="1726830"/>
              <a:ext cx="1322070" cy="1231900"/>
            </a:xfrm>
            <a:custGeom>
              <a:avLst/>
              <a:gdLst/>
              <a:ahLst/>
              <a:cxnLst/>
              <a:rect l="l" t="t" r="r" b="b"/>
              <a:pathLst>
                <a:path w="1322070" h="1231900">
                  <a:moveTo>
                    <a:pt x="1165326" y="0"/>
                  </a:moveTo>
                  <a:lnTo>
                    <a:pt x="156121" y="0"/>
                  </a:lnTo>
                  <a:lnTo>
                    <a:pt x="106771" y="7959"/>
                  </a:lnTo>
                  <a:lnTo>
                    <a:pt x="63913" y="30123"/>
                  </a:lnTo>
                  <a:lnTo>
                    <a:pt x="30119" y="63919"/>
                  </a:lnTo>
                  <a:lnTo>
                    <a:pt x="7958" y="106775"/>
                  </a:lnTo>
                  <a:lnTo>
                    <a:pt x="0" y="156121"/>
                  </a:lnTo>
                  <a:lnTo>
                    <a:pt x="0" y="1075410"/>
                  </a:lnTo>
                  <a:lnTo>
                    <a:pt x="7958" y="1124760"/>
                  </a:lnTo>
                  <a:lnTo>
                    <a:pt x="30119" y="1167617"/>
                  </a:lnTo>
                  <a:lnTo>
                    <a:pt x="63913" y="1201412"/>
                  </a:lnTo>
                  <a:lnTo>
                    <a:pt x="106771" y="1223573"/>
                  </a:lnTo>
                  <a:lnTo>
                    <a:pt x="156121" y="1231531"/>
                  </a:lnTo>
                  <a:lnTo>
                    <a:pt x="1165326" y="1231531"/>
                  </a:lnTo>
                  <a:lnTo>
                    <a:pt x="1214671" y="1223573"/>
                  </a:lnTo>
                  <a:lnTo>
                    <a:pt x="1257528" y="1201412"/>
                  </a:lnTo>
                  <a:lnTo>
                    <a:pt x="1291324" y="1167617"/>
                  </a:lnTo>
                  <a:lnTo>
                    <a:pt x="1313488" y="1124760"/>
                  </a:lnTo>
                  <a:lnTo>
                    <a:pt x="1321447" y="1075410"/>
                  </a:lnTo>
                  <a:lnTo>
                    <a:pt x="1321447" y="156121"/>
                  </a:lnTo>
                  <a:lnTo>
                    <a:pt x="1313488" y="106775"/>
                  </a:lnTo>
                  <a:lnTo>
                    <a:pt x="1291324" y="63919"/>
                  </a:lnTo>
                  <a:lnTo>
                    <a:pt x="1257528" y="30123"/>
                  </a:lnTo>
                  <a:lnTo>
                    <a:pt x="1214671" y="7959"/>
                  </a:lnTo>
                  <a:lnTo>
                    <a:pt x="1165326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6" name="object 7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48000" y="1847862"/>
              <a:ext cx="1007999" cy="1007999"/>
            </a:xfrm>
            <a:prstGeom prst="rect">
              <a:avLst/>
            </a:prstGeom>
          </p:spPr>
        </p:pic>
      </p:grpSp>
      <p:sp>
        <p:nvSpPr>
          <p:cNvPr id="737" name="object 737" descr=""/>
          <p:cNvSpPr txBox="1"/>
          <p:nvPr/>
        </p:nvSpPr>
        <p:spPr>
          <a:xfrm>
            <a:off x="7408912" y="2023819"/>
            <a:ext cx="159321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Podkova"/>
                <a:cs typeface="Podkova"/>
              </a:rPr>
              <a:t>Potraži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pitanja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odgovore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50">
                <a:latin typeface="Podkova"/>
                <a:cs typeface="Podkova"/>
              </a:rPr>
              <a:t>u</a:t>
            </a:r>
            <a:r>
              <a:rPr dirty="0" sz="1000">
                <a:latin typeface="Podkova"/>
                <a:cs typeface="Podkova"/>
              </a:rPr>
              <a:t> digitalnom</a:t>
            </a:r>
            <a:r>
              <a:rPr dirty="0" sz="1000" spc="-5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formatu.</a:t>
            </a:r>
            <a:endParaRPr sz="10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0692130" cy="4734560"/>
            </a:xfrm>
            <a:custGeom>
              <a:avLst/>
              <a:gdLst/>
              <a:ahLst/>
              <a:cxnLst/>
              <a:rect l="l" t="t" r="r" b="b"/>
              <a:pathLst>
                <a:path w="10692130" h="4734560">
                  <a:moveTo>
                    <a:pt x="0" y="4734204"/>
                  </a:moveTo>
                  <a:lnTo>
                    <a:pt x="10692003" y="4734204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4734204"/>
                  </a:lnTo>
                  <a:close/>
                </a:path>
              </a:pathLst>
            </a:custGeom>
            <a:solidFill>
              <a:srgbClr val="FAD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4734217"/>
              <a:ext cx="10692130" cy="2826385"/>
            </a:xfrm>
            <a:custGeom>
              <a:avLst/>
              <a:gdLst/>
              <a:ahLst/>
              <a:cxnLst/>
              <a:rect l="l" t="t" r="r" b="b"/>
              <a:pathLst>
                <a:path w="10692130" h="2826384">
                  <a:moveTo>
                    <a:pt x="10692003" y="0"/>
                  </a:moveTo>
                  <a:lnTo>
                    <a:pt x="0" y="0"/>
                  </a:lnTo>
                  <a:lnTo>
                    <a:pt x="0" y="2825788"/>
                  </a:lnTo>
                  <a:lnTo>
                    <a:pt x="10692003" y="2825788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9B3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68662" cy="519142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36839" y="5639306"/>
            <a:ext cx="9563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Grafičko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oblikovanje</a:t>
            </a:r>
            <a:endParaRPr sz="800">
              <a:latin typeface="Podkova"/>
              <a:cs typeface="Podkov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35996" y="5393714"/>
            <a:ext cx="4347210" cy="1279525"/>
            <a:chOff x="4835996" y="5393714"/>
            <a:chExt cx="4347210" cy="127952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2872" y="5393714"/>
              <a:ext cx="544182" cy="2016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6230" y="6196252"/>
              <a:ext cx="696524" cy="47694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835996" y="6102388"/>
              <a:ext cx="370840" cy="323215"/>
            </a:xfrm>
            <a:custGeom>
              <a:avLst/>
              <a:gdLst/>
              <a:ahLst/>
              <a:cxnLst/>
              <a:rect l="l" t="t" r="r" b="b"/>
              <a:pathLst>
                <a:path w="370839" h="323214">
                  <a:moveTo>
                    <a:pt x="220090" y="0"/>
                  </a:moveTo>
                  <a:lnTo>
                    <a:pt x="155672" y="30453"/>
                  </a:lnTo>
                  <a:lnTo>
                    <a:pt x="131732" y="64116"/>
                  </a:lnTo>
                  <a:lnTo>
                    <a:pt x="111993" y="106155"/>
                  </a:lnTo>
                  <a:lnTo>
                    <a:pt x="95474" y="153635"/>
                  </a:lnTo>
                  <a:lnTo>
                    <a:pt x="81190" y="203620"/>
                  </a:lnTo>
                  <a:lnTo>
                    <a:pt x="68160" y="253174"/>
                  </a:lnTo>
                  <a:lnTo>
                    <a:pt x="17703" y="202869"/>
                  </a:lnTo>
                  <a:lnTo>
                    <a:pt x="10058" y="204965"/>
                  </a:lnTo>
                  <a:lnTo>
                    <a:pt x="685" y="214261"/>
                  </a:lnTo>
                  <a:lnTo>
                    <a:pt x="0" y="222986"/>
                  </a:lnTo>
                  <a:lnTo>
                    <a:pt x="69824" y="292354"/>
                  </a:lnTo>
                  <a:lnTo>
                    <a:pt x="75945" y="294792"/>
                  </a:lnTo>
                  <a:lnTo>
                    <a:pt x="88442" y="287312"/>
                  </a:lnTo>
                  <a:lnTo>
                    <a:pt x="89319" y="280365"/>
                  </a:lnTo>
                  <a:lnTo>
                    <a:pt x="89458" y="280365"/>
                  </a:lnTo>
                  <a:lnTo>
                    <a:pt x="115317" y="179538"/>
                  </a:lnTo>
                  <a:lnTo>
                    <a:pt x="139935" y="109567"/>
                  </a:lnTo>
                  <a:lnTo>
                    <a:pt x="163010" y="64866"/>
                  </a:lnTo>
                  <a:lnTo>
                    <a:pt x="203321" y="28939"/>
                  </a:lnTo>
                  <a:lnTo>
                    <a:pt x="219951" y="26543"/>
                  </a:lnTo>
                  <a:lnTo>
                    <a:pt x="239467" y="30107"/>
                  </a:lnTo>
                  <a:lnTo>
                    <a:pt x="257303" y="40801"/>
                  </a:lnTo>
                  <a:lnTo>
                    <a:pt x="270312" y="58625"/>
                  </a:lnTo>
                  <a:lnTo>
                    <a:pt x="275348" y="83578"/>
                  </a:lnTo>
                  <a:lnTo>
                    <a:pt x="300826" y="91933"/>
                  </a:lnTo>
                  <a:lnTo>
                    <a:pt x="317114" y="112644"/>
                  </a:lnTo>
                  <a:lnTo>
                    <a:pt x="320402" y="139176"/>
                  </a:lnTo>
                  <a:lnTo>
                    <a:pt x="306882" y="164998"/>
                  </a:lnTo>
                  <a:lnTo>
                    <a:pt x="323483" y="174828"/>
                  </a:lnTo>
                  <a:lnTo>
                    <a:pt x="335016" y="185850"/>
                  </a:lnTo>
                  <a:lnTo>
                    <a:pt x="341744" y="198165"/>
                  </a:lnTo>
                  <a:lnTo>
                    <a:pt x="343928" y="211874"/>
                  </a:lnTo>
                  <a:lnTo>
                    <a:pt x="341032" y="226109"/>
                  </a:lnTo>
                  <a:lnTo>
                    <a:pt x="332893" y="238601"/>
                  </a:lnTo>
                  <a:lnTo>
                    <a:pt x="320338" y="247464"/>
                  </a:lnTo>
                  <a:lnTo>
                    <a:pt x="304190" y="250812"/>
                  </a:lnTo>
                  <a:lnTo>
                    <a:pt x="288523" y="248465"/>
                  </a:lnTo>
                  <a:lnTo>
                    <a:pt x="275497" y="243300"/>
                  </a:lnTo>
                  <a:lnTo>
                    <a:pt x="263438" y="238125"/>
                  </a:lnTo>
                  <a:lnTo>
                    <a:pt x="250672" y="235750"/>
                  </a:lnTo>
                  <a:lnTo>
                    <a:pt x="242417" y="235750"/>
                  </a:lnTo>
                  <a:lnTo>
                    <a:pt x="237375" y="242417"/>
                  </a:lnTo>
                  <a:lnTo>
                    <a:pt x="237375" y="296672"/>
                  </a:lnTo>
                  <a:lnTo>
                    <a:pt x="202958" y="296672"/>
                  </a:lnTo>
                  <a:lnTo>
                    <a:pt x="202895" y="241731"/>
                  </a:lnTo>
                  <a:lnTo>
                    <a:pt x="197408" y="235851"/>
                  </a:lnTo>
                  <a:lnTo>
                    <a:pt x="187629" y="235940"/>
                  </a:lnTo>
                  <a:lnTo>
                    <a:pt x="136029" y="242544"/>
                  </a:lnTo>
                  <a:lnTo>
                    <a:pt x="130924" y="248564"/>
                  </a:lnTo>
                  <a:lnTo>
                    <a:pt x="130924" y="262140"/>
                  </a:lnTo>
                  <a:lnTo>
                    <a:pt x="136880" y="268185"/>
                  </a:lnTo>
                  <a:lnTo>
                    <a:pt x="147472" y="268097"/>
                  </a:lnTo>
                  <a:lnTo>
                    <a:pt x="176542" y="264248"/>
                  </a:lnTo>
                  <a:lnTo>
                    <a:pt x="176542" y="317309"/>
                  </a:lnTo>
                  <a:lnTo>
                    <a:pt x="183286" y="323100"/>
                  </a:lnTo>
                  <a:lnTo>
                    <a:pt x="257721" y="323100"/>
                  </a:lnTo>
                  <a:lnTo>
                    <a:pt x="263893" y="316979"/>
                  </a:lnTo>
                  <a:lnTo>
                    <a:pt x="263893" y="266776"/>
                  </a:lnTo>
                  <a:lnTo>
                    <a:pt x="274226" y="271776"/>
                  </a:lnTo>
                  <a:lnTo>
                    <a:pt x="285153" y="275137"/>
                  </a:lnTo>
                  <a:lnTo>
                    <a:pt x="295393" y="277029"/>
                  </a:lnTo>
                  <a:lnTo>
                    <a:pt x="303669" y="277622"/>
                  </a:lnTo>
                  <a:lnTo>
                    <a:pt x="328642" y="272787"/>
                  </a:lnTo>
                  <a:lnTo>
                    <a:pt x="350089" y="259184"/>
                  </a:lnTo>
                  <a:lnTo>
                    <a:pt x="365072" y="238167"/>
                  </a:lnTo>
                  <a:lnTo>
                    <a:pt x="370649" y="211086"/>
                  </a:lnTo>
                  <a:lnTo>
                    <a:pt x="366275" y="187519"/>
                  </a:lnTo>
                  <a:lnTo>
                    <a:pt x="356800" y="170702"/>
                  </a:lnTo>
                  <a:lnTo>
                    <a:pt x="347353" y="160621"/>
                  </a:lnTo>
                  <a:lnTo>
                    <a:pt x="343065" y="157264"/>
                  </a:lnTo>
                  <a:lnTo>
                    <a:pt x="347789" y="125803"/>
                  </a:lnTo>
                  <a:lnTo>
                    <a:pt x="339923" y="97567"/>
                  </a:lnTo>
                  <a:lnTo>
                    <a:pt x="322696" y="75218"/>
                  </a:lnTo>
                  <a:lnTo>
                    <a:pt x="299338" y="61417"/>
                  </a:lnTo>
                  <a:lnTo>
                    <a:pt x="285917" y="33138"/>
                  </a:lnTo>
                  <a:lnTo>
                    <a:pt x="266096" y="14101"/>
                  </a:lnTo>
                  <a:lnTo>
                    <a:pt x="243085" y="3368"/>
                  </a:lnTo>
                  <a:lnTo>
                    <a:pt x="220090" y="0"/>
                  </a:lnTo>
                  <a:close/>
                </a:path>
              </a:pathLst>
            </a:custGeom>
            <a:solidFill>
              <a:srgbClr val="0059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3458" y="6456932"/>
              <a:ext cx="299756" cy="924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2815" y="6197979"/>
              <a:ext cx="550900" cy="35253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264372" y="6718399"/>
            <a:ext cx="1163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Autor,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urednik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&amp;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izdavač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81972" y="6635977"/>
            <a:ext cx="3528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potporu</a:t>
            </a:r>
            <a:endParaRPr sz="800">
              <a:latin typeface="Podkova"/>
              <a:cs typeface="Podkova"/>
            </a:endParaRPr>
          </a:p>
          <a:p>
            <a:pPr algn="ctr">
              <a:lnSpc>
                <a:spcPct val="100000"/>
              </a:lnSpc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Forest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Stewardship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Council®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Adria-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Balkan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region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program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FSC®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9B3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891" y="3727461"/>
            <a:ext cx="4141648" cy="383254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750811" y="737880"/>
            <a:ext cx="462915" cy="236854"/>
          </a:xfrm>
          <a:custGeom>
            <a:avLst/>
            <a:gdLst/>
            <a:ahLst/>
            <a:cxnLst/>
            <a:rect l="l" t="t" r="r" b="b"/>
            <a:pathLst>
              <a:path w="462915" h="236855">
                <a:moveTo>
                  <a:pt x="208279" y="0"/>
                </a:moveTo>
                <a:lnTo>
                  <a:pt x="196850" y="0"/>
                </a:lnTo>
                <a:lnTo>
                  <a:pt x="196850" y="1270"/>
                </a:lnTo>
                <a:lnTo>
                  <a:pt x="175934" y="7123"/>
                </a:lnTo>
                <a:lnTo>
                  <a:pt x="140771" y="27880"/>
                </a:lnTo>
                <a:lnTo>
                  <a:pt x="116800" y="63936"/>
                </a:lnTo>
                <a:lnTo>
                  <a:pt x="105925" y="104814"/>
                </a:lnTo>
                <a:lnTo>
                  <a:pt x="102870" y="125730"/>
                </a:lnTo>
                <a:lnTo>
                  <a:pt x="86518" y="123884"/>
                </a:lnTo>
                <a:lnTo>
                  <a:pt x="39369" y="133350"/>
                </a:lnTo>
                <a:lnTo>
                  <a:pt x="5437" y="176569"/>
                </a:lnTo>
                <a:lnTo>
                  <a:pt x="0" y="201930"/>
                </a:lnTo>
                <a:lnTo>
                  <a:pt x="1269" y="210820"/>
                </a:lnTo>
                <a:lnTo>
                  <a:pt x="39211" y="233084"/>
                </a:lnTo>
                <a:lnTo>
                  <a:pt x="98308" y="235143"/>
                </a:lnTo>
                <a:lnTo>
                  <a:pt x="146182" y="235325"/>
                </a:lnTo>
                <a:lnTo>
                  <a:pt x="242051" y="234045"/>
                </a:lnTo>
                <a:lnTo>
                  <a:pt x="289560" y="233679"/>
                </a:lnTo>
                <a:lnTo>
                  <a:pt x="329525" y="235247"/>
                </a:lnTo>
                <a:lnTo>
                  <a:pt x="377825" y="236696"/>
                </a:lnTo>
                <a:lnTo>
                  <a:pt x="424219" y="233144"/>
                </a:lnTo>
                <a:lnTo>
                  <a:pt x="458470" y="219710"/>
                </a:lnTo>
                <a:lnTo>
                  <a:pt x="461883" y="209927"/>
                </a:lnTo>
                <a:lnTo>
                  <a:pt x="462915" y="198596"/>
                </a:lnTo>
                <a:lnTo>
                  <a:pt x="462041" y="187027"/>
                </a:lnTo>
                <a:lnTo>
                  <a:pt x="428505" y="150276"/>
                </a:lnTo>
                <a:lnTo>
                  <a:pt x="395724" y="147617"/>
                </a:lnTo>
                <a:lnTo>
                  <a:pt x="381000" y="142240"/>
                </a:lnTo>
                <a:lnTo>
                  <a:pt x="373380" y="103981"/>
                </a:lnTo>
                <a:lnTo>
                  <a:pt x="344606" y="67706"/>
                </a:lnTo>
                <a:lnTo>
                  <a:pt x="334645" y="66357"/>
                </a:lnTo>
                <a:lnTo>
                  <a:pt x="324683" y="67389"/>
                </a:lnTo>
                <a:lnTo>
                  <a:pt x="314960" y="69850"/>
                </a:lnTo>
                <a:lnTo>
                  <a:pt x="307340" y="71120"/>
                </a:lnTo>
                <a:lnTo>
                  <a:pt x="299720" y="74930"/>
                </a:lnTo>
                <a:lnTo>
                  <a:pt x="292100" y="74930"/>
                </a:lnTo>
                <a:lnTo>
                  <a:pt x="278467" y="51613"/>
                </a:lnTo>
                <a:lnTo>
                  <a:pt x="267811" y="28416"/>
                </a:lnTo>
                <a:lnTo>
                  <a:pt x="248344" y="9743"/>
                </a:lnTo>
                <a:lnTo>
                  <a:pt x="208279" y="0"/>
                </a:lnTo>
                <a:close/>
              </a:path>
            </a:pathLst>
          </a:custGeom>
          <a:solidFill>
            <a:srgbClr val="F4F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825990" y="1833355"/>
            <a:ext cx="491490" cy="239395"/>
          </a:xfrm>
          <a:custGeom>
            <a:avLst/>
            <a:gdLst/>
            <a:ahLst/>
            <a:cxnLst/>
            <a:rect l="l" t="t" r="r" b="b"/>
            <a:pathLst>
              <a:path w="491490" h="239394">
                <a:moveTo>
                  <a:pt x="254119" y="0"/>
                </a:moveTo>
                <a:lnTo>
                  <a:pt x="227329" y="535"/>
                </a:lnTo>
                <a:lnTo>
                  <a:pt x="189547" y="25400"/>
                </a:lnTo>
                <a:lnTo>
                  <a:pt x="170814" y="50859"/>
                </a:lnTo>
                <a:lnTo>
                  <a:pt x="161607" y="71794"/>
                </a:lnTo>
                <a:lnTo>
                  <a:pt x="152399" y="83085"/>
                </a:lnTo>
                <a:lnTo>
                  <a:pt x="128269" y="83085"/>
                </a:lnTo>
                <a:lnTo>
                  <a:pt x="117514" y="83641"/>
                </a:lnTo>
                <a:lnTo>
                  <a:pt x="84574" y="107037"/>
                </a:lnTo>
                <a:lnTo>
                  <a:pt x="78938" y="132397"/>
                </a:lnTo>
                <a:lnTo>
                  <a:pt x="74929" y="141505"/>
                </a:lnTo>
                <a:lnTo>
                  <a:pt x="63499" y="141505"/>
                </a:lnTo>
                <a:lnTo>
                  <a:pt x="51911" y="141089"/>
                </a:lnTo>
                <a:lnTo>
                  <a:pt x="40322" y="141029"/>
                </a:lnTo>
                <a:lnTo>
                  <a:pt x="4286" y="174684"/>
                </a:lnTo>
                <a:lnTo>
                  <a:pt x="0" y="205005"/>
                </a:lnTo>
                <a:lnTo>
                  <a:pt x="0" y="212625"/>
                </a:lnTo>
                <a:lnTo>
                  <a:pt x="40670" y="233860"/>
                </a:lnTo>
                <a:lnTo>
                  <a:pt x="101285" y="236857"/>
                </a:lnTo>
                <a:lnTo>
                  <a:pt x="172933" y="237111"/>
                </a:lnTo>
                <a:lnTo>
                  <a:pt x="278129" y="235485"/>
                </a:lnTo>
                <a:lnTo>
                  <a:pt x="324068" y="237390"/>
                </a:lnTo>
                <a:lnTo>
                  <a:pt x="384651" y="239295"/>
                </a:lnTo>
                <a:lnTo>
                  <a:pt x="444043" y="238343"/>
                </a:lnTo>
                <a:lnTo>
                  <a:pt x="486409" y="231675"/>
                </a:lnTo>
                <a:lnTo>
                  <a:pt x="489485" y="224611"/>
                </a:lnTo>
                <a:lnTo>
                  <a:pt x="491013" y="217070"/>
                </a:lnTo>
                <a:lnTo>
                  <a:pt x="490874" y="209530"/>
                </a:lnTo>
                <a:lnTo>
                  <a:pt x="488949" y="202465"/>
                </a:lnTo>
                <a:lnTo>
                  <a:pt x="480536" y="191095"/>
                </a:lnTo>
                <a:lnTo>
                  <a:pt x="468312" y="183892"/>
                </a:lnTo>
                <a:lnTo>
                  <a:pt x="454659" y="178355"/>
                </a:lnTo>
                <a:lnTo>
                  <a:pt x="441959" y="171985"/>
                </a:lnTo>
                <a:lnTo>
                  <a:pt x="429200" y="156686"/>
                </a:lnTo>
                <a:lnTo>
                  <a:pt x="422751" y="138172"/>
                </a:lnTo>
                <a:lnTo>
                  <a:pt x="413206" y="120372"/>
                </a:lnTo>
                <a:lnTo>
                  <a:pt x="391159" y="107215"/>
                </a:lnTo>
                <a:lnTo>
                  <a:pt x="380484" y="105886"/>
                </a:lnTo>
                <a:lnTo>
                  <a:pt x="369569" y="107057"/>
                </a:lnTo>
                <a:lnTo>
                  <a:pt x="358655" y="109894"/>
                </a:lnTo>
                <a:lnTo>
                  <a:pt x="347979" y="113565"/>
                </a:lnTo>
                <a:lnTo>
                  <a:pt x="338435" y="85546"/>
                </a:lnTo>
                <a:lnTo>
                  <a:pt x="331628" y="51335"/>
                </a:lnTo>
                <a:lnTo>
                  <a:pt x="311725" y="19982"/>
                </a:lnTo>
                <a:lnTo>
                  <a:pt x="262889" y="535"/>
                </a:lnTo>
                <a:lnTo>
                  <a:pt x="254119" y="0"/>
                </a:lnTo>
                <a:close/>
              </a:path>
            </a:pathLst>
          </a:custGeom>
          <a:solidFill>
            <a:srgbClr val="F4F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913928" y="3167392"/>
            <a:ext cx="524510" cy="239395"/>
          </a:xfrm>
          <a:custGeom>
            <a:avLst/>
            <a:gdLst/>
            <a:ahLst/>
            <a:cxnLst/>
            <a:rect l="l" t="t" r="r" b="b"/>
            <a:pathLst>
              <a:path w="524510" h="239395">
                <a:moveTo>
                  <a:pt x="234652" y="0"/>
                </a:moveTo>
                <a:lnTo>
                  <a:pt x="187682" y="22859"/>
                </a:lnTo>
                <a:lnTo>
                  <a:pt x="166707" y="59848"/>
                </a:lnTo>
                <a:lnTo>
                  <a:pt x="160714" y="70227"/>
                </a:lnTo>
                <a:lnTo>
                  <a:pt x="152102" y="80009"/>
                </a:lnTo>
                <a:lnTo>
                  <a:pt x="133469" y="78303"/>
                </a:lnTo>
                <a:lnTo>
                  <a:pt x="114478" y="74929"/>
                </a:lnTo>
                <a:lnTo>
                  <a:pt x="96202" y="75366"/>
                </a:lnTo>
                <a:lnTo>
                  <a:pt x="79712" y="85089"/>
                </a:lnTo>
                <a:lnTo>
                  <a:pt x="70663" y="101857"/>
                </a:lnTo>
                <a:lnTo>
                  <a:pt x="65424" y="123983"/>
                </a:lnTo>
                <a:lnTo>
                  <a:pt x="62567" y="143490"/>
                </a:lnTo>
                <a:lnTo>
                  <a:pt x="60662" y="152399"/>
                </a:lnTo>
                <a:lnTo>
                  <a:pt x="58122" y="154939"/>
                </a:lnTo>
                <a:lnTo>
                  <a:pt x="50502" y="156209"/>
                </a:lnTo>
                <a:lnTo>
                  <a:pt x="46692" y="156209"/>
                </a:lnTo>
                <a:lnTo>
                  <a:pt x="35361" y="159285"/>
                </a:lnTo>
                <a:lnTo>
                  <a:pt x="3294" y="189646"/>
                </a:lnTo>
                <a:lnTo>
                  <a:pt x="0" y="207148"/>
                </a:lnTo>
                <a:lnTo>
                  <a:pt x="972" y="215899"/>
                </a:lnTo>
                <a:lnTo>
                  <a:pt x="42758" y="238036"/>
                </a:lnTo>
                <a:lnTo>
                  <a:pt x="89307" y="238901"/>
                </a:lnTo>
                <a:lnTo>
                  <a:pt x="147498" y="238283"/>
                </a:lnTo>
                <a:lnTo>
                  <a:pt x="260281" y="235567"/>
                </a:lnTo>
                <a:lnTo>
                  <a:pt x="295612" y="234949"/>
                </a:lnTo>
                <a:lnTo>
                  <a:pt x="384878" y="237103"/>
                </a:lnTo>
                <a:lnTo>
                  <a:pt x="439721" y="237418"/>
                </a:lnTo>
                <a:lnTo>
                  <a:pt x="488530" y="235112"/>
                </a:lnTo>
                <a:lnTo>
                  <a:pt x="521672" y="228599"/>
                </a:lnTo>
                <a:lnTo>
                  <a:pt x="523418" y="218896"/>
                </a:lnTo>
                <a:lnTo>
                  <a:pt x="524212" y="209073"/>
                </a:lnTo>
                <a:lnTo>
                  <a:pt x="523101" y="199489"/>
                </a:lnTo>
                <a:lnTo>
                  <a:pt x="486112" y="176529"/>
                </a:lnTo>
                <a:lnTo>
                  <a:pt x="477222" y="175259"/>
                </a:lnTo>
                <a:lnTo>
                  <a:pt x="469602" y="175259"/>
                </a:lnTo>
                <a:lnTo>
                  <a:pt x="464522" y="167639"/>
                </a:lnTo>
                <a:lnTo>
                  <a:pt x="452893" y="144323"/>
                </a:lnTo>
                <a:lnTo>
                  <a:pt x="445789" y="122078"/>
                </a:lnTo>
                <a:lnTo>
                  <a:pt x="433447" y="103882"/>
                </a:lnTo>
                <a:lnTo>
                  <a:pt x="406102" y="92709"/>
                </a:lnTo>
                <a:lnTo>
                  <a:pt x="393957" y="92154"/>
                </a:lnTo>
                <a:lnTo>
                  <a:pt x="382289" y="93979"/>
                </a:lnTo>
                <a:lnTo>
                  <a:pt x="371097" y="97710"/>
                </a:lnTo>
                <a:lnTo>
                  <a:pt x="360382" y="102869"/>
                </a:lnTo>
                <a:lnTo>
                  <a:pt x="345320" y="71834"/>
                </a:lnTo>
                <a:lnTo>
                  <a:pt x="336093" y="42227"/>
                </a:lnTo>
                <a:lnTo>
                  <a:pt x="318055" y="17859"/>
                </a:lnTo>
                <a:lnTo>
                  <a:pt x="276562" y="2539"/>
                </a:lnTo>
                <a:lnTo>
                  <a:pt x="237192" y="2539"/>
                </a:lnTo>
                <a:lnTo>
                  <a:pt x="234652" y="0"/>
                </a:lnTo>
                <a:close/>
              </a:path>
            </a:pathLst>
          </a:custGeom>
          <a:solidFill>
            <a:srgbClr val="F4F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69911" y="1832621"/>
            <a:ext cx="1527810" cy="851535"/>
          </a:xfrm>
          <a:custGeom>
            <a:avLst/>
            <a:gdLst/>
            <a:ahLst/>
            <a:cxnLst/>
            <a:rect l="l" t="t" r="r" b="b"/>
            <a:pathLst>
              <a:path w="1527809" h="851535">
                <a:moveTo>
                  <a:pt x="585470" y="0"/>
                </a:moveTo>
                <a:lnTo>
                  <a:pt x="577115" y="734"/>
                </a:lnTo>
                <a:lnTo>
                  <a:pt x="569118" y="1111"/>
                </a:lnTo>
                <a:lnTo>
                  <a:pt x="553720" y="1270"/>
                </a:lnTo>
                <a:lnTo>
                  <a:pt x="549910" y="0"/>
                </a:lnTo>
                <a:lnTo>
                  <a:pt x="500725" y="12974"/>
                </a:lnTo>
                <a:lnTo>
                  <a:pt x="455442" y="31252"/>
                </a:lnTo>
                <a:lnTo>
                  <a:pt x="414304" y="55869"/>
                </a:lnTo>
                <a:lnTo>
                  <a:pt x="377555" y="87863"/>
                </a:lnTo>
                <a:lnTo>
                  <a:pt x="345440" y="128270"/>
                </a:lnTo>
                <a:lnTo>
                  <a:pt x="320009" y="176519"/>
                </a:lnTo>
                <a:lnTo>
                  <a:pt x="304149" y="226537"/>
                </a:lnTo>
                <a:lnTo>
                  <a:pt x="297068" y="277957"/>
                </a:lnTo>
                <a:lnTo>
                  <a:pt x="297972" y="330413"/>
                </a:lnTo>
                <a:lnTo>
                  <a:pt x="306070" y="383540"/>
                </a:lnTo>
                <a:lnTo>
                  <a:pt x="307340" y="388620"/>
                </a:lnTo>
                <a:lnTo>
                  <a:pt x="309880" y="401320"/>
                </a:lnTo>
                <a:lnTo>
                  <a:pt x="263465" y="389215"/>
                </a:lnTo>
                <a:lnTo>
                  <a:pt x="218598" y="383540"/>
                </a:lnTo>
                <a:lnTo>
                  <a:pt x="173970" y="387389"/>
                </a:lnTo>
                <a:lnTo>
                  <a:pt x="128270" y="403860"/>
                </a:lnTo>
                <a:lnTo>
                  <a:pt x="89118" y="429815"/>
                </a:lnTo>
                <a:lnTo>
                  <a:pt x="56038" y="462915"/>
                </a:lnTo>
                <a:lnTo>
                  <a:pt x="29864" y="501729"/>
                </a:lnTo>
                <a:lnTo>
                  <a:pt x="11430" y="544830"/>
                </a:lnTo>
                <a:lnTo>
                  <a:pt x="1785" y="591125"/>
                </a:lnTo>
                <a:lnTo>
                  <a:pt x="0" y="638968"/>
                </a:lnTo>
                <a:lnTo>
                  <a:pt x="6786" y="686097"/>
                </a:lnTo>
                <a:lnTo>
                  <a:pt x="22860" y="730250"/>
                </a:lnTo>
                <a:lnTo>
                  <a:pt x="44926" y="764460"/>
                </a:lnTo>
                <a:lnTo>
                  <a:pt x="72707" y="792480"/>
                </a:lnTo>
                <a:lnTo>
                  <a:pt x="105727" y="813831"/>
                </a:lnTo>
                <a:lnTo>
                  <a:pt x="143510" y="828040"/>
                </a:lnTo>
                <a:lnTo>
                  <a:pt x="191333" y="838648"/>
                </a:lnTo>
                <a:lnTo>
                  <a:pt x="241061" y="845284"/>
                </a:lnTo>
                <a:lnTo>
                  <a:pt x="292100" y="848734"/>
                </a:lnTo>
                <a:lnTo>
                  <a:pt x="343852" y="849788"/>
                </a:lnTo>
                <a:lnTo>
                  <a:pt x="395724" y="849235"/>
                </a:lnTo>
                <a:lnTo>
                  <a:pt x="497443" y="846462"/>
                </a:lnTo>
                <a:lnTo>
                  <a:pt x="546100" y="845820"/>
                </a:lnTo>
                <a:lnTo>
                  <a:pt x="1071880" y="845820"/>
                </a:lnTo>
                <a:lnTo>
                  <a:pt x="1110248" y="846720"/>
                </a:lnTo>
                <a:lnTo>
                  <a:pt x="1208663" y="850664"/>
                </a:lnTo>
                <a:lnTo>
                  <a:pt x="1263463" y="851534"/>
                </a:lnTo>
                <a:lnTo>
                  <a:pt x="1318493" y="850218"/>
                </a:lnTo>
                <a:lnTo>
                  <a:pt x="1371129" y="845631"/>
                </a:lnTo>
                <a:lnTo>
                  <a:pt x="1418748" y="836686"/>
                </a:lnTo>
                <a:lnTo>
                  <a:pt x="1458726" y="822294"/>
                </a:lnTo>
                <a:lnTo>
                  <a:pt x="1506378" y="777517"/>
                </a:lnTo>
                <a:lnTo>
                  <a:pt x="1525587" y="721717"/>
                </a:lnTo>
                <a:lnTo>
                  <a:pt x="1527810" y="692150"/>
                </a:lnTo>
                <a:lnTo>
                  <a:pt x="1522075" y="650339"/>
                </a:lnTo>
                <a:lnTo>
                  <a:pt x="1507648" y="610076"/>
                </a:lnTo>
                <a:lnTo>
                  <a:pt x="1485840" y="573385"/>
                </a:lnTo>
                <a:lnTo>
                  <a:pt x="1457960" y="542290"/>
                </a:lnTo>
                <a:lnTo>
                  <a:pt x="1402397" y="504031"/>
                </a:lnTo>
                <a:lnTo>
                  <a:pt x="1337310" y="491490"/>
                </a:lnTo>
                <a:lnTo>
                  <a:pt x="1307326" y="497582"/>
                </a:lnTo>
                <a:lnTo>
                  <a:pt x="1278413" y="508793"/>
                </a:lnTo>
                <a:lnTo>
                  <a:pt x="1250692" y="523101"/>
                </a:lnTo>
                <a:lnTo>
                  <a:pt x="1224280" y="538480"/>
                </a:lnTo>
                <a:lnTo>
                  <a:pt x="1222077" y="534689"/>
                </a:lnTo>
                <a:lnTo>
                  <a:pt x="1220946" y="534828"/>
                </a:lnTo>
                <a:lnTo>
                  <a:pt x="1220529" y="527585"/>
                </a:lnTo>
                <a:lnTo>
                  <a:pt x="1220470" y="501650"/>
                </a:lnTo>
                <a:lnTo>
                  <a:pt x="1217096" y="463034"/>
                </a:lnTo>
                <a:lnTo>
                  <a:pt x="1206817" y="426085"/>
                </a:lnTo>
                <a:lnTo>
                  <a:pt x="1189394" y="391993"/>
                </a:lnTo>
                <a:lnTo>
                  <a:pt x="1164590" y="361950"/>
                </a:lnTo>
                <a:lnTo>
                  <a:pt x="1105217" y="323850"/>
                </a:lnTo>
                <a:lnTo>
                  <a:pt x="1036320" y="312420"/>
                </a:lnTo>
                <a:lnTo>
                  <a:pt x="995302" y="319325"/>
                </a:lnTo>
                <a:lnTo>
                  <a:pt x="961548" y="335280"/>
                </a:lnTo>
                <a:lnTo>
                  <a:pt x="931842" y="358854"/>
                </a:lnTo>
                <a:lnTo>
                  <a:pt x="902970" y="388620"/>
                </a:lnTo>
                <a:lnTo>
                  <a:pt x="902892" y="340541"/>
                </a:lnTo>
                <a:lnTo>
                  <a:pt x="899859" y="293395"/>
                </a:lnTo>
                <a:lnTo>
                  <a:pt x="892939" y="247494"/>
                </a:lnTo>
                <a:lnTo>
                  <a:pt x="881198" y="203148"/>
                </a:lnTo>
                <a:lnTo>
                  <a:pt x="863703" y="160667"/>
                </a:lnTo>
                <a:lnTo>
                  <a:pt x="839521" y="120364"/>
                </a:lnTo>
                <a:lnTo>
                  <a:pt x="807720" y="82550"/>
                </a:lnTo>
                <a:lnTo>
                  <a:pt x="769731" y="50312"/>
                </a:lnTo>
                <a:lnTo>
                  <a:pt x="727842" y="26426"/>
                </a:lnTo>
                <a:lnTo>
                  <a:pt x="682721" y="10403"/>
                </a:lnTo>
                <a:lnTo>
                  <a:pt x="635040" y="1757"/>
                </a:lnTo>
                <a:lnTo>
                  <a:pt x="585470" y="0"/>
                </a:lnTo>
                <a:close/>
              </a:path>
            </a:pathLst>
          </a:custGeom>
          <a:solidFill>
            <a:srgbClr val="F4F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601971" y="980608"/>
            <a:ext cx="1639570" cy="762000"/>
          </a:xfrm>
          <a:custGeom>
            <a:avLst/>
            <a:gdLst/>
            <a:ahLst/>
            <a:cxnLst/>
            <a:rect l="l" t="t" r="r" b="b"/>
            <a:pathLst>
              <a:path w="1639570" h="762000">
                <a:moveTo>
                  <a:pt x="867251" y="0"/>
                </a:moveTo>
                <a:lnTo>
                  <a:pt x="845046" y="773"/>
                </a:lnTo>
                <a:lnTo>
                  <a:pt x="822960" y="2381"/>
                </a:lnTo>
                <a:lnTo>
                  <a:pt x="821690" y="1111"/>
                </a:lnTo>
                <a:lnTo>
                  <a:pt x="825500" y="1111"/>
                </a:lnTo>
                <a:lnTo>
                  <a:pt x="779200" y="15538"/>
                </a:lnTo>
                <a:lnTo>
                  <a:pt x="735523" y="33928"/>
                </a:lnTo>
                <a:lnTo>
                  <a:pt x="695563" y="57804"/>
                </a:lnTo>
                <a:lnTo>
                  <a:pt x="660420" y="88690"/>
                </a:lnTo>
                <a:lnTo>
                  <a:pt x="631190" y="128111"/>
                </a:lnTo>
                <a:lnTo>
                  <a:pt x="609560" y="174744"/>
                </a:lnTo>
                <a:lnTo>
                  <a:pt x="598170" y="223043"/>
                </a:lnTo>
                <a:lnTo>
                  <a:pt x="594399" y="272772"/>
                </a:lnTo>
                <a:lnTo>
                  <a:pt x="595630" y="323691"/>
                </a:lnTo>
                <a:lnTo>
                  <a:pt x="563264" y="301545"/>
                </a:lnTo>
                <a:lnTo>
                  <a:pt x="531018" y="285591"/>
                </a:lnTo>
                <a:lnTo>
                  <a:pt x="496153" y="277256"/>
                </a:lnTo>
                <a:lnTo>
                  <a:pt x="455930" y="277971"/>
                </a:lnTo>
                <a:lnTo>
                  <a:pt x="414972" y="288230"/>
                </a:lnTo>
                <a:lnTo>
                  <a:pt x="376872" y="306705"/>
                </a:lnTo>
                <a:lnTo>
                  <a:pt x="343058" y="332085"/>
                </a:lnTo>
                <a:lnTo>
                  <a:pt x="314960" y="363061"/>
                </a:lnTo>
                <a:lnTo>
                  <a:pt x="291445" y="403125"/>
                </a:lnTo>
                <a:lnTo>
                  <a:pt x="278705" y="473253"/>
                </a:lnTo>
                <a:lnTo>
                  <a:pt x="273050" y="515461"/>
                </a:lnTo>
                <a:lnTo>
                  <a:pt x="262890" y="514191"/>
                </a:lnTo>
                <a:lnTo>
                  <a:pt x="261620" y="514191"/>
                </a:lnTo>
                <a:lnTo>
                  <a:pt x="255270" y="507841"/>
                </a:lnTo>
                <a:lnTo>
                  <a:pt x="240129" y="494367"/>
                </a:lnTo>
                <a:lnTo>
                  <a:pt x="225583" y="485775"/>
                </a:lnTo>
                <a:lnTo>
                  <a:pt x="209371" y="481230"/>
                </a:lnTo>
                <a:lnTo>
                  <a:pt x="189230" y="479901"/>
                </a:lnTo>
                <a:lnTo>
                  <a:pt x="153650" y="482659"/>
                </a:lnTo>
                <a:lnTo>
                  <a:pt x="88681" y="508654"/>
                </a:lnTo>
                <a:lnTo>
                  <a:pt x="36433" y="558085"/>
                </a:lnTo>
                <a:lnTo>
                  <a:pt x="4524" y="624284"/>
                </a:lnTo>
                <a:lnTo>
                  <a:pt x="0" y="660241"/>
                </a:lnTo>
                <a:lnTo>
                  <a:pt x="1706" y="680521"/>
                </a:lnTo>
                <a:lnTo>
                  <a:pt x="16073" y="719177"/>
                </a:lnTo>
                <a:lnTo>
                  <a:pt x="52705" y="749776"/>
                </a:lnTo>
                <a:lnTo>
                  <a:pt x="124510" y="760794"/>
                </a:lnTo>
                <a:lnTo>
                  <a:pt x="170535" y="761597"/>
                </a:lnTo>
                <a:lnTo>
                  <a:pt x="217170" y="760510"/>
                </a:lnTo>
                <a:lnTo>
                  <a:pt x="263499" y="758874"/>
                </a:lnTo>
                <a:lnTo>
                  <a:pt x="308610" y="758031"/>
                </a:lnTo>
                <a:lnTo>
                  <a:pt x="1330960" y="758031"/>
                </a:lnTo>
                <a:lnTo>
                  <a:pt x="1385669" y="759281"/>
                </a:lnTo>
                <a:lnTo>
                  <a:pt x="1441926" y="761365"/>
                </a:lnTo>
                <a:lnTo>
                  <a:pt x="1497945" y="761781"/>
                </a:lnTo>
                <a:lnTo>
                  <a:pt x="1551940" y="758031"/>
                </a:lnTo>
                <a:lnTo>
                  <a:pt x="1603553" y="741600"/>
                </a:lnTo>
                <a:lnTo>
                  <a:pt x="1634490" y="701357"/>
                </a:lnTo>
                <a:lnTo>
                  <a:pt x="1639570" y="667861"/>
                </a:lnTo>
                <a:lnTo>
                  <a:pt x="1634688" y="627578"/>
                </a:lnTo>
                <a:lnTo>
                  <a:pt x="1622425" y="584676"/>
                </a:lnTo>
                <a:lnTo>
                  <a:pt x="1603494" y="544631"/>
                </a:lnTo>
                <a:lnTo>
                  <a:pt x="1578610" y="512921"/>
                </a:lnTo>
                <a:lnTo>
                  <a:pt x="1515586" y="492759"/>
                </a:lnTo>
                <a:lnTo>
                  <a:pt x="1483062" y="487382"/>
                </a:lnTo>
                <a:lnTo>
                  <a:pt x="1463040" y="477361"/>
                </a:lnTo>
                <a:lnTo>
                  <a:pt x="1457166" y="421501"/>
                </a:lnTo>
                <a:lnTo>
                  <a:pt x="1445577" y="372427"/>
                </a:lnTo>
                <a:lnTo>
                  <a:pt x="1423035" y="327878"/>
                </a:lnTo>
                <a:lnTo>
                  <a:pt x="1384300" y="285591"/>
                </a:lnTo>
                <a:lnTo>
                  <a:pt x="1320641" y="249078"/>
                </a:lnTo>
                <a:lnTo>
                  <a:pt x="1285180" y="240942"/>
                </a:lnTo>
                <a:lnTo>
                  <a:pt x="1248410" y="241141"/>
                </a:lnTo>
                <a:lnTo>
                  <a:pt x="1214735" y="250269"/>
                </a:lnTo>
                <a:lnTo>
                  <a:pt x="1182846" y="266541"/>
                </a:lnTo>
                <a:lnTo>
                  <a:pt x="1153576" y="287575"/>
                </a:lnTo>
                <a:lnTo>
                  <a:pt x="1127760" y="310991"/>
                </a:lnTo>
                <a:lnTo>
                  <a:pt x="1131763" y="265393"/>
                </a:lnTo>
                <a:lnTo>
                  <a:pt x="1129609" y="221441"/>
                </a:lnTo>
                <a:lnTo>
                  <a:pt x="1120627" y="178951"/>
                </a:lnTo>
                <a:lnTo>
                  <a:pt x="1104148" y="137742"/>
                </a:lnTo>
                <a:lnTo>
                  <a:pt x="1079500" y="97631"/>
                </a:lnTo>
                <a:lnTo>
                  <a:pt x="1045428" y="60781"/>
                </a:lnTo>
                <a:lnTo>
                  <a:pt x="1005046" y="32384"/>
                </a:lnTo>
                <a:lnTo>
                  <a:pt x="959663" y="12799"/>
                </a:lnTo>
                <a:lnTo>
                  <a:pt x="910590" y="2381"/>
                </a:lnTo>
                <a:lnTo>
                  <a:pt x="889218" y="416"/>
                </a:lnTo>
                <a:lnTo>
                  <a:pt x="867251" y="0"/>
                </a:lnTo>
                <a:close/>
              </a:path>
            </a:pathLst>
          </a:custGeom>
          <a:solidFill>
            <a:srgbClr val="F4F2E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2497944" y="1534171"/>
            <a:ext cx="522605" cy="636270"/>
            <a:chOff x="2497944" y="1534171"/>
            <a:chExt cx="522605" cy="636270"/>
          </a:xfrm>
        </p:grpSpPr>
        <p:sp>
          <p:nvSpPr>
            <p:cNvPr id="10" name="object 10" descr=""/>
            <p:cNvSpPr/>
            <p:nvPr/>
          </p:nvSpPr>
          <p:spPr>
            <a:xfrm>
              <a:off x="2497944" y="1534171"/>
              <a:ext cx="522605" cy="459740"/>
            </a:xfrm>
            <a:custGeom>
              <a:avLst/>
              <a:gdLst/>
              <a:ahLst/>
              <a:cxnLst/>
              <a:rect l="l" t="t" r="r" b="b"/>
              <a:pathLst>
                <a:path w="522605" h="459739">
                  <a:moveTo>
                    <a:pt x="282086" y="375920"/>
                  </a:moveTo>
                  <a:lnTo>
                    <a:pt x="245256" y="375920"/>
                  </a:lnTo>
                  <a:lnTo>
                    <a:pt x="245256" y="452120"/>
                  </a:lnTo>
                  <a:lnTo>
                    <a:pt x="255416" y="459740"/>
                  </a:lnTo>
                  <a:lnTo>
                    <a:pt x="350666" y="459740"/>
                  </a:lnTo>
                  <a:lnTo>
                    <a:pt x="357929" y="458192"/>
                  </a:lnTo>
                  <a:lnTo>
                    <a:pt x="364001" y="454025"/>
                  </a:lnTo>
                  <a:lnTo>
                    <a:pt x="368168" y="447952"/>
                  </a:lnTo>
                  <a:lnTo>
                    <a:pt x="369716" y="440690"/>
                  </a:lnTo>
                  <a:lnTo>
                    <a:pt x="369716" y="421640"/>
                  </a:lnTo>
                  <a:lnTo>
                    <a:pt x="282086" y="421640"/>
                  </a:lnTo>
                  <a:lnTo>
                    <a:pt x="282086" y="375920"/>
                  </a:lnTo>
                  <a:close/>
                </a:path>
                <a:path w="522605" h="459739">
                  <a:moveTo>
                    <a:pt x="350666" y="335280"/>
                  </a:moveTo>
                  <a:lnTo>
                    <a:pt x="342867" y="336827"/>
                  </a:lnTo>
                  <a:lnTo>
                    <a:pt x="336855" y="340995"/>
                  </a:lnTo>
                  <a:lnTo>
                    <a:pt x="332985" y="347067"/>
                  </a:lnTo>
                  <a:lnTo>
                    <a:pt x="331616" y="354330"/>
                  </a:lnTo>
                  <a:lnTo>
                    <a:pt x="331616" y="421640"/>
                  </a:lnTo>
                  <a:lnTo>
                    <a:pt x="369716" y="421640"/>
                  </a:lnTo>
                  <a:lnTo>
                    <a:pt x="369716" y="379730"/>
                  </a:lnTo>
                  <a:lnTo>
                    <a:pt x="475332" y="379730"/>
                  </a:lnTo>
                  <a:lnTo>
                    <a:pt x="492589" y="368776"/>
                  </a:lnTo>
                  <a:lnTo>
                    <a:pt x="501076" y="356870"/>
                  </a:lnTo>
                  <a:lnTo>
                    <a:pt x="426866" y="356870"/>
                  </a:lnTo>
                  <a:lnTo>
                    <a:pt x="404601" y="353496"/>
                  </a:lnTo>
                  <a:lnTo>
                    <a:pt x="385909" y="346075"/>
                  </a:lnTo>
                  <a:lnTo>
                    <a:pt x="368783" y="338712"/>
                  </a:lnTo>
                  <a:lnTo>
                    <a:pt x="368962" y="338712"/>
                  </a:lnTo>
                  <a:lnTo>
                    <a:pt x="350666" y="335280"/>
                  </a:lnTo>
                  <a:close/>
                </a:path>
                <a:path w="522605" h="459739">
                  <a:moveTo>
                    <a:pt x="17609" y="292734"/>
                  </a:moveTo>
                  <a:lnTo>
                    <a:pt x="10822" y="294520"/>
                  </a:lnTo>
                  <a:lnTo>
                    <a:pt x="5226" y="298450"/>
                  </a:lnTo>
                  <a:lnTo>
                    <a:pt x="1476" y="304224"/>
                  </a:lnTo>
                  <a:lnTo>
                    <a:pt x="0" y="311387"/>
                  </a:lnTo>
                  <a:lnTo>
                    <a:pt x="1118" y="318631"/>
                  </a:lnTo>
                  <a:lnTo>
                    <a:pt x="5226" y="325120"/>
                  </a:lnTo>
                  <a:lnTo>
                    <a:pt x="90316" y="410209"/>
                  </a:lnTo>
                  <a:lnTo>
                    <a:pt x="95495" y="414198"/>
                  </a:lnTo>
                  <a:lnTo>
                    <a:pt x="101426" y="416460"/>
                  </a:lnTo>
                  <a:lnTo>
                    <a:pt x="107282" y="416460"/>
                  </a:lnTo>
                  <a:lnTo>
                    <a:pt x="113176" y="414020"/>
                  </a:lnTo>
                  <a:lnTo>
                    <a:pt x="122066" y="408940"/>
                  </a:lnTo>
                  <a:lnTo>
                    <a:pt x="123336" y="398780"/>
                  </a:lnTo>
                  <a:lnTo>
                    <a:pt x="132642" y="360680"/>
                  </a:lnTo>
                  <a:lnTo>
                    <a:pt x="94126" y="360680"/>
                  </a:lnTo>
                  <a:lnTo>
                    <a:pt x="31896" y="298450"/>
                  </a:lnTo>
                  <a:lnTo>
                    <a:pt x="24871" y="293806"/>
                  </a:lnTo>
                  <a:lnTo>
                    <a:pt x="17609" y="292734"/>
                  </a:lnTo>
                  <a:close/>
                </a:path>
                <a:path w="522605" h="459739">
                  <a:moveTo>
                    <a:pt x="475332" y="379730"/>
                  </a:moveTo>
                  <a:lnTo>
                    <a:pt x="369716" y="379730"/>
                  </a:lnTo>
                  <a:lnTo>
                    <a:pt x="384182" y="386933"/>
                  </a:lnTo>
                  <a:lnTo>
                    <a:pt x="399720" y="391636"/>
                  </a:lnTo>
                  <a:lnTo>
                    <a:pt x="414543" y="394196"/>
                  </a:lnTo>
                  <a:lnTo>
                    <a:pt x="426866" y="394970"/>
                  </a:lnTo>
                  <a:lnTo>
                    <a:pt x="462109" y="388123"/>
                  </a:lnTo>
                  <a:lnTo>
                    <a:pt x="475332" y="379730"/>
                  </a:lnTo>
                  <a:close/>
                </a:path>
                <a:path w="522605" h="459739">
                  <a:moveTo>
                    <a:pt x="264306" y="335280"/>
                  </a:moveTo>
                  <a:lnTo>
                    <a:pt x="260496" y="335280"/>
                  </a:lnTo>
                  <a:lnTo>
                    <a:pt x="194456" y="342900"/>
                  </a:lnTo>
                  <a:lnTo>
                    <a:pt x="186836" y="342900"/>
                  </a:lnTo>
                  <a:lnTo>
                    <a:pt x="179216" y="353060"/>
                  </a:lnTo>
                  <a:lnTo>
                    <a:pt x="179216" y="361950"/>
                  </a:lnTo>
                  <a:lnTo>
                    <a:pt x="180853" y="368776"/>
                  </a:lnTo>
                  <a:lnTo>
                    <a:pt x="185090" y="374808"/>
                  </a:lnTo>
                  <a:lnTo>
                    <a:pt x="191539" y="379273"/>
                  </a:lnTo>
                  <a:lnTo>
                    <a:pt x="199536" y="381000"/>
                  </a:lnTo>
                  <a:lnTo>
                    <a:pt x="203346" y="381000"/>
                  </a:lnTo>
                  <a:lnTo>
                    <a:pt x="245256" y="375920"/>
                  </a:lnTo>
                  <a:lnTo>
                    <a:pt x="282086" y="375920"/>
                  </a:lnTo>
                  <a:lnTo>
                    <a:pt x="282086" y="354330"/>
                  </a:lnTo>
                  <a:lnTo>
                    <a:pt x="280737" y="347067"/>
                  </a:lnTo>
                  <a:lnTo>
                    <a:pt x="277006" y="340995"/>
                  </a:lnTo>
                  <a:lnTo>
                    <a:pt x="271370" y="336827"/>
                  </a:lnTo>
                  <a:lnTo>
                    <a:pt x="264306" y="335280"/>
                  </a:lnTo>
                  <a:close/>
                </a:path>
                <a:path w="522605" h="459739">
                  <a:moveTo>
                    <a:pt x="308815" y="192"/>
                  </a:moveTo>
                  <a:lnTo>
                    <a:pt x="242340" y="22026"/>
                  </a:lnTo>
                  <a:lnTo>
                    <a:pt x="190687" y="80507"/>
                  </a:lnTo>
                  <a:lnTo>
                    <a:pt x="169691" y="119856"/>
                  </a:lnTo>
                  <a:lnTo>
                    <a:pt x="151286" y="164043"/>
                  </a:lnTo>
                  <a:lnTo>
                    <a:pt x="135000" y="211644"/>
                  </a:lnTo>
                  <a:lnTo>
                    <a:pt x="120359" y="261233"/>
                  </a:lnTo>
                  <a:lnTo>
                    <a:pt x="106892" y="311387"/>
                  </a:lnTo>
                  <a:lnTo>
                    <a:pt x="94126" y="360680"/>
                  </a:lnTo>
                  <a:lnTo>
                    <a:pt x="132642" y="360680"/>
                  </a:lnTo>
                  <a:lnTo>
                    <a:pt x="148008" y="297772"/>
                  </a:lnTo>
                  <a:lnTo>
                    <a:pt x="171979" y="217534"/>
                  </a:lnTo>
                  <a:lnTo>
                    <a:pt x="195115" y="155692"/>
                  </a:lnTo>
                  <a:lnTo>
                    <a:pt x="217278" y="109875"/>
                  </a:lnTo>
                  <a:lnTo>
                    <a:pt x="238333" y="77708"/>
                  </a:lnTo>
                  <a:lnTo>
                    <a:pt x="276576" y="44838"/>
                  </a:lnTo>
                  <a:lnTo>
                    <a:pt x="308756" y="38100"/>
                  </a:lnTo>
                  <a:lnTo>
                    <a:pt x="391848" y="38100"/>
                  </a:lnTo>
                  <a:lnTo>
                    <a:pt x="373050" y="20002"/>
                  </a:lnTo>
                  <a:lnTo>
                    <a:pt x="340327" y="4762"/>
                  </a:lnTo>
                  <a:lnTo>
                    <a:pt x="308815" y="192"/>
                  </a:lnTo>
                  <a:close/>
                </a:path>
                <a:path w="522605" h="459739">
                  <a:moveTo>
                    <a:pt x="391848" y="38100"/>
                  </a:moveTo>
                  <a:lnTo>
                    <a:pt x="308756" y="38100"/>
                  </a:lnTo>
                  <a:lnTo>
                    <a:pt x="339276" y="43120"/>
                  </a:lnTo>
                  <a:lnTo>
                    <a:pt x="364319" y="58261"/>
                  </a:lnTo>
                  <a:lnTo>
                    <a:pt x="381265" y="83641"/>
                  </a:lnTo>
                  <a:lnTo>
                    <a:pt x="387496" y="119380"/>
                  </a:lnTo>
                  <a:lnTo>
                    <a:pt x="423731" y="131187"/>
                  </a:lnTo>
                  <a:lnTo>
                    <a:pt x="446869" y="160496"/>
                  </a:lnTo>
                  <a:lnTo>
                    <a:pt x="451433" y="198139"/>
                  </a:lnTo>
                  <a:lnTo>
                    <a:pt x="431946" y="234950"/>
                  </a:lnTo>
                  <a:lnTo>
                    <a:pt x="455620" y="249019"/>
                  </a:lnTo>
                  <a:lnTo>
                    <a:pt x="471792" y="264636"/>
                  </a:lnTo>
                  <a:lnTo>
                    <a:pt x="481059" y="281920"/>
                  </a:lnTo>
                  <a:lnTo>
                    <a:pt x="484016" y="300990"/>
                  </a:lnTo>
                  <a:lnTo>
                    <a:pt x="479908" y="320972"/>
                  </a:lnTo>
                  <a:lnTo>
                    <a:pt x="468300" y="338931"/>
                  </a:lnTo>
                  <a:lnTo>
                    <a:pt x="450262" y="351889"/>
                  </a:lnTo>
                  <a:lnTo>
                    <a:pt x="426866" y="356870"/>
                  </a:lnTo>
                  <a:lnTo>
                    <a:pt x="501076" y="356870"/>
                  </a:lnTo>
                  <a:lnTo>
                    <a:pt x="514020" y="338712"/>
                  </a:lnTo>
                  <a:lnTo>
                    <a:pt x="522116" y="299720"/>
                  </a:lnTo>
                  <a:lnTo>
                    <a:pt x="515965" y="266382"/>
                  </a:lnTo>
                  <a:lnTo>
                    <a:pt x="502431" y="242570"/>
                  </a:lnTo>
                  <a:lnTo>
                    <a:pt x="488898" y="228282"/>
                  </a:lnTo>
                  <a:lnTo>
                    <a:pt x="482746" y="223520"/>
                  </a:lnTo>
                  <a:lnTo>
                    <a:pt x="489453" y="178891"/>
                  </a:lnTo>
                  <a:lnTo>
                    <a:pt x="478301" y="138906"/>
                  </a:lnTo>
                  <a:lnTo>
                    <a:pt x="453814" y="107255"/>
                  </a:lnTo>
                  <a:lnTo>
                    <a:pt x="420516" y="87630"/>
                  </a:lnTo>
                  <a:lnTo>
                    <a:pt x="401248" y="47148"/>
                  </a:lnTo>
                  <a:lnTo>
                    <a:pt x="391848" y="38100"/>
                  </a:lnTo>
                  <a:close/>
                </a:path>
                <a:path w="522605" h="459739">
                  <a:moveTo>
                    <a:pt x="310026" y="0"/>
                  </a:moveTo>
                  <a:lnTo>
                    <a:pt x="307486" y="0"/>
                  </a:lnTo>
                  <a:lnTo>
                    <a:pt x="308815" y="192"/>
                  </a:lnTo>
                  <a:lnTo>
                    <a:pt x="310026" y="0"/>
                  </a:lnTo>
                  <a:close/>
                </a:path>
              </a:pathLst>
            </a:custGeom>
            <a:solidFill>
              <a:srgbClr val="0059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821" y="2038361"/>
              <a:ext cx="266700" cy="1320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6673" y="2039631"/>
              <a:ext cx="142557" cy="127000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521" y="1670061"/>
            <a:ext cx="783589" cy="50165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4881" y="2358401"/>
            <a:ext cx="1997710" cy="33528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593881" y="2879877"/>
            <a:ext cx="4271645" cy="741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>
                <a:solidFill>
                  <a:srgbClr val="602610"/>
                </a:solidFill>
                <a:latin typeface="Podkova"/>
                <a:cs typeface="Podkova"/>
              </a:rPr>
              <a:t>Š</a:t>
            </a:r>
            <a:r>
              <a:rPr dirty="0" sz="2200">
                <a:solidFill>
                  <a:srgbClr val="602610"/>
                </a:solidFill>
                <a:latin typeface="Podkova"/>
                <a:cs typeface="Podkova"/>
              </a:rPr>
              <a:t>ume</a:t>
            </a:r>
            <a:r>
              <a:rPr dirty="0" sz="2200" spc="-15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602610"/>
                </a:solidFill>
                <a:latin typeface="Podkova"/>
                <a:cs typeface="Podkova"/>
              </a:rPr>
              <a:t>nam</a:t>
            </a:r>
            <a:r>
              <a:rPr dirty="0" sz="2200" spc="-10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602610"/>
                </a:solidFill>
                <a:latin typeface="Podkova"/>
                <a:cs typeface="Podkova"/>
              </a:rPr>
              <a:t>daju</a:t>
            </a:r>
            <a:r>
              <a:rPr dirty="0" sz="2200" spc="-10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602610"/>
                </a:solidFill>
                <a:latin typeface="Podkova"/>
                <a:cs typeface="Podkova"/>
              </a:rPr>
              <a:t>velike</a:t>
            </a:r>
            <a:r>
              <a:rPr dirty="0" sz="2200" spc="-10">
                <a:solidFill>
                  <a:srgbClr val="602610"/>
                </a:solidFill>
                <a:latin typeface="Podkova"/>
                <a:cs typeface="Podkova"/>
              </a:rPr>
              <a:t> količine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23026" y="3532657"/>
            <a:ext cx="401320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drvnih</a:t>
            </a:r>
            <a:r>
              <a:rPr dirty="0" sz="2200" spc="-20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resursa</a:t>
            </a:r>
            <a:r>
              <a:rPr dirty="0" sz="2200" spc="-15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i</a:t>
            </a:r>
            <a:r>
              <a:rPr dirty="0" sz="2200" spc="-15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hrane</a:t>
            </a:r>
            <a:r>
              <a:rPr dirty="0" sz="2200" spc="-20" b="1">
                <a:solidFill>
                  <a:srgbClr val="602610"/>
                </a:solidFill>
                <a:latin typeface="Podkova"/>
                <a:cs typeface="Podkova"/>
              </a:rPr>
              <a:t> čime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osiguravaju</a:t>
            </a:r>
            <a:r>
              <a:rPr dirty="0" sz="2200" spc="-40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život</a:t>
            </a:r>
            <a:r>
              <a:rPr dirty="0" sz="2200" spc="-40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na</a:t>
            </a:r>
            <a:r>
              <a:rPr dirty="0" sz="2200" spc="-40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Zemlji</a:t>
            </a:r>
            <a:r>
              <a:rPr dirty="0" sz="2200" spc="-40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spc="-25" b="1">
                <a:solidFill>
                  <a:srgbClr val="602610"/>
                </a:solidFill>
                <a:latin typeface="Podkova"/>
                <a:cs typeface="Podkova"/>
              </a:rPr>
              <a:t>za </a:t>
            </a:r>
            <a:r>
              <a:rPr dirty="0" sz="2200" b="1">
                <a:solidFill>
                  <a:srgbClr val="602610"/>
                </a:solidFill>
                <a:latin typeface="Podkova"/>
                <a:cs typeface="Podkova"/>
              </a:rPr>
              <a:t>ruralne i urbane</a:t>
            </a:r>
            <a:r>
              <a:rPr dirty="0" sz="2200" spc="5" b="1">
                <a:solidFill>
                  <a:srgbClr val="602610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602610"/>
                </a:solidFill>
                <a:latin typeface="Podkova"/>
                <a:cs typeface="Podkova"/>
              </a:rPr>
              <a:t>zajednice</a:t>
            </a:r>
            <a:endParaRPr sz="2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108000" y="0"/>
                </a:moveTo>
                <a:lnTo>
                  <a:pt x="0" y="0"/>
                </a:lnTo>
                <a:lnTo>
                  <a:pt x="0" y="7559992"/>
                </a:lnTo>
                <a:lnTo>
                  <a:pt x="108000" y="7559992"/>
                </a:lnTo>
                <a:lnTo>
                  <a:pt x="108000" y="0"/>
                </a:lnTo>
                <a:close/>
              </a:path>
            </a:pathLst>
          </a:custGeom>
          <a:solidFill>
            <a:srgbClr val="F9B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77323" y="4602759"/>
            <a:ext cx="1581785" cy="177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Smola</a:t>
            </a:r>
            <a:endParaRPr sz="1400">
              <a:latin typeface="Podkova"/>
              <a:cs typeface="Podkova"/>
            </a:endParaRPr>
          </a:p>
          <a:p>
            <a:pPr marL="12700" marR="945515">
              <a:lnSpc>
                <a:spcPct val="153800"/>
              </a:lnSpc>
              <a:spcBef>
                <a:spcPts val="110"/>
              </a:spcBef>
            </a:pPr>
            <a:r>
              <a:rPr dirty="0" sz="1400" spc="-20">
                <a:solidFill>
                  <a:srgbClr val="5F2610"/>
                </a:solidFill>
                <a:latin typeface="Podkova"/>
                <a:cs typeface="Podkova"/>
              </a:rPr>
              <a:t>Guma </a:t>
            </a: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Viskoza Pluto</a:t>
            </a:r>
            <a:endParaRPr sz="14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5F2610"/>
                </a:solidFill>
                <a:latin typeface="Podkova"/>
                <a:cs typeface="Podkova"/>
              </a:rPr>
              <a:t>Kviz</a:t>
            </a:r>
            <a:r>
              <a:rPr dirty="0" sz="2200" spc="-50" b="1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5F2610"/>
                </a:solidFill>
                <a:latin typeface="Podkova"/>
                <a:cs typeface="Podkova"/>
              </a:rPr>
              <a:t>znanja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51923" y="4105832"/>
            <a:ext cx="29070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560955" algn="l"/>
              </a:tabLst>
            </a:pPr>
            <a:r>
              <a:rPr dirty="0" sz="2200" b="1">
                <a:solidFill>
                  <a:srgbClr val="5F2610"/>
                </a:solidFill>
                <a:latin typeface="Podkova"/>
                <a:cs typeface="Podkova"/>
              </a:rPr>
              <a:t>Šumski </a:t>
            </a:r>
            <a:r>
              <a:rPr dirty="0" sz="2200" spc="-10" b="1">
                <a:solidFill>
                  <a:srgbClr val="5F2610"/>
                </a:solidFill>
                <a:latin typeface="Podkova"/>
                <a:cs typeface="Podkova"/>
              </a:rPr>
              <a:t>proizvodi</a:t>
            </a:r>
            <a:r>
              <a:rPr dirty="0" sz="2200" b="1">
                <a:solidFill>
                  <a:srgbClr val="5F2610"/>
                </a:solidFill>
                <a:latin typeface="Podkova"/>
                <a:cs typeface="Podkova"/>
              </a:rPr>
              <a:t>	</a:t>
            </a:r>
            <a:r>
              <a:rPr dirty="0" baseline="-6313" sz="3300" spc="-37" b="1">
                <a:solidFill>
                  <a:srgbClr val="5F2610"/>
                </a:solidFill>
                <a:latin typeface="Podkova"/>
                <a:cs typeface="Podkova"/>
              </a:rPr>
              <a:t>10</a:t>
            </a:r>
            <a:endParaRPr baseline="-6313" sz="33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31877" y="4602759"/>
            <a:ext cx="301625" cy="177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10</a:t>
            </a:r>
            <a:endParaRPr sz="1400">
              <a:latin typeface="Podkova"/>
              <a:cs typeface="Podkova"/>
            </a:endParaRPr>
          </a:p>
          <a:p>
            <a:pPr marL="94615">
              <a:lnSpc>
                <a:spcPct val="100000"/>
              </a:lnSpc>
              <a:spcBef>
                <a:spcPts val="1010"/>
              </a:spcBef>
            </a:pP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10</a:t>
            </a:r>
            <a:endParaRPr sz="1400">
              <a:latin typeface="Podkova"/>
              <a:cs typeface="Podkova"/>
            </a:endParaRPr>
          </a:p>
          <a:p>
            <a:pPr marL="94615">
              <a:lnSpc>
                <a:spcPct val="100000"/>
              </a:lnSpc>
              <a:spcBef>
                <a:spcPts val="1085"/>
              </a:spcBef>
            </a:pP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10</a:t>
            </a:r>
            <a:endParaRPr sz="1400">
              <a:latin typeface="Podkova"/>
              <a:cs typeface="Podkova"/>
            </a:endParaRPr>
          </a:p>
          <a:p>
            <a:pPr marL="113030">
              <a:lnSpc>
                <a:spcPct val="100000"/>
              </a:lnSpc>
              <a:spcBef>
                <a:spcPts val="910"/>
              </a:spcBef>
            </a:pP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11</a:t>
            </a:r>
            <a:endParaRPr sz="14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dirty="0" sz="2200" spc="-25" b="1">
                <a:solidFill>
                  <a:srgbClr val="5F2610"/>
                </a:solidFill>
                <a:latin typeface="Podkova"/>
                <a:cs typeface="Podkova"/>
              </a:rPr>
              <a:t>11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09568" y="3293262"/>
            <a:ext cx="123825" cy="648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5F2610"/>
                </a:solidFill>
                <a:latin typeface="Podkova"/>
                <a:cs typeface="Podkova"/>
              </a:rPr>
              <a:t>9</a:t>
            </a:r>
            <a:endParaRPr sz="14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1400" spc="-50">
                <a:solidFill>
                  <a:srgbClr val="5F2610"/>
                </a:solidFill>
                <a:latin typeface="Podkova"/>
                <a:cs typeface="Podkova"/>
              </a:rPr>
              <a:t>9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1923" y="822882"/>
            <a:ext cx="2907030" cy="311912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5"/>
              </a:spcBef>
              <a:tabLst>
                <a:tab pos="2710815" algn="l"/>
              </a:tabLst>
            </a:pPr>
            <a:r>
              <a:rPr dirty="0" sz="2200" spc="-20" b="1">
                <a:solidFill>
                  <a:srgbClr val="60260F"/>
                </a:solidFill>
                <a:latin typeface="Podkova"/>
                <a:cs typeface="Podkova"/>
              </a:rPr>
              <a:t>Drvo</a:t>
            </a:r>
            <a:r>
              <a:rPr dirty="0" sz="2200" b="1">
                <a:solidFill>
                  <a:srgbClr val="60260F"/>
                </a:solidFill>
                <a:latin typeface="Podkova"/>
                <a:cs typeface="Podkova"/>
              </a:rPr>
              <a:t>	</a:t>
            </a:r>
            <a:r>
              <a:rPr dirty="0" sz="2200" spc="-50" b="1">
                <a:solidFill>
                  <a:srgbClr val="60260F"/>
                </a:solidFill>
                <a:latin typeface="Podkova"/>
                <a:cs typeface="Podkova"/>
              </a:rPr>
              <a:t>4</a:t>
            </a:r>
            <a:endParaRPr sz="2200">
              <a:latin typeface="Podkova"/>
              <a:cs typeface="Podkova"/>
            </a:endParaRPr>
          </a:p>
          <a:p>
            <a:pPr marL="38100">
              <a:lnSpc>
                <a:spcPct val="100000"/>
              </a:lnSpc>
              <a:spcBef>
                <a:spcPts val="1405"/>
              </a:spcBef>
              <a:tabLst>
                <a:tab pos="2719070" algn="l"/>
              </a:tabLst>
            </a:pPr>
            <a:r>
              <a:rPr dirty="0" sz="2200" b="1">
                <a:solidFill>
                  <a:srgbClr val="5F2610"/>
                </a:solidFill>
                <a:latin typeface="Podkova"/>
                <a:cs typeface="Podkova"/>
              </a:rPr>
              <a:t>Šumska </a:t>
            </a:r>
            <a:r>
              <a:rPr dirty="0" sz="2200" spc="-10" b="1">
                <a:solidFill>
                  <a:srgbClr val="5F2610"/>
                </a:solidFill>
                <a:latin typeface="Podkova"/>
                <a:cs typeface="Podkova"/>
              </a:rPr>
              <a:t>hrana</a:t>
            </a:r>
            <a:r>
              <a:rPr dirty="0" sz="2200" b="1">
                <a:solidFill>
                  <a:srgbClr val="5F2610"/>
                </a:solidFill>
                <a:latin typeface="Podkova"/>
                <a:cs typeface="Podkova"/>
              </a:rPr>
              <a:t>	</a:t>
            </a:r>
            <a:r>
              <a:rPr dirty="0" sz="2200" spc="-50" b="1">
                <a:solidFill>
                  <a:srgbClr val="5F2610"/>
                </a:solidFill>
                <a:latin typeface="Podkova"/>
                <a:cs typeface="Podkova"/>
              </a:rPr>
              <a:t>5</a:t>
            </a:r>
            <a:endParaRPr sz="2200">
              <a:latin typeface="Podkova"/>
              <a:cs typeface="Podkova"/>
            </a:endParaRPr>
          </a:p>
          <a:p>
            <a:pPr marL="38100">
              <a:lnSpc>
                <a:spcPct val="100000"/>
              </a:lnSpc>
              <a:spcBef>
                <a:spcPts val="944"/>
              </a:spcBef>
              <a:tabLst>
                <a:tab pos="2776855" algn="l"/>
              </a:tabLst>
            </a:pP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Gljive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5F2610"/>
                </a:solidFill>
                <a:latin typeface="Podkova"/>
                <a:cs typeface="Podkova"/>
              </a:rPr>
              <a:t>5</a:t>
            </a:r>
            <a:endParaRPr sz="1400">
              <a:latin typeface="Podkova"/>
              <a:cs typeface="Podkova"/>
            </a:endParaRPr>
          </a:p>
          <a:p>
            <a:pPr marL="38100">
              <a:lnSpc>
                <a:spcPct val="100000"/>
              </a:lnSpc>
              <a:spcBef>
                <a:spcPts val="1155"/>
              </a:spcBef>
              <a:tabLst>
                <a:tab pos="2770505" algn="l"/>
              </a:tabLst>
            </a:pP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Šumsko</a:t>
            </a: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voće</a:t>
            </a: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i</a:t>
            </a: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 plodovi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	</a:t>
            </a:r>
            <a:r>
              <a:rPr dirty="0" baseline="-5952" sz="2100" spc="-75">
                <a:solidFill>
                  <a:srgbClr val="5F2610"/>
                </a:solidFill>
                <a:latin typeface="Podkova"/>
                <a:cs typeface="Podkova"/>
              </a:rPr>
              <a:t>6</a:t>
            </a:r>
            <a:endParaRPr baseline="-5952" sz="2100">
              <a:latin typeface="Podkova"/>
              <a:cs typeface="Podkova"/>
            </a:endParaRPr>
          </a:p>
          <a:p>
            <a:pPr marL="38100">
              <a:lnSpc>
                <a:spcPct val="100000"/>
              </a:lnSpc>
              <a:spcBef>
                <a:spcPts val="1355"/>
              </a:spcBef>
              <a:tabLst>
                <a:tab pos="2777490" algn="l"/>
              </a:tabLst>
            </a:pP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Šumsko</a:t>
            </a:r>
            <a:r>
              <a:rPr dirty="0" sz="1400" spc="-30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ljekovito</a:t>
            </a: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i</a:t>
            </a: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otrovno</a:t>
            </a: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bilje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5F2610"/>
                </a:solidFill>
                <a:latin typeface="Podkova"/>
                <a:cs typeface="Podkova"/>
              </a:rPr>
              <a:t>7</a:t>
            </a:r>
            <a:endParaRPr sz="1400">
              <a:latin typeface="Podkova"/>
              <a:cs typeface="Podkova"/>
            </a:endParaRPr>
          </a:p>
          <a:p>
            <a:pPr marL="38100" marR="772795">
              <a:lnSpc>
                <a:spcPct val="100000"/>
              </a:lnSpc>
              <a:spcBef>
                <a:spcPts val="1185"/>
              </a:spcBef>
            </a:pP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Orašasti</a:t>
            </a:r>
            <a:r>
              <a:rPr dirty="0" sz="1400" spc="-1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plodovi</a:t>
            </a:r>
            <a:r>
              <a:rPr dirty="0" sz="1400" spc="-1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-</a:t>
            </a:r>
            <a:r>
              <a:rPr dirty="0" sz="1400" spc="-1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5F2610"/>
                </a:solidFill>
                <a:latin typeface="Podkova"/>
                <a:cs typeface="Podkova"/>
              </a:rPr>
              <a:t>proteini </a:t>
            </a: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iz</a:t>
            </a:r>
            <a:r>
              <a:rPr dirty="0" sz="1400" spc="-15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400" spc="-20">
                <a:solidFill>
                  <a:srgbClr val="5F2610"/>
                </a:solidFill>
                <a:latin typeface="Podkova"/>
                <a:cs typeface="Podkova"/>
              </a:rPr>
              <a:t>šume</a:t>
            </a:r>
            <a:endParaRPr sz="1400">
              <a:latin typeface="Podkova"/>
              <a:cs typeface="Podkova"/>
            </a:endParaRPr>
          </a:p>
          <a:p>
            <a:pPr marL="38100">
              <a:lnSpc>
                <a:spcPct val="100000"/>
              </a:lnSpc>
              <a:spcBef>
                <a:spcPts val="1545"/>
              </a:spcBef>
            </a:pPr>
            <a:r>
              <a:rPr dirty="0" sz="1400">
                <a:solidFill>
                  <a:srgbClr val="5F2610"/>
                </a:solidFill>
                <a:latin typeface="Podkova"/>
                <a:cs typeface="Podkova"/>
              </a:rPr>
              <a:t>Šumski </a:t>
            </a:r>
            <a:r>
              <a:rPr dirty="0" sz="1400" spc="-25">
                <a:solidFill>
                  <a:srgbClr val="5F2610"/>
                </a:solidFill>
                <a:latin typeface="Podkova"/>
                <a:cs typeface="Podkova"/>
              </a:rPr>
              <a:t>med</a:t>
            </a:r>
            <a:endParaRPr sz="1400">
              <a:latin typeface="Podkova"/>
              <a:cs typeface="Podkov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347219" y="2359583"/>
            <a:ext cx="3775075" cy="4390390"/>
            <a:chOff x="6347219" y="2359583"/>
            <a:chExt cx="3775075" cy="4390390"/>
          </a:xfrm>
        </p:grpSpPr>
        <p:sp>
          <p:nvSpPr>
            <p:cNvPr id="9" name="object 9" descr=""/>
            <p:cNvSpPr/>
            <p:nvPr/>
          </p:nvSpPr>
          <p:spPr>
            <a:xfrm>
              <a:off x="6347219" y="2359583"/>
              <a:ext cx="3775075" cy="4390390"/>
            </a:xfrm>
            <a:custGeom>
              <a:avLst/>
              <a:gdLst/>
              <a:ahLst/>
              <a:cxnLst/>
              <a:rect l="l" t="t" r="r" b="b"/>
              <a:pathLst>
                <a:path w="3775075" h="4390390">
                  <a:moveTo>
                    <a:pt x="3633330" y="0"/>
                  </a:moveTo>
                  <a:lnTo>
                    <a:pt x="141160" y="0"/>
                  </a:lnTo>
                  <a:lnTo>
                    <a:pt x="96546" y="7196"/>
                  </a:lnTo>
                  <a:lnTo>
                    <a:pt x="57796" y="27234"/>
                  </a:lnTo>
                  <a:lnTo>
                    <a:pt x="27238" y="57790"/>
                  </a:lnTo>
                  <a:lnTo>
                    <a:pt x="7197" y="96541"/>
                  </a:lnTo>
                  <a:lnTo>
                    <a:pt x="0" y="141160"/>
                  </a:lnTo>
                  <a:lnTo>
                    <a:pt x="0" y="4249064"/>
                  </a:lnTo>
                  <a:lnTo>
                    <a:pt x="7197" y="4293678"/>
                  </a:lnTo>
                  <a:lnTo>
                    <a:pt x="27238" y="4332428"/>
                  </a:lnTo>
                  <a:lnTo>
                    <a:pt x="57796" y="4362986"/>
                  </a:lnTo>
                  <a:lnTo>
                    <a:pt x="96546" y="4383027"/>
                  </a:lnTo>
                  <a:lnTo>
                    <a:pt x="141160" y="4390224"/>
                  </a:lnTo>
                  <a:lnTo>
                    <a:pt x="3633330" y="4390224"/>
                  </a:lnTo>
                  <a:lnTo>
                    <a:pt x="3677950" y="4383027"/>
                  </a:lnTo>
                  <a:lnTo>
                    <a:pt x="3716704" y="4362986"/>
                  </a:lnTo>
                  <a:lnTo>
                    <a:pt x="3747264" y="4332428"/>
                  </a:lnTo>
                  <a:lnTo>
                    <a:pt x="3767306" y="4293678"/>
                  </a:lnTo>
                  <a:lnTo>
                    <a:pt x="3774503" y="4249064"/>
                  </a:lnTo>
                  <a:lnTo>
                    <a:pt x="3774503" y="141160"/>
                  </a:lnTo>
                  <a:lnTo>
                    <a:pt x="3767306" y="96541"/>
                  </a:lnTo>
                  <a:lnTo>
                    <a:pt x="3747264" y="57790"/>
                  </a:lnTo>
                  <a:lnTo>
                    <a:pt x="3716704" y="27234"/>
                  </a:lnTo>
                  <a:lnTo>
                    <a:pt x="3677950" y="7196"/>
                  </a:lnTo>
                  <a:lnTo>
                    <a:pt x="3633330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98844" y="3468406"/>
              <a:ext cx="3201035" cy="3045460"/>
            </a:xfrm>
            <a:custGeom>
              <a:avLst/>
              <a:gdLst/>
              <a:ahLst/>
              <a:cxnLst/>
              <a:rect l="l" t="t" r="r" b="b"/>
              <a:pathLst>
                <a:path w="3201034" h="3045459">
                  <a:moveTo>
                    <a:pt x="2956966" y="0"/>
                  </a:moveTo>
                  <a:lnTo>
                    <a:pt x="243916" y="0"/>
                  </a:lnTo>
                  <a:lnTo>
                    <a:pt x="194759" y="4955"/>
                  </a:lnTo>
                  <a:lnTo>
                    <a:pt x="148973" y="19168"/>
                  </a:lnTo>
                  <a:lnTo>
                    <a:pt x="107541" y="41658"/>
                  </a:lnTo>
                  <a:lnTo>
                    <a:pt x="71442" y="71443"/>
                  </a:lnTo>
                  <a:lnTo>
                    <a:pt x="41657" y="107544"/>
                  </a:lnTo>
                  <a:lnTo>
                    <a:pt x="19168" y="148979"/>
                  </a:lnTo>
                  <a:lnTo>
                    <a:pt x="4955" y="194767"/>
                  </a:lnTo>
                  <a:lnTo>
                    <a:pt x="0" y="243928"/>
                  </a:lnTo>
                  <a:lnTo>
                    <a:pt x="0" y="2801162"/>
                  </a:lnTo>
                  <a:lnTo>
                    <a:pt x="4955" y="2850319"/>
                  </a:lnTo>
                  <a:lnTo>
                    <a:pt x="19168" y="2896105"/>
                  </a:lnTo>
                  <a:lnTo>
                    <a:pt x="41657" y="2937537"/>
                  </a:lnTo>
                  <a:lnTo>
                    <a:pt x="71442" y="2973636"/>
                  </a:lnTo>
                  <a:lnTo>
                    <a:pt x="107541" y="3003421"/>
                  </a:lnTo>
                  <a:lnTo>
                    <a:pt x="148973" y="3025910"/>
                  </a:lnTo>
                  <a:lnTo>
                    <a:pt x="194759" y="3040123"/>
                  </a:lnTo>
                  <a:lnTo>
                    <a:pt x="243916" y="3045079"/>
                  </a:lnTo>
                  <a:lnTo>
                    <a:pt x="2956966" y="3045079"/>
                  </a:lnTo>
                  <a:lnTo>
                    <a:pt x="3006123" y="3040123"/>
                  </a:lnTo>
                  <a:lnTo>
                    <a:pt x="3051908" y="3025910"/>
                  </a:lnTo>
                  <a:lnTo>
                    <a:pt x="3093341" y="3003421"/>
                  </a:lnTo>
                  <a:lnTo>
                    <a:pt x="3129440" y="2973636"/>
                  </a:lnTo>
                  <a:lnTo>
                    <a:pt x="3159224" y="2937537"/>
                  </a:lnTo>
                  <a:lnTo>
                    <a:pt x="3181714" y="2896105"/>
                  </a:lnTo>
                  <a:lnTo>
                    <a:pt x="3195926" y="2850319"/>
                  </a:lnTo>
                  <a:lnTo>
                    <a:pt x="3200882" y="2801162"/>
                  </a:lnTo>
                  <a:lnTo>
                    <a:pt x="3200882" y="243928"/>
                  </a:lnTo>
                  <a:lnTo>
                    <a:pt x="3195926" y="194767"/>
                  </a:lnTo>
                  <a:lnTo>
                    <a:pt x="3181714" y="148979"/>
                  </a:lnTo>
                  <a:lnTo>
                    <a:pt x="3159224" y="107544"/>
                  </a:lnTo>
                  <a:lnTo>
                    <a:pt x="3129440" y="71443"/>
                  </a:lnTo>
                  <a:lnTo>
                    <a:pt x="3093341" y="41658"/>
                  </a:lnTo>
                  <a:lnTo>
                    <a:pt x="3051908" y="19168"/>
                  </a:lnTo>
                  <a:lnTo>
                    <a:pt x="3006123" y="4955"/>
                  </a:lnTo>
                  <a:lnTo>
                    <a:pt x="2956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177719" y="2509633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4" h="819785">
                  <a:moveTo>
                    <a:pt x="409778" y="0"/>
                  </a:moveTo>
                  <a:lnTo>
                    <a:pt x="361989" y="2756"/>
                  </a:lnTo>
                  <a:lnTo>
                    <a:pt x="315819" y="10822"/>
                  </a:lnTo>
                  <a:lnTo>
                    <a:pt x="271577" y="23889"/>
                  </a:lnTo>
                  <a:lnTo>
                    <a:pt x="229568" y="41650"/>
                  </a:lnTo>
                  <a:lnTo>
                    <a:pt x="190101" y="63797"/>
                  </a:lnTo>
                  <a:lnTo>
                    <a:pt x="153482" y="90023"/>
                  </a:lnTo>
                  <a:lnTo>
                    <a:pt x="120021" y="120021"/>
                  </a:lnTo>
                  <a:lnTo>
                    <a:pt x="90023" y="153482"/>
                  </a:lnTo>
                  <a:lnTo>
                    <a:pt x="63797" y="190101"/>
                  </a:lnTo>
                  <a:lnTo>
                    <a:pt x="41650" y="229568"/>
                  </a:lnTo>
                  <a:lnTo>
                    <a:pt x="23889" y="271577"/>
                  </a:lnTo>
                  <a:lnTo>
                    <a:pt x="10822" y="315819"/>
                  </a:lnTo>
                  <a:lnTo>
                    <a:pt x="2756" y="361989"/>
                  </a:lnTo>
                  <a:lnTo>
                    <a:pt x="0" y="409778"/>
                  </a:lnTo>
                  <a:lnTo>
                    <a:pt x="2756" y="457569"/>
                  </a:lnTo>
                  <a:lnTo>
                    <a:pt x="10822" y="503741"/>
                  </a:lnTo>
                  <a:lnTo>
                    <a:pt x="23889" y="547985"/>
                  </a:lnTo>
                  <a:lnTo>
                    <a:pt x="41650" y="589996"/>
                  </a:lnTo>
                  <a:lnTo>
                    <a:pt x="63797" y="629464"/>
                  </a:lnTo>
                  <a:lnTo>
                    <a:pt x="90023" y="666083"/>
                  </a:lnTo>
                  <a:lnTo>
                    <a:pt x="120021" y="699546"/>
                  </a:lnTo>
                  <a:lnTo>
                    <a:pt x="153482" y="729544"/>
                  </a:lnTo>
                  <a:lnTo>
                    <a:pt x="190101" y="755770"/>
                  </a:lnTo>
                  <a:lnTo>
                    <a:pt x="229568" y="777918"/>
                  </a:lnTo>
                  <a:lnTo>
                    <a:pt x="271577" y="795679"/>
                  </a:lnTo>
                  <a:lnTo>
                    <a:pt x="315819" y="808746"/>
                  </a:lnTo>
                  <a:lnTo>
                    <a:pt x="361989" y="816812"/>
                  </a:lnTo>
                  <a:lnTo>
                    <a:pt x="409778" y="819569"/>
                  </a:lnTo>
                  <a:lnTo>
                    <a:pt x="457569" y="816812"/>
                  </a:lnTo>
                  <a:lnTo>
                    <a:pt x="503741" y="808746"/>
                  </a:lnTo>
                  <a:lnTo>
                    <a:pt x="547985" y="795679"/>
                  </a:lnTo>
                  <a:lnTo>
                    <a:pt x="589996" y="777918"/>
                  </a:lnTo>
                  <a:lnTo>
                    <a:pt x="629464" y="755770"/>
                  </a:lnTo>
                  <a:lnTo>
                    <a:pt x="666083" y="729544"/>
                  </a:lnTo>
                  <a:lnTo>
                    <a:pt x="699546" y="699546"/>
                  </a:lnTo>
                  <a:lnTo>
                    <a:pt x="729544" y="666083"/>
                  </a:lnTo>
                  <a:lnTo>
                    <a:pt x="755770" y="629464"/>
                  </a:lnTo>
                  <a:lnTo>
                    <a:pt x="777918" y="589996"/>
                  </a:lnTo>
                  <a:lnTo>
                    <a:pt x="795679" y="547985"/>
                  </a:lnTo>
                  <a:lnTo>
                    <a:pt x="808746" y="503741"/>
                  </a:lnTo>
                  <a:lnTo>
                    <a:pt x="816812" y="457569"/>
                  </a:lnTo>
                  <a:lnTo>
                    <a:pt x="819569" y="409778"/>
                  </a:lnTo>
                  <a:lnTo>
                    <a:pt x="816812" y="361989"/>
                  </a:lnTo>
                  <a:lnTo>
                    <a:pt x="808746" y="315819"/>
                  </a:lnTo>
                  <a:lnTo>
                    <a:pt x="795679" y="271577"/>
                  </a:lnTo>
                  <a:lnTo>
                    <a:pt x="777918" y="229568"/>
                  </a:lnTo>
                  <a:lnTo>
                    <a:pt x="755770" y="190101"/>
                  </a:lnTo>
                  <a:lnTo>
                    <a:pt x="729544" y="153482"/>
                  </a:lnTo>
                  <a:lnTo>
                    <a:pt x="699546" y="120021"/>
                  </a:lnTo>
                  <a:lnTo>
                    <a:pt x="666083" y="90023"/>
                  </a:lnTo>
                  <a:lnTo>
                    <a:pt x="629464" y="63797"/>
                  </a:lnTo>
                  <a:lnTo>
                    <a:pt x="589996" y="41650"/>
                  </a:lnTo>
                  <a:lnTo>
                    <a:pt x="547985" y="23889"/>
                  </a:lnTo>
                  <a:lnTo>
                    <a:pt x="503741" y="10822"/>
                  </a:lnTo>
                  <a:lnTo>
                    <a:pt x="457569" y="2756"/>
                  </a:lnTo>
                  <a:lnTo>
                    <a:pt x="409778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0396" y="2881692"/>
              <a:ext cx="262952" cy="26588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360917" y="2658154"/>
              <a:ext cx="493395" cy="447040"/>
            </a:xfrm>
            <a:custGeom>
              <a:avLst/>
              <a:gdLst/>
              <a:ahLst/>
              <a:cxnLst/>
              <a:rect l="l" t="t" r="r" b="b"/>
              <a:pathLst>
                <a:path w="493395" h="447039">
                  <a:moveTo>
                    <a:pt x="348657" y="0"/>
                  </a:moveTo>
                  <a:lnTo>
                    <a:pt x="283964" y="10552"/>
                  </a:lnTo>
                  <a:lnTo>
                    <a:pt x="229231" y="46599"/>
                  </a:lnTo>
                  <a:lnTo>
                    <a:pt x="194606" y="104375"/>
                  </a:lnTo>
                  <a:lnTo>
                    <a:pt x="188007" y="140233"/>
                  </a:lnTo>
                  <a:lnTo>
                    <a:pt x="190241" y="180111"/>
                  </a:lnTo>
                  <a:lnTo>
                    <a:pt x="202577" y="223537"/>
                  </a:lnTo>
                  <a:lnTo>
                    <a:pt x="203276" y="225277"/>
                  </a:lnTo>
                  <a:lnTo>
                    <a:pt x="207505" y="230103"/>
                  </a:lnTo>
                  <a:lnTo>
                    <a:pt x="207187" y="232173"/>
                  </a:lnTo>
                  <a:lnTo>
                    <a:pt x="1155" y="436478"/>
                  </a:lnTo>
                  <a:lnTo>
                    <a:pt x="215" y="443133"/>
                  </a:lnTo>
                  <a:lnTo>
                    <a:pt x="0" y="446828"/>
                  </a:lnTo>
                  <a:lnTo>
                    <a:pt x="210058" y="236199"/>
                  </a:lnTo>
                  <a:lnTo>
                    <a:pt x="213347" y="237329"/>
                  </a:lnTo>
                  <a:lnTo>
                    <a:pt x="237674" y="267354"/>
                  </a:lnTo>
                  <a:lnTo>
                    <a:pt x="300523" y="301685"/>
                  </a:lnTo>
                  <a:lnTo>
                    <a:pt x="338213" y="306982"/>
                  </a:lnTo>
                  <a:lnTo>
                    <a:pt x="374339" y="302777"/>
                  </a:lnTo>
                  <a:lnTo>
                    <a:pt x="437240" y="270639"/>
                  </a:lnTo>
                  <a:lnTo>
                    <a:pt x="479913" y="214833"/>
                  </a:lnTo>
                  <a:lnTo>
                    <a:pt x="493045" y="144917"/>
                  </a:lnTo>
                  <a:lnTo>
                    <a:pt x="485622" y="107655"/>
                  </a:lnTo>
                  <a:lnTo>
                    <a:pt x="467321" y="70451"/>
                  </a:lnTo>
                  <a:lnTo>
                    <a:pt x="442167" y="40216"/>
                  </a:lnTo>
                  <a:lnTo>
                    <a:pt x="413159" y="18710"/>
                  </a:lnTo>
                  <a:lnTo>
                    <a:pt x="381566" y="5461"/>
                  </a:lnTo>
                  <a:lnTo>
                    <a:pt x="348657" y="0"/>
                  </a:lnTo>
                  <a:close/>
                </a:path>
              </a:pathLst>
            </a:custGeom>
            <a:solidFill>
              <a:srgbClr val="8CA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69970" y="2679114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4">
                  <a:moveTo>
                    <a:pt x="117259" y="0"/>
                  </a:moveTo>
                  <a:lnTo>
                    <a:pt x="78265" y="8472"/>
                  </a:lnTo>
                  <a:lnTo>
                    <a:pt x="23974" y="49993"/>
                  </a:lnTo>
                  <a:lnTo>
                    <a:pt x="487" y="111569"/>
                  </a:lnTo>
                  <a:lnTo>
                    <a:pt x="0" y="145110"/>
                  </a:lnTo>
                  <a:lnTo>
                    <a:pt x="6858" y="177942"/>
                  </a:lnTo>
                  <a:lnTo>
                    <a:pt x="42138" y="233854"/>
                  </a:lnTo>
                  <a:lnTo>
                    <a:pt x="105381" y="264047"/>
                  </a:lnTo>
                  <a:lnTo>
                    <a:pt x="147192" y="264731"/>
                  </a:lnTo>
                  <a:lnTo>
                    <a:pt x="185220" y="255290"/>
                  </a:lnTo>
                  <a:lnTo>
                    <a:pt x="237877" y="213449"/>
                  </a:lnTo>
                  <a:lnTo>
                    <a:pt x="260297" y="152904"/>
                  </a:lnTo>
                  <a:lnTo>
                    <a:pt x="260527" y="120083"/>
                  </a:lnTo>
                  <a:lnTo>
                    <a:pt x="253630" y="87944"/>
                  </a:lnTo>
                  <a:lnTo>
                    <a:pt x="219026" y="32857"/>
                  </a:lnTo>
                  <a:lnTo>
                    <a:pt x="157638" y="1934"/>
                  </a:lnTo>
                  <a:lnTo>
                    <a:pt x="117259" y="0"/>
                  </a:lnTo>
                  <a:close/>
                </a:path>
              </a:pathLst>
            </a:custGeom>
            <a:solidFill>
              <a:srgbClr val="308E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8971" y="2688322"/>
              <a:ext cx="242650" cy="246316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6362613" y="395859"/>
            <a:ext cx="3763010" cy="1783080"/>
          </a:xfrm>
          <a:custGeom>
            <a:avLst/>
            <a:gdLst/>
            <a:ahLst/>
            <a:cxnLst/>
            <a:rect l="l" t="t" r="r" b="b"/>
            <a:pathLst>
              <a:path w="3763009" h="1783080">
                <a:moveTo>
                  <a:pt x="3656088" y="0"/>
                </a:moveTo>
                <a:lnTo>
                  <a:pt x="106349" y="0"/>
                </a:lnTo>
                <a:lnTo>
                  <a:pt x="64952" y="8357"/>
                </a:lnTo>
                <a:lnTo>
                  <a:pt x="31148" y="31148"/>
                </a:lnTo>
                <a:lnTo>
                  <a:pt x="8357" y="64952"/>
                </a:lnTo>
                <a:lnTo>
                  <a:pt x="0" y="106349"/>
                </a:lnTo>
                <a:lnTo>
                  <a:pt x="0" y="1676654"/>
                </a:lnTo>
                <a:lnTo>
                  <a:pt x="8357" y="1718051"/>
                </a:lnTo>
                <a:lnTo>
                  <a:pt x="31148" y="1751855"/>
                </a:lnTo>
                <a:lnTo>
                  <a:pt x="64952" y="1774646"/>
                </a:lnTo>
                <a:lnTo>
                  <a:pt x="106349" y="1783003"/>
                </a:lnTo>
                <a:lnTo>
                  <a:pt x="3656088" y="1783003"/>
                </a:lnTo>
                <a:lnTo>
                  <a:pt x="3697480" y="1774646"/>
                </a:lnTo>
                <a:lnTo>
                  <a:pt x="3731285" y="1751855"/>
                </a:lnTo>
                <a:lnTo>
                  <a:pt x="3754079" y="1718051"/>
                </a:lnTo>
                <a:lnTo>
                  <a:pt x="3762438" y="1676654"/>
                </a:lnTo>
                <a:lnTo>
                  <a:pt x="3762438" y="106349"/>
                </a:lnTo>
                <a:lnTo>
                  <a:pt x="3754079" y="64952"/>
                </a:lnTo>
                <a:lnTo>
                  <a:pt x="3731285" y="31148"/>
                </a:lnTo>
                <a:lnTo>
                  <a:pt x="3697480" y="8357"/>
                </a:lnTo>
                <a:lnTo>
                  <a:pt x="3656088" y="0"/>
                </a:lnTo>
                <a:close/>
              </a:path>
            </a:pathLst>
          </a:custGeom>
          <a:solidFill>
            <a:srgbClr val="F3B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777077" y="2415504"/>
            <a:ext cx="2113280" cy="8724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Ključne </a:t>
            </a:r>
            <a:r>
              <a:rPr dirty="0" sz="2000" spc="-1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riječi</a:t>
            </a:r>
            <a:endParaRPr sz="2000">
              <a:latin typeface="Podkova Regular ExtraBold"/>
              <a:cs typeface="Podkova Regular ExtraBold"/>
            </a:endParaRPr>
          </a:p>
          <a:p>
            <a:pPr marL="18415" marR="5080">
              <a:lnSpc>
                <a:spcPct val="111100"/>
              </a:lnSpc>
              <a:spcBef>
                <a:spcPts val="300"/>
              </a:spcBef>
            </a:pPr>
            <a:r>
              <a:rPr dirty="0" sz="1200">
                <a:latin typeface="Podkova"/>
                <a:cs typeface="Podkova"/>
              </a:rPr>
              <a:t>Ove riječi su važne za </a:t>
            </a:r>
            <a:r>
              <a:rPr dirty="0" sz="1200" spc="-10">
                <a:latin typeface="Podkova"/>
                <a:cs typeface="Podkova"/>
              </a:rPr>
              <a:t>potpuno </a:t>
            </a:r>
            <a:r>
              <a:rPr dirty="0" sz="1200">
                <a:latin typeface="Podkova"/>
                <a:cs typeface="Podkova"/>
              </a:rPr>
              <a:t>razumijevanje </a:t>
            </a:r>
            <a:r>
              <a:rPr dirty="0" sz="1200" spc="-10">
                <a:latin typeface="Podkova"/>
                <a:cs typeface="Podkova"/>
              </a:rPr>
              <a:t>sadržaja.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609132" y="540597"/>
            <a:ext cx="772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2C5E5F"/>
                </a:solidFill>
              </a:rPr>
              <a:t>Izvori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6601575" y="873302"/>
            <a:ext cx="1671955" cy="441959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00">
                <a:latin typeface="Podkova"/>
                <a:cs typeface="Podkova"/>
              </a:rPr>
              <a:t>Želis saznati </a:t>
            </a:r>
            <a:r>
              <a:rPr dirty="0" sz="1000" spc="-10">
                <a:latin typeface="Podkova"/>
                <a:cs typeface="Podkova"/>
              </a:rPr>
              <a:t>boljie?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800">
                <a:latin typeface="Podkova"/>
                <a:cs typeface="Podkova"/>
              </a:rPr>
              <a:t>Uvjiek si potvrdi odlake </a:t>
            </a:r>
            <a:r>
              <a:rPr dirty="0" sz="800" spc="-10">
                <a:latin typeface="Podkova"/>
                <a:cs typeface="Podkova"/>
              </a:rPr>
              <a:t>informacjie!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47681" y="1017824"/>
            <a:ext cx="139954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Prati</a:t>
            </a:r>
            <a:r>
              <a:rPr dirty="0" sz="1950" spc="-105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95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ikone!</a:t>
            </a:r>
            <a:endParaRPr sz="1950">
              <a:latin typeface="Podkova Regular ExtraBold"/>
              <a:cs typeface="Podkova Regular ExtraBold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59428" y="5305830"/>
            <a:ext cx="1390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Skeniraj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QR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kodove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svojim </a:t>
            </a:r>
            <a:r>
              <a:rPr dirty="0" sz="900">
                <a:latin typeface="Podkova"/>
                <a:cs typeface="Podkova"/>
              </a:rPr>
              <a:t>pametnim</a:t>
            </a:r>
            <a:r>
              <a:rPr dirty="0" sz="900" spc="-4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telefonom.</a:t>
            </a:r>
            <a:endParaRPr sz="900">
              <a:latin typeface="Podkova"/>
              <a:cs typeface="Podkov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59428" y="5717309"/>
            <a:ext cx="14839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73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Potrebna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ti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aplikacija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za</a:t>
            </a:r>
            <a:r>
              <a:rPr dirty="0" sz="900">
                <a:latin typeface="Podkova"/>
                <a:cs typeface="Podkova"/>
              </a:rPr>
              <a:t> skeniranje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koda</a:t>
            </a:r>
            <a:r>
              <a:rPr dirty="0" sz="900" spc="-10">
                <a:latin typeface="Podkova"/>
                <a:cs typeface="Podkova"/>
              </a:rPr>
              <a:t> putem kamere.</a:t>
            </a:r>
            <a:endParaRPr sz="9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900">
              <a:latin typeface="Podkova"/>
              <a:cs typeface="Podkova"/>
            </a:endParaRPr>
          </a:p>
          <a:p>
            <a:pPr marL="12700" marR="5080">
              <a:lnSpc>
                <a:spcPct val="100000"/>
              </a:lnSpc>
            </a:pPr>
            <a:r>
              <a:rPr dirty="0" sz="900">
                <a:latin typeface="Podkova"/>
                <a:cs typeface="Podkova"/>
              </a:rPr>
              <a:t>Naš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pametni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telefon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 spc="-20">
                <a:latin typeface="Podkova"/>
                <a:cs typeface="Podkova"/>
              </a:rPr>
              <a:t>vrlo </a:t>
            </a:r>
            <a:r>
              <a:rPr dirty="0" sz="900">
                <a:latin typeface="Podkova"/>
                <a:cs typeface="Podkova"/>
              </a:rPr>
              <a:t>koristan</a:t>
            </a:r>
            <a:r>
              <a:rPr dirty="0" sz="900" spc="-3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alat,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iskoristimo</a:t>
            </a:r>
            <a:r>
              <a:rPr dirty="0" sz="900" spc="-25">
                <a:latin typeface="Podkova"/>
                <a:cs typeface="Podkova"/>
              </a:rPr>
              <a:t> ga!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772623" y="2488474"/>
            <a:ext cx="517525" cy="517525"/>
            <a:chOff x="4772623" y="2488474"/>
            <a:chExt cx="517525" cy="517525"/>
          </a:xfrm>
        </p:grpSpPr>
        <p:sp>
          <p:nvSpPr>
            <p:cNvPr id="24" name="object 24" descr=""/>
            <p:cNvSpPr/>
            <p:nvPr/>
          </p:nvSpPr>
          <p:spPr>
            <a:xfrm>
              <a:off x="4772623" y="2488474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07152" y="2617436"/>
              <a:ext cx="260985" cy="295275"/>
            </a:xfrm>
            <a:custGeom>
              <a:avLst/>
              <a:gdLst/>
              <a:ahLst/>
              <a:cxnLst/>
              <a:rect l="l" t="t" r="r" b="b"/>
              <a:pathLst>
                <a:path w="260985" h="295275">
                  <a:moveTo>
                    <a:pt x="218366" y="137064"/>
                  </a:moveTo>
                  <a:lnTo>
                    <a:pt x="123382" y="137064"/>
                  </a:lnTo>
                  <a:lnTo>
                    <a:pt x="123382" y="234283"/>
                  </a:lnTo>
                  <a:lnTo>
                    <a:pt x="123060" y="247312"/>
                  </a:lnTo>
                  <a:lnTo>
                    <a:pt x="122524" y="260447"/>
                  </a:lnTo>
                  <a:lnTo>
                    <a:pt x="122417" y="273365"/>
                  </a:lnTo>
                  <a:lnTo>
                    <a:pt x="123293" y="284600"/>
                  </a:lnTo>
                  <a:lnTo>
                    <a:pt x="123382" y="285743"/>
                  </a:lnTo>
                  <a:lnTo>
                    <a:pt x="124525" y="288042"/>
                  </a:lnTo>
                  <a:lnTo>
                    <a:pt x="129109" y="294900"/>
                  </a:lnTo>
                  <a:lnTo>
                    <a:pt x="138253" y="294900"/>
                  </a:lnTo>
                  <a:lnTo>
                    <a:pt x="141682" y="291471"/>
                  </a:lnTo>
                  <a:lnTo>
                    <a:pt x="143968" y="288042"/>
                  </a:lnTo>
                  <a:lnTo>
                    <a:pt x="145124" y="284600"/>
                  </a:lnTo>
                  <a:lnTo>
                    <a:pt x="145124" y="220554"/>
                  </a:lnTo>
                  <a:lnTo>
                    <a:pt x="145606" y="205989"/>
                  </a:lnTo>
                  <a:lnTo>
                    <a:pt x="145553" y="191532"/>
                  </a:lnTo>
                  <a:lnTo>
                    <a:pt x="145285" y="177288"/>
                  </a:lnTo>
                  <a:lnTo>
                    <a:pt x="145124" y="163366"/>
                  </a:lnTo>
                  <a:lnTo>
                    <a:pt x="166922" y="161294"/>
                  </a:lnTo>
                  <a:lnTo>
                    <a:pt x="186577" y="156219"/>
                  </a:lnTo>
                  <a:lnTo>
                    <a:pt x="204946" y="147282"/>
                  </a:lnTo>
                  <a:lnTo>
                    <a:pt x="218366" y="137064"/>
                  </a:lnTo>
                  <a:close/>
                </a:path>
                <a:path w="260985" h="295275">
                  <a:moveTo>
                    <a:pt x="36962" y="0"/>
                  </a:moveTo>
                  <a:lnTo>
                    <a:pt x="11304" y="2089"/>
                  </a:lnTo>
                  <a:lnTo>
                    <a:pt x="7862" y="3232"/>
                  </a:lnTo>
                  <a:lnTo>
                    <a:pt x="4433" y="3232"/>
                  </a:lnTo>
                  <a:lnTo>
                    <a:pt x="2147" y="6674"/>
                  </a:lnTo>
                  <a:lnTo>
                    <a:pt x="52" y="14462"/>
                  </a:lnTo>
                  <a:lnTo>
                    <a:pt x="0" y="24396"/>
                  </a:lnTo>
                  <a:lnTo>
                    <a:pt x="999" y="34118"/>
                  </a:lnTo>
                  <a:lnTo>
                    <a:pt x="19731" y="87298"/>
                  </a:lnTo>
                  <a:lnTo>
                    <a:pt x="53620" y="122180"/>
                  </a:lnTo>
                  <a:lnTo>
                    <a:pt x="103637" y="139404"/>
                  </a:lnTo>
                  <a:lnTo>
                    <a:pt x="121096" y="138207"/>
                  </a:lnTo>
                  <a:lnTo>
                    <a:pt x="121096" y="137064"/>
                  </a:lnTo>
                  <a:lnTo>
                    <a:pt x="218366" y="137064"/>
                  </a:lnTo>
                  <a:lnTo>
                    <a:pt x="222886" y="133623"/>
                  </a:lnTo>
                  <a:lnTo>
                    <a:pt x="225185" y="131337"/>
                  </a:lnTo>
                  <a:lnTo>
                    <a:pt x="226328" y="129051"/>
                  </a:lnTo>
                  <a:lnTo>
                    <a:pt x="227471" y="129051"/>
                  </a:lnTo>
                  <a:lnTo>
                    <a:pt x="229757" y="127908"/>
                  </a:lnTo>
                  <a:lnTo>
                    <a:pt x="230887" y="124479"/>
                  </a:lnTo>
                  <a:lnTo>
                    <a:pt x="232043" y="124479"/>
                  </a:lnTo>
                  <a:lnTo>
                    <a:pt x="233186" y="123336"/>
                  </a:lnTo>
                  <a:lnTo>
                    <a:pt x="234329" y="119907"/>
                  </a:lnTo>
                  <a:lnTo>
                    <a:pt x="235472" y="119907"/>
                  </a:lnTo>
                  <a:lnTo>
                    <a:pt x="236615" y="118764"/>
                  </a:lnTo>
                  <a:lnTo>
                    <a:pt x="237770" y="115322"/>
                  </a:lnTo>
                  <a:lnTo>
                    <a:pt x="238913" y="115322"/>
                  </a:lnTo>
                  <a:lnTo>
                    <a:pt x="240044" y="114179"/>
                  </a:lnTo>
                  <a:lnTo>
                    <a:pt x="242330" y="110750"/>
                  </a:lnTo>
                  <a:lnTo>
                    <a:pt x="243473" y="109607"/>
                  </a:lnTo>
                  <a:lnTo>
                    <a:pt x="245771" y="108464"/>
                  </a:lnTo>
                  <a:lnTo>
                    <a:pt x="245771" y="106178"/>
                  </a:lnTo>
                  <a:lnTo>
                    <a:pt x="246914" y="103879"/>
                  </a:lnTo>
                  <a:lnTo>
                    <a:pt x="249188" y="102749"/>
                  </a:lnTo>
                  <a:lnTo>
                    <a:pt x="249188" y="98164"/>
                  </a:lnTo>
                  <a:lnTo>
                    <a:pt x="251486" y="97021"/>
                  </a:lnTo>
                  <a:lnTo>
                    <a:pt x="251486" y="94735"/>
                  </a:lnTo>
                  <a:lnTo>
                    <a:pt x="252629" y="92449"/>
                  </a:lnTo>
                  <a:lnTo>
                    <a:pt x="253772" y="91306"/>
                  </a:lnTo>
                  <a:lnTo>
                    <a:pt x="253772" y="89020"/>
                  </a:lnTo>
                  <a:lnTo>
                    <a:pt x="254915" y="86734"/>
                  </a:lnTo>
                  <a:lnTo>
                    <a:pt x="256071" y="85579"/>
                  </a:lnTo>
                  <a:lnTo>
                    <a:pt x="256071" y="83305"/>
                  </a:lnTo>
                  <a:lnTo>
                    <a:pt x="257214" y="81019"/>
                  </a:lnTo>
                  <a:lnTo>
                    <a:pt x="258344" y="79876"/>
                  </a:lnTo>
                  <a:lnTo>
                    <a:pt x="258344" y="77578"/>
                  </a:lnTo>
                  <a:lnTo>
                    <a:pt x="259487" y="75292"/>
                  </a:lnTo>
                  <a:lnTo>
                    <a:pt x="259487" y="71863"/>
                  </a:lnTo>
                  <a:lnTo>
                    <a:pt x="260630" y="69577"/>
                  </a:lnTo>
                  <a:lnTo>
                    <a:pt x="260630" y="66135"/>
                  </a:lnTo>
                  <a:lnTo>
                    <a:pt x="142825" y="66135"/>
                  </a:lnTo>
                  <a:lnTo>
                    <a:pt x="136840" y="53720"/>
                  </a:lnTo>
                  <a:lnTo>
                    <a:pt x="109666" y="22676"/>
                  </a:lnTo>
                  <a:lnTo>
                    <a:pt x="63052" y="2519"/>
                  </a:lnTo>
                  <a:lnTo>
                    <a:pt x="36962" y="0"/>
                  </a:lnTo>
                  <a:close/>
                </a:path>
                <a:path w="260985" h="295275">
                  <a:moveTo>
                    <a:pt x="249808" y="30743"/>
                  </a:moveTo>
                  <a:lnTo>
                    <a:pt x="231372" y="30743"/>
                  </a:lnTo>
                  <a:lnTo>
                    <a:pt x="207003" y="32690"/>
                  </a:lnTo>
                  <a:lnTo>
                    <a:pt x="183572" y="38978"/>
                  </a:lnTo>
                  <a:lnTo>
                    <a:pt x="162072" y="49983"/>
                  </a:lnTo>
                  <a:lnTo>
                    <a:pt x="142825" y="66135"/>
                  </a:lnTo>
                  <a:lnTo>
                    <a:pt x="260630" y="66135"/>
                  </a:lnTo>
                  <a:lnTo>
                    <a:pt x="260630" y="36404"/>
                  </a:lnTo>
                  <a:lnTo>
                    <a:pt x="257214" y="34118"/>
                  </a:lnTo>
                  <a:lnTo>
                    <a:pt x="256173" y="32136"/>
                  </a:lnTo>
                  <a:lnTo>
                    <a:pt x="255777" y="31118"/>
                  </a:lnTo>
                  <a:lnTo>
                    <a:pt x="249808" y="30743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9361" y="2680155"/>
              <a:ext cx="83502" cy="233324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4765003" y="3369410"/>
            <a:ext cx="517525" cy="517525"/>
            <a:chOff x="4765003" y="3369410"/>
            <a:chExt cx="517525" cy="517525"/>
          </a:xfrm>
        </p:grpSpPr>
        <p:sp>
          <p:nvSpPr>
            <p:cNvPr id="28" name="object 28" descr=""/>
            <p:cNvSpPr/>
            <p:nvPr/>
          </p:nvSpPr>
          <p:spPr>
            <a:xfrm>
              <a:off x="4765003" y="3369410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2"/>
                  </a:lnTo>
                  <a:lnTo>
                    <a:pt x="128029" y="35292"/>
                  </a:lnTo>
                  <a:lnTo>
                    <a:pt x="91951" y="60795"/>
                  </a:lnTo>
                  <a:lnTo>
                    <a:pt x="60795" y="91951"/>
                  </a:lnTo>
                  <a:lnTo>
                    <a:pt x="35292" y="128029"/>
                  </a:lnTo>
                  <a:lnTo>
                    <a:pt x="16172" y="168299"/>
                  </a:lnTo>
                  <a:lnTo>
                    <a:pt x="4164" y="212031"/>
                  </a:lnTo>
                  <a:lnTo>
                    <a:pt x="0" y="258495"/>
                  </a:lnTo>
                  <a:lnTo>
                    <a:pt x="4164" y="304959"/>
                  </a:lnTo>
                  <a:lnTo>
                    <a:pt x="16172" y="348690"/>
                  </a:lnTo>
                  <a:lnTo>
                    <a:pt x="35292" y="388959"/>
                  </a:lnTo>
                  <a:lnTo>
                    <a:pt x="60795" y="425034"/>
                  </a:lnTo>
                  <a:lnTo>
                    <a:pt x="91951" y="456188"/>
                  </a:lnTo>
                  <a:lnTo>
                    <a:pt x="128029" y="481689"/>
                  </a:lnTo>
                  <a:lnTo>
                    <a:pt x="168299" y="500808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60" y="512814"/>
                  </a:lnTo>
                  <a:lnTo>
                    <a:pt x="348692" y="500808"/>
                  </a:lnTo>
                  <a:lnTo>
                    <a:pt x="388962" y="481689"/>
                  </a:lnTo>
                  <a:lnTo>
                    <a:pt x="425040" y="456188"/>
                  </a:lnTo>
                  <a:lnTo>
                    <a:pt x="456195" y="425034"/>
                  </a:lnTo>
                  <a:lnTo>
                    <a:pt x="481698" y="388959"/>
                  </a:lnTo>
                  <a:lnTo>
                    <a:pt x="500819" y="348690"/>
                  </a:lnTo>
                  <a:lnTo>
                    <a:pt x="512826" y="304959"/>
                  </a:lnTo>
                  <a:lnTo>
                    <a:pt x="516991" y="258495"/>
                  </a:lnTo>
                  <a:lnTo>
                    <a:pt x="512826" y="212031"/>
                  </a:lnTo>
                  <a:lnTo>
                    <a:pt x="500819" y="168299"/>
                  </a:lnTo>
                  <a:lnTo>
                    <a:pt x="481698" y="128029"/>
                  </a:lnTo>
                  <a:lnTo>
                    <a:pt x="456195" y="91951"/>
                  </a:lnTo>
                  <a:lnTo>
                    <a:pt x="425040" y="60795"/>
                  </a:lnTo>
                  <a:lnTo>
                    <a:pt x="388962" y="35292"/>
                  </a:lnTo>
                  <a:lnTo>
                    <a:pt x="348692" y="16172"/>
                  </a:lnTo>
                  <a:lnTo>
                    <a:pt x="304960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911662" y="350276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35445" y="0"/>
                  </a:moveTo>
                  <a:lnTo>
                    <a:pt x="35445" y="2286"/>
                  </a:lnTo>
                  <a:lnTo>
                    <a:pt x="3429" y="2286"/>
                  </a:lnTo>
                  <a:lnTo>
                    <a:pt x="1143" y="6858"/>
                  </a:lnTo>
                  <a:lnTo>
                    <a:pt x="1143" y="10287"/>
                  </a:lnTo>
                  <a:lnTo>
                    <a:pt x="95" y="22872"/>
                  </a:lnTo>
                  <a:lnTo>
                    <a:pt x="0" y="24015"/>
                  </a:lnTo>
                  <a:lnTo>
                    <a:pt x="1143" y="26314"/>
                  </a:lnTo>
                  <a:lnTo>
                    <a:pt x="41173" y="26314"/>
                  </a:lnTo>
                  <a:lnTo>
                    <a:pt x="41173" y="22872"/>
                  </a:lnTo>
                  <a:lnTo>
                    <a:pt x="40030" y="8013"/>
                  </a:lnTo>
                  <a:lnTo>
                    <a:pt x="41173" y="4572"/>
                  </a:lnTo>
                  <a:lnTo>
                    <a:pt x="38887" y="4572"/>
                  </a:lnTo>
                  <a:lnTo>
                    <a:pt x="37744" y="2286"/>
                  </a:lnTo>
                  <a:lnTo>
                    <a:pt x="35445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969994" y="3506189"/>
              <a:ext cx="123825" cy="25400"/>
            </a:xfrm>
            <a:custGeom>
              <a:avLst/>
              <a:gdLst/>
              <a:ahLst/>
              <a:cxnLst/>
              <a:rect l="l" t="t" r="r" b="b"/>
              <a:pathLst>
                <a:path w="123825" h="25400">
                  <a:moveTo>
                    <a:pt x="123520" y="22906"/>
                  </a:moveTo>
                  <a:lnTo>
                    <a:pt x="122461" y="22906"/>
                  </a:lnTo>
                  <a:lnTo>
                    <a:pt x="123520" y="25158"/>
                  </a:lnTo>
                  <a:lnTo>
                    <a:pt x="123520" y="22906"/>
                  </a:lnTo>
                  <a:close/>
                </a:path>
                <a:path w="123825" h="25400">
                  <a:moveTo>
                    <a:pt x="104076" y="0"/>
                  </a:moveTo>
                  <a:lnTo>
                    <a:pt x="18300" y="0"/>
                  </a:lnTo>
                  <a:lnTo>
                    <a:pt x="17157" y="2285"/>
                  </a:lnTo>
                  <a:lnTo>
                    <a:pt x="12585" y="6857"/>
                  </a:lnTo>
                  <a:lnTo>
                    <a:pt x="0" y="21729"/>
                  </a:lnTo>
                  <a:lnTo>
                    <a:pt x="0" y="22906"/>
                  </a:lnTo>
                  <a:lnTo>
                    <a:pt x="265" y="22906"/>
                  </a:lnTo>
                  <a:lnTo>
                    <a:pt x="18496" y="24326"/>
                  </a:lnTo>
                  <a:lnTo>
                    <a:pt x="57902" y="24166"/>
                  </a:lnTo>
                  <a:lnTo>
                    <a:pt x="122461" y="22906"/>
                  </a:lnTo>
                  <a:lnTo>
                    <a:pt x="120162" y="18014"/>
                  </a:lnTo>
                  <a:lnTo>
                    <a:pt x="116374" y="10869"/>
                  </a:lnTo>
                  <a:lnTo>
                    <a:pt x="111299" y="4579"/>
                  </a:lnTo>
                  <a:lnTo>
                    <a:pt x="104076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884026" y="3527918"/>
              <a:ext cx="293370" cy="222250"/>
            </a:xfrm>
            <a:custGeom>
              <a:avLst/>
              <a:gdLst/>
              <a:ahLst/>
              <a:cxnLst/>
              <a:rect l="l" t="t" r="r" b="b"/>
              <a:pathLst>
                <a:path w="293370" h="222250">
                  <a:moveTo>
                    <a:pt x="208344" y="0"/>
                  </a:moveTo>
                  <a:lnTo>
                    <a:pt x="85967" y="0"/>
                  </a:lnTo>
                  <a:lnTo>
                    <a:pt x="85967" y="2298"/>
                  </a:lnTo>
                  <a:lnTo>
                    <a:pt x="20765" y="2298"/>
                  </a:lnTo>
                  <a:lnTo>
                    <a:pt x="0" y="45758"/>
                  </a:lnTo>
                  <a:lnTo>
                    <a:pt x="178" y="53759"/>
                  </a:lnTo>
                  <a:lnTo>
                    <a:pt x="178" y="221894"/>
                  </a:lnTo>
                  <a:lnTo>
                    <a:pt x="262103" y="221894"/>
                  </a:lnTo>
                  <a:lnTo>
                    <a:pt x="265141" y="214855"/>
                  </a:lnTo>
                  <a:lnTo>
                    <a:pt x="278509" y="200345"/>
                  </a:lnTo>
                  <a:lnTo>
                    <a:pt x="281547" y="193306"/>
                  </a:lnTo>
                  <a:lnTo>
                    <a:pt x="281406" y="192751"/>
                  </a:lnTo>
                  <a:lnTo>
                    <a:pt x="287268" y="191442"/>
                  </a:lnTo>
                  <a:lnTo>
                    <a:pt x="293130" y="189920"/>
                  </a:lnTo>
                  <a:lnTo>
                    <a:pt x="293044" y="43462"/>
                  </a:lnTo>
                  <a:lnTo>
                    <a:pt x="292990" y="27171"/>
                  </a:lnTo>
                  <a:lnTo>
                    <a:pt x="291061" y="18093"/>
                  </a:lnTo>
                  <a:lnTo>
                    <a:pt x="286132" y="10299"/>
                  </a:lnTo>
                  <a:lnTo>
                    <a:pt x="280404" y="4571"/>
                  </a:lnTo>
                  <a:lnTo>
                    <a:pt x="274689" y="4571"/>
                  </a:lnTo>
                  <a:lnTo>
                    <a:pt x="266688" y="3428"/>
                  </a:lnTo>
                  <a:lnTo>
                    <a:pt x="210630" y="3428"/>
                  </a:lnTo>
                  <a:lnTo>
                    <a:pt x="208344" y="1155"/>
                  </a:lnTo>
                  <a:lnTo>
                    <a:pt x="208344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6504" y="3590834"/>
              <a:ext cx="289369" cy="16126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884069" y="3529074"/>
              <a:ext cx="292100" cy="109220"/>
            </a:xfrm>
            <a:custGeom>
              <a:avLst/>
              <a:gdLst/>
              <a:ahLst/>
              <a:cxnLst/>
              <a:rect l="l" t="t" r="r" b="b"/>
              <a:pathLst>
                <a:path w="292100" h="109220">
                  <a:moveTo>
                    <a:pt x="291912" y="41160"/>
                  </a:moveTo>
                  <a:lnTo>
                    <a:pt x="144256" y="41160"/>
                  </a:lnTo>
                  <a:lnTo>
                    <a:pt x="160731" y="43038"/>
                  </a:lnTo>
                  <a:lnTo>
                    <a:pt x="178279" y="48455"/>
                  </a:lnTo>
                  <a:lnTo>
                    <a:pt x="218346" y="77608"/>
                  </a:lnTo>
                  <a:lnTo>
                    <a:pt x="233473" y="108648"/>
                  </a:lnTo>
                  <a:lnTo>
                    <a:pt x="291804" y="108648"/>
                  </a:lnTo>
                  <a:lnTo>
                    <a:pt x="291912" y="41160"/>
                  </a:lnTo>
                  <a:close/>
                </a:path>
                <a:path w="292100" h="109220">
                  <a:moveTo>
                    <a:pt x="207159" y="0"/>
                  </a:moveTo>
                  <a:lnTo>
                    <a:pt x="85925" y="0"/>
                  </a:lnTo>
                  <a:lnTo>
                    <a:pt x="85925" y="1142"/>
                  </a:lnTo>
                  <a:lnTo>
                    <a:pt x="20723" y="1142"/>
                  </a:lnTo>
                  <a:lnTo>
                    <a:pt x="11579" y="3416"/>
                  </a:lnTo>
                  <a:lnTo>
                    <a:pt x="5864" y="11429"/>
                  </a:lnTo>
                  <a:lnTo>
                    <a:pt x="1593" y="20433"/>
                  </a:lnTo>
                  <a:lnTo>
                    <a:pt x="0" y="31154"/>
                  </a:lnTo>
                  <a:lnTo>
                    <a:pt x="43" y="48455"/>
                  </a:lnTo>
                  <a:lnTo>
                    <a:pt x="136" y="67475"/>
                  </a:lnTo>
                  <a:lnTo>
                    <a:pt x="80210" y="67475"/>
                  </a:lnTo>
                  <a:lnTo>
                    <a:pt x="85925" y="61760"/>
                  </a:lnTo>
                  <a:lnTo>
                    <a:pt x="89354" y="60604"/>
                  </a:lnTo>
                  <a:lnTo>
                    <a:pt x="101793" y="52262"/>
                  </a:lnTo>
                  <a:lnTo>
                    <a:pt x="115090" y="46167"/>
                  </a:lnTo>
                  <a:lnTo>
                    <a:pt x="129244" y="42430"/>
                  </a:lnTo>
                  <a:lnTo>
                    <a:pt x="144256" y="41160"/>
                  </a:lnTo>
                  <a:lnTo>
                    <a:pt x="291912" y="41160"/>
                  </a:lnTo>
                  <a:lnTo>
                    <a:pt x="291803" y="27158"/>
                  </a:lnTo>
                  <a:lnTo>
                    <a:pt x="289870" y="18081"/>
                  </a:lnTo>
                  <a:lnTo>
                    <a:pt x="284934" y="10286"/>
                  </a:lnTo>
                  <a:lnTo>
                    <a:pt x="279231" y="4559"/>
                  </a:lnTo>
                  <a:lnTo>
                    <a:pt x="273504" y="4559"/>
                  </a:lnTo>
                  <a:lnTo>
                    <a:pt x="265490" y="3416"/>
                  </a:lnTo>
                  <a:lnTo>
                    <a:pt x="209445" y="3416"/>
                  </a:lnTo>
                  <a:lnTo>
                    <a:pt x="207159" y="1142"/>
                  </a:lnTo>
                  <a:lnTo>
                    <a:pt x="207159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095812" y="3598835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39">
                  <a:moveTo>
                    <a:pt x="81203" y="0"/>
                  </a:moveTo>
                  <a:lnTo>
                    <a:pt x="0" y="0"/>
                  </a:lnTo>
                  <a:lnTo>
                    <a:pt x="7752" y="8990"/>
                  </a:lnTo>
                  <a:lnTo>
                    <a:pt x="14008" y="18729"/>
                  </a:lnTo>
                  <a:lnTo>
                    <a:pt x="18977" y="29110"/>
                  </a:lnTo>
                  <a:lnTo>
                    <a:pt x="22872" y="40030"/>
                  </a:lnTo>
                  <a:lnTo>
                    <a:pt x="81203" y="40030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4758043" y="4234191"/>
            <a:ext cx="517525" cy="517525"/>
            <a:chOff x="4758043" y="4234191"/>
            <a:chExt cx="517525" cy="517525"/>
          </a:xfrm>
        </p:grpSpPr>
        <p:sp>
          <p:nvSpPr>
            <p:cNvPr id="36" name="object 36" descr=""/>
            <p:cNvSpPr/>
            <p:nvPr/>
          </p:nvSpPr>
          <p:spPr>
            <a:xfrm>
              <a:off x="4758043" y="4234191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0"/>
                  </a:lnTo>
                  <a:lnTo>
                    <a:pt x="128029" y="35289"/>
                  </a:lnTo>
                  <a:lnTo>
                    <a:pt x="91951" y="60790"/>
                  </a:lnTo>
                  <a:lnTo>
                    <a:pt x="60795" y="91943"/>
                  </a:lnTo>
                  <a:lnTo>
                    <a:pt x="35292" y="128019"/>
                  </a:lnTo>
                  <a:lnTo>
                    <a:pt x="16172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2" y="348679"/>
                  </a:lnTo>
                  <a:lnTo>
                    <a:pt x="35292" y="388949"/>
                  </a:lnTo>
                  <a:lnTo>
                    <a:pt x="60795" y="425027"/>
                  </a:lnTo>
                  <a:lnTo>
                    <a:pt x="91951" y="456183"/>
                  </a:lnTo>
                  <a:lnTo>
                    <a:pt x="128029" y="481686"/>
                  </a:lnTo>
                  <a:lnTo>
                    <a:pt x="168299" y="500806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59" y="512814"/>
                  </a:lnTo>
                  <a:lnTo>
                    <a:pt x="348690" y="500806"/>
                  </a:lnTo>
                  <a:lnTo>
                    <a:pt x="388959" y="481686"/>
                  </a:lnTo>
                  <a:lnTo>
                    <a:pt x="425034" y="456183"/>
                  </a:lnTo>
                  <a:lnTo>
                    <a:pt x="456188" y="425027"/>
                  </a:lnTo>
                  <a:lnTo>
                    <a:pt x="481689" y="388949"/>
                  </a:lnTo>
                  <a:lnTo>
                    <a:pt x="500808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8" y="168288"/>
                  </a:lnTo>
                  <a:lnTo>
                    <a:pt x="481689" y="128019"/>
                  </a:lnTo>
                  <a:lnTo>
                    <a:pt x="456188" y="91943"/>
                  </a:lnTo>
                  <a:lnTo>
                    <a:pt x="425034" y="60790"/>
                  </a:lnTo>
                  <a:lnTo>
                    <a:pt x="388959" y="35289"/>
                  </a:lnTo>
                  <a:lnTo>
                    <a:pt x="348690" y="16170"/>
                  </a:lnTo>
                  <a:lnTo>
                    <a:pt x="304959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490" y="4510505"/>
              <a:ext cx="113233" cy="116674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4896803" y="4390414"/>
              <a:ext cx="267335" cy="250825"/>
            </a:xfrm>
            <a:custGeom>
              <a:avLst/>
              <a:gdLst/>
              <a:ahLst/>
              <a:cxnLst/>
              <a:rect l="l" t="t" r="r" b="b"/>
              <a:pathLst>
                <a:path w="267335" h="250825">
                  <a:moveTo>
                    <a:pt x="96062" y="141820"/>
                  </a:moveTo>
                  <a:lnTo>
                    <a:pt x="47886" y="191577"/>
                  </a:lnTo>
                  <a:lnTo>
                    <a:pt x="19665" y="219671"/>
                  </a:lnTo>
                  <a:lnTo>
                    <a:pt x="2273" y="234467"/>
                  </a:lnTo>
                  <a:lnTo>
                    <a:pt x="0" y="234467"/>
                  </a:lnTo>
                  <a:lnTo>
                    <a:pt x="0" y="236766"/>
                  </a:lnTo>
                  <a:lnTo>
                    <a:pt x="3416" y="242481"/>
                  </a:lnTo>
                  <a:lnTo>
                    <a:pt x="10287" y="249339"/>
                  </a:lnTo>
                  <a:lnTo>
                    <a:pt x="17145" y="249339"/>
                  </a:lnTo>
                  <a:lnTo>
                    <a:pt x="20574" y="250482"/>
                  </a:lnTo>
                  <a:lnTo>
                    <a:pt x="48018" y="226466"/>
                  </a:lnTo>
                  <a:lnTo>
                    <a:pt x="58999" y="215312"/>
                  </a:lnTo>
                  <a:lnTo>
                    <a:pt x="80517" y="193010"/>
                  </a:lnTo>
                  <a:lnTo>
                    <a:pt x="91490" y="181864"/>
                  </a:lnTo>
                  <a:lnTo>
                    <a:pt x="97516" y="174873"/>
                  </a:lnTo>
                  <a:lnTo>
                    <a:pt x="103531" y="168122"/>
                  </a:lnTo>
                  <a:lnTo>
                    <a:pt x="109993" y="161754"/>
                  </a:lnTo>
                  <a:lnTo>
                    <a:pt x="116662" y="156692"/>
                  </a:lnTo>
                  <a:lnTo>
                    <a:pt x="141866" y="156692"/>
                  </a:lnTo>
                  <a:lnTo>
                    <a:pt x="124663" y="154406"/>
                  </a:lnTo>
                  <a:lnTo>
                    <a:pt x="117136" y="152763"/>
                  </a:lnTo>
                  <a:lnTo>
                    <a:pt x="109934" y="149833"/>
                  </a:lnTo>
                  <a:lnTo>
                    <a:pt x="102946" y="146043"/>
                  </a:lnTo>
                  <a:lnTo>
                    <a:pt x="96062" y="141820"/>
                  </a:lnTo>
                  <a:close/>
                </a:path>
                <a:path w="267335" h="250825">
                  <a:moveTo>
                    <a:pt x="141866" y="156692"/>
                  </a:moveTo>
                  <a:lnTo>
                    <a:pt x="118935" y="156692"/>
                  </a:lnTo>
                  <a:lnTo>
                    <a:pt x="121221" y="158978"/>
                  </a:lnTo>
                  <a:lnTo>
                    <a:pt x="128092" y="163563"/>
                  </a:lnTo>
                  <a:lnTo>
                    <a:pt x="143764" y="170260"/>
                  </a:lnTo>
                  <a:lnTo>
                    <a:pt x="160829" y="173421"/>
                  </a:lnTo>
                  <a:lnTo>
                    <a:pt x="177812" y="173421"/>
                  </a:lnTo>
                  <a:lnTo>
                    <a:pt x="194424" y="170421"/>
                  </a:lnTo>
                  <a:lnTo>
                    <a:pt x="203581" y="170421"/>
                  </a:lnTo>
                  <a:lnTo>
                    <a:pt x="204724" y="168122"/>
                  </a:lnTo>
                  <a:lnTo>
                    <a:pt x="208153" y="168122"/>
                  </a:lnTo>
                  <a:lnTo>
                    <a:pt x="210439" y="165849"/>
                  </a:lnTo>
                  <a:lnTo>
                    <a:pt x="212725" y="165849"/>
                  </a:lnTo>
                  <a:lnTo>
                    <a:pt x="215023" y="163563"/>
                  </a:lnTo>
                  <a:lnTo>
                    <a:pt x="217309" y="163563"/>
                  </a:lnTo>
                  <a:lnTo>
                    <a:pt x="219583" y="161264"/>
                  </a:lnTo>
                  <a:lnTo>
                    <a:pt x="223024" y="161264"/>
                  </a:lnTo>
                  <a:lnTo>
                    <a:pt x="224167" y="158978"/>
                  </a:lnTo>
                  <a:lnTo>
                    <a:pt x="226453" y="158978"/>
                  </a:lnTo>
                  <a:lnTo>
                    <a:pt x="227464" y="156978"/>
                  </a:lnTo>
                  <a:lnTo>
                    <a:pt x="144016" y="156978"/>
                  </a:lnTo>
                  <a:lnTo>
                    <a:pt x="141866" y="156692"/>
                  </a:lnTo>
                  <a:close/>
                </a:path>
                <a:path w="267335" h="250825">
                  <a:moveTo>
                    <a:pt x="235855" y="5253"/>
                  </a:moveTo>
                  <a:lnTo>
                    <a:pt x="242863" y="19799"/>
                  </a:lnTo>
                  <a:lnTo>
                    <a:pt x="248759" y="40030"/>
                  </a:lnTo>
                  <a:lnTo>
                    <a:pt x="250367" y="61118"/>
                  </a:lnTo>
                  <a:lnTo>
                    <a:pt x="247040" y="83489"/>
                  </a:lnTo>
                  <a:lnTo>
                    <a:pt x="229601" y="118524"/>
                  </a:lnTo>
                  <a:lnTo>
                    <a:pt x="200152" y="144119"/>
                  </a:lnTo>
                  <a:lnTo>
                    <a:pt x="163693" y="156121"/>
                  </a:lnTo>
                  <a:lnTo>
                    <a:pt x="144016" y="156978"/>
                  </a:lnTo>
                  <a:lnTo>
                    <a:pt x="227464" y="156978"/>
                  </a:lnTo>
                  <a:lnTo>
                    <a:pt x="227609" y="156692"/>
                  </a:lnTo>
                  <a:lnTo>
                    <a:pt x="228739" y="156692"/>
                  </a:lnTo>
                  <a:lnTo>
                    <a:pt x="229882" y="155549"/>
                  </a:lnTo>
                  <a:lnTo>
                    <a:pt x="231025" y="153263"/>
                  </a:lnTo>
                  <a:lnTo>
                    <a:pt x="232168" y="153263"/>
                  </a:lnTo>
                  <a:lnTo>
                    <a:pt x="243611" y="141820"/>
                  </a:lnTo>
                  <a:lnTo>
                    <a:pt x="245897" y="140677"/>
                  </a:lnTo>
                  <a:lnTo>
                    <a:pt x="245897" y="138391"/>
                  </a:lnTo>
                  <a:lnTo>
                    <a:pt x="249326" y="134962"/>
                  </a:lnTo>
                  <a:lnTo>
                    <a:pt x="252768" y="128104"/>
                  </a:lnTo>
                  <a:lnTo>
                    <a:pt x="261306" y="109835"/>
                  </a:lnTo>
                  <a:lnTo>
                    <a:pt x="266203" y="90068"/>
                  </a:lnTo>
                  <a:lnTo>
                    <a:pt x="267239" y="69872"/>
                  </a:lnTo>
                  <a:lnTo>
                    <a:pt x="264198" y="50317"/>
                  </a:lnTo>
                  <a:lnTo>
                    <a:pt x="259516" y="36859"/>
                  </a:lnTo>
                  <a:lnTo>
                    <a:pt x="252474" y="23296"/>
                  </a:lnTo>
                  <a:lnTo>
                    <a:pt x="243286" y="11235"/>
                  </a:lnTo>
                  <a:lnTo>
                    <a:pt x="235855" y="5253"/>
                  </a:lnTo>
                  <a:close/>
                </a:path>
                <a:path w="267335" h="250825">
                  <a:moveTo>
                    <a:pt x="233324" y="0"/>
                  </a:moveTo>
                  <a:lnTo>
                    <a:pt x="232168" y="0"/>
                  </a:lnTo>
                  <a:lnTo>
                    <a:pt x="232168" y="2286"/>
                  </a:lnTo>
                  <a:lnTo>
                    <a:pt x="235855" y="5253"/>
                  </a:lnTo>
                  <a:lnTo>
                    <a:pt x="233324" y="0"/>
                  </a:lnTo>
                  <a:close/>
                </a:path>
              </a:pathLst>
            </a:custGeom>
            <a:solidFill>
              <a:srgbClr val="A7D4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7121" y="4354955"/>
              <a:ext cx="197103" cy="199296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4766107" y="1591372"/>
            <a:ext cx="517525" cy="517525"/>
            <a:chOff x="4766107" y="1591372"/>
            <a:chExt cx="517525" cy="517525"/>
          </a:xfrm>
        </p:grpSpPr>
        <p:sp>
          <p:nvSpPr>
            <p:cNvPr id="41" name="object 41" descr=""/>
            <p:cNvSpPr/>
            <p:nvPr/>
          </p:nvSpPr>
          <p:spPr>
            <a:xfrm>
              <a:off x="4766107" y="1591372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6841" y="1735009"/>
              <a:ext cx="261924" cy="217309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4631589" y="2133967"/>
            <a:ext cx="935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Jeste li </a:t>
            </a:r>
            <a:r>
              <a:rPr dirty="0" sz="1200" spc="-10">
                <a:latin typeface="Podkova"/>
                <a:cs typeface="Podkova"/>
              </a:rPr>
              <a:t>znali?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761129" y="3032060"/>
            <a:ext cx="515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Praksa!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795877" y="3885652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Mediji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600500" y="4766524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Iztraživanje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92172" y="603415"/>
            <a:ext cx="1440002" cy="1440002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 rot="120000">
            <a:off x="6946769" y="3717916"/>
            <a:ext cx="132219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baseline="2136" sz="1950">
                <a:solidFill>
                  <a:srgbClr val="52B848"/>
                </a:solidFill>
                <a:latin typeface="Playwrite AU SA Light"/>
                <a:cs typeface="Playwrite AU SA Light"/>
              </a:rPr>
              <a:t>obnovljiv</a:t>
            </a:r>
            <a:r>
              <a:rPr dirty="0" baseline="2136" sz="1950" spc="89">
                <a:solidFill>
                  <a:srgbClr val="52B848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52B848"/>
                </a:solidFill>
                <a:latin typeface="Playwrite AU SA Light"/>
                <a:cs typeface="Playwrite AU SA Light"/>
              </a:rPr>
              <a:t>resurs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49" name="object 49" descr=""/>
          <p:cNvSpPr txBox="1"/>
          <p:nvPr/>
        </p:nvSpPr>
        <p:spPr>
          <a:xfrm rot="120000">
            <a:off x="7405999" y="5092308"/>
            <a:ext cx="140662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</a:pPr>
            <a:r>
              <a:rPr dirty="0" baseline="4273" sz="1950">
                <a:solidFill>
                  <a:srgbClr val="916828"/>
                </a:solidFill>
                <a:latin typeface="Playwrite AU SA Light"/>
                <a:cs typeface="Playwrite AU SA Light"/>
              </a:rPr>
              <a:t>šumski</a:t>
            </a:r>
            <a:r>
              <a:rPr dirty="0" baseline="4273" sz="1950" spc="112">
                <a:solidFill>
                  <a:srgbClr val="916828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916828"/>
                </a:solidFill>
                <a:latin typeface="Playwrite AU SA Light"/>
                <a:cs typeface="Playwrite AU SA Light"/>
              </a:rPr>
              <a:t>proizvodi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0" name="object 50" descr=""/>
          <p:cNvSpPr txBox="1"/>
          <p:nvPr/>
        </p:nvSpPr>
        <p:spPr>
          <a:xfrm rot="120000">
            <a:off x="7733175" y="5741836"/>
            <a:ext cx="108583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baseline="2136" sz="1950">
                <a:solidFill>
                  <a:srgbClr val="916828"/>
                </a:solidFill>
                <a:latin typeface="Playwrite AU SA Light"/>
                <a:cs typeface="Playwrite AU SA Light"/>
              </a:rPr>
              <a:t>ljekovito</a:t>
            </a:r>
            <a:r>
              <a:rPr dirty="0" baseline="2136" sz="1950" spc="52">
                <a:solidFill>
                  <a:srgbClr val="916828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916828"/>
                </a:solidFill>
                <a:latin typeface="Playwrite AU SA Light"/>
                <a:cs typeface="Playwrite AU SA Light"/>
              </a:rPr>
              <a:t>bilje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843965" y="5316160"/>
            <a:ext cx="1344930" cy="30226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>
                <a:solidFill>
                  <a:srgbClr val="E86228"/>
                </a:solidFill>
                <a:latin typeface="Playwrite AU SA Light"/>
                <a:cs typeface="Playwrite AU SA Light"/>
              </a:rPr>
              <a:t>orašasti</a:t>
            </a:r>
            <a:r>
              <a:rPr dirty="0" sz="1300" spc="20">
                <a:solidFill>
                  <a:srgbClr val="E86228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4273" sz="1950" spc="-15">
                <a:solidFill>
                  <a:srgbClr val="E86228"/>
                </a:solidFill>
                <a:latin typeface="Playwrite AU SA Light"/>
                <a:cs typeface="Playwrite AU SA Light"/>
              </a:rPr>
              <a:t>plodo</a:t>
            </a:r>
            <a:r>
              <a:rPr dirty="0" baseline="6410" sz="1950" spc="-15">
                <a:solidFill>
                  <a:srgbClr val="E86228"/>
                </a:solidFill>
                <a:latin typeface="Playwrite AU SA Light"/>
                <a:cs typeface="Playwrite AU SA Light"/>
              </a:rPr>
              <a:t>vi</a:t>
            </a:r>
            <a:endParaRPr baseline="6410" sz="1950">
              <a:latin typeface="Playwrite AU SA Light"/>
              <a:cs typeface="Playwrite AU SA Light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21300000">
            <a:off x="8667706" y="5370682"/>
            <a:ext cx="101314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300">
                <a:solidFill>
                  <a:srgbClr val="1D1C1E"/>
                </a:solidFill>
                <a:latin typeface="Playwrite AU SA Light"/>
                <a:cs typeface="Playwrite AU SA Light"/>
              </a:rPr>
              <a:t>medna</a:t>
            </a:r>
            <a:r>
              <a:rPr dirty="0" sz="1300" spc="70">
                <a:solidFill>
                  <a:srgbClr val="1D1C1E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2136" sz="1950" spc="-30">
                <a:solidFill>
                  <a:srgbClr val="1D1C1E"/>
                </a:solidFill>
                <a:latin typeface="Playwrite AU SA Light"/>
                <a:cs typeface="Playwrite AU SA Light"/>
              </a:rPr>
              <a:t>rosa</a:t>
            </a:r>
            <a:endParaRPr baseline="2136" sz="1950">
              <a:latin typeface="Playwrite AU SA Light"/>
              <a:cs typeface="Playwrite AU SA Light"/>
            </a:endParaRPr>
          </a:p>
        </p:txBody>
      </p:sp>
      <p:sp>
        <p:nvSpPr>
          <p:cNvPr id="53" name="object 53" descr=""/>
          <p:cNvSpPr txBox="1"/>
          <p:nvPr/>
        </p:nvSpPr>
        <p:spPr>
          <a:xfrm rot="120000">
            <a:off x="9187459" y="4178973"/>
            <a:ext cx="54036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300" spc="-10">
                <a:solidFill>
                  <a:srgbClr val="52B848"/>
                </a:solidFill>
                <a:latin typeface="Playwrite AU SA Light"/>
                <a:cs typeface="Playwrite AU SA Light"/>
              </a:rPr>
              <a:t>smola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4" name="object 54" descr=""/>
          <p:cNvSpPr txBox="1"/>
          <p:nvPr/>
        </p:nvSpPr>
        <p:spPr>
          <a:xfrm rot="21480000">
            <a:off x="8503166" y="3988111"/>
            <a:ext cx="63029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300" spc="-10">
                <a:solidFill>
                  <a:srgbClr val="C59D2E"/>
                </a:solidFill>
                <a:latin typeface="Playwrite AU SA Light"/>
                <a:cs typeface="Playwrite AU SA Light"/>
              </a:rPr>
              <a:t>visko</a:t>
            </a:r>
            <a:r>
              <a:rPr dirty="0" baseline="2136" sz="1950" spc="-15">
                <a:solidFill>
                  <a:srgbClr val="C59D2E"/>
                </a:solidFill>
                <a:latin typeface="Playwrite AU SA Light"/>
                <a:cs typeface="Playwrite AU SA Light"/>
              </a:rPr>
              <a:t>za</a:t>
            </a:r>
            <a:endParaRPr baseline="2136" sz="1950">
              <a:latin typeface="Playwrite AU SA Light"/>
              <a:cs typeface="Playwrite AU SA Light"/>
            </a:endParaRPr>
          </a:p>
        </p:txBody>
      </p:sp>
      <p:sp>
        <p:nvSpPr>
          <p:cNvPr id="55" name="object 55" descr=""/>
          <p:cNvSpPr txBox="1"/>
          <p:nvPr/>
        </p:nvSpPr>
        <p:spPr>
          <a:xfrm rot="21480000">
            <a:off x="8130055" y="4453955"/>
            <a:ext cx="154981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300">
                <a:solidFill>
                  <a:srgbClr val="1D1C1E"/>
                </a:solidFill>
                <a:latin typeface="Playwrite AU SA Light"/>
                <a:cs typeface="Playwrite AU SA Light"/>
              </a:rPr>
              <a:t>stablo</a:t>
            </a:r>
            <a:r>
              <a:rPr dirty="0" sz="1300" spc="70">
                <a:solidFill>
                  <a:srgbClr val="1D1C1E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1D1C1E"/>
                </a:solidFill>
                <a:latin typeface="Playwrite AU SA Light"/>
                <a:cs typeface="Playwrite AU SA Light"/>
              </a:rPr>
              <a:t>kaučuko</a:t>
            </a:r>
            <a:r>
              <a:rPr dirty="0" baseline="2136" sz="1950" spc="-15">
                <a:solidFill>
                  <a:srgbClr val="1D1C1E"/>
                </a:solidFill>
                <a:latin typeface="Playwrite AU SA Light"/>
                <a:cs typeface="Playwrite AU SA Light"/>
              </a:rPr>
              <a:t>vca</a:t>
            </a:r>
            <a:endParaRPr baseline="2136" sz="1950">
              <a:latin typeface="Playwrite AU SA Light"/>
              <a:cs typeface="Playwrite AU SA Light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120000">
            <a:off x="8314305" y="6177635"/>
            <a:ext cx="105385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5"/>
              </a:lnSpc>
            </a:pPr>
            <a:r>
              <a:rPr dirty="0" baseline="2136" sz="1950">
                <a:solidFill>
                  <a:srgbClr val="32A4B7"/>
                </a:solidFill>
                <a:latin typeface="Playwrite AU SA Light"/>
                <a:cs typeface="Playwrite AU SA Light"/>
              </a:rPr>
              <a:t>eterična</a:t>
            </a:r>
            <a:r>
              <a:rPr dirty="0" baseline="2136" sz="1950" spc="142">
                <a:solidFill>
                  <a:srgbClr val="32A4B7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20">
                <a:solidFill>
                  <a:srgbClr val="32A4B7"/>
                </a:solidFill>
                <a:latin typeface="Playwrite AU SA Light"/>
                <a:cs typeface="Playwrite AU SA Light"/>
              </a:rPr>
              <a:t>ulja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7" name="object 57" descr=""/>
          <p:cNvSpPr txBox="1"/>
          <p:nvPr/>
        </p:nvSpPr>
        <p:spPr>
          <a:xfrm rot="21120000">
            <a:off x="6836838" y="4255549"/>
            <a:ext cx="146967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5"/>
              </a:lnSpc>
            </a:pPr>
            <a:r>
              <a:rPr dirty="0" sz="1300">
                <a:solidFill>
                  <a:srgbClr val="32A4B7"/>
                </a:solidFill>
                <a:latin typeface="Playwrite AU SA Light"/>
                <a:cs typeface="Playwrite AU SA Light"/>
              </a:rPr>
              <a:t>samonikli</a:t>
            </a:r>
            <a:r>
              <a:rPr dirty="0" sz="1300" spc="100">
                <a:solidFill>
                  <a:srgbClr val="32A4B7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4273" sz="1950" spc="-15">
                <a:solidFill>
                  <a:srgbClr val="32A4B7"/>
                </a:solidFill>
                <a:latin typeface="Playwrite AU SA Light"/>
                <a:cs typeface="Playwrite AU SA Light"/>
              </a:rPr>
              <a:t>plodo</a:t>
            </a:r>
            <a:r>
              <a:rPr dirty="0" baseline="6410" sz="1950" spc="-15">
                <a:solidFill>
                  <a:srgbClr val="32A4B7"/>
                </a:solidFill>
                <a:latin typeface="Playwrite AU SA Light"/>
                <a:cs typeface="Playwrite AU SA Light"/>
              </a:rPr>
              <a:t>vi</a:t>
            </a:r>
            <a:endParaRPr baseline="6410" sz="1950">
              <a:latin typeface="Playwrite AU SA Light"/>
              <a:cs typeface="Playwrite AU SA Light"/>
            </a:endParaRPr>
          </a:p>
        </p:txBody>
      </p:sp>
      <p:sp>
        <p:nvSpPr>
          <p:cNvPr id="58" name="object 58" descr=""/>
          <p:cNvSpPr txBox="1"/>
          <p:nvPr/>
        </p:nvSpPr>
        <p:spPr>
          <a:xfrm rot="120000">
            <a:off x="8434579" y="3626386"/>
            <a:ext cx="127056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baseline="2136" sz="1950">
                <a:solidFill>
                  <a:srgbClr val="9A509F"/>
                </a:solidFill>
                <a:latin typeface="Playwrite AU SA Light"/>
                <a:cs typeface="Playwrite AU SA Light"/>
              </a:rPr>
              <a:t>prir</a:t>
            </a:r>
            <a:r>
              <a:rPr dirty="0" sz="1300">
                <a:solidFill>
                  <a:srgbClr val="9A509F"/>
                </a:solidFill>
                <a:latin typeface="Playwrite AU SA Light"/>
                <a:cs typeface="Playwrite AU SA Light"/>
              </a:rPr>
              <a:t>odna</a:t>
            </a:r>
            <a:r>
              <a:rPr dirty="0" sz="1300" spc="75">
                <a:solidFill>
                  <a:srgbClr val="9A509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20">
                <a:solidFill>
                  <a:srgbClr val="9A509F"/>
                </a:solidFill>
                <a:latin typeface="Playwrite AU SA Light"/>
                <a:cs typeface="Playwrite AU SA Light"/>
              </a:rPr>
              <a:t>guma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9" name="object 59" descr=""/>
          <p:cNvSpPr txBox="1"/>
          <p:nvPr/>
        </p:nvSpPr>
        <p:spPr>
          <a:xfrm rot="180000">
            <a:off x="8587425" y="4810476"/>
            <a:ext cx="60525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0"/>
              </a:lnSpc>
            </a:pPr>
            <a:r>
              <a:rPr dirty="0" sz="1300" spc="-10">
                <a:solidFill>
                  <a:srgbClr val="C59D2E"/>
                </a:solidFill>
                <a:latin typeface="Playwrite AU SA Light"/>
                <a:cs typeface="Playwrite AU SA Light"/>
              </a:rPr>
              <a:t>medun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60" name="object 60" descr=""/>
          <p:cNvSpPr txBox="1"/>
          <p:nvPr/>
        </p:nvSpPr>
        <p:spPr>
          <a:xfrm rot="180000">
            <a:off x="6837579" y="4033493"/>
            <a:ext cx="40949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sz="1300" spc="-20">
                <a:solidFill>
                  <a:srgbClr val="C59D2E"/>
                </a:solidFill>
                <a:latin typeface="Playwrite AU SA Light"/>
                <a:cs typeface="Playwrite AU SA Light"/>
              </a:rPr>
              <a:t>drvo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61" name="object 61" descr=""/>
          <p:cNvSpPr txBox="1"/>
          <p:nvPr/>
        </p:nvSpPr>
        <p:spPr>
          <a:xfrm rot="120000">
            <a:off x="6784931" y="6031757"/>
            <a:ext cx="126553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5"/>
              </a:lnSpc>
            </a:pPr>
            <a:r>
              <a:rPr dirty="0" baseline="2136" sz="1950">
                <a:solidFill>
                  <a:srgbClr val="9A509F"/>
                </a:solidFill>
                <a:latin typeface="Playwrite AU SA Light"/>
                <a:cs typeface="Playwrite AU SA Light"/>
              </a:rPr>
              <a:t>samoniklo</a:t>
            </a:r>
            <a:r>
              <a:rPr dirty="0" baseline="2136" sz="1950" spc="179">
                <a:solidFill>
                  <a:srgbClr val="9A509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9A509F"/>
                </a:solidFill>
                <a:latin typeface="Playwrite AU SA Light"/>
                <a:cs typeface="Playwrite AU SA Light"/>
              </a:rPr>
              <a:t>bilje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9276564" y="5627091"/>
            <a:ext cx="451484" cy="2292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10">
                <a:solidFill>
                  <a:srgbClr val="E86228"/>
                </a:solidFill>
                <a:latin typeface="Playwrite AU SA Light"/>
                <a:cs typeface="Playwrite AU SA Light"/>
              </a:rPr>
              <a:t>pluto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63" name="object 63" descr=""/>
          <p:cNvSpPr txBox="1"/>
          <p:nvPr/>
        </p:nvSpPr>
        <p:spPr>
          <a:xfrm rot="180000">
            <a:off x="6929930" y="4721602"/>
            <a:ext cx="119257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</a:pPr>
            <a:r>
              <a:rPr dirty="0" baseline="2136" sz="1950">
                <a:solidFill>
                  <a:srgbClr val="52B848"/>
                </a:solidFill>
                <a:latin typeface="Playwrite AU SA Light"/>
                <a:cs typeface="Playwrite AU SA Light"/>
              </a:rPr>
              <a:t>hr</a:t>
            </a:r>
            <a:r>
              <a:rPr dirty="0" sz="1300">
                <a:solidFill>
                  <a:srgbClr val="52B848"/>
                </a:solidFill>
                <a:latin typeface="Playwrite AU SA Light"/>
                <a:cs typeface="Playwrite AU SA Light"/>
              </a:rPr>
              <a:t>ast</a:t>
            </a:r>
            <a:r>
              <a:rPr dirty="0" sz="1300" spc="15">
                <a:solidFill>
                  <a:srgbClr val="52B848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52B848"/>
                </a:solidFill>
                <a:latin typeface="Playwrite AU SA Light"/>
                <a:cs typeface="Playwrite AU SA Light"/>
              </a:rPr>
              <a:t>plutnjak</a:t>
            </a:r>
            <a:endParaRPr sz="1300">
              <a:latin typeface="Playwrite AU SA Light"/>
              <a:cs typeface="Playwrite AU S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5994" y="3415202"/>
            <a:ext cx="424815" cy="180340"/>
          </a:xfrm>
          <a:custGeom>
            <a:avLst/>
            <a:gdLst/>
            <a:ahLst/>
            <a:cxnLst/>
            <a:rect l="l" t="t" r="r" b="b"/>
            <a:pathLst>
              <a:path w="424815" h="180339">
                <a:moveTo>
                  <a:pt x="33481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334810" y="179997"/>
                </a:lnTo>
                <a:lnTo>
                  <a:pt x="369836" y="172924"/>
                </a:lnTo>
                <a:lnTo>
                  <a:pt x="398441" y="153636"/>
                </a:lnTo>
                <a:lnTo>
                  <a:pt x="417729" y="125031"/>
                </a:lnTo>
                <a:lnTo>
                  <a:pt x="424802" y="90004"/>
                </a:lnTo>
                <a:lnTo>
                  <a:pt x="417729" y="54971"/>
                </a:lnTo>
                <a:lnTo>
                  <a:pt x="398441" y="26362"/>
                </a:lnTo>
                <a:lnTo>
                  <a:pt x="369836" y="7073"/>
                </a:lnTo>
                <a:lnTo>
                  <a:pt x="334810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219995" y="3200406"/>
            <a:ext cx="702310" cy="180340"/>
          </a:xfrm>
          <a:custGeom>
            <a:avLst/>
            <a:gdLst/>
            <a:ahLst/>
            <a:cxnLst/>
            <a:rect l="l" t="t" r="r" b="b"/>
            <a:pathLst>
              <a:path w="702310" h="180339">
                <a:moveTo>
                  <a:pt x="61200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612000" y="179997"/>
                </a:lnTo>
                <a:lnTo>
                  <a:pt x="647034" y="172924"/>
                </a:lnTo>
                <a:lnTo>
                  <a:pt x="675643" y="153636"/>
                </a:lnTo>
                <a:lnTo>
                  <a:pt x="694932" y="125031"/>
                </a:lnTo>
                <a:lnTo>
                  <a:pt x="702005" y="90004"/>
                </a:lnTo>
                <a:lnTo>
                  <a:pt x="694932" y="54971"/>
                </a:lnTo>
                <a:lnTo>
                  <a:pt x="675643" y="26362"/>
                </a:lnTo>
                <a:lnTo>
                  <a:pt x="647034" y="7073"/>
                </a:lnTo>
                <a:lnTo>
                  <a:pt x="612000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71994" y="2805602"/>
            <a:ext cx="513080" cy="180340"/>
          </a:xfrm>
          <a:custGeom>
            <a:avLst/>
            <a:gdLst/>
            <a:ahLst/>
            <a:cxnLst/>
            <a:rect l="l" t="t" r="r" b="b"/>
            <a:pathLst>
              <a:path w="513080" h="180339">
                <a:moveTo>
                  <a:pt x="42299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422998" y="179997"/>
                </a:lnTo>
                <a:lnTo>
                  <a:pt x="458032" y="172924"/>
                </a:lnTo>
                <a:lnTo>
                  <a:pt x="486641" y="153636"/>
                </a:lnTo>
                <a:lnTo>
                  <a:pt x="505930" y="125031"/>
                </a:lnTo>
                <a:lnTo>
                  <a:pt x="513003" y="90004"/>
                </a:lnTo>
                <a:lnTo>
                  <a:pt x="505930" y="54971"/>
                </a:lnTo>
                <a:lnTo>
                  <a:pt x="486641" y="26362"/>
                </a:lnTo>
                <a:lnTo>
                  <a:pt x="458032" y="7073"/>
                </a:lnTo>
                <a:lnTo>
                  <a:pt x="422998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6568771" y="3800410"/>
            <a:ext cx="3775710" cy="3759835"/>
            <a:chOff x="6568771" y="3800410"/>
            <a:chExt cx="3775710" cy="3759835"/>
          </a:xfrm>
        </p:grpSpPr>
        <p:sp>
          <p:nvSpPr>
            <p:cNvPr id="6" name="object 6" descr=""/>
            <p:cNvSpPr/>
            <p:nvPr/>
          </p:nvSpPr>
          <p:spPr>
            <a:xfrm>
              <a:off x="6568771" y="3800410"/>
              <a:ext cx="3775710" cy="3759835"/>
            </a:xfrm>
            <a:custGeom>
              <a:avLst/>
              <a:gdLst/>
              <a:ahLst/>
              <a:cxnLst/>
              <a:rect l="l" t="t" r="r" b="b"/>
              <a:pathLst>
                <a:path w="3775709" h="3759834">
                  <a:moveTo>
                    <a:pt x="3561549" y="0"/>
                  </a:moveTo>
                  <a:lnTo>
                    <a:pt x="213779" y="0"/>
                  </a:lnTo>
                  <a:lnTo>
                    <a:pt x="146206" y="3777"/>
                  </a:lnTo>
                  <a:lnTo>
                    <a:pt x="87521" y="14293"/>
                  </a:lnTo>
                  <a:lnTo>
                    <a:pt x="41245" y="30328"/>
                  </a:lnTo>
                  <a:lnTo>
                    <a:pt x="10898" y="50660"/>
                  </a:lnTo>
                  <a:lnTo>
                    <a:pt x="0" y="74066"/>
                  </a:lnTo>
                  <a:lnTo>
                    <a:pt x="0" y="3759594"/>
                  </a:lnTo>
                  <a:lnTo>
                    <a:pt x="3775316" y="3759594"/>
                  </a:lnTo>
                  <a:lnTo>
                    <a:pt x="3775316" y="74066"/>
                  </a:lnTo>
                  <a:lnTo>
                    <a:pt x="3734075" y="30328"/>
                  </a:lnTo>
                  <a:lnTo>
                    <a:pt x="3687802" y="14293"/>
                  </a:lnTo>
                  <a:lnTo>
                    <a:pt x="3629121" y="3777"/>
                  </a:lnTo>
                  <a:lnTo>
                    <a:pt x="3561549" y="0"/>
                  </a:lnTo>
                  <a:close/>
                </a:path>
              </a:pathLst>
            </a:custGeom>
            <a:solidFill>
              <a:srgbClr val="BF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39458" y="6801726"/>
              <a:ext cx="3477260" cy="336550"/>
            </a:xfrm>
            <a:custGeom>
              <a:avLst/>
              <a:gdLst/>
              <a:ahLst/>
              <a:cxnLst/>
              <a:rect l="l" t="t" r="r" b="b"/>
              <a:pathLst>
                <a:path w="3477259" h="336550">
                  <a:moveTo>
                    <a:pt x="3476853" y="95910"/>
                  </a:moveTo>
                  <a:lnTo>
                    <a:pt x="3469309" y="58585"/>
                  </a:lnTo>
                  <a:lnTo>
                    <a:pt x="3448761" y="28092"/>
                  </a:lnTo>
                  <a:lnTo>
                    <a:pt x="3418268" y="7543"/>
                  </a:lnTo>
                  <a:lnTo>
                    <a:pt x="3380930" y="0"/>
                  </a:lnTo>
                  <a:lnTo>
                    <a:pt x="95923" y="0"/>
                  </a:lnTo>
                  <a:lnTo>
                    <a:pt x="58585" y="7543"/>
                  </a:lnTo>
                  <a:lnTo>
                    <a:pt x="28092" y="28092"/>
                  </a:lnTo>
                  <a:lnTo>
                    <a:pt x="7531" y="58585"/>
                  </a:lnTo>
                  <a:lnTo>
                    <a:pt x="0" y="95910"/>
                  </a:lnTo>
                  <a:lnTo>
                    <a:pt x="7531" y="133248"/>
                  </a:lnTo>
                  <a:lnTo>
                    <a:pt x="28092" y="163741"/>
                  </a:lnTo>
                  <a:lnTo>
                    <a:pt x="34709" y="168211"/>
                  </a:lnTo>
                  <a:lnTo>
                    <a:pt x="28092" y="172669"/>
                  </a:lnTo>
                  <a:lnTo>
                    <a:pt x="7531" y="203161"/>
                  </a:lnTo>
                  <a:lnTo>
                    <a:pt x="0" y="240487"/>
                  </a:lnTo>
                  <a:lnTo>
                    <a:pt x="7531" y="277825"/>
                  </a:lnTo>
                  <a:lnTo>
                    <a:pt x="28092" y="308317"/>
                  </a:lnTo>
                  <a:lnTo>
                    <a:pt x="58585" y="328866"/>
                  </a:lnTo>
                  <a:lnTo>
                    <a:pt x="95923" y="336397"/>
                  </a:lnTo>
                  <a:lnTo>
                    <a:pt x="3380930" y="336397"/>
                  </a:lnTo>
                  <a:lnTo>
                    <a:pt x="3418268" y="328866"/>
                  </a:lnTo>
                  <a:lnTo>
                    <a:pt x="3448761" y="308317"/>
                  </a:lnTo>
                  <a:lnTo>
                    <a:pt x="3469309" y="277825"/>
                  </a:lnTo>
                  <a:lnTo>
                    <a:pt x="3476853" y="240487"/>
                  </a:lnTo>
                  <a:lnTo>
                    <a:pt x="3469309" y="203161"/>
                  </a:lnTo>
                  <a:lnTo>
                    <a:pt x="3448761" y="172669"/>
                  </a:lnTo>
                  <a:lnTo>
                    <a:pt x="3442131" y="168211"/>
                  </a:lnTo>
                  <a:lnTo>
                    <a:pt x="3448761" y="163741"/>
                  </a:lnTo>
                  <a:lnTo>
                    <a:pt x="3469309" y="133248"/>
                  </a:lnTo>
                  <a:lnTo>
                    <a:pt x="3476853" y="9591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828245" y="6783297"/>
            <a:ext cx="32835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Posjetite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stolarski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obrt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u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vašem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kraju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te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upoznajte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 načine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i tehnike rada s 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drvom.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3655" y="367715"/>
            <a:ext cx="2820035" cy="4020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9380">
              <a:lnSpc>
                <a:spcPct val="133300"/>
              </a:lnSpc>
              <a:spcBef>
                <a:spcPts val="100"/>
              </a:spcBef>
            </a:pPr>
            <a:r>
              <a:rPr dirty="0" sz="1000">
                <a:latin typeface="Podkova"/>
                <a:cs typeface="Podkova"/>
              </a:rPr>
              <a:t>Prehrambena,</a:t>
            </a:r>
            <a:r>
              <a:rPr dirty="0" sz="1000" spc="-3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kozmetička,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farmaceutska </a:t>
            </a:r>
            <a:r>
              <a:rPr dirty="0" sz="1000">
                <a:latin typeface="Podkova"/>
                <a:cs typeface="Podkova"/>
              </a:rPr>
              <a:t>industrija te građevina, proizvodnja papira </a:t>
            </a:r>
            <a:r>
              <a:rPr dirty="0" sz="1000" spc="-25">
                <a:latin typeface="Podkova"/>
                <a:cs typeface="Podkova"/>
              </a:rPr>
              <a:t>kao </a:t>
            </a:r>
            <a:r>
              <a:rPr dirty="0" sz="1000">
                <a:latin typeface="Podkova"/>
                <a:cs typeface="Podkova"/>
              </a:rPr>
              <a:t>i brojne druge djelatnosti trebaju drvo </a:t>
            </a:r>
            <a:r>
              <a:rPr dirty="0" sz="1000" spc="-50">
                <a:latin typeface="Podkova"/>
                <a:cs typeface="Podkova"/>
              </a:rPr>
              <a:t>i</a:t>
            </a:r>
            <a:r>
              <a:rPr dirty="0" sz="1000" spc="50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šumske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proizvode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svojim</a:t>
            </a:r>
            <a:r>
              <a:rPr dirty="0" sz="1000" spc="-10">
                <a:latin typeface="Podkova"/>
                <a:cs typeface="Podkova"/>
              </a:rPr>
              <a:t> procesima.</a:t>
            </a:r>
            <a:endParaRPr sz="1000">
              <a:latin typeface="Podkova"/>
              <a:cs typeface="Podkova"/>
            </a:endParaRPr>
          </a:p>
          <a:p>
            <a:pPr marL="12700" marR="381635">
              <a:lnSpc>
                <a:spcPct val="133300"/>
              </a:lnSpc>
            </a:pPr>
            <a:r>
              <a:rPr dirty="0" sz="1000">
                <a:latin typeface="Podkova"/>
                <a:cs typeface="Podkova"/>
              </a:rPr>
              <a:t>Svi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nam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ovi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šumski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resursi</a:t>
            </a:r>
            <a:r>
              <a:rPr dirty="0" sz="1000" spc="-10">
                <a:latin typeface="Podkova"/>
                <a:cs typeface="Podkova"/>
              </a:rPr>
              <a:t> predstavljaju </a:t>
            </a:r>
            <a:r>
              <a:rPr dirty="0" sz="1000">
                <a:latin typeface="Podkova"/>
                <a:cs typeface="Podkova"/>
              </a:rPr>
              <a:t>ekonomske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dobrobiti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koje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imamo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od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šume.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ts val="6459"/>
              </a:lnSpc>
            </a:pPr>
            <a:r>
              <a:rPr dirty="0" sz="5600" spc="-20" b="1">
                <a:solidFill>
                  <a:srgbClr val="60250D"/>
                </a:solidFill>
                <a:latin typeface="Podkova Regular ExtraBold"/>
                <a:cs typeface="Podkova Regular ExtraBold"/>
              </a:rPr>
              <a:t>Drvo</a:t>
            </a:r>
            <a:endParaRPr sz="5600">
              <a:latin typeface="Podkova Regular ExtraBold"/>
              <a:cs typeface="Podkova Regular ExtraBold"/>
            </a:endParaRPr>
          </a:p>
          <a:p>
            <a:pPr marL="163830" marR="5080">
              <a:lnSpc>
                <a:spcPct val="111100"/>
              </a:lnSpc>
              <a:spcBef>
                <a:spcPts val="1000"/>
              </a:spcBef>
            </a:pPr>
            <a:r>
              <a:rPr dirty="0" sz="1200">
                <a:latin typeface="Podkova"/>
                <a:cs typeface="Podkova"/>
              </a:rPr>
              <a:t>Osnovni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materijal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dobivamo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debla i grana stabala je </a:t>
            </a:r>
            <a:r>
              <a:rPr dirty="0" sz="1200" b="1">
                <a:latin typeface="Podkova"/>
                <a:cs typeface="Podkova"/>
              </a:rPr>
              <a:t>drvo</a:t>
            </a:r>
            <a:r>
              <a:rPr dirty="0" sz="1200">
                <a:latin typeface="Podkova"/>
                <a:cs typeface="Podkova"/>
              </a:rPr>
              <a:t>. Sastoji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od slojeva vlaknastih stanica koje </a:t>
            </a:r>
            <a:r>
              <a:rPr dirty="0" sz="1200" spc="-25">
                <a:latin typeface="Podkova"/>
                <a:cs typeface="Podkova"/>
              </a:rPr>
              <a:t>mu </a:t>
            </a:r>
            <a:r>
              <a:rPr dirty="0" sz="1200">
                <a:latin typeface="Podkova"/>
                <a:cs typeface="Podkova"/>
              </a:rPr>
              <a:t>daju strukturu. Drvo je </a:t>
            </a:r>
            <a:r>
              <a:rPr dirty="0" sz="1200" spc="-10" b="1">
                <a:latin typeface="Podkova"/>
                <a:cs typeface="Podkova"/>
              </a:rPr>
              <a:t>obnovljiv </a:t>
            </a:r>
            <a:r>
              <a:rPr dirty="0" sz="1200" b="1">
                <a:latin typeface="Podkova"/>
                <a:cs typeface="Podkova"/>
              </a:rPr>
              <a:t>resurs</a:t>
            </a:r>
            <a:r>
              <a:rPr dirty="0" sz="1200">
                <a:latin typeface="Podkova"/>
                <a:cs typeface="Podkova"/>
              </a:rPr>
              <a:t>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uvjetom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šumama </a:t>
            </a:r>
            <a:r>
              <a:rPr dirty="0" sz="1200">
                <a:latin typeface="Podkova"/>
                <a:cs typeface="Podkova"/>
              </a:rPr>
              <a:t>održivo upravlja. Svojstva </a:t>
            </a:r>
            <a:r>
              <a:rPr dirty="0" sz="1200" spc="-10">
                <a:latin typeface="Podkova"/>
                <a:cs typeface="Podkova"/>
              </a:rPr>
              <a:t>drveta, </a:t>
            </a:r>
            <a:r>
              <a:rPr dirty="0" sz="1200">
                <a:latin typeface="Podkova"/>
                <a:cs typeface="Podkova"/>
              </a:rPr>
              <a:t>poput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čvrstoće,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fleksibilnosti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trajnosti,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čine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izuzetno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korisnim </a:t>
            </a:r>
            <a:r>
              <a:rPr dirty="0" sz="1200">
                <a:latin typeface="Podkova"/>
                <a:cs typeface="Podkova"/>
              </a:rPr>
              <a:t>materijalom u svakodnevnom </a:t>
            </a:r>
            <a:r>
              <a:rPr dirty="0" sz="1200" spc="-10">
                <a:latin typeface="Podkova"/>
                <a:cs typeface="Podkova"/>
              </a:rPr>
              <a:t>životu.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5298" y="4565902"/>
            <a:ext cx="147955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Evo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10">
                <a:latin typeface="Podkova"/>
                <a:cs typeface="Podkova"/>
              </a:rPr>
              <a:t> glavnih </a:t>
            </a:r>
            <a:r>
              <a:rPr dirty="0" sz="1200">
                <a:latin typeface="Podkova"/>
                <a:cs typeface="Podkova"/>
              </a:rPr>
              <a:t>primjena </a:t>
            </a:r>
            <a:r>
              <a:rPr dirty="0" sz="1200" spc="-10">
                <a:latin typeface="Podkova"/>
                <a:cs typeface="Podkova"/>
              </a:rPr>
              <a:t>drveta.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5298" y="5203849"/>
            <a:ext cx="2295525" cy="1898014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1905">
              <a:lnSpc>
                <a:spcPct val="114100"/>
              </a:lnSpc>
              <a:spcBef>
                <a:spcPts val="229"/>
              </a:spcBef>
            </a:pPr>
            <a:r>
              <a:rPr dirty="0" sz="1200" b="1">
                <a:solidFill>
                  <a:srgbClr val="5F2610"/>
                </a:solidFill>
                <a:latin typeface="Podkova"/>
                <a:cs typeface="Podkova"/>
              </a:rPr>
              <a:t>Građevina, stolarija, </a:t>
            </a: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namještaj </a:t>
            </a:r>
            <a:r>
              <a:rPr dirty="0" sz="1200">
                <a:latin typeface="Podkova"/>
                <a:cs typeface="Podkova"/>
              </a:rPr>
              <a:t>Drvo se koristi za izgradnju </a:t>
            </a:r>
            <a:r>
              <a:rPr dirty="0" sz="1200" spc="-10">
                <a:latin typeface="Podkova"/>
                <a:cs typeface="Podkova"/>
              </a:rPr>
              <a:t>kuća, </a:t>
            </a:r>
            <a:r>
              <a:rPr dirty="0" sz="1200">
                <a:latin typeface="Podkova"/>
                <a:cs typeface="Podkova"/>
              </a:rPr>
              <a:t>zgrada, mostova i </a:t>
            </a:r>
            <a:r>
              <a:rPr dirty="0" sz="1200" spc="-10">
                <a:latin typeface="Podkova"/>
                <a:cs typeface="Podkova"/>
              </a:rPr>
              <a:t>drugih </a:t>
            </a:r>
            <a:r>
              <a:rPr dirty="0" sz="1200">
                <a:latin typeface="Podkova"/>
                <a:cs typeface="Podkova"/>
              </a:rPr>
              <a:t>struktura. Drveni okviri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konstrukcijski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elementi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česti,</a:t>
            </a:r>
            <a:endParaRPr sz="1200">
              <a:latin typeface="Podkova"/>
              <a:cs typeface="Podkova"/>
            </a:endParaRPr>
          </a:p>
          <a:p>
            <a:pPr marL="12700" marR="304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stambenim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zgradama. </a:t>
            </a:r>
            <a:r>
              <a:rPr dirty="0" sz="1200">
                <a:latin typeface="Podkova"/>
                <a:cs typeface="Podkova"/>
              </a:rPr>
              <a:t>Stolice, stolovi, ormari i </a:t>
            </a:r>
            <a:r>
              <a:rPr dirty="0" sz="1200" spc="-10">
                <a:latin typeface="Podkova"/>
                <a:cs typeface="Podkova"/>
              </a:rPr>
              <a:t>drugi </a:t>
            </a:r>
            <a:r>
              <a:rPr dirty="0" sz="1200">
                <a:latin typeface="Podkova"/>
                <a:cs typeface="Podkova"/>
              </a:rPr>
              <a:t>komadi namještaja uglavnom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izrađeni od </a:t>
            </a:r>
            <a:r>
              <a:rPr dirty="0" sz="1200" spc="-10">
                <a:latin typeface="Podkova"/>
                <a:cs typeface="Podkova"/>
              </a:rPr>
              <a:t>drveta.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90498" y="447293"/>
            <a:ext cx="2449830" cy="12954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Brodogradnja</a:t>
            </a:r>
            <a:endParaRPr sz="1200">
              <a:latin typeface="Podkova"/>
              <a:cs typeface="Podkova"/>
            </a:endParaRPr>
          </a:p>
          <a:p>
            <a:pPr marL="17145" marR="5080" indent="13970">
              <a:lnSpc>
                <a:spcPct val="111100"/>
              </a:lnSpc>
              <a:spcBef>
                <a:spcPts val="200"/>
              </a:spcBef>
            </a:pPr>
            <a:r>
              <a:rPr dirty="0" sz="1200">
                <a:latin typeface="Podkova"/>
                <a:cs typeface="Podkova"/>
              </a:rPr>
              <a:t>U tradicionalnoj brodogradnji, </a:t>
            </a:r>
            <a:r>
              <a:rPr dirty="0" sz="1200" spc="-20">
                <a:latin typeface="Podkova"/>
                <a:cs typeface="Podkova"/>
              </a:rPr>
              <a:t>drvo </a:t>
            </a:r>
            <a:r>
              <a:rPr dirty="0" sz="1200">
                <a:latin typeface="Podkova"/>
                <a:cs typeface="Podkova"/>
              </a:rPr>
              <a:t>se koristilo za izgradnju brodova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čamaca, a i danas se primjenjuje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restauraciji i izgradnji </a:t>
            </a:r>
            <a:r>
              <a:rPr dirty="0" sz="1200" spc="-10">
                <a:latin typeface="Podkova"/>
                <a:cs typeface="Podkova"/>
              </a:rPr>
              <a:t>klasičnih </a:t>
            </a:r>
            <a:r>
              <a:rPr dirty="0" sz="1200">
                <a:latin typeface="Podkova"/>
                <a:cs typeface="Podkova"/>
              </a:rPr>
              <a:t>drvenih </a:t>
            </a:r>
            <a:r>
              <a:rPr dirty="0" sz="1200" spc="-10">
                <a:latin typeface="Podkova"/>
                <a:cs typeface="Podkova"/>
              </a:rPr>
              <a:t>plovila.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697184" y="3121450"/>
            <a:ext cx="1534795" cy="1790700"/>
            <a:chOff x="4697184" y="3121450"/>
            <a:chExt cx="1534795" cy="1790700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2459" y="4485140"/>
              <a:ext cx="489722" cy="42338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7184" y="3121450"/>
              <a:ext cx="1534794" cy="179058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6383375" y="2273933"/>
            <a:ext cx="3964304" cy="1875155"/>
            <a:chOff x="6383375" y="2273933"/>
            <a:chExt cx="3964304" cy="1875155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3375" y="2273933"/>
              <a:ext cx="456336" cy="35406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669247" y="3470490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79" h="678179">
                  <a:moveTo>
                    <a:pt x="339026" y="0"/>
                  </a:moveTo>
                  <a:lnTo>
                    <a:pt x="293023" y="3094"/>
                  </a:lnTo>
                  <a:lnTo>
                    <a:pt x="248900" y="12110"/>
                  </a:lnTo>
                  <a:lnTo>
                    <a:pt x="207063" y="26643"/>
                  </a:lnTo>
                  <a:lnTo>
                    <a:pt x="167914" y="46288"/>
                  </a:lnTo>
                  <a:lnTo>
                    <a:pt x="131858" y="70642"/>
                  </a:lnTo>
                  <a:lnTo>
                    <a:pt x="99299" y="99301"/>
                  </a:lnTo>
                  <a:lnTo>
                    <a:pt x="70641" y="131861"/>
                  </a:lnTo>
                  <a:lnTo>
                    <a:pt x="46287" y="167918"/>
                  </a:lnTo>
                  <a:lnTo>
                    <a:pt x="26642" y="207068"/>
                  </a:lnTo>
                  <a:lnTo>
                    <a:pt x="12110" y="248908"/>
                  </a:lnTo>
                  <a:lnTo>
                    <a:pt x="3094" y="293033"/>
                  </a:lnTo>
                  <a:lnTo>
                    <a:pt x="0" y="339039"/>
                  </a:lnTo>
                  <a:lnTo>
                    <a:pt x="3094" y="385042"/>
                  </a:lnTo>
                  <a:lnTo>
                    <a:pt x="12110" y="429164"/>
                  </a:lnTo>
                  <a:lnTo>
                    <a:pt x="26642" y="471002"/>
                  </a:lnTo>
                  <a:lnTo>
                    <a:pt x="46287" y="510151"/>
                  </a:lnTo>
                  <a:lnTo>
                    <a:pt x="70641" y="546206"/>
                  </a:lnTo>
                  <a:lnTo>
                    <a:pt x="99299" y="578765"/>
                  </a:lnTo>
                  <a:lnTo>
                    <a:pt x="131858" y="607424"/>
                  </a:lnTo>
                  <a:lnTo>
                    <a:pt x="167914" y="631777"/>
                  </a:lnTo>
                  <a:lnTo>
                    <a:pt x="207063" y="651422"/>
                  </a:lnTo>
                  <a:lnTo>
                    <a:pt x="248900" y="665955"/>
                  </a:lnTo>
                  <a:lnTo>
                    <a:pt x="293023" y="674970"/>
                  </a:lnTo>
                  <a:lnTo>
                    <a:pt x="339026" y="678065"/>
                  </a:lnTo>
                  <a:lnTo>
                    <a:pt x="385032" y="674970"/>
                  </a:lnTo>
                  <a:lnTo>
                    <a:pt x="429157" y="665955"/>
                  </a:lnTo>
                  <a:lnTo>
                    <a:pt x="470996" y="651422"/>
                  </a:lnTo>
                  <a:lnTo>
                    <a:pt x="510147" y="631777"/>
                  </a:lnTo>
                  <a:lnTo>
                    <a:pt x="546204" y="607424"/>
                  </a:lnTo>
                  <a:lnTo>
                    <a:pt x="578764" y="578765"/>
                  </a:lnTo>
                  <a:lnTo>
                    <a:pt x="607423" y="546206"/>
                  </a:lnTo>
                  <a:lnTo>
                    <a:pt x="631777" y="510151"/>
                  </a:lnTo>
                  <a:lnTo>
                    <a:pt x="651422" y="471002"/>
                  </a:lnTo>
                  <a:lnTo>
                    <a:pt x="665955" y="429164"/>
                  </a:lnTo>
                  <a:lnTo>
                    <a:pt x="674970" y="385042"/>
                  </a:lnTo>
                  <a:lnTo>
                    <a:pt x="678065" y="339039"/>
                  </a:lnTo>
                  <a:lnTo>
                    <a:pt x="674970" y="293033"/>
                  </a:lnTo>
                  <a:lnTo>
                    <a:pt x="665955" y="248908"/>
                  </a:lnTo>
                  <a:lnTo>
                    <a:pt x="651422" y="207068"/>
                  </a:lnTo>
                  <a:lnTo>
                    <a:pt x="631777" y="167918"/>
                  </a:lnTo>
                  <a:lnTo>
                    <a:pt x="607423" y="131861"/>
                  </a:lnTo>
                  <a:lnTo>
                    <a:pt x="578764" y="99301"/>
                  </a:lnTo>
                  <a:lnTo>
                    <a:pt x="546204" y="70642"/>
                  </a:lnTo>
                  <a:lnTo>
                    <a:pt x="510147" y="46288"/>
                  </a:lnTo>
                  <a:lnTo>
                    <a:pt x="470996" y="26643"/>
                  </a:lnTo>
                  <a:lnTo>
                    <a:pt x="429157" y="12110"/>
                  </a:lnTo>
                  <a:lnTo>
                    <a:pt x="385032" y="3094"/>
                  </a:lnTo>
                  <a:lnTo>
                    <a:pt x="339026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845693" y="3639644"/>
              <a:ext cx="342265" cy="387350"/>
            </a:xfrm>
            <a:custGeom>
              <a:avLst/>
              <a:gdLst/>
              <a:ahLst/>
              <a:cxnLst/>
              <a:rect l="l" t="t" r="r" b="b"/>
              <a:pathLst>
                <a:path w="342265" h="387350">
                  <a:moveTo>
                    <a:pt x="286414" y="179764"/>
                  </a:moveTo>
                  <a:lnTo>
                    <a:pt x="161831" y="179764"/>
                  </a:lnTo>
                  <a:lnTo>
                    <a:pt x="161831" y="307272"/>
                  </a:lnTo>
                  <a:lnTo>
                    <a:pt x="161409" y="324361"/>
                  </a:lnTo>
                  <a:lnTo>
                    <a:pt x="160707" y="341589"/>
                  </a:lnTo>
                  <a:lnTo>
                    <a:pt x="160566" y="358534"/>
                  </a:lnTo>
                  <a:lnTo>
                    <a:pt x="161715" y="373287"/>
                  </a:lnTo>
                  <a:lnTo>
                    <a:pt x="161831" y="374773"/>
                  </a:lnTo>
                  <a:lnTo>
                    <a:pt x="163329" y="377782"/>
                  </a:lnTo>
                  <a:lnTo>
                    <a:pt x="169337" y="386787"/>
                  </a:lnTo>
                  <a:lnTo>
                    <a:pt x="181325" y="386787"/>
                  </a:lnTo>
                  <a:lnTo>
                    <a:pt x="185834" y="382278"/>
                  </a:lnTo>
                  <a:lnTo>
                    <a:pt x="188831" y="377782"/>
                  </a:lnTo>
                  <a:lnTo>
                    <a:pt x="190342" y="373287"/>
                  </a:lnTo>
                  <a:lnTo>
                    <a:pt x="190342" y="289276"/>
                  </a:lnTo>
                  <a:lnTo>
                    <a:pt x="190975" y="270166"/>
                  </a:lnTo>
                  <a:lnTo>
                    <a:pt x="190904" y="251200"/>
                  </a:lnTo>
                  <a:lnTo>
                    <a:pt x="190553" y="232517"/>
                  </a:lnTo>
                  <a:lnTo>
                    <a:pt x="190342" y="214257"/>
                  </a:lnTo>
                  <a:lnTo>
                    <a:pt x="218936" y="211540"/>
                  </a:lnTo>
                  <a:lnTo>
                    <a:pt x="244716" y="204886"/>
                  </a:lnTo>
                  <a:lnTo>
                    <a:pt x="268808" y="193167"/>
                  </a:lnTo>
                  <a:lnTo>
                    <a:pt x="286414" y="179764"/>
                  </a:lnTo>
                  <a:close/>
                </a:path>
                <a:path w="342265" h="387350">
                  <a:moveTo>
                    <a:pt x="48482" y="0"/>
                  </a:moveTo>
                  <a:lnTo>
                    <a:pt x="14828" y="2739"/>
                  </a:lnTo>
                  <a:lnTo>
                    <a:pt x="10320" y="4237"/>
                  </a:lnTo>
                  <a:lnTo>
                    <a:pt x="5824" y="4237"/>
                  </a:lnTo>
                  <a:lnTo>
                    <a:pt x="2814" y="8746"/>
                  </a:lnTo>
                  <a:lnTo>
                    <a:pt x="69" y="18966"/>
                  </a:lnTo>
                  <a:lnTo>
                    <a:pt x="0" y="31998"/>
                  </a:lnTo>
                  <a:lnTo>
                    <a:pt x="1309" y="44750"/>
                  </a:lnTo>
                  <a:lnTo>
                    <a:pt x="11466" y="85998"/>
                  </a:lnTo>
                  <a:lnTo>
                    <a:pt x="45644" y="139630"/>
                  </a:lnTo>
                  <a:lnTo>
                    <a:pt x="90697" y="171349"/>
                  </a:lnTo>
                  <a:lnTo>
                    <a:pt x="135936" y="182836"/>
                  </a:lnTo>
                  <a:lnTo>
                    <a:pt x="158834" y="181263"/>
                  </a:lnTo>
                  <a:lnTo>
                    <a:pt x="158834" y="179764"/>
                  </a:lnTo>
                  <a:lnTo>
                    <a:pt x="286414" y="179764"/>
                  </a:lnTo>
                  <a:lnTo>
                    <a:pt x="292336" y="175256"/>
                  </a:lnTo>
                  <a:lnTo>
                    <a:pt x="295346" y="172258"/>
                  </a:lnTo>
                  <a:lnTo>
                    <a:pt x="296845" y="169261"/>
                  </a:lnTo>
                  <a:lnTo>
                    <a:pt x="298343" y="169261"/>
                  </a:lnTo>
                  <a:lnTo>
                    <a:pt x="301340" y="167750"/>
                  </a:lnTo>
                  <a:lnTo>
                    <a:pt x="302839" y="163267"/>
                  </a:lnTo>
                  <a:lnTo>
                    <a:pt x="304350" y="163267"/>
                  </a:lnTo>
                  <a:lnTo>
                    <a:pt x="305849" y="161768"/>
                  </a:lnTo>
                  <a:lnTo>
                    <a:pt x="307347" y="157260"/>
                  </a:lnTo>
                  <a:lnTo>
                    <a:pt x="308846" y="157260"/>
                  </a:lnTo>
                  <a:lnTo>
                    <a:pt x="310345" y="155761"/>
                  </a:lnTo>
                  <a:lnTo>
                    <a:pt x="311856" y="151253"/>
                  </a:lnTo>
                  <a:lnTo>
                    <a:pt x="313355" y="151253"/>
                  </a:lnTo>
                  <a:lnTo>
                    <a:pt x="314853" y="149754"/>
                  </a:lnTo>
                  <a:lnTo>
                    <a:pt x="317838" y="145258"/>
                  </a:lnTo>
                  <a:lnTo>
                    <a:pt x="319336" y="143747"/>
                  </a:lnTo>
                  <a:lnTo>
                    <a:pt x="322346" y="142248"/>
                  </a:lnTo>
                  <a:lnTo>
                    <a:pt x="322346" y="139264"/>
                  </a:lnTo>
                  <a:lnTo>
                    <a:pt x="323845" y="136254"/>
                  </a:lnTo>
                  <a:lnTo>
                    <a:pt x="326842" y="134755"/>
                  </a:lnTo>
                  <a:lnTo>
                    <a:pt x="326842" y="128748"/>
                  </a:lnTo>
                  <a:lnTo>
                    <a:pt x="329852" y="127250"/>
                  </a:lnTo>
                  <a:lnTo>
                    <a:pt x="329852" y="124252"/>
                  </a:lnTo>
                  <a:lnTo>
                    <a:pt x="331350" y="121255"/>
                  </a:lnTo>
                  <a:lnTo>
                    <a:pt x="332849" y="119744"/>
                  </a:lnTo>
                  <a:lnTo>
                    <a:pt x="332849" y="116747"/>
                  </a:lnTo>
                  <a:lnTo>
                    <a:pt x="334348" y="113762"/>
                  </a:lnTo>
                  <a:lnTo>
                    <a:pt x="335859" y="112251"/>
                  </a:lnTo>
                  <a:lnTo>
                    <a:pt x="335859" y="109254"/>
                  </a:lnTo>
                  <a:lnTo>
                    <a:pt x="337358" y="106256"/>
                  </a:lnTo>
                  <a:lnTo>
                    <a:pt x="338843" y="104758"/>
                  </a:lnTo>
                  <a:lnTo>
                    <a:pt x="338843" y="101748"/>
                  </a:lnTo>
                  <a:lnTo>
                    <a:pt x="340342" y="98751"/>
                  </a:lnTo>
                  <a:lnTo>
                    <a:pt x="340342" y="94242"/>
                  </a:lnTo>
                  <a:lnTo>
                    <a:pt x="341841" y="91258"/>
                  </a:lnTo>
                  <a:lnTo>
                    <a:pt x="341841" y="86749"/>
                  </a:lnTo>
                  <a:lnTo>
                    <a:pt x="187332" y="86749"/>
                  </a:lnTo>
                  <a:lnTo>
                    <a:pt x="179479" y="70464"/>
                  </a:lnTo>
                  <a:lnTo>
                    <a:pt x="143835" y="29739"/>
                  </a:lnTo>
                  <a:lnTo>
                    <a:pt x="82699" y="3304"/>
                  </a:lnTo>
                  <a:lnTo>
                    <a:pt x="48482" y="0"/>
                  </a:lnTo>
                  <a:close/>
                </a:path>
                <a:path w="342265" h="387350">
                  <a:moveTo>
                    <a:pt x="327646" y="40325"/>
                  </a:moveTo>
                  <a:lnTo>
                    <a:pt x="303471" y="40325"/>
                  </a:lnTo>
                  <a:lnTo>
                    <a:pt x="271509" y="42878"/>
                  </a:lnTo>
                  <a:lnTo>
                    <a:pt x="240779" y="51124"/>
                  </a:lnTo>
                  <a:lnTo>
                    <a:pt x="212580" y="65559"/>
                  </a:lnTo>
                  <a:lnTo>
                    <a:pt x="187332" y="86749"/>
                  </a:lnTo>
                  <a:lnTo>
                    <a:pt x="341841" y="86749"/>
                  </a:lnTo>
                  <a:lnTo>
                    <a:pt x="341841" y="47748"/>
                  </a:lnTo>
                  <a:lnTo>
                    <a:pt x="337358" y="44750"/>
                  </a:lnTo>
                  <a:lnTo>
                    <a:pt x="335993" y="42151"/>
                  </a:lnTo>
                  <a:lnTo>
                    <a:pt x="335475" y="40817"/>
                  </a:lnTo>
                  <a:lnTo>
                    <a:pt x="327646" y="40325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953512" y="3721898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70">
                  <a:moveTo>
                    <a:pt x="10515" y="0"/>
                  </a:moveTo>
                  <a:lnTo>
                    <a:pt x="7505" y="0"/>
                  </a:lnTo>
                  <a:lnTo>
                    <a:pt x="4508" y="1498"/>
                  </a:lnTo>
                  <a:lnTo>
                    <a:pt x="3009" y="4495"/>
                  </a:lnTo>
                  <a:lnTo>
                    <a:pt x="0" y="7505"/>
                  </a:lnTo>
                  <a:lnTo>
                    <a:pt x="0" y="14998"/>
                  </a:lnTo>
                  <a:lnTo>
                    <a:pt x="3071" y="21212"/>
                  </a:lnTo>
                  <a:lnTo>
                    <a:pt x="8818" y="26441"/>
                  </a:lnTo>
                  <a:lnTo>
                    <a:pt x="21018" y="34493"/>
                  </a:lnTo>
                  <a:lnTo>
                    <a:pt x="33085" y="47742"/>
                  </a:lnTo>
                  <a:lnTo>
                    <a:pt x="42198" y="63941"/>
                  </a:lnTo>
                  <a:lnTo>
                    <a:pt x="48221" y="81545"/>
                  </a:lnTo>
                  <a:lnTo>
                    <a:pt x="51015" y="99009"/>
                  </a:lnTo>
                  <a:lnTo>
                    <a:pt x="48006" y="99009"/>
                  </a:lnTo>
                  <a:lnTo>
                    <a:pt x="48006" y="226517"/>
                  </a:lnTo>
                  <a:lnTo>
                    <a:pt x="47586" y="243606"/>
                  </a:lnTo>
                  <a:lnTo>
                    <a:pt x="46886" y="260834"/>
                  </a:lnTo>
                  <a:lnTo>
                    <a:pt x="46746" y="277778"/>
                  </a:lnTo>
                  <a:lnTo>
                    <a:pt x="47889" y="292519"/>
                  </a:lnTo>
                  <a:lnTo>
                    <a:pt x="48006" y="294017"/>
                  </a:lnTo>
                  <a:lnTo>
                    <a:pt x="49504" y="297027"/>
                  </a:lnTo>
                  <a:lnTo>
                    <a:pt x="55511" y="306031"/>
                  </a:lnTo>
                  <a:lnTo>
                    <a:pt x="67525" y="306031"/>
                  </a:lnTo>
                  <a:lnTo>
                    <a:pt x="72009" y="301523"/>
                  </a:lnTo>
                  <a:lnTo>
                    <a:pt x="75018" y="297027"/>
                  </a:lnTo>
                  <a:lnTo>
                    <a:pt x="76517" y="292519"/>
                  </a:lnTo>
                  <a:lnTo>
                    <a:pt x="76517" y="208521"/>
                  </a:lnTo>
                  <a:lnTo>
                    <a:pt x="75885" y="193822"/>
                  </a:lnTo>
                  <a:lnTo>
                    <a:pt x="75955" y="165204"/>
                  </a:lnTo>
                  <a:lnTo>
                    <a:pt x="76517" y="118516"/>
                  </a:lnTo>
                  <a:lnTo>
                    <a:pt x="97710" y="75188"/>
                  </a:lnTo>
                  <a:lnTo>
                    <a:pt x="103130" y="68999"/>
                  </a:lnTo>
                  <a:lnTo>
                    <a:pt x="72009" y="68999"/>
                  </a:lnTo>
                  <a:lnTo>
                    <a:pt x="65801" y="54916"/>
                  </a:lnTo>
                  <a:lnTo>
                    <a:pt x="58326" y="41816"/>
                  </a:lnTo>
                  <a:lnTo>
                    <a:pt x="32871" y="12022"/>
                  </a:lnTo>
                  <a:lnTo>
                    <a:pt x="18343" y="1758"/>
                  </a:lnTo>
                  <a:lnTo>
                    <a:pt x="10515" y="0"/>
                  </a:lnTo>
                  <a:close/>
                </a:path>
                <a:path w="109854" h="306070">
                  <a:moveTo>
                    <a:pt x="105016" y="46507"/>
                  </a:moveTo>
                  <a:lnTo>
                    <a:pt x="97510" y="46507"/>
                  </a:lnTo>
                  <a:lnTo>
                    <a:pt x="90577" y="49598"/>
                  </a:lnTo>
                  <a:lnTo>
                    <a:pt x="83640" y="55500"/>
                  </a:lnTo>
                  <a:lnTo>
                    <a:pt x="77263" y="62529"/>
                  </a:lnTo>
                  <a:lnTo>
                    <a:pt x="72009" y="68999"/>
                  </a:lnTo>
                  <a:lnTo>
                    <a:pt x="103130" y="68999"/>
                  </a:lnTo>
                  <a:lnTo>
                    <a:pt x="105938" y="65793"/>
                  </a:lnTo>
                  <a:lnTo>
                    <a:pt x="109524" y="58508"/>
                  </a:lnTo>
                  <a:lnTo>
                    <a:pt x="109524" y="49598"/>
                  </a:lnTo>
                  <a:lnTo>
                    <a:pt x="106574" y="49598"/>
                  </a:lnTo>
                  <a:lnTo>
                    <a:pt x="105016" y="46507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5305578" y="1467242"/>
            <a:ext cx="730885" cy="447675"/>
            <a:chOff x="5305578" y="1467242"/>
            <a:chExt cx="730885" cy="447675"/>
          </a:xfrm>
        </p:grpSpPr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5578" y="1467242"/>
              <a:ext cx="730351" cy="44763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0020" y="1627809"/>
              <a:ext cx="37515" cy="1657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4157" y="1632164"/>
              <a:ext cx="164045" cy="8376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669446" y="1639149"/>
              <a:ext cx="311150" cy="174625"/>
            </a:xfrm>
            <a:custGeom>
              <a:avLst/>
              <a:gdLst/>
              <a:ahLst/>
              <a:cxnLst/>
              <a:rect l="l" t="t" r="r" b="b"/>
              <a:pathLst>
                <a:path w="311150" h="174625">
                  <a:moveTo>
                    <a:pt x="273126" y="32283"/>
                  </a:moveTo>
                  <a:lnTo>
                    <a:pt x="267881" y="32283"/>
                  </a:lnTo>
                  <a:lnTo>
                    <a:pt x="266141" y="34023"/>
                  </a:lnTo>
                  <a:lnTo>
                    <a:pt x="257416" y="36652"/>
                  </a:lnTo>
                  <a:lnTo>
                    <a:pt x="223000" y="55465"/>
                  </a:lnTo>
                  <a:lnTo>
                    <a:pt x="212915" y="60210"/>
                  </a:lnTo>
                  <a:lnTo>
                    <a:pt x="93533" y="118325"/>
                  </a:lnTo>
                  <a:lnTo>
                    <a:pt x="56718" y="136118"/>
                  </a:lnTo>
                  <a:lnTo>
                    <a:pt x="35244" y="151213"/>
                  </a:lnTo>
                  <a:lnTo>
                    <a:pt x="27927" y="156184"/>
                  </a:lnTo>
                  <a:lnTo>
                    <a:pt x="13635" y="165347"/>
                  </a:lnTo>
                  <a:lnTo>
                    <a:pt x="6694" y="169929"/>
                  </a:lnTo>
                  <a:lnTo>
                    <a:pt x="0" y="174510"/>
                  </a:lnTo>
                  <a:lnTo>
                    <a:pt x="58470" y="174510"/>
                  </a:lnTo>
                  <a:lnTo>
                    <a:pt x="64563" y="170956"/>
                  </a:lnTo>
                  <a:lnTo>
                    <a:pt x="75809" y="163717"/>
                  </a:lnTo>
                  <a:lnTo>
                    <a:pt x="95110" y="150952"/>
                  </a:lnTo>
                  <a:lnTo>
                    <a:pt x="133081" y="126424"/>
                  </a:lnTo>
                  <a:lnTo>
                    <a:pt x="209351" y="75732"/>
                  </a:lnTo>
                  <a:lnTo>
                    <a:pt x="247815" y="49733"/>
                  </a:lnTo>
                  <a:lnTo>
                    <a:pt x="253566" y="46313"/>
                  </a:lnTo>
                  <a:lnTo>
                    <a:pt x="259157" y="42645"/>
                  </a:lnTo>
                  <a:lnTo>
                    <a:pt x="270509" y="34899"/>
                  </a:lnTo>
                  <a:lnTo>
                    <a:pt x="273126" y="32283"/>
                  </a:lnTo>
                  <a:close/>
                </a:path>
                <a:path w="311150" h="174625">
                  <a:moveTo>
                    <a:pt x="290575" y="6108"/>
                  </a:moveTo>
                  <a:lnTo>
                    <a:pt x="283008" y="9979"/>
                  </a:lnTo>
                  <a:lnTo>
                    <a:pt x="269306" y="16141"/>
                  </a:lnTo>
                  <a:lnTo>
                    <a:pt x="246075" y="26174"/>
                  </a:lnTo>
                  <a:lnTo>
                    <a:pt x="247815" y="27914"/>
                  </a:lnTo>
                  <a:lnTo>
                    <a:pt x="266141" y="31407"/>
                  </a:lnTo>
                  <a:lnTo>
                    <a:pt x="268757" y="31407"/>
                  </a:lnTo>
                  <a:lnTo>
                    <a:pt x="271373" y="28790"/>
                  </a:lnTo>
                  <a:lnTo>
                    <a:pt x="273989" y="28790"/>
                  </a:lnTo>
                  <a:lnTo>
                    <a:pt x="278368" y="24634"/>
                  </a:lnTo>
                  <a:lnTo>
                    <a:pt x="287410" y="17778"/>
                  </a:lnTo>
                  <a:lnTo>
                    <a:pt x="296942" y="10758"/>
                  </a:lnTo>
                  <a:lnTo>
                    <a:pt x="300604" y="7848"/>
                  </a:lnTo>
                  <a:lnTo>
                    <a:pt x="290575" y="7848"/>
                  </a:lnTo>
                  <a:lnTo>
                    <a:pt x="290575" y="6108"/>
                  </a:lnTo>
                  <a:close/>
                </a:path>
                <a:path w="311150" h="174625">
                  <a:moveTo>
                    <a:pt x="310641" y="0"/>
                  </a:moveTo>
                  <a:lnTo>
                    <a:pt x="306285" y="0"/>
                  </a:lnTo>
                  <a:lnTo>
                    <a:pt x="294068" y="7848"/>
                  </a:lnTo>
                  <a:lnTo>
                    <a:pt x="300604" y="7848"/>
                  </a:lnTo>
                  <a:lnTo>
                    <a:pt x="302793" y="6108"/>
                  </a:lnTo>
                  <a:lnTo>
                    <a:pt x="305409" y="5232"/>
                  </a:lnTo>
                  <a:lnTo>
                    <a:pt x="310641" y="2616"/>
                  </a:lnTo>
                  <a:lnTo>
                    <a:pt x="310641" y="0"/>
                  </a:lnTo>
                  <a:close/>
                </a:path>
              </a:pathLst>
            </a:custGeom>
            <a:solidFill>
              <a:srgbClr val="D3DF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658981" y="1667940"/>
              <a:ext cx="374015" cy="161925"/>
            </a:xfrm>
            <a:custGeom>
              <a:avLst/>
              <a:gdLst/>
              <a:ahLst/>
              <a:cxnLst/>
              <a:rect l="l" t="t" r="r" b="b"/>
              <a:pathLst>
                <a:path w="374014" h="161925">
                  <a:moveTo>
                    <a:pt x="333478" y="5232"/>
                  </a:moveTo>
                  <a:lnTo>
                    <a:pt x="283591" y="5232"/>
                  </a:lnTo>
                  <a:lnTo>
                    <a:pt x="280974" y="7861"/>
                  </a:lnTo>
                  <a:lnTo>
                    <a:pt x="280974" y="10477"/>
                  </a:lnTo>
                  <a:lnTo>
                    <a:pt x="278345" y="10477"/>
                  </a:lnTo>
                  <a:lnTo>
                    <a:pt x="272499" y="13957"/>
                  </a:lnTo>
                  <a:lnTo>
                    <a:pt x="267004" y="17560"/>
                  </a:lnTo>
                  <a:lnTo>
                    <a:pt x="218062" y="50817"/>
                  </a:lnTo>
                  <a:lnTo>
                    <a:pt x="179968" y="76244"/>
                  </a:lnTo>
                  <a:lnTo>
                    <a:pt x="102958" y="126530"/>
                  </a:lnTo>
                  <a:lnTo>
                    <a:pt x="96249" y="131684"/>
                  </a:lnTo>
                  <a:lnTo>
                    <a:pt x="84632" y="139619"/>
                  </a:lnTo>
                  <a:lnTo>
                    <a:pt x="73015" y="146898"/>
                  </a:lnTo>
                  <a:lnTo>
                    <a:pt x="66306" y="150088"/>
                  </a:lnTo>
                  <a:lnTo>
                    <a:pt x="7848" y="150088"/>
                  </a:lnTo>
                  <a:lnTo>
                    <a:pt x="5232" y="150964"/>
                  </a:lnTo>
                  <a:lnTo>
                    <a:pt x="0" y="156197"/>
                  </a:lnTo>
                  <a:lnTo>
                    <a:pt x="14833" y="156197"/>
                  </a:lnTo>
                  <a:lnTo>
                    <a:pt x="22383" y="157709"/>
                  </a:lnTo>
                  <a:lnTo>
                    <a:pt x="29443" y="158486"/>
                  </a:lnTo>
                  <a:lnTo>
                    <a:pt x="37139" y="158813"/>
                  </a:lnTo>
                  <a:lnTo>
                    <a:pt x="42748" y="158813"/>
                  </a:lnTo>
                  <a:lnTo>
                    <a:pt x="52936" y="160325"/>
                  </a:lnTo>
                  <a:lnTo>
                    <a:pt x="63368" y="161102"/>
                  </a:lnTo>
                  <a:lnTo>
                    <a:pt x="74727" y="161429"/>
                  </a:lnTo>
                  <a:lnTo>
                    <a:pt x="110807" y="161429"/>
                  </a:lnTo>
                  <a:lnTo>
                    <a:pt x="113436" y="157937"/>
                  </a:lnTo>
                  <a:lnTo>
                    <a:pt x="123901" y="152704"/>
                  </a:lnTo>
                  <a:lnTo>
                    <a:pt x="130801" y="150292"/>
                  </a:lnTo>
                  <a:lnTo>
                    <a:pt x="137209" y="147143"/>
                  </a:lnTo>
                  <a:lnTo>
                    <a:pt x="143291" y="143501"/>
                  </a:lnTo>
                  <a:lnTo>
                    <a:pt x="149200" y="139619"/>
                  </a:lnTo>
                  <a:lnTo>
                    <a:pt x="185420" y="118344"/>
                  </a:lnTo>
                  <a:lnTo>
                    <a:pt x="203686" y="107832"/>
                  </a:lnTo>
                  <a:lnTo>
                    <a:pt x="221627" y="97726"/>
                  </a:lnTo>
                  <a:lnTo>
                    <a:pt x="227886" y="95070"/>
                  </a:lnTo>
                  <a:lnTo>
                    <a:pt x="233737" y="91514"/>
                  </a:lnTo>
                  <a:lnTo>
                    <a:pt x="239426" y="87794"/>
                  </a:lnTo>
                  <a:lnTo>
                    <a:pt x="245198" y="84645"/>
                  </a:lnTo>
                  <a:lnTo>
                    <a:pt x="253932" y="80063"/>
                  </a:lnTo>
                  <a:lnTo>
                    <a:pt x="262096" y="75482"/>
                  </a:lnTo>
                  <a:lnTo>
                    <a:pt x="270098" y="70900"/>
                  </a:lnTo>
                  <a:lnTo>
                    <a:pt x="278345" y="66319"/>
                  </a:lnTo>
                  <a:lnTo>
                    <a:pt x="282714" y="61950"/>
                  </a:lnTo>
                  <a:lnTo>
                    <a:pt x="288823" y="59334"/>
                  </a:lnTo>
                  <a:lnTo>
                    <a:pt x="294055" y="55841"/>
                  </a:lnTo>
                  <a:lnTo>
                    <a:pt x="296672" y="51485"/>
                  </a:lnTo>
                  <a:lnTo>
                    <a:pt x="306273" y="47993"/>
                  </a:lnTo>
                  <a:lnTo>
                    <a:pt x="309765" y="45377"/>
                  </a:lnTo>
                  <a:lnTo>
                    <a:pt x="321162" y="38189"/>
                  </a:lnTo>
                  <a:lnTo>
                    <a:pt x="332886" y="31084"/>
                  </a:lnTo>
                  <a:lnTo>
                    <a:pt x="355817" y="17560"/>
                  </a:lnTo>
                  <a:lnTo>
                    <a:pt x="361251" y="13957"/>
                  </a:lnTo>
                  <a:lnTo>
                    <a:pt x="368223" y="9601"/>
                  </a:lnTo>
                  <a:lnTo>
                    <a:pt x="373468" y="6108"/>
                  </a:lnTo>
                  <a:lnTo>
                    <a:pt x="347281" y="6108"/>
                  </a:lnTo>
                  <a:lnTo>
                    <a:pt x="333478" y="5232"/>
                  </a:lnTo>
                  <a:close/>
                </a:path>
                <a:path w="374014" h="161925">
                  <a:moveTo>
                    <a:pt x="286207" y="0"/>
                  </a:moveTo>
                  <a:lnTo>
                    <a:pt x="286207" y="5232"/>
                  </a:lnTo>
                  <a:lnTo>
                    <a:pt x="333056" y="5232"/>
                  </a:lnTo>
                  <a:lnTo>
                    <a:pt x="317072" y="3706"/>
                  </a:lnTo>
                  <a:lnTo>
                    <a:pt x="286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672938" y="1672309"/>
              <a:ext cx="358775" cy="155575"/>
            </a:xfrm>
            <a:custGeom>
              <a:avLst/>
              <a:gdLst/>
              <a:ahLst/>
              <a:cxnLst/>
              <a:rect l="l" t="t" r="r" b="b"/>
              <a:pathLst>
                <a:path w="358775" h="155575">
                  <a:moveTo>
                    <a:pt x="76122" y="152704"/>
                  </a:moveTo>
                  <a:lnTo>
                    <a:pt x="27927" y="152704"/>
                  </a:lnTo>
                  <a:lnTo>
                    <a:pt x="38107" y="154217"/>
                  </a:lnTo>
                  <a:lnTo>
                    <a:pt x="48536" y="154993"/>
                  </a:lnTo>
                  <a:lnTo>
                    <a:pt x="59893" y="155320"/>
                  </a:lnTo>
                  <a:lnTo>
                    <a:pt x="95986" y="155320"/>
                  </a:lnTo>
                  <a:lnTo>
                    <a:pt x="97299" y="153568"/>
                  </a:lnTo>
                  <a:lnTo>
                    <a:pt x="93370" y="153568"/>
                  </a:lnTo>
                  <a:lnTo>
                    <a:pt x="76122" y="152704"/>
                  </a:lnTo>
                  <a:close/>
                </a:path>
                <a:path w="358775" h="155575">
                  <a:moveTo>
                    <a:pt x="349914" y="5667"/>
                  </a:moveTo>
                  <a:lnTo>
                    <a:pt x="340309" y="10464"/>
                  </a:lnTo>
                  <a:lnTo>
                    <a:pt x="335076" y="13957"/>
                  </a:lnTo>
                  <a:lnTo>
                    <a:pt x="329844" y="16573"/>
                  </a:lnTo>
                  <a:lnTo>
                    <a:pt x="317283" y="24020"/>
                  </a:lnTo>
                  <a:lnTo>
                    <a:pt x="292166" y="37924"/>
                  </a:lnTo>
                  <a:lnTo>
                    <a:pt x="280098" y="45364"/>
                  </a:lnTo>
                  <a:lnTo>
                    <a:pt x="233512" y="71477"/>
                  </a:lnTo>
                  <a:lnTo>
                    <a:pt x="186842" y="98490"/>
                  </a:lnTo>
                  <a:lnTo>
                    <a:pt x="94234" y="153568"/>
                  </a:lnTo>
                  <a:lnTo>
                    <a:pt x="97299" y="153568"/>
                  </a:lnTo>
                  <a:lnTo>
                    <a:pt x="98602" y="151828"/>
                  </a:lnTo>
                  <a:lnTo>
                    <a:pt x="109067" y="146596"/>
                  </a:lnTo>
                  <a:lnTo>
                    <a:pt x="115969" y="144182"/>
                  </a:lnTo>
                  <a:lnTo>
                    <a:pt x="122380" y="141030"/>
                  </a:lnTo>
                  <a:lnTo>
                    <a:pt x="128462" y="137387"/>
                  </a:lnTo>
                  <a:lnTo>
                    <a:pt x="134378" y="133502"/>
                  </a:lnTo>
                  <a:lnTo>
                    <a:pt x="170592" y="112236"/>
                  </a:lnTo>
                  <a:lnTo>
                    <a:pt x="188864" y="101723"/>
                  </a:lnTo>
                  <a:lnTo>
                    <a:pt x="206806" y="91617"/>
                  </a:lnTo>
                  <a:lnTo>
                    <a:pt x="213063" y="88959"/>
                  </a:lnTo>
                  <a:lnTo>
                    <a:pt x="218909" y="85399"/>
                  </a:lnTo>
                  <a:lnTo>
                    <a:pt x="224594" y="81675"/>
                  </a:lnTo>
                  <a:lnTo>
                    <a:pt x="230365" y="78524"/>
                  </a:lnTo>
                  <a:lnTo>
                    <a:pt x="239104" y="73942"/>
                  </a:lnTo>
                  <a:lnTo>
                    <a:pt x="247269" y="69362"/>
                  </a:lnTo>
                  <a:lnTo>
                    <a:pt x="255271" y="64784"/>
                  </a:lnTo>
                  <a:lnTo>
                    <a:pt x="263525" y="60210"/>
                  </a:lnTo>
                  <a:lnTo>
                    <a:pt x="267881" y="55841"/>
                  </a:lnTo>
                  <a:lnTo>
                    <a:pt x="273989" y="53225"/>
                  </a:lnTo>
                  <a:lnTo>
                    <a:pt x="279222" y="49733"/>
                  </a:lnTo>
                  <a:lnTo>
                    <a:pt x="281851" y="45364"/>
                  </a:lnTo>
                  <a:lnTo>
                    <a:pt x="291439" y="41884"/>
                  </a:lnTo>
                  <a:lnTo>
                    <a:pt x="294932" y="39268"/>
                  </a:lnTo>
                  <a:lnTo>
                    <a:pt x="306331" y="32081"/>
                  </a:lnTo>
                  <a:lnTo>
                    <a:pt x="318058" y="24976"/>
                  </a:lnTo>
                  <a:lnTo>
                    <a:pt x="341185" y="11341"/>
                  </a:lnTo>
                  <a:lnTo>
                    <a:pt x="346417" y="7848"/>
                  </a:lnTo>
                  <a:lnTo>
                    <a:pt x="349914" y="5667"/>
                  </a:lnTo>
                  <a:close/>
                </a:path>
                <a:path w="358775" h="155575">
                  <a:moveTo>
                    <a:pt x="21818" y="150075"/>
                  </a:moveTo>
                  <a:lnTo>
                    <a:pt x="0" y="150075"/>
                  </a:lnTo>
                  <a:lnTo>
                    <a:pt x="7549" y="151595"/>
                  </a:lnTo>
                  <a:lnTo>
                    <a:pt x="14611" y="152376"/>
                  </a:lnTo>
                  <a:lnTo>
                    <a:pt x="22311" y="152704"/>
                  </a:lnTo>
                  <a:lnTo>
                    <a:pt x="75912" y="152704"/>
                  </a:lnTo>
                  <a:lnTo>
                    <a:pt x="58771" y="151595"/>
                  </a:lnTo>
                  <a:lnTo>
                    <a:pt x="58999" y="151595"/>
                  </a:lnTo>
                  <a:lnTo>
                    <a:pt x="39501" y="150500"/>
                  </a:lnTo>
                  <a:lnTo>
                    <a:pt x="21818" y="150075"/>
                  </a:lnTo>
                  <a:close/>
                </a:path>
                <a:path w="358775" h="155575">
                  <a:moveTo>
                    <a:pt x="351631" y="4596"/>
                  </a:moveTo>
                  <a:lnTo>
                    <a:pt x="349914" y="5667"/>
                  </a:lnTo>
                  <a:lnTo>
                    <a:pt x="350786" y="5232"/>
                  </a:lnTo>
                  <a:lnTo>
                    <a:pt x="351631" y="4596"/>
                  </a:lnTo>
                  <a:close/>
                </a:path>
                <a:path w="358775" h="155575">
                  <a:moveTo>
                    <a:pt x="358635" y="0"/>
                  </a:moveTo>
                  <a:lnTo>
                    <a:pt x="354266" y="2616"/>
                  </a:lnTo>
                  <a:lnTo>
                    <a:pt x="351631" y="4596"/>
                  </a:lnTo>
                  <a:lnTo>
                    <a:pt x="353402" y="3492"/>
                  </a:lnTo>
                  <a:lnTo>
                    <a:pt x="358635" y="0"/>
                  </a:lnTo>
                  <a:close/>
                </a:path>
              </a:pathLst>
            </a:custGeom>
            <a:solidFill>
              <a:srgbClr val="4B4A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759061" y="248258"/>
            <a:ext cx="2000885" cy="132270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Papir</a:t>
            </a:r>
            <a:endParaRPr sz="1200">
              <a:latin typeface="Podkova"/>
              <a:cs typeface="Podkova"/>
            </a:endParaRPr>
          </a:p>
          <a:p>
            <a:pPr marL="24130" marR="5080">
              <a:lnSpc>
                <a:spcPct val="111100"/>
              </a:lnSpc>
              <a:spcBef>
                <a:spcPts val="305"/>
              </a:spcBef>
            </a:pPr>
            <a:r>
              <a:rPr dirty="0" sz="1200">
                <a:latin typeface="Podkova"/>
                <a:cs typeface="Podkova"/>
              </a:rPr>
              <a:t>Drvo se prerađuje u </a:t>
            </a:r>
            <a:r>
              <a:rPr dirty="0" sz="1200" b="1">
                <a:latin typeface="Podkova"/>
                <a:cs typeface="Podkova"/>
              </a:rPr>
              <a:t>papir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papirne proizvode kao što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knjige, novine, </a:t>
            </a:r>
            <a:r>
              <a:rPr dirty="0" sz="1200" spc="-10">
                <a:latin typeface="Podkova"/>
                <a:cs typeface="Podkova"/>
              </a:rPr>
              <a:t>bilježnice, </a:t>
            </a:r>
            <a:r>
              <a:rPr dirty="0" sz="1200">
                <a:latin typeface="Podkova"/>
                <a:cs typeface="Podkova"/>
              </a:rPr>
              <a:t>papirnata i </a:t>
            </a:r>
            <a:r>
              <a:rPr dirty="0" sz="1200" spc="-10">
                <a:latin typeface="Podkova"/>
                <a:cs typeface="Podkova"/>
              </a:rPr>
              <a:t>kartonska ambalaža.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70740" y="1746045"/>
            <a:ext cx="2404110" cy="109918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Ogrjev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229"/>
              </a:spcBef>
            </a:pPr>
            <a:r>
              <a:rPr dirty="0" sz="1200">
                <a:latin typeface="Podkova"/>
                <a:cs typeface="Podkova"/>
              </a:rPr>
              <a:t>Drvo se koristi kao gorivo u </a:t>
            </a:r>
            <a:r>
              <a:rPr dirty="0" sz="1200" spc="-10">
                <a:latin typeface="Podkova"/>
                <a:cs typeface="Podkova"/>
              </a:rPr>
              <a:t>obliku </a:t>
            </a:r>
            <a:r>
              <a:rPr dirty="0" sz="1200">
                <a:latin typeface="Podkova"/>
                <a:cs typeface="Podkova"/>
              </a:rPr>
              <a:t>ogrjevnog drveta ili drvenih </a:t>
            </a:r>
            <a:r>
              <a:rPr dirty="0" sz="1200" spc="-10">
                <a:latin typeface="Podkova"/>
                <a:cs typeface="Podkova"/>
              </a:rPr>
              <a:t>peleta </a:t>
            </a:r>
            <a:r>
              <a:rPr dirty="0" sz="1200">
                <a:latin typeface="Podkova"/>
                <a:cs typeface="Podkova"/>
              </a:rPr>
              <a:t>za grijanje domaćinstava, i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industrijskim </a:t>
            </a:r>
            <a:r>
              <a:rPr dirty="0" sz="1200" spc="-10">
                <a:latin typeface="Podkova"/>
                <a:cs typeface="Podkova"/>
              </a:rPr>
              <a:t>procesima.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08827" y="759705"/>
            <a:ext cx="623481" cy="444952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9112" y="4591594"/>
            <a:ext cx="1166098" cy="593915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3573687" y="5045353"/>
            <a:ext cx="2701925" cy="190944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475"/>
              </a:spcBef>
            </a:pPr>
            <a:r>
              <a:rPr dirty="0" sz="1200" b="1">
                <a:solidFill>
                  <a:srgbClr val="5F2610"/>
                </a:solidFill>
                <a:latin typeface="Podkova"/>
                <a:cs typeface="Podkova"/>
              </a:rPr>
              <a:t>Različiti</a:t>
            </a:r>
            <a:r>
              <a:rPr dirty="0" sz="1200" spc="-15" b="1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5F2610"/>
                </a:solidFill>
                <a:latin typeface="Podkova"/>
                <a:cs typeface="Podkova"/>
              </a:rPr>
              <a:t>drveni</a:t>
            </a: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5F2610"/>
                </a:solidFill>
                <a:latin typeface="Podkova"/>
                <a:cs typeface="Podkova"/>
              </a:rPr>
              <a:t>proizvodi</a:t>
            </a:r>
            <a:r>
              <a:rPr dirty="0" sz="1200" spc="-15" b="1">
                <a:solidFill>
                  <a:srgbClr val="5F2610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5F2610"/>
                </a:solidFill>
                <a:latin typeface="Podkova"/>
                <a:cs typeface="Podkova"/>
              </a:rPr>
              <a:t>i</a:t>
            </a: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 ambalaža</a:t>
            </a:r>
            <a:endParaRPr sz="1200">
              <a:latin typeface="Podkova"/>
              <a:cs typeface="Podkova"/>
            </a:endParaRPr>
          </a:p>
          <a:p>
            <a:pPr marL="22225" marR="243204" indent="-10160">
              <a:lnSpc>
                <a:spcPct val="111100"/>
              </a:lnSpc>
              <a:spcBef>
                <a:spcPts val="219"/>
              </a:spcBef>
            </a:pPr>
            <a:r>
              <a:rPr dirty="0" sz="1200">
                <a:latin typeface="Podkova"/>
                <a:cs typeface="Podkova"/>
              </a:rPr>
              <a:t>Drvo se koristi u proizvodnji </a:t>
            </a:r>
            <a:r>
              <a:rPr dirty="0" sz="1200" spc="-10">
                <a:latin typeface="Podkova"/>
                <a:cs typeface="Podkova"/>
              </a:rPr>
              <a:t>ručnih </a:t>
            </a:r>
            <a:r>
              <a:rPr dirty="0" sz="1200">
                <a:latin typeface="Podkova"/>
                <a:cs typeface="Podkova"/>
              </a:rPr>
              <a:t>alata, glazbenih </a:t>
            </a:r>
            <a:r>
              <a:rPr dirty="0" sz="1200" spc="-10">
                <a:latin typeface="Podkova"/>
                <a:cs typeface="Podkova"/>
              </a:rPr>
              <a:t>instrumenata, </a:t>
            </a:r>
            <a:r>
              <a:rPr dirty="0" sz="1200">
                <a:latin typeface="Podkova"/>
                <a:cs typeface="Podkova"/>
              </a:rPr>
              <a:t>igračaka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kuhinjskog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pribora.</a:t>
            </a:r>
            <a:endParaRPr sz="1200">
              <a:latin typeface="Podkova"/>
              <a:cs typeface="Podkova"/>
            </a:endParaRPr>
          </a:p>
          <a:p>
            <a:pPr marL="24765" marR="55880" indent="1206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Upotrebljava se za izradu ambalaže </a:t>
            </a:r>
            <a:r>
              <a:rPr dirty="0" sz="1200" spc="-25">
                <a:latin typeface="Podkova"/>
                <a:cs typeface="Podkova"/>
              </a:rPr>
              <a:t>pa </a:t>
            </a:r>
            <a:r>
              <a:rPr dirty="0" sz="1200">
                <a:latin typeface="Podkova"/>
                <a:cs typeface="Podkova"/>
              </a:rPr>
              <a:t>često koristimo drvene </a:t>
            </a:r>
            <a:r>
              <a:rPr dirty="0" sz="1200" spc="-10">
                <a:latin typeface="Podkova"/>
                <a:cs typeface="Podkova"/>
              </a:rPr>
              <a:t>kašete, </a:t>
            </a:r>
            <a:r>
              <a:rPr dirty="0" sz="1200">
                <a:latin typeface="Podkova"/>
                <a:cs typeface="Podkova"/>
              </a:rPr>
              <a:t>sanduke, kutije ili palete. </a:t>
            </a:r>
            <a:r>
              <a:rPr dirty="0" sz="1200" spc="-10">
                <a:latin typeface="Podkova"/>
                <a:cs typeface="Podkova"/>
              </a:rPr>
              <a:t>Materijali </a:t>
            </a:r>
            <a:r>
              <a:rPr dirty="0" sz="1200">
                <a:latin typeface="Podkova"/>
                <a:cs typeface="Podkova"/>
              </a:rPr>
              <a:t>poput iverice i šperploče izrađuju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drvnih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ostataka.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139288" y="972436"/>
            <a:ext cx="280670" cy="514984"/>
            <a:chOff x="6139288" y="972436"/>
            <a:chExt cx="280670" cy="514984"/>
          </a:xfrm>
        </p:grpSpPr>
        <p:sp>
          <p:nvSpPr>
            <p:cNvPr id="34" name="object 34" descr=""/>
            <p:cNvSpPr/>
            <p:nvPr/>
          </p:nvSpPr>
          <p:spPr>
            <a:xfrm>
              <a:off x="6139288" y="1278304"/>
              <a:ext cx="280670" cy="205740"/>
            </a:xfrm>
            <a:custGeom>
              <a:avLst/>
              <a:gdLst/>
              <a:ahLst/>
              <a:cxnLst/>
              <a:rect l="l" t="t" r="r" b="b"/>
              <a:pathLst>
                <a:path w="280670" h="205740">
                  <a:moveTo>
                    <a:pt x="1073" y="0"/>
                  </a:moveTo>
                  <a:lnTo>
                    <a:pt x="119" y="64655"/>
                  </a:lnTo>
                  <a:lnTo>
                    <a:pt x="0" y="96983"/>
                  </a:lnTo>
                  <a:lnTo>
                    <a:pt x="489" y="129311"/>
                  </a:lnTo>
                  <a:lnTo>
                    <a:pt x="4032" y="132270"/>
                  </a:lnTo>
                  <a:lnTo>
                    <a:pt x="489" y="137579"/>
                  </a:lnTo>
                  <a:lnTo>
                    <a:pt x="5213" y="141122"/>
                  </a:lnTo>
                  <a:lnTo>
                    <a:pt x="11838" y="144121"/>
                  </a:lnTo>
                  <a:lnTo>
                    <a:pt x="43243" y="154329"/>
                  </a:lnTo>
                  <a:lnTo>
                    <a:pt x="67799" y="162979"/>
                  </a:lnTo>
                  <a:lnTo>
                    <a:pt x="95166" y="173355"/>
                  </a:lnTo>
                  <a:lnTo>
                    <a:pt x="177044" y="205486"/>
                  </a:lnTo>
                  <a:lnTo>
                    <a:pt x="201867" y="195235"/>
                  </a:lnTo>
                  <a:lnTo>
                    <a:pt x="226860" y="185926"/>
                  </a:lnTo>
                  <a:lnTo>
                    <a:pt x="252186" y="177834"/>
                  </a:lnTo>
                  <a:lnTo>
                    <a:pt x="278009" y="171234"/>
                  </a:lnTo>
                  <a:lnTo>
                    <a:pt x="280371" y="136994"/>
                  </a:lnTo>
                  <a:lnTo>
                    <a:pt x="279787" y="135216"/>
                  </a:lnTo>
                  <a:lnTo>
                    <a:pt x="279787" y="132854"/>
                  </a:lnTo>
                  <a:lnTo>
                    <a:pt x="278606" y="129908"/>
                  </a:lnTo>
                  <a:lnTo>
                    <a:pt x="278009" y="129908"/>
                  </a:lnTo>
                  <a:lnTo>
                    <a:pt x="277569" y="148799"/>
                  </a:lnTo>
                  <a:lnTo>
                    <a:pt x="276244" y="167690"/>
                  </a:lnTo>
                  <a:lnTo>
                    <a:pt x="180587" y="200177"/>
                  </a:lnTo>
                  <a:lnTo>
                    <a:pt x="178809" y="200177"/>
                  </a:lnTo>
                  <a:lnTo>
                    <a:pt x="178269" y="170598"/>
                  </a:lnTo>
                  <a:lnTo>
                    <a:pt x="175863" y="82080"/>
                  </a:lnTo>
                  <a:lnTo>
                    <a:pt x="172904" y="13576"/>
                  </a:lnTo>
                  <a:lnTo>
                    <a:pt x="159328" y="15938"/>
                  </a:lnTo>
                  <a:lnTo>
                    <a:pt x="161090" y="58397"/>
                  </a:lnTo>
                  <a:lnTo>
                    <a:pt x="163682" y="102296"/>
                  </a:lnTo>
                  <a:lnTo>
                    <a:pt x="165719" y="145974"/>
                  </a:lnTo>
                  <a:lnTo>
                    <a:pt x="165817" y="189547"/>
                  </a:lnTo>
                  <a:lnTo>
                    <a:pt x="166414" y="190728"/>
                  </a:lnTo>
                  <a:lnTo>
                    <a:pt x="164636" y="191909"/>
                  </a:lnTo>
                  <a:lnTo>
                    <a:pt x="9937" y="132270"/>
                  </a:lnTo>
                  <a:lnTo>
                    <a:pt x="9980" y="106234"/>
                  </a:lnTo>
                  <a:lnTo>
                    <a:pt x="10744" y="80308"/>
                  </a:lnTo>
                  <a:lnTo>
                    <a:pt x="12884" y="28346"/>
                  </a:lnTo>
                  <a:lnTo>
                    <a:pt x="13320" y="21800"/>
                  </a:lnTo>
                  <a:lnTo>
                    <a:pt x="14065" y="2959"/>
                  </a:lnTo>
                  <a:lnTo>
                    <a:pt x="13481" y="29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3B0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377737" y="1101167"/>
              <a:ext cx="40640" cy="346075"/>
            </a:xfrm>
            <a:custGeom>
              <a:avLst/>
              <a:gdLst/>
              <a:ahLst/>
              <a:cxnLst/>
              <a:rect l="l" t="t" r="r" b="b"/>
              <a:pathLst>
                <a:path w="40639" h="346075">
                  <a:moveTo>
                    <a:pt x="4724" y="0"/>
                  </a:moveTo>
                  <a:lnTo>
                    <a:pt x="3543" y="1181"/>
                  </a:lnTo>
                  <a:lnTo>
                    <a:pt x="3543" y="6489"/>
                  </a:lnTo>
                  <a:lnTo>
                    <a:pt x="0" y="15938"/>
                  </a:lnTo>
                  <a:lnTo>
                    <a:pt x="2906" y="21572"/>
                  </a:lnTo>
                  <a:lnTo>
                    <a:pt x="4651" y="24274"/>
                  </a:lnTo>
                  <a:lnTo>
                    <a:pt x="8058" y="33288"/>
                  </a:lnTo>
                  <a:lnTo>
                    <a:pt x="24491" y="94251"/>
                  </a:lnTo>
                  <a:lnTo>
                    <a:pt x="30724" y="170128"/>
                  </a:lnTo>
                  <a:lnTo>
                    <a:pt x="31186" y="200761"/>
                  </a:lnTo>
                  <a:lnTo>
                    <a:pt x="31292" y="207848"/>
                  </a:lnTo>
                  <a:lnTo>
                    <a:pt x="31542" y="234494"/>
                  </a:lnTo>
                  <a:lnTo>
                    <a:pt x="31515" y="271325"/>
                  </a:lnTo>
                  <a:lnTo>
                    <a:pt x="30049" y="306828"/>
                  </a:lnTo>
                  <a:lnTo>
                    <a:pt x="25984" y="329488"/>
                  </a:lnTo>
                  <a:lnTo>
                    <a:pt x="24803" y="332435"/>
                  </a:lnTo>
                  <a:lnTo>
                    <a:pt x="22440" y="334213"/>
                  </a:lnTo>
                  <a:lnTo>
                    <a:pt x="23025" y="337756"/>
                  </a:lnTo>
                  <a:lnTo>
                    <a:pt x="27749" y="340702"/>
                  </a:lnTo>
                  <a:lnTo>
                    <a:pt x="31889" y="344246"/>
                  </a:lnTo>
                  <a:lnTo>
                    <a:pt x="36614" y="346011"/>
                  </a:lnTo>
                  <a:lnTo>
                    <a:pt x="36614" y="344246"/>
                  </a:lnTo>
                  <a:lnTo>
                    <a:pt x="38531" y="344246"/>
                  </a:lnTo>
                  <a:lnTo>
                    <a:pt x="38836" y="340702"/>
                  </a:lnTo>
                  <a:lnTo>
                    <a:pt x="38909" y="339859"/>
                  </a:lnTo>
                  <a:lnTo>
                    <a:pt x="39492" y="335754"/>
                  </a:lnTo>
                  <a:lnTo>
                    <a:pt x="39842" y="329488"/>
                  </a:lnTo>
                  <a:lnTo>
                    <a:pt x="39963" y="327332"/>
                  </a:lnTo>
                  <a:lnTo>
                    <a:pt x="40157" y="308229"/>
                  </a:lnTo>
                  <a:lnTo>
                    <a:pt x="40157" y="200761"/>
                  </a:lnTo>
                  <a:lnTo>
                    <a:pt x="40359" y="174631"/>
                  </a:lnTo>
                  <a:lnTo>
                    <a:pt x="39653" y="115733"/>
                  </a:lnTo>
                  <a:lnTo>
                    <a:pt x="32402" y="74607"/>
                  </a:lnTo>
                  <a:lnTo>
                    <a:pt x="12627" y="17606"/>
                  </a:lnTo>
                  <a:lnTo>
                    <a:pt x="6502" y="2946"/>
                  </a:lnTo>
                  <a:lnTo>
                    <a:pt x="7086" y="2946"/>
                  </a:lnTo>
                  <a:lnTo>
                    <a:pt x="4724" y="0"/>
                  </a:lnTo>
                  <a:close/>
                </a:path>
                <a:path w="40639" h="346075">
                  <a:moveTo>
                    <a:pt x="38531" y="344246"/>
                  </a:moveTo>
                  <a:lnTo>
                    <a:pt x="36614" y="344246"/>
                  </a:lnTo>
                  <a:lnTo>
                    <a:pt x="38379" y="346011"/>
                  </a:lnTo>
                  <a:lnTo>
                    <a:pt x="38531" y="344246"/>
                  </a:lnTo>
                  <a:close/>
                </a:path>
                <a:path w="40639" h="346075">
                  <a:moveTo>
                    <a:pt x="7086" y="2946"/>
                  </a:moveTo>
                  <a:lnTo>
                    <a:pt x="6502" y="2946"/>
                  </a:lnTo>
                  <a:lnTo>
                    <a:pt x="7086" y="3543"/>
                  </a:lnTo>
                  <a:lnTo>
                    <a:pt x="7086" y="2946"/>
                  </a:lnTo>
                  <a:close/>
                </a:path>
              </a:pathLst>
            </a:custGeom>
            <a:solidFill>
              <a:srgbClr val="AF51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148045" y="1046246"/>
              <a:ext cx="62865" cy="136525"/>
            </a:xfrm>
            <a:custGeom>
              <a:avLst/>
              <a:gdLst/>
              <a:ahLst/>
              <a:cxnLst/>
              <a:rect l="l" t="t" r="r" b="b"/>
              <a:pathLst>
                <a:path w="62864" h="136525">
                  <a:moveTo>
                    <a:pt x="57861" y="0"/>
                  </a:moveTo>
                  <a:lnTo>
                    <a:pt x="50190" y="0"/>
                  </a:lnTo>
                  <a:lnTo>
                    <a:pt x="39438" y="32828"/>
                  </a:lnTo>
                  <a:lnTo>
                    <a:pt x="11744" y="101134"/>
                  </a:lnTo>
                  <a:lnTo>
                    <a:pt x="0" y="134620"/>
                  </a:lnTo>
                  <a:lnTo>
                    <a:pt x="4127" y="136398"/>
                  </a:lnTo>
                  <a:lnTo>
                    <a:pt x="14757" y="136398"/>
                  </a:lnTo>
                  <a:lnTo>
                    <a:pt x="23690" y="109902"/>
                  </a:lnTo>
                  <a:lnTo>
                    <a:pt x="33070" y="83845"/>
                  </a:lnTo>
                  <a:lnTo>
                    <a:pt x="34836" y="86804"/>
                  </a:lnTo>
                  <a:lnTo>
                    <a:pt x="36484" y="76909"/>
                  </a:lnTo>
                  <a:lnTo>
                    <a:pt x="38742" y="67459"/>
                  </a:lnTo>
                  <a:lnTo>
                    <a:pt x="41556" y="58233"/>
                  </a:lnTo>
                  <a:lnTo>
                    <a:pt x="44869" y="49009"/>
                  </a:lnTo>
                  <a:lnTo>
                    <a:pt x="57861" y="7086"/>
                  </a:lnTo>
                  <a:lnTo>
                    <a:pt x="62585" y="2362"/>
                  </a:lnTo>
                  <a:lnTo>
                    <a:pt x="57861" y="0"/>
                  </a:lnTo>
                  <a:close/>
                </a:path>
              </a:pathLst>
            </a:custGeom>
            <a:solidFill>
              <a:srgbClr val="EFD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141543" y="1180870"/>
              <a:ext cx="21590" cy="101600"/>
            </a:xfrm>
            <a:custGeom>
              <a:avLst/>
              <a:gdLst/>
              <a:ahLst/>
              <a:cxnLst/>
              <a:rect l="l" t="t" r="r" b="b"/>
              <a:pathLst>
                <a:path w="21589" h="101600">
                  <a:moveTo>
                    <a:pt x="7683" y="0"/>
                  </a:moveTo>
                  <a:lnTo>
                    <a:pt x="2580" y="23955"/>
                  </a:lnTo>
                  <a:lnTo>
                    <a:pt x="522" y="48571"/>
                  </a:lnTo>
                  <a:lnTo>
                    <a:pt x="123" y="73405"/>
                  </a:lnTo>
                  <a:lnTo>
                    <a:pt x="0" y="98018"/>
                  </a:lnTo>
                  <a:lnTo>
                    <a:pt x="12407" y="100977"/>
                  </a:lnTo>
                  <a:lnTo>
                    <a:pt x="14173" y="66725"/>
                  </a:lnTo>
                  <a:lnTo>
                    <a:pt x="14985" y="34032"/>
                  </a:lnTo>
                  <a:lnTo>
                    <a:pt x="16584" y="17823"/>
                  </a:lnTo>
                  <a:lnTo>
                    <a:pt x="20675" y="1777"/>
                  </a:lnTo>
                  <a:lnTo>
                    <a:pt x="21259" y="1777"/>
                  </a:lnTo>
                  <a:lnTo>
                    <a:pt x="16535" y="1181"/>
                  </a:lnTo>
                  <a:lnTo>
                    <a:pt x="11810" y="1181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FED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198236" y="1017903"/>
              <a:ext cx="173355" cy="27305"/>
            </a:xfrm>
            <a:custGeom>
              <a:avLst/>
              <a:gdLst/>
              <a:ahLst/>
              <a:cxnLst/>
              <a:rect l="l" t="t" r="r" b="b"/>
              <a:pathLst>
                <a:path w="173354" h="27305">
                  <a:moveTo>
                    <a:pt x="171234" y="0"/>
                  </a:moveTo>
                  <a:lnTo>
                    <a:pt x="1181" y="23621"/>
                  </a:lnTo>
                  <a:lnTo>
                    <a:pt x="0" y="26568"/>
                  </a:lnTo>
                  <a:lnTo>
                    <a:pt x="0" y="27165"/>
                  </a:lnTo>
                  <a:lnTo>
                    <a:pt x="9448" y="27165"/>
                  </a:lnTo>
                  <a:lnTo>
                    <a:pt x="11811" y="26568"/>
                  </a:lnTo>
                  <a:lnTo>
                    <a:pt x="13576" y="26568"/>
                  </a:lnTo>
                  <a:lnTo>
                    <a:pt x="142303" y="12992"/>
                  </a:lnTo>
                  <a:lnTo>
                    <a:pt x="146431" y="12395"/>
                  </a:lnTo>
                  <a:lnTo>
                    <a:pt x="154152" y="12395"/>
                  </a:lnTo>
                  <a:lnTo>
                    <a:pt x="158242" y="11810"/>
                  </a:lnTo>
                  <a:lnTo>
                    <a:pt x="164147" y="10032"/>
                  </a:lnTo>
                  <a:lnTo>
                    <a:pt x="170351" y="10032"/>
                  </a:lnTo>
                  <a:lnTo>
                    <a:pt x="172415" y="5905"/>
                  </a:lnTo>
                  <a:lnTo>
                    <a:pt x="173012" y="2946"/>
                  </a:lnTo>
                  <a:lnTo>
                    <a:pt x="171234" y="1181"/>
                  </a:lnTo>
                  <a:lnTo>
                    <a:pt x="171234" y="0"/>
                  </a:lnTo>
                  <a:close/>
                </a:path>
                <a:path w="173354" h="27305">
                  <a:moveTo>
                    <a:pt x="154152" y="12395"/>
                  </a:moveTo>
                  <a:lnTo>
                    <a:pt x="146431" y="12395"/>
                  </a:lnTo>
                  <a:lnTo>
                    <a:pt x="149974" y="12992"/>
                  </a:lnTo>
                  <a:lnTo>
                    <a:pt x="154152" y="12395"/>
                  </a:lnTo>
                  <a:close/>
                </a:path>
                <a:path w="173354" h="27305">
                  <a:moveTo>
                    <a:pt x="170351" y="10032"/>
                  </a:moveTo>
                  <a:lnTo>
                    <a:pt x="164147" y="10032"/>
                  </a:lnTo>
                  <a:lnTo>
                    <a:pt x="168287" y="11810"/>
                  </a:lnTo>
                  <a:lnTo>
                    <a:pt x="168871" y="10629"/>
                  </a:lnTo>
                  <a:lnTo>
                    <a:pt x="170053" y="10629"/>
                  </a:lnTo>
                  <a:lnTo>
                    <a:pt x="170351" y="10032"/>
                  </a:lnTo>
                  <a:close/>
                </a:path>
              </a:pathLst>
            </a:custGeom>
            <a:solidFill>
              <a:srgbClr val="142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371832" y="1018499"/>
              <a:ext cx="43180" cy="62230"/>
            </a:xfrm>
            <a:custGeom>
              <a:avLst/>
              <a:gdLst/>
              <a:ahLst/>
              <a:cxnLst/>
              <a:rect l="l" t="t" r="r" b="b"/>
              <a:pathLst>
                <a:path w="43179" h="62230">
                  <a:moveTo>
                    <a:pt x="2362" y="0"/>
                  </a:moveTo>
                  <a:lnTo>
                    <a:pt x="0" y="5892"/>
                  </a:lnTo>
                  <a:lnTo>
                    <a:pt x="0" y="7086"/>
                  </a:lnTo>
                  <a:lnTo>
                    <a:pt x="2362" y="7670"/>
                  </a:lnTo>
                  <a:lnTo>
                    <a:pt x="2959" y="10629"/>
                  </a:lnTo>
                  <a:lnTo>
                    <a:pt x="2959" y="12395"/>
                  </a:lnTo>
                  <a:lnTo>
                    <a:pt x="34836" y="61988"/>
                  </a:lnTo>
                  <a:lnTo>
                    <a:pt x="36017" y="60820"/>
                  </a:lnTo>
                  <a:lnTo>
                    <a:pt x="42519" y="57861"/>
                  </a:lnTo>
                  <a:lnTo>
                    <a:pt x="43103" y="57264"/>
                  </a:lnTo>
                  <a:lnTo>
                    <a:pt x="43103" y="54914"/>
                  </a:lnTo>
                  <a:lnTo>
                    <a:pt x="35744" y="43749"/>
                  </a:lnTo>
                  <a:lnTo>
                    <a:pt x="28495" y="32030"/>
                  </a:lnTo>
                  <a:lnTo>
                    <a:pt x="21022" y="20533"/>
                  </a:lnTo>
                  <a:lnTo>
                    <a:pt x="12992" y="10032"/>
                  </a:lnTo>
                  <a:lnTo>
                    <a:pt x="12407" y="10629"/>
                  </a:lnTo>
                  <a:lnTo>
                    <a:pt x="10045" y="7670"/>
                  </a:lnTo>
                  <a:lnTo>
                    <a:pt x="5905" y="5308"/>
                  </a:lnTo>
                  <a:lnTo>
                    <a:pt x="4724" y="5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860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370651" y="1023228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59">
                  <a:moveTo>
                    <a:pt x="950" y="0"/>
                  </a:moveTo>
                  <a:lnTo>
                    <a:pt x="595" y="1169"/>
                  </a:lnTo>
                  <a:lnTo>
                    <a:pt x="0" y="4128"/>
                  </a:lnTo>
                  <a:lnTo>
                    <a:pt x="259" y="19210"/>
                  </a:lnTo>
                  <a:lnTo>
                    <a:pt x="4284" y="37116"/>
                  </a:lnTo>
                  <a:lnTo>
                    <a:pt x="8974" y="55355"/>
                  </a:lnTo>
                  <a:lnTo>
                    <a:pt x="11226" y="71438"/>
                  </a:lnTo>
                  <a:lnTo>
                    <a:pt x="11811" y="71438"/>
                  </a:lnTo>
                  <a:lnTo>
                    <a:pt x="12407" y="73203"/>
                  </a:lnTo>
                  <a:lnTo>
                    <a:pt x="26339" y="63767"/>
                  </a:lnTo>
                  <a:lnTo>
                    <a:pt x="24803" y="63767"/>
                  </a:lnTo>
                  <a:lnTo>
                    <a:pt x="23622" y="62573"/>
                  </a:lnTo>
                  <a:lnTo>
                    <a:pt x="17920" y="48758"/>
                  </a:lnTo>
                  <a:lnTo>
                    <a:pt x="12109" y="35271"/>
                  </a:lnTo>
                  <a:lnTo>
                    <a:pt x="7184" y="21561"/>
                  </a:lnTo>
                  <a:lnTo>
                    <a:pt x="4140" y="7074"/>
                  </a:lnTo>
                  <a:lnTo>
                    <a:pt x="4140" y="6477"/>
                  </a:lnTo>
                  <a:lnTo>
                    <a:pt x="3543" y="4712"/>
                  </a:lnTo>
                  <a:lnTo>
                    <a:pt x="2959" y="1169"/>
                  </a:lnTo>
                  <a:lnTo>
                    <a:pt x="1181" y="1169"/>
                  </a:lnTo>
                  <a:lnTo>
                    <a:pt x="950" y="0"/>
                  </a:lnTo>
                  <a:close/>
                </a:path>
                <a:path w="29210" h="73659">
                  <a:moveTo>
                    <a:pt x="28964" y="61989"/>
                  </a:moveTo>
                  <a:lnTo>
                    <a:pt x="25984" y="61989"/>
                  </a:lnTo>
                  <a:lnTo>
                    <a:pt x="24803" y="63767"/>
                  </a:lnTo>
                  <a:lnTo>
                    <a:pt x="26339" y="63767"/>
                  </a:lnTo>
                  <a:lnTo>
                    <a:pt x="28964" y="61989"/>
                  </a:lnTo>
                  <a:close/>
                </a:path>
              </a:pathLst>
            </a:custGeom>
            <a:solidFill>
              <a:srgbClr val="5E2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362980" y="1049200"/>
              <a:ext cx="21590" cy="83185"/>
            </a:xfrm>
            <a:custGeom>
              <a:avLst/>
              <a:gdLst/>
              <a:ahLst/>
              <a:cxnLst/>
              <a:rect l="l" t="t" r="r" b="b"/>
              <a:pathLst>
                <a:path w="21589" h="83184">
                  <a:moveTo>
                    <a:pt x="2362" y="0"/>
                  </a:moveTo>
                  <a:lnTo>
                    <a:pt x="0" y="1181"/>
                  </a:lnTo>
                  <a:lnTo>
                    <a:pt x="1765" y="3543"/>
                  </a:lnTo>
                  <a:lnTo>
                    <a:pt x="1181" y="5308"/>
                  </a:lnTo>
                  <a:lnTo>
                    <a:pt x="7581" y="24374"/>
                  </a:lnTo>
                  <a:lnTo>
                    <a:pt x="8558" y="43548"/>
                  </a:lnTo>
                  <a:lnTo>
                    <a:pt x="7322" y="62940"/>
                  </a:lnTo>
                  <a:lnTo>
                    <a:pt x="7220" y="71450"/>
                  </a:lnTo>
                  <a:lnTo>
                    <a:pt x="7171" y="75577"/>
                  </a:lnTo>
                  <a:lnTo>
                    <a:pt x="7086" y="82664"/>
                  </a:lnTo>
                  <a:lnTo>
                    <a:pt x="8267" y="75577"/>
                  </a:lnTo>
                  <a:lnTo>
                    <a:pt x="12395" y="71450"/>
                  </a:lnTo>
                  <a:lnTo>
                    <a:pt x="17716" y="57276"/>
                  </a:lnTo>
                  <a:lnTo>
                    <a:pt x="17716" y="51955"/>
                  </a:lnTo>
                  <a:lnTo>
                    <a:pt x="18897" y="50774"/>
                  </a:lnTo>
                  <a:lnTo>
                    <a:pt x="20662" y="50774"/>
                  </a:lnTo>
                  <a:lnTo>
                    <a:pt x="20662" y="47231"/>
                  </a:lnTo>
                  <a:lnTo>
                    <a:pt x="20078" y="47231"/>
                  </a:lnTo>
                  <a:lnTo>
                    <a:pt x="19481" y="45465"/>
                  </a:lnTo>
                  <a:lnTo>
                    <a:pt x="19481" y="44869"/>
                  </a:lnTo>
                  <a:lnTo>
                    <a:pt x="15231" y="33791"/>
                  </a:lnTo>
                  <a:lnTo>
                    <a:pt x="10702" y="22658"/>
                  </a:lnTo>
                  <a:lnTo>
                    <a:pt x="6283" y="11413"/>
                  </a:lnTo>
                  <a:lnTo>
                    <a:pt x="2362" y="0"/>
                  </a:lnTo>
                  <a:close/>
                </a:path>
                <a:path w="21589" h="83184">
                  <a:moveTo>
                    <a:pt x="20662" y="50774"/>
                  </a:moveTo>
                  <a:lnTo>
                    <a:pt x="18897" y="50774"/>
                  </a:lnTo>
                  <a:lnTo>
                    <a:pt x="21259" y="54317"/>
                  </a:lnTo>
                  <a:lnTo>
                    <a:pt x="20662" y="53136"/>
                  </a:lnTo>
                  <a:lnTo>
                    <a:pt x="20662" y="50774"/>
                  </a:lnTo>
                  <a:close/>
                </a:path>
              </a:pathLst>
            </a:custGeom>
            <a:solidFill>
              <a:srgbClr val="945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375375" y="1030894"/>
              <a:ext cx="32384" cy="57150"/>
            </a:xfrm>
            <a:custGeom>
              <a:avLst/>
              <a:gdLst/>
              <a:ahLst/>
              <a:cxnLst/>
              <a:rect l="l" t="t" r="r" b="b"/>
              <a:pathLst>
                <a:path w="32385" h="57150">
                  <a:moveTo>
                    <a:pt x="0" y="0"/>
                  </a:moveTo>
                  <a:lnTo>
                    <a:pt x="3045" y="14486"/>
                  </a:lnTo>
                  <a:lnTo>
                    <a:pt x="7974" y="28197"/>
                  </a:lnTo>
                  <a:lnTo>
                    <a:pt x="13785" y="41683"/>
                  </a:lnTo>
                  <a:lnTo>
                    <a:pt x="19481" y="55499"/>
                  </a:lnTo>
                  <a:lnTo>
                    <a:pt x="20675" y="56680"/>
                  </a:lnTo>
                  <a:lnTo>
                    <a:pt x="21844" y="54317"/>
                  </a:lnTo>
                  <a:lnTo>
                    <a:pt x="25400" y="54317"/>
                  </a:lnTo>
                  <a:lnTo>
                    <a:pt x="28930" y="52552"/>
                  </a:lnTo>
                  <a:lnTo>
                    <a:pt x="30111" y="50190"/>
                  </a:lnTo>
                  <a:lnTo>
                    <a:pt x="31620" y="49187"/>
                  </a:lnTo>
                  <a:lnTo>
                    <a:pt x="0" y="0"/>
                  </a:lnTo>
                  <a:close/>
                </a:path>
                <a:path w="32385" h="57150">
                  <a:moveTo>
                    <a:pt x="25400" y="54317"/>
                  </a:moveTo>
                  <a:lnTo>
                    <a:pt x="21844" y="54317"/>
                  </a:lnTo>
                  <a:lnTo>
                    <a:pt x="24206" y="54914"/>
                  </a:lnTo>
                  <a:lnTo>
                    <a:pt x="25400" y="54317"/>
                  </a:lnTo>
                  <a:close/>
                </a:path>
                <a:path w="32385" h="57150">
                  <a:moveTo>
                    <a:pt x="31889" y="49009"/>
                  </a:moveTo>
                  <a:lnTo>
                    <a:pt x="31620" y="49187"/>
                  </a:lnTo>
                  <a:lnTo>
                    <a:pt x="31889" y="49606"/>
                  </a:lnTo>
                  <a:lnTo>
                    <a:pt x="31889" y="49009"/>
                  </a:lnTo>
                  <a:close/>
                </a:path>
              </a:pathLst>
            </a:custGeom>
            <a:solidFill>
              <a:srgbClr val="823E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2172" y="1247013"/>
              <a:ext cx="144081" cy="19427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6149226" y="1278859"/>
              <a:ext cx="156845" cy="208915"/>
            </a:xfrm>
            <a:custGeom>
              <a:avLst/>
              <a:gdLst/>
              <a:ahLst/>
              <a:cxnLst/>
              <a:rect l="l" t="t" r="r" b="b"/>
              <a:pathLst>
                <a:path w="156845" h="208915">
                  <a:moveTo>
                    <a:pt x="2946" y="27790"/>
                  </a:moveTo>
                  <a:lnTo>
                    <a:pt x="1030" y="79753"/>
                  </a:lnTo>
                  <a:lnTo>
                    <a:pt x="413" y="101493"/>
                  </a:lnTo>
                  <a:lnTo>
                    <a:pt x="294" y="105679"/>
                  </a:lnTo>
                  <a:lnTo>
                    <a:pt x="193" y="114582"/>
                  </a:lnTo>
                  <a:lnTo>
                    <a:pt x="92" y="123499"/>
                  </a:lnTo>
                  <a:lnTo>
                    <a:pt x="0" y="131715"/>
                  </a:lnTo>
                  <a:lnTo>
                    <a:pt x="155295" y="190757"/>
                  </a:lnTo>
                  <a:lnTo>
                    <a:pt x="155812" y="197170"/>
                  </a:lnTo>
                  <a:lnTo>
                    <a:pt x="155886" y="208403"/>
                  </a:lnTo>
                  <a:lnTo>
                    <a:pt x="156241" y="197170"/>
                  </a:lnTo>
                  <a:lnTo>
                    <a:pt x="156384" y="190757"/>
                  </a:lnTo>
                  <a:lnTo>
                    <a:pt x="156476" y="186629"/>
                  </a:lnTo>
                  <a:lnTo>
                    <a:pt x="156272" y="162423"/>
                  </a:lnTo>
                  <a:lnTo>
                    <a:pt x="138760" y="162423"/>
                  </a:lnTo>
                  <a:lnTo>
                    <a:pt x="117763" y="156137"/>
                  </a:lnTo>
                  <a:lnTo>
                    <a:pt x="75321" y="144235"/>
                  </a:lnTo>
                  <a:lnTo>
                    <a:pt x="54317" y="137620"/>
                  </a:lnTo>
                  <a:lnTo>
                    <a:pt x="44003" y="134683"/>
                  </a:lnTo>
                  <a:lnTo>
                    <a:pt x="10629" y="114582"/>
                  </a:lnTo>
                  <a:lnTo>
                    <a:pt x="7886" y="67341"/>
                  </a:lnTo>
                  <a:lnTo>
                    <a:pt x="7086" y="52594"/>
                  </a:lnTo>
                  <a:lnTo>
                    <a:pt x="6489" y="44910"/>
                  </a:lnTo>
                  <a:lnTo>
                    <a:pt x="5308" y="35461"/>
                  </a:lnTo>
                  <a:lnTo>
                    <a:pt x="2946" y="27790"/>
                  </a:lnTo>
                  <a:close/>
                </a:path>
                <a:path w="156845" h="208915">
                  <a:moveTo>
                    <a:pt x="148740" y="3978"/>
                  </a:moveTo>
                  <a:lnTo>
                    <a:pt x="147027" y="20704"/>
                  </a:lnTo>
                  <a:lnTo>
                    <a:pt x="143989" y="55883"/>
                  </a:lnTo>
                  <a:lnTo>
                    <a:pt x="142227" y="91340"/>
                  </a:lnTo>
                  <a:lnTo>
                    <a:pt x="140798" y="126908"/>
                  </a:lnTo>
                  <a:lnTo>
                    <a:pt x="138760" y="162423"/>
                  </a:lnTo>
                  <a:lnTo>
                    <a:pt x="156272" y="162423"/>
                  </a:lnTo>
                  <a:lnTo>
                    <a:pt x="156169" y="150241"/>
                  </a:lnTo>
                  <a:lnTo>
                    <a:pt x="156093" y="144235"/>
                  </a:lnTo>
                  <a:lnTo>
                    <a:pt x="154116" y="101493"/>
                  </a:lnTo>
                  <a:lnTo>
                    <a:pt x="151654" y="57504"/>
                  </a:lnTo>
                  <a:lnTo>
                    <a:pt x="149974" y="14798"/>
                  </a:lnTo>
                  <a:lnTo>
                    <a:pt x="149974" y="13617"/>
                  </a:lnTo>
                  <a:lnTo>
                    <a:pt x="148519" y="8411"/>
                  </a:lnTo>
                  <a:lnTo>
                    <a:pt x="148740" y="3978"/>
                  </a:lnTo>
                  <a:close/>
                </a:path>
                <a:path w="156845" h="208915">
                  <a:moveTo>
                    <a:pt x="149147" y="0"/>
                  </a:moveTo>
                  <a:lnTo>
                    <a:pt x="148938" y="0"/>
                  </a:lnTo>
                  <a:lnTo>
                    <a:pt x="148740" y="3978"/>
                  </a:lnTo>
                  <a:lnTo>
                    <a:pt x="149147" y="0"/>
                  </a:lnTo>
                  <a:close/>
                </a:path>
              </a:pathLst>
            </a:custGeom>
            <a:solidFill>
              <a:srgbClr val="AF51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310587" y="1066911"/>
              <a:ext cx="45720" cy="412750"/>
            </a:xfrm>
            <a:custGeom>
              <a:avLst/>
              <a:gdLst/>
              <a:ahLst/>
              <a:cxnLst/>
              <a:rect l="l" t="t" r="r" b="b"/>
              <a:pathLst>
                <a:path w="45720" h="412750">
                  <a:moveTo>
                    <a:pt x="45306" y="0"/>
                  </a:moveTo>
                  <a:lnTo>
                    <a:pt x="28532" y="47000"/>
                  </a:lnTo>
                  <a:lnTo>
                    <a:pt x="18052" y="80755"/>
                  </a:lnTo>
                  <a:lnTo>
                    <a:pt x="11205" y="102814"/>
                  </a:lnTo>
                  <a:lnTo>
                    <a:pt x="5022" y="124541"/>
                  </a:lnTo>
                  <a:lnTo>
                    <a:pt x="1605" y="141122"/>
                  </a:lnTo>
                  <a:lnTo>
                    <a:pt x="0" y="177141"/>
                  </a:lnTo>
                  <a:lnTo>
                    <a:pt x="1162" y="218474"/>
                  </a:lnTo>
                  <a:lnTo>
                    <a:pt x="3432" y="259365"/>
                  </a:lnTo>
                  <a:lnTo>
                    <a:pt x="5148" y="294055"/>
                  </a:lnTo>
                  <a:lnTo>
                    <a:pt x="7071" y="353179"/>
                  </a:lnTo>
                  <a:lnTo>
                    <a:pt x="7914" y="393255"/>
                  </a:lnTo>
                  <a:lnTo>
                    <a:pt x="8107" y="412750"/>
                  </a:lnTo>
                  <a:lnTo>
                    <a:pt x="9873" y="412750"/>
                  </a:lnTo>
                  <a:lnTo>
                    <a:pt x="9289" y="410972"/>
                  </a:lnTo>
                  <a:lnTo>
                    <a:pt x="10762" y="410972"/>
                  </a:lnTo>
                  <a:lnTo>
                    <a:pt x="13416" y="405663"/>
                  </a:lnTo>
                  <a:lnTo>
                    <a:pt x="15778" y="402120"/>
                  </a:lnTo>
                  <a:lnTo>
                    <a:pt x="18140" y="399161"/>
                  </a:lnTo>
                  <a:lnTo>
                    <a:pt x="15778" y="397979"/>
                  </a:lnTo>
                  <a:lnTo>
                    <a:pt x="22281" y="393255"/>
                  </a:lnTo>
                  <a:lnTo>
                    <a:pt x="21859" y="386168"/>
                  </a:lnTo>
                  <a:lnTo>
                    <a:pt x="21684" y="386168"/>
                  </a:lnTo>
                  <a:lnTo>
                    <a:pt x="19918" y="377901"/>
                  </a:lnTo>
                  <a:lnTo>
                    <a:pt x="18799" y="368902"/>
                  </a:lnTo>
                  <a:lnTo>
                    <a:pt x="18071" y="356357"/>
                  </a:lnTo>
                  <a:lnTo>
                    <a:pt x="17675" y="343366"/>
                  </a:lnTo>
                  <a:lnTo>
                    <a:pt x="17556" y="333032"/>
                  </a:lnTo>
                  <a:lnTo>
                    <a:pt x="15258" y="290091"/>
                  </a:lnTo>
                  <a:lnTo>
                    <a:pt x="12903" y="241506"/>
                  </a:lnTo>
                  <a:lnTo>
                    <a:pt x="11989" y="193364"/>
                  </a:lnTo>
                  <a:lnTo>
                    <a:pt x="14013" y="151752"/>
                  </a:lnTo>
                  <a:lnTo>
                    <a:pt x="17886" y="134897"/>
                  </a:lnTo>
                  <a:lnTo>
                    <a:pt x="23754" y="117432"/>
                  </a:lnTo>
                  <a:lnTo>
                    <a:pt x="29622" y="99854"/>
                  </a:lnTo>
                  <a:lnTo>
                    <a:pt x="33495" y="82664"/>
                  </a:lnTo>
                  <a:lnTo>
                    <a:pt x="35260" y="81483"/>
                  </a:lnTo>
                  <a:lnTo>
                    <a:pt x="42377" y="81483"/>
                  </a:lnTo>
                  <a:lnTo>
                    <a:pt x="40119" y="74396"/>
                  </a:lnTo>
                  <a:lnTo>
                    <a:pt x="24046" y="74396"/>
                  </a:lnTo>
                  <a:lnTo>
                    <a:pt x="22281" y="70269"/>
                  </a:lnTo>
                  <a:lnTo>
                    <a:pt x="27005" y="65544"/>
                  </a:lnTo>
                  <a:lnTo>
                    <a:pt x="28186" y="62001"/>
                  </a:lnTo>
                  <a:lnTo>
                    <a:pt x="28342" y="62001"/>
                  </a:lnTo>
                  <a:lnTo>
                    <a:pt x="32206" y="47246"/>
                  </a:lnTo>
                  <a:lnTo>
                    <a:pt x="36502" y="31367"/>
                  </a:lnTo>
                  <a:lnTo>
                    <a:pt x="40883" y="15599"/>
                  </a:lnTo>
                  <a:lnTo>
                    <a:pt x="45306" y="0"/>
                  </a:lnTo>
                  <a:close/>
                </a:path>
                <a:path w="45720" h="412750">
                  <a:moveTo>
                    <a:pt x="10762" y="410972"/>
                  </a:moveTo>
                  <a:lnTo>
                    <a:pt x="9289" y="410972"/>
                  </a:lnTo>
                  <a:lnTo>
                    <a:pt x="9873" y="412750"/>
                  </a:lnTo>
                  <a:lnTo>
                    <a:pt x="10762" y="410972"/>
                  </a:lnTo>
                  <a:close/>
                </a:path>
                <a:path w="45720" h="412750">
                  <a:moveTo>
                    <a:pt x="21684" y="383222"/>
                  </a:moveTo>
                  <a:lnTo>
                    <a:pt x="21684" y="386168"/>
                  </a:lnTo>
                  <a:lnTo>
                    <a:pt x="21859" y="386168"/>
                  </a:lnTo>
                  <a:lnTo>
                    <a:pt x="21684" y="383222"/>
                  </a:lnTo>
                  <a:close/>
                </a:path>
                <a:path w="45720" h="412750">
                  <a:moveTo>
                    <a:pt x="23462" y="379082"/>
                  </a:moveTo>
                  <a:lnTo>
                    <a:pt x="21684" y="380860"/>
                  </a:lnTo>
                  <a:lnTo>
                    <a:pt x="21684" y="383222"/>
                  </a:lnTo>
                  <a:lnTo>
                    <a:pt x="23462" y="379082"/>
                  </a:lnTo>
                  <a:close/>
                </a:path>
                <a:path w="45720" h="412750">
                  <a:moveTo>
                    <a:pt x="40797" y="87985"/>
                  </a:moveTo>
                  <a:lnTo>
                    <a:pt x="40581" y="87985"/>
                  </a:lnTo>
                  <a:lnTo>
                    <a:pt x="41166" y="90932"/>
                  </a:lnTo>
                  <a:lnTo>
                    <a:pt x="40797" y="87985"/>
                  </a:lnTo>
                  <a:close/>
                </a:path>
                <a:path w="45720" h="412750">
                  <a:moveTo>
                    <a:pt x="39984" y="81483"/>
                  </a:moveTo>
                  <a:lnTo>
                    <a:pt x="35260" y="81483"/>
                  </a:lnTo>
                  <a:lnTo>
                    <a:pt x="40581" y="89166"/>
                  </a:lnTo>
                  <a:lnTo>
                    <a:pt x="40581" y="87985"/>
                  </a:lnTo>
                  <a:lnTo>
                    <a:pt x="40797" y="87985"/>
                  </a:lnTo>
                  <a:lnTo>
                    <a:pt x="39984" y="81483"/>
                  </a:lnTo>
                  <a:close/>
                </a:path>
                <a:path w="45720" h="412750">
                  <a:moveTo>
                    <a:pt x="42377" y="81483"/>
                  </a:moveTo>
                  <a:lnTo>
                    <a:pt x="39984" y="81483"/>
                  </a:lnTo>
                  <a:lnTo>
                    <a:pt x="42944" y="83261"/>
                  </a:lnTo>
                  <a:lnTo>
                    <a:pt x="42377" y="81483"/>
                  </a:lnTo>
                  <a:close/>
                </a:path>
                <a:path w="45720" h="412750">
                  <a:moveTo>
                    <a:pt x="35146" y="64365"/>
                  </a:moveTo>
                  <a:lnTo>
                    <a:pt x="30763" y="64365"/>
                  </a:lnTo>
                  <a:lnTo>
                    <a:pt x="26768" y="68442"/>
                  </a:lnTo>
                  <a:lnTo>
                    <a:pt x="24046" y="74396"/>
                  </a:lnTo>
                  <a:lnTo>
                    <a:pt x="40119" y="74396"/>
                  </a:lnTo>
                  <a:lnTo>
                    <a:pt x="38803" y="70269"/>
                  </a:lnTo>
                  <a:lnTo>
                    <a:pt x="35146" y="64365"/>
                  </a:lnTo>
                  <a:close/>
                </a:path>
                <a:path w="45720" h="412750">
                  <a:moveTo>
                    <a:pt x="28342" y="62001"/>
                  </a:moveTo>
                  <a:lnTo>
                    <a:pt x="28186" y="62001"/>
                  </a:lnTo>
                  <a:lnTo>
                    <a:pt x="28186" y="62598"/>
                  </a:lnTo>
                  <a:lnTo>
                    <a:pt x="28342" y="62001"/>
                  </a:lnTo>
                  <a:close/>
                </a:path>
              </a:pathLst>
            </a:custGeom>
            <a:solidFill>
              <a:srgbClr val="945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296961" y="1045662"/>
              <a:ext cx="66040" cy="278130"/>
            </a:xfrm>
            <a:custGeom>
              <a:avLst/>
              <a:gdLst/>
              <a:ahLst/>
              <a:cxnLst/>
              <a:rect l="l" t="t" r="r" b="b"/>
              <a:pathLst>
                <a:path w="66039" h="278130">
                  <a:moveTo>
                    <a:pt x="15831" y="246275"/>
                  </a:moveTo>
                  <a:lnTo>
                    <a:pt x="15481" y="246275"/>
                  </a:lnTo>
                  <a:lnTo>
                    <a:pt x="17144" y="278118"/>
                  </a:lnTo>
                  <a:lnTo>
                    <a:pt x="15930" y="248577"/>
                  </a:lnTo>
                  <a:lnTo>
                    <a:pt x="15831" y="246275"/>
                  </a:lnTo>
                  <a:close/>
                </a:path>
                <a:path w="66039" h="278130">
                  <a:moveTo>
                    <a:pt x="54207" y="0"/>
                  </a:moveTo>
                  <a:lnTo>
                    <a:pt x="51845" y="1168"/>
                  </a:lnTo>
                  <a:lnTo>
                    <a:pt x="51248" y="1765"/>
                  </a:lnTo>
                  <a:lnTo>
                    <a:pt x="51845" y="2362"/>
                  </a:lnTo>
                  <a:lnTo>
                    <a:pt x="50664" y="2362"/>
                  </a:lnTo>
                  <a:lnTo>
                    <a:pt x="44980" y="21227"/>
                  </a:lnTo>
                  <a:lnTo>
                    <a:pt x="39739" y="40813"/>
                  </a:lnTo>
                  <a:lnTo>
                    <a:pt x="34055" y="60067"/>
                  </a:lnTo>
                  <a:lnTo>
                    <a:pt x="27042" y="77939"/>
                  </a:lnTo>
                  <a:lnTo>
                    <a:pt x="21922" y="97692"/>
                  </a:lnTo>
                  <a:lnTo>
                    <a:pt x="14864" y="117719"/>
                  </a:lnTo>
                  <a:lnTo>
                    <a:pt x="7695" y="137636"/>
                  </a:lnTo>
                  <a:lnTo>
                    <a:pt x="2239" y="157060"/>
                  </a:lnTo>
                  <a:lnTo>
                    <a:pt x="0" y="178058"/>
                  </a:lnTo>
                  <a:lnTo>
                    <a:pt x="205" y="197386"/>
                  </a:lnTo>
                  <a:lnTo>
                    <a:pt x="248" y="201493"/>
                  </a:lnTo>
                  <a:lnTo>
                    <a:pt x="1493" y="225149"/>
                  </a:lnTo>
                  <a:lnTo>
                    <a:pt x="2221" y="246275"/>
                  </a:lnTo>
                  <a:lnTo>
                    <a:pt x="2239" y="248577"/>
                  </a:lnTo>
                  <a:lnTo>
                    <a:pt x="15481" y="246275"/>
                  </a:lnTo>
                  <a:lnTo>
                    <a:pt x="15012" y="237585"/>
                  </a:lnTo>
                  <a:lnTo>
                    <a:pt x="13993" y="201493"/>
                  </a:lnTo>
                  <a:lnTo>
                    <a:pt x="13877" y="197386"/>
                  </a:lnTo>
                  <a:lnTo>
                    <a:pt x="15231" y="161785"/>
                  </a:lnTo>
                  <a:lnTo>
                    <a:pt x="18648" y="145204"/>
                  </a:lnTo>
                  <a:lnTo>
                    <a:pt x="24831" y="123477"/>
                  </a:lnTo>
                  <a:lnTo>
                    <a:pt x="31678" y="101418"/>
                  </a:lnTo>
                  <a:lnTo>
                    <a:pt x="37088" y="83845"/>
                  </a:lnTo>
                  <a:lnTo>
                    <a:pt x="42076" y="67909"/>
                  </a:lnTo>
                  <a:lnTo>
                    <a:pt x="47343" y="52030"/>
                  </a:lnTo>
                  <a:lnTo>
                    <a:pt x="52943" y="36262"/>
                  </a:lnTo>
                  <a:lnTo>
                    <a:pt x="58932" y="20662"/>
                  </a:lnTo>
                  <a:lnTo>
                    <a:pt x="60697" y="14160"/>
                  </a:lnTo>
                  <a:lnTo>
                    <a:pt x="62475" y="8255"/>
                  </a:lnTo>
                  <a:lnTo>
                    <a:pt x="64240" y="1765"/>
                  </a:lnTo>
                  <a:lnTo>
                    <a:pt x="62475" y="1765"/>
                  </a:lnTo>
                  <a:lnTo>
                    <a:pt x="54207" y="0"/>
                  </a:lnTo>
                  <a:close/>
                </a:path>
                <a:path w="66039" h="278130">
                  <a:moveTo>
                    <a:pt x="65422" y="1168"/>
                  </a:moveTo>
                  <a:lnTo>
                    <a:pt x="62475" y="1765"/>
                  </a:lnTo>
                  <a:lnTo>
                    <a:pt x="64240" y="1765"/>
                  </a:lnTo>
                  <a:lnTo>
                    <a:pt x="65422" y="1168"/>
                  </a:lnTo>
                  <a:close/>
                </a:path>
              </a:pathLst>
            </a:custGeom>
            <a:solidFill>
              <a:srgbClr val="EFD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320459" y="1428291"/>
              <a:ext cx="95885" cy="50800"/>
            </a:xfrm>
            <a:custGeom>
              <a:avLst/>
              <a:gdLst/>
              <a:ahLst/>
              <a:cxnLst/>
              <a:rect l="l" t="t" r="r" b="b"/>
              <a:pathLst>
                <a:path w="95885" h="50800">
                  <a:moveTo>
                    <a:pt x="17132" y="33058"/>
                  </a:moveTo>
                  <a:lnTo>
                    <a:pt x="12407" y="37782"/>
                  </a:lnTo>
                  <a:lnTo>
                    <a:pt x="6502" y="42506"/>
                  </a:lnTo>
                  <a:lnTo>
                    <a:pt x="0" y="49009"/>
                  </a:lnTo>
                  <a:lnTo>
                    <a:pt x="0" y="50774"/>
                  </a:lnTo>
                  <a:lnTo>
                    <a:pt x="41749" y="36601"/>
                  </a:lnTo>
                  <a:lnTo>
                    <a:pt x="17132" y="36601"/>
                  </a:lnTo>
                  <a:lnTo>
                    <a:pt x="17132" y="33058"/>
                  </a:lnTo>
                  <a:close/>
                </a:path>
                <a:path w="95885" h="50800">
                  <a:moveTo>
                    <a:pt x="52552" y="0"/>
                  </a:moveTo>
                  <a:lnTo>
                    <a:pt x="51964" y="1765"/>
                  </a:lnTo>
                  <a:lnTo>
                    <a:pt x="51845" y="2121"/>
                  </a:lnTo>
                  <a:lnTo>
                    <a:pt x="53733" y="3543"/>
                  </a:lnTo>
                  <a:lnTo>
                    <a:pt x="69530" y="10771"/>
                  </a:lnTo>
                  <a:lnTo>
                    <a:pt x="78645" y="15657"/>
                  </a:lnTo>
                  <a:lnTo>
                    <a:pt x="80898" y="18884"/>
                  </a:lnTo>
                  <a:lnTo>
                    <a:pt x="73280" y="20327"/>
                  </a:lnTo>
                  <a:lnTo>
                    <a:pt x="65549" y="21990"/>
                  </a:lnTo>
                  <a:lnTo>
                    <a:pt x="57815" y="23871"/>
                  </a:lnTo>
                  <a:lnTo>
                    <a:pt x="50190" y="25971"/>
                  </a:lnTo>
                  <a:lnTo>
                    <a:pt x="43844" y="28382"/>
                  </a:lnTo>
                  <a:lnTo>
                    <a:pt x="34839" y="31953"/>
                  </a:lnTo>
                  <a:lnTo>
                    <a:pt x="26276" y="35190"/>
                  </a:lnTo>
                  <a:lnTo>
                    <a:pt x="21259" y="36601"/>
                  </a:lnTo>
                  <a:lnTo>
                    <a:pt x="41749" y="36601"/>
                  </a:lnTo>
                  <a:lnTo>
                    <a:pt x="95656" y="18300"/>
                  </a:lnTo>
                  <a:lnTo>
                    <a:pt x="93891" y="18300"/>
                  </a:lnTo>
                  <a:lnTo>
                    <a:pt x="85790" y="16522"/>
                  </a:lnTo>
                  <a:lnTo>
                    <a:pt x="73816" y="10771"/>
                  </a:lnTo>
                  <a:lnTo>
                    <a:pt x="61338" y="4104"/>
                  </a:lnTo>
                  <a:lnTo>
                    <a:pt x="52552" y="0"/>
                  </a:lnTo>
                  <a:close/>
                </a:path>
                <a:path w="95885" h="50800">
                  <a:moveTo>
                    <a:pt x="93891" y="16522"/>
                  </a:moveTo>
                  <a:lnTo>
                    <a:pt x="93891" y="18300"/>
                  </a:lnTo>
                  <a:lnTo>
                    <a:pt x="95656" y="18300"/>
                  </a:lnTo>
                  <a:lnTo>
                    <a:pt x="93891" y="16522"/>
                  </a:lnTo>
                  <a:close/>
                </a:path>
                <a:path w="95885" h="50800">
                  <a:moveTo>
                    <a:pt x="51371" y="1765"/>
                  </a:moveTo>
                  <a:lnTo>
                    <a:pt x="51371" y="3543"/>
                  </a:lnTo>
                  <a:lnTo>
                    <a:pt x="51845" y="2121"/>
                  </a:lnTo>
                  <a:lnTo>
                    <a:pt x="51371" y="1765"/>
                  </a:lnTo>
                  <a:close/>
                </a:path>
              </a:pathLst>
            </a:custGeom>
            <a:solidFill>
              <a:srgbClr val="823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368101" y="1116506"/>
              <a:ext cx="41275" cy="313690"/>
            </a:xfrm>
            <a:custGeom>
              <a:avLst/>
              <a:gdLst/>
              <a:ahLst/>
              <a:cxnLst/>
              <a:rect l="l" t="t" r="r" b="b"/>
              <a:pathLst>
                <a:path w="41275" h="313690">
                  <a:moveTo>
                    <a:pt x="9052" y="0"/>
                  </a:moveTo>
                  <a:lnTo>
                    <a:pt x="6689" y="5321"/>
                  </a:lnTo>
                  <a:lnTo>
                    <a:pt x="3146" y="10045"/>
                  </a:lnTo>
                  <a:lnTo>
                    <a:pt x="1965" y="15951"/>
                  </a:lnTo>
                  <a:lnTo>
                    <a:pt x="1714" y="15951"/>
                  </a:lnTo>
                  <a:lnTo>
                    <a:pt x="784" y="31314"/>
                  </a:lnTo>
                  <a:lnTo>
                    <a:pt x="0" y="57441"/>
                  </a:lnTo>
                  <a:lnTo>
                    <a:pt x="709" y="83634"/>
                  </a:lnTo>
                  <a:lnTo>
                    <a:pt x="2193" y="112596"/>
                  </a:lnTo>
                  <a:lnTo>
                    <a:pt x="3730" y="147040"/>
                  </a:lnTo>
                  <a:lnTo>
                    <a:pt x="5615" y="185030"/>
                  </a:lnTo>
                  <a:lnTo>
                    <a:pt x="10710" y="260795"/>
                  </a:lnTo>
                  <a:lnTo>
                    <a:pt x="12595" y="298792"/>
                  </a:lnTo>
                  <a:lnTo>
                    <a:pt x="35023" y="313550"/>
                  </a:lnTo>
                  <a:lnTo>
                    <a:pt x="39178" y="294543"/>
                  </a:lnTo>
                  <a:lnTo>
                    <a:pt x="40784" y="265131"/>
                  </a:lnTo>
                  <a:lnTo>
                    <a:pt x="40840" y="229518"/>
                  </a:lnTo>
                  <a:lnTo>
                    <a:pt x="40344" y="191909"/>
                  </a:lnTo>
                  <a:lnTo>
                    <a:pt x="37977" y="116036"/>
                  </a:lnTo>
                  <a:lnTo>
                    <a:pt x="24990" y="41935"/>
                  </a:lnTo>
                  <a:lnTo>
                    <a:pt x="13453" y="10292"/>
                  </a:lnTo>
                  <a:lnTo>
                    <a:pt x="9052" y="0"/>
                  </a:lnTo>
                  <a:close/>
                </a:path>
              </a:pathLst>
            </a:custGeom>
            <a:solidFill>
              <a:srgbClr val="C56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322238" y="1422386"/>
              <a:ext cx="92710" cy="53340"/>
            </a:xfrm>
            <a:custGeom>
              <a:avLst/>
              <a:gdLst/>
              <a:ahLst/>
              <a:cxnLst/>
              <a:rect l="l" t="t" r="r" b="b"/>
              <a:pathLst>
                <a:path w="92710" h="53340">
                  <a:moveTo>
                    <a:pt x="41922" y="0"/>
                  </a:moveTo>
                  <a:lnTo>
                    <a:pt x="33562" y="11219"/>
                  </a:lnTo>
                  <a:lnTo>
                    <a:pt x="24649" y="21994"/>
                  </a:lnTo>
                  <a:lnTo>
                    <a:pt x="6489" y="43103"/>
                  </a:lnTo>
                  <a:lnTo>
                    <a:pt x="4127" y="46050"/>
                  </a:lnTo>
                  <a:lnTo>
                    <a:pt x="1765" y="49593"/>
                  </a:lnTo>
                  <a:lnTo>
                    <a:pt x="0" y="53136"/>
                  </a:lnTo>
                  <a:lnTo>
                    <a:pt x="4724" y="48412"/>
                  </a:lnTo>
                  <a:lnTo>
                    <a:pt x="4127" y="50774"/>
                  </a:lnTo>
                  <a:lnTo>
                    <a:pt x="31954" y="21324"/>
                  </a:lnTo>
                  <a:lnTo>
                    <a:pt x="40837" y="13144"/>
                  </a:lnTo>
                  <a:lnTo>
                    <a:pt x="50774" y="5905"/>
                  </a:lnTo>
                  <a:lnTo>
                    <a:pt x="59644" y="10009"/>
                  </a:lnTo>
                  <a:lnTo>
                    <a:pt x="72110" y="16603"/>
                  </a:lnTo>
                  <a:lnTo>
                    <a:pt x="84243" y="22423"/>
                  </a:lnTo>
                  <a:lnTo>
                    <a:pt x="92113" y="24206"/>
                  </a:lnTo>
                  <a:lnTo>
                    <a:pt x="86791" y="22428"/>
                  </a:lnTo>
                  <a:lnTo>
                    <a:pt x="83248" y="18300"/>
                  </a:lnTo>
                  <a:lnTo>
                    <a:pt x="78524" y="15938"/>
                  </a:lnTo>
                  <a:lnTo>
                    <a:pt x="77939" y="15354"/>
                  </a:lnTo>
                  <a:lnTo>
                    <a:pt x="69490" y="10460"/>
                  </a:lnTo>
                  <a:lnTo>
                    <a:pt x="60817" y="5900"/>
                  </a:lnTo>
                  <a:lnTo>
                    <a:pt x="51700" y="2229"/>
                  </a:lnTo>
                  <a:lnTo>
                    <a:pt x="41922" y="0"/>
                  </a:lnTo>
                  <a:close/>
                </a:path>
              </a:pathLst>
            </a:custGeom>
            <a:solidFill>
              <a:srgbClr val="1D0F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5130" y="1181468"/>
              <a:ext cx="143484" cy="16709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62803" y="972436"/>
              <a:ext cx="226161" cy="23029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23165" y="1148410"/>
              <a:ext cx="37450" cy="299364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6349616" y="1091123"/>
              <a:ext cx="11430" cy="151765"/>
            </a:xfrm>
            <a:custGeom>
              <a:avLst/>
              <a:gdLst/>
              <a:ahLst/>
              <a:cxnLst/>
              <a:rect l="l" t="t" r="r" b="b"/>
              <a:pathLst>
                <a:path w="11429" h="151765">
                  <a:moveTo>
                    <a:pt x="0" y="53733"/>
                  </a:moveTo>
                  <a:lnTo>
                    <a:pt x="74" y="55498"/>
                  </a:lnTo>
                  <a:lnTo>
                    <a:pt x="955" y="64363"/>
                  </a:lnTo>
                  <a:lnTo>
                    <a:pt x="2846" y="84906"/>
                  </a:lnTo>
                  <a:lnTo>
                    <a:pt x="2960" y="86154"/>
                  </a:lnTo>
                  <a:lnTo>
                    <a:pt x="4548" y="107688"/>
                  </a:lnTo>
                  <a:lnTo>
                    <a:pt x="5856" y="129961"/>
                  </a:lnTo>
                  <a:lnTo>
                    <a:pt x="6861" y="151752"/>
                  </a:lnTo>
                  <a:lnTo>
                    <a:pt x="8042" y="151752"/>
                  </a:lnTo>
                  <a:lnTo>
                    <a:pt x="6760" y="130800"/>
                  </a:lnTo>
                  <a:lnTo>
                    <a:pt x="5336" y="108057"/>
                  </a:lnTo>
                  <a:lnTo>
                    <a:pt x="4677" y="86154"/>
                  </a:lnTo>
                  <a:lnTo>
                    <a:pt x="4640" y="84906"/>
                  </a:lnTo>
                  <a:lnTo>
                    <a:pt x="5649" y="65544"/>
                  </a:lnTo>
                  <a:lnTo>
                    <a:pt x="2733" y="65544"/>
                  </a:lnTo>
                  <a:lnTo>
                    <a:pt x="955" y="61404"/>
                  </a:lnTo>
                  <a:lnTo>
                    <a:pt x="563" y="58458"/>
                  </a:lnTo>
                  <a:lnTo>
                    <a:pt x="0" y="53733"/>
                  </a:lnTo>
                  <a:close/>
                </a:path>
                <a:path w="11429" h="151765">
                  <a:moveTo>
                    <a:pt x="8042" y="0"/>
                  </a:moveTo>
                  <a:lnTo>
                    <a:pt x="4499" y="0"/>
                  </a:lnTo>
                  <a:lnTo>
                    <a:pt x="3318" y="7670"/>
                  </a:lnTo>
                  <a:lnTo>
                    <a:pt x="1552" y="13576"/>
                  </a:lnTo>
                  <a:lnTo>
                    <a:pt x="3318" y="21843"/>
                  </a:lnTo>
                  <a:lnTo>
                    <a:pt x="3679" y="28859"/>
                  </a:lnTo>
                  <a:lnTo>
                    <a:pt x="3745" y="30142"/>
                  </a:lnTo>
                  <a:lnTo>
                    <a:pt x="4059" y="40374"/>
                  </a:lnTo>
                  <a:lnTo>
                    <a:pt x="4003" y="55498"/>
                  </a:lnTo>
                  <a:lnTo>
                    <a:pt x="3914" y="58458"/>
                  </a:lnTo>
                  <a:lnTo>
                    <a:pt x="2930" y="64363"/>
                  </a:lnTo>
                  <a:lnTo>
                    <a:pt x="2833" y="64947"/>
                  </a:lnTo>
                  <a:lnTo>
                    <a:pt x="2733" y="65544"/>
                  </a:lnTo>
                  <a:lnTo>
                    <a:pt x="5649" y="65544"/>
                  </a:lnTo>
                  <a:lnTo>
                    <a:pt x="5680" y="64947"/>
                  </a:lnTo>
                  <a:lnTo>
                    <a:pt x="8042" y="55498"/>
                  </a:lnTo>
                  <a:lnTo>
                    <a:pt x="10404" y="53733"/>
                  </a:lnTo>
                  <a:lnTo>
                    <a:pt x="11001" y="52552"/>
                  </a:lnTo>
                  <a:lnTo>
                    <a:pt x="9119" y="42560"/>
                  </a:lnTo>
                  <a:lnTo>
                    <a:pt x="8416" y="30142"/>
                  </a:lnTo>
                  <a:lnTo>
                    <a:pt x="8344" y="28859"/>
                  </a:lnTo>
                  <a:lnTo>
                    <a:pt x="8011" y="14603"/>
                  </a:lnTo>
                  <a:lnTo>
                    <a:pt x="7458" y="2946"/>
                  </a:lnTo>
                  <a:lnTo>
                    <a:pt x="6861" y="584"/>
                  </a:lnTo>
                  <a:lnTo>
                    <a:pt x="8042" y="0"/>
                  </a:lnTo>
                  <a:close/>
                </a:path>
              </a:pathLst>
            </a:custGeom>
            <a:solidFill>
              <a:srgbClr val="5E2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346445" y="1102931"/>
              <a:ext cx="7620" cy="56515"/>
            </a:xfrm>
            <a:custGeom>
              <a:avLst/>
              <a:gdLst/>
              <a:ahLst/>
              <a:cxnLst/>
              <a:rect l="l" t="t" r="r" b="b"/>
              <a:pathLst>
                <a:path w="7620" h="56515">
                  <a:moveTo>
                    <a:pt x="5308" y="0"/>
                  </a:moveTo>
                  <a:lnTo>
                    <a:pt x="4127" y="0"/>
                  </a:lnTo>
                  <a:lnTo>
                    <a:pt x="3543" y="2959"/>
                  </a:lnTo>
                  <a:lnTo>
                    <a:pt x="1181" y="4140"/>
                  </a:lnTo>
                  <a:lnTo>
                    <a:pt x="0" y="6489"/>
                  </a:lnTo>
                  <a:lnTo>
                    <a:pt x="2066" y="20370"/>
                  </a:lnTo>
                  <a:lnTo>
                    <a:pt x="2657" y="27420"/>
                  </a:lnTo>
                  <a:lnTo>
                    <a:pt x="2362" y="34251"/>
                  </a:lnTo>
                  <a:lnTo>
                    <a:pt x="4127" y="38379"/>
                  </a:lnTo>
                  <a:lnTo>
                    <a:pt x="4127" y="50190"/>
                  </a:lnTo>
                  <a:lnTo>
                    <a:pt x="5905" y="54330"/>
                  </a:lnTo>
                  <a:lnTo>
                    <a:pt x="6489" y="56095"/>
                  </a:lnTo>
                  <a:lnTo>
                    <a:pt x="7086" y="47243"/>
                  </a:lnTo>
                  <a:lnTo>
                    <a:pt x="7405" y="38945"/>
                  </a:lnTo>
                  <a:lnTo>
                    <a:pt x="7450" y="28713"/>
                  </a:lnTo>
                  <a:lnTo>
                    <a:pt x="7163" y="18592"/>
                  </a:lnTo>
                  <a:lnTo>
                    <a:pt x="6489" y="10629"/>
                  </a:lnTo>
                  <a:lnTo>
                    <a:pt x="5905" y="10629"/>
                  </a:lnTo>
                  <a:lnTo>
                    <a:pt x="4127" y="12992"/>
                  </a:lnTo>
                  <a:lnTo>
                    <a:pt x="4127" y="8267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2E12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332868" y="1109431"/>
              <a:ext cx="17145" cy="32384"/>
            </a:xfrm>
            <a:custGeom>
              <a:avLst/>
              <a:gdLst/>
              <a:ahLst/>
              <a:cxnLst/>
              <a:rect l="l" t="t" r="r" b="b"/>
              <a:pathLst>
                <a:path w="17145" h="32384">
                  <a:moveTo>
                    <a:pt x="14160" y="0"/>
                  </a:moveTo>
                  <a:lnTo>
                    <a:pt x="10617" y="5905"/>
                  </a:lnTo>
                  <a:lnTo>
                    <a:pt x="8267" y="12992"/>
                  </a:lnTo>
                  <a:lnTo>
                    <a:pt x="5905" y="19481"/>
                  </a:lnTo>
                  <a:lnTo>
                    <a:pt x="4724" y="22440"/>
                  </a:lnTo>
                  <a:lnTo>
                    <a:pt x="0" y="27749"/>
                  </a:lnTo>
                  <a:lnTo>
                    <a:pt x="1765" y="31877"/>
                  </a:lnTo>
                  <a:lnTo>
                    <a:pt x="4487" y="26252"/>
                  </a:lnTo>
                  <a:lnTo>
                    <a:pt x="8482" y="22288"/>
                  </a:lnTo>
                  <a:lnTo>
                    <a:pt x="12807" y="22086"/>
                  </a:lnTo>
                  <a:lnTo>
                    <a:pt x="16522" y="27749"/>
                  </a:lnTo>
                  <a:lnTo>
                    <a:pt x="17069" y="20918"/>
                  </a:lnTo>
                  <a:lnTo>
                    <a:pt x="16451" y="13869"/>
                  </a:lnTo>
                  <a:lnTo>
                    <a:pt x="14160" y="0"/>
                  </a:lnTo>
                  <a:close/>
                </a:path>
              </a:pathLst>
            </a:custGeom>
            <a:solidFill>
              <a:srgbClr val="5E2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337593" y="1428291"/>
              <a:ext cx="64135" cy="36830"/>
            </a:xfrm>
            <a:custGeom>
              <a:avLst/>
              <a:gdLst/>
              <a:ahLst/>
              <a:cxnLst/>
              <a:rect l="l" t="t" r="r" b="b"/>
              <a:pathLst>
                <a:path w="64135" h="36830">
                  <a:moveTo>
                    <a:pt x="35420" y="0"/>
                  </a:moveTo>
                  <a:lnTo>
                    <a:pt x="25483" y="7238"/>
                  </a:lnTo>
                  <a:lnTo>
                    <a:pt x="16600" y="15419"/>
                  </a:lnTo>
                  <a:lnTo>
                    <a:pt x="8272" y="24154"/>
                  </a:lnTo>
                  <a:lnTo>
                    <a:pt x="0" y="33058"/>
                  </a:lnTo>
                  <a:lnTo>
                    <a:pt x="0" y="36601"/>
                  </a:lnTo>
                  <a:lnTo>
                    <a:pt x="4127" y="36601"/>
                  </a:lnTo>
                  <a:lnTo>
                    <a:pt x="8480" y="35356"/>
                  </a:lnTo>
                  <a:lnTo>
                    <a:pt x="24719" y="28880"/>
                  </a:lnTo>
                  <a:lnTo>
                    <a:pt x="33058" y="25971"/>
                  </a:lnTo>
                  <a:lnTo>
                    <a:pt x="40683" y="23871"/>
                  </a:lnTo>
                  <a:lnTo>
                    <a:pt x="48417" y="21990"/>
                  </a:lnTo>
                  <a:lnTo>
                    <a:pt x="56148" y="20327"/>
                  </a:lnTo>
                  <a:lnTo>
                    <a:pt x="63766" y="18884"/>
                  </a:lnTo>
                  <a:lnTo>
                    <a:pt x="61349" y="15991"/>
                  </a:lnTo>
                  <a:lnTo>
                    <a:pt x="52398" y="11214"/>
                  </a:lnTo>
                  <a:lnTo>
                    <a:pt x="42340" y="6436"/>
                  </a:lnTo>
                  <a:lnTo>
                    <a:pt x="36601" y="3543"/>
                  </a:lnTo>
                  <a:lnTo>
                    <a:pt x="35808" y="2946"/>
                  </a:lnTo>
                  <a:lnTo>
                    <a:pt x="34836" y="2946"/>
                  </a:lnTo>
                  <a:lnTo>
                    <a:pt x="34239" y="1765"/>
                  </a:lnTo>
                  <a:lnTo>
                    <a:pt x="35070" y="1765"/>
                  </a:lnTo>
                  <a:lnTo>
                    <a:pt x="35420" y="0"/>
                  </a:lnTo>
                  <a:close/>
                </a:path>
                <a:path w="64135" h="36830">
                  <a:moveTo>
                    <a:pt x="34239" y="1765"/>
                  </a:moveTo>
                  <a:lnTo>
                    <a:pt x="34836" y="2946"/>
                  </a:lnTo>
                  <a:lnTo>
                    <a:pt x="34962" y="2309"/>
                  </a:lnTo>
                  <a:lnTo>
                    <a:pt x="34239" y="1765"/>
                  </a:lnTo>
                  <a:close/>
                </a:path>
                <a:path w="64135" h="36830">
                  <a:moveTo>
                    <a:pt x="34962" y="2309"/>
                  </a:moveTo>
                  <a:lnTo>
                    <a:pt x="34836" y="2946"/>
                  </a:lnTo>
                  <a:lnTo>
                    <a:pt x="35808" y="2946"/>
                  </a:lnTo>
                  <a:lnTo>
                    <a:pt x="34962" y="2309"/>
                  </a:lnTo>
                  <a:close/>
                </a:path>
                <a:path w="64135" h="36830">
                  <a:moveTo>
                    <a:pt x="35070" y="1765"/>
                  </a:moveTo>
                  <a:lnTo>
                    <a:pt x="34239" y="1765"/>
                  </a:lnTo>
                  <a:lnTo>
                    <a:pt x="34962" y="2309"/>
                  </a:lnTo>
                  <a:lnTo>
                    <a:pt x="35070" y="1765"/>
                  </a:lnTo>
                  <a:close/>
                </a:path>
              </a:pathLst>
            </a:custGeom>
            <a:solidFill>
              <a:srgbClr val="D87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354115" y="1065729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4">
                  <a:moveTo>
                    <a:pt x="7086" y="0"/>
                  </a:moveTo>
                  <a:lnTo>
                    <a:pt x="5484" y="6739"/>
                  </a:lnTo>
                  <a:lnTo>
                    <a:pt x="1828" y="19656"/>
                  </a:lnTo>
                  <a:lnTo>
                    <a:pt x="4140" y="26581"/>
                  </a:lnTo>
                  <a:lnTo>
                    <a:pt x="2486" y="26814"/>
                  </a:lnTo>
                  <a:lnTo>
                    <a:pt x="2959" y="30111"/>
                  </a:lnTo>
                  <a:lnTo>
                    <a:pt x="3704" y="40889"/>
                  </a:lnTo>
                  <a:lnTo>
                    <a:pt x="3759" y="41684"/>
                  </a:lnTo>
                  <a:lnTo>
                    <a:pt x="4063" y="55800"/>
                  </a:lnTo>
                  <a:lnTo>
                    <a:pt x="4702" y="69473"/>
                  </a:lnTo>
                  <a:lnTo>
                    <a:pt x="6502" y="79717"/>
                  </a:lnTo>
                  <a:lnTo>
                    <a:pt x="7086" y="81483"/>
                  </a:lnTo>
                  <a:lnTo>
                    <a:pt x="11226" y="84442"/>
                  </a:lnTo>
                  <a:lnTo>
                    <a:pt x="12407" y="86804"/>
                  </a:lnTo>
                  <a:lnTo>
                    <a:pt x="12407" y="82664"/>
                  </a:lnTo>
                  <a:lnTo>
                    <a:pt x="11810" y="82664"/>
                  </a:lnTo>
                  <a:lnTo>
                    <a:pt x="11976" y="69473"/>
                  </a:lnTo>
                  <a:lnTo>
                    <a:pt x="12069" y="62109"/>
                  </a:lnTo>
                  <a:lnTo>
                    <a:pt x="10399" y="41684"/>
                  </a:lnTo>
                  <a:lnTo>
                    <a:pt x="10334" y="40889"/>
                  </a:lnTo>
                  <a:lnTo>
                    <a:pt x="8222" y="20522"/>
                  </a:lnTo>
                  <a:lnTo>
                    <a:pt x="8144" y="19656"/>
                  </a:lnTo>
                  <a:lnTo>
                    <a:pt x="7086" y="0"/>
                  </a:lnTo>
                  <a:close/>
                </a:path>
                <a:path w="12700" h="86994">
                  <a:moveTo>
                    <a:pt x="12407" y="82080"/>
                  </a:moveTo>
                  <a:lnTo>
                    <a:pt x="11810" y="82664"/>
                  </a:lnTo>
                  <a:lnTo>
                    <a:pt x="12407" y="82664"/>
                  </a:lnTo>
                  <a:lnTo>
                    <a:pt x="12407" y="82080"/>
                  </a:lnTo>
                  <a:close/>
                </a:path>
                <a:path w="12700" h="86994">
                  <a:moveTo>
                    <a:pt x="1583" y="20522"/>
                  </a:moveTo>
                  <a:lnTo>
                    <a:pt x="139" y="26581"/>
                  </a:lnTo>
                  <a:lnTo>
                    <a:pt x="83" y="26814"/>
                  </a:lnTo>
                  <a:lnTo>
                    <a:pt x="0" y="27165"/>
                  </a:lnTo>
                  <a:lnTo>
                    <a:pt x="2486" y="26814"/>
                  </a:lnTo>
                  <a:lnTo>
                    <a:pt x="1583" y="20522"/>
                  </a:lnTo>
                  <a:close/>
                </a:path>
                <a:path w="12700" h="86994">
                  <a:moveTo>
                    <a:pt x="1828" y="19656"/>
                  </a:moveTo>
                  <a:lnTo>
                    <a:pt x="1583" y="20522"/>
                  </a:lnTo>
                  <a:lnTo>
                    <a:pt x="2452" y="26581"/>
                  </a:lnTo>
                  <a:lnTo>
                    <a:pt x="2486" y="26814"/>
                  </a:lnTo>
                  <a:lnTo>
                    <a:pt x="4140" y="26581"/>
                  </a:lnTo>
                  <a:lnTo>
                    <a:pt x="1906" y="19890"/>
                  </a:lnTo>
                  <a:lnTo>
                    <a:pt x="1828" y="19656"/>
                  </a:lnTo>
                  <a:close/>
                </a:path>
                <a:path w="12700" h="86994">
                  <a:moveTo>
                    <a:pt x="1181" y="17716"/>
                  </a:moveTo>
                  <a:lnTo>
                    <a:pt x="1459" y="19656"/>
                  </a:lnTo>
                  <a:lnTo>
                    <a:pt x="1583" y="20522"/>
                  </a:lnTo>
                  <a:lnTo>
                    <a:pt x="1762" y="19890"/>
                  </a:lnTo>
                  <a:lnTo>
                    <a:pt x="1828" y="19656"/>
                  </a:lnTo>
                  <a:lnTo>
                    <a:pt x="1181" y="17716"/>
                  </a:lnTo>
                  <a:close/>
                </a:path>
              </a:pathLst>
            </a:custGeom>
            <a:solidFill>
              <a:srgbClr val="4319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326963" y="1142273"/>
              <a:ext cx="76835" cy="323850"/>
            </a:xfrm>
            <a:custGeom>
              <a:avLst/>
              <a:gdLst/>
              <a:ahLst/>
              <a:cxnLst/>
              <a:rect l="l" t="t" r="r" b="b"/>
              <a:pathLst>
                <a:path w="76835" h="323850">
                  <a:moveTo>
                    <a:pt x="30919" y="0"/>
                  </a:moveTo>
                  <a:lnTo>
                    <a:pt x="29988" y="2333"/>
                  </a:lnTo>
                  <a:lnTo>
                    <a:pt x="28333" y="13803"/>
                  </a:lnTo>
                  <a:lnTo>
                    <a:pt x="27127" y="28937"/>
                  </a:lnTo>
                  <a:lnTo>
                    <a:pt x="27524" y="43688"/>
                  </a:lnTo>
                  <a:lnTo>
                    <a:pt x="28915" y="65193"/>
                  </a:lnTo>
                  <a:lnTo>
                    <a:pt x="34832" y="189687"/>
                  </a:lnTo>
                  <a:lnTo>
                    <a:pt x="36514" y="234038"/>
                  </a:lnTo>
                  <a:lnTo>
                    <a:pt x="37198" y="278331"/>
                  </a:lnTo>
                  <a:lnTo>
                    <a:pt x="33655" y="275385"/>
                  </a:lnTo>
                  <a:lnTo>
                    <a:pt x="27848" y="281555"/>
                  </a:lnTo>
                  <a:lnTo>
                    <a:pt x="19996" y="289332"/>
                  </a:lnTo>
                  <a:lnTo>
                    <a:pt x="12477" y="297220"/>
                  </a:lnTo>
                  <a:lnTo>
                    <a:pt x="7670" y="303718"/>
                  </a:lnTo>
                  <a:lnTo>
                    <a:pt x="5905" y="307859"/>
                  </a:lnTo>
                  <a:lnTo>
                    <a:pt x="6489" y="317892"/>
                  </a:lnTo>
                  <a:lnTo>
                    <a:pt x="0" y="322616"/>
                  </a:lnTo>
                  <a:lnTo>
                    <a:pt x="2362" y="323797"/>
                  </a:lnTo>
                  <a:lnTo>
                    <a:pt x="11132" y="312996"/>
                  </a:lnTo>
                  <a:lnTo>
                    <a:pt x="29340" y="291831"/>
                  </a:lnTo>
                  <a:lnTo>
                    <a:pt x="37782" y="280693"/>
                  </a:lnTo>
                  <a:lnTo>
                    <a:pt x="47232" y="282930"/>
                  </a:lnTo>
                  <a:lnTo>
                    <a:pt x="56238" y="286604"/>
                  </a:lnTo>
                  <a:lnTo>
                    <a:pt x="65021" y="291161"/>
                  </a:lnTo>
                  <a:lnTo>
                    <a:pt x="73799" y="296048"/>
                  </a:lnTo>
                  <a:lnTo>
                    <a:pt x="73215" y="292504"/>
                  </a:lnTo>
                  <a:lnTo>
                    <a:pt x="75577" y="290142"/>
                  </a:lnTo>
                  <a:lnTo>
                    <a:pt x="76758" y="287780"/>
                  </a:lnTo>
                  <a:lnTo>
                    <a:pt x="54317" y="273023"/>
                  </a:lnTo>
                  <a:lnTo>
                    <a:pt x="52438" y="233032"/>
                  </a:lnTo>
                  <a:lnTo>
                    <a:pt x="47345" y="153281"/>
                  </a:lnTo>
                  <a:lnTo>
                    <a:pt x="45466" y="121270"/>
                  </a:lnTo>
                  <a:lnTo>
                    <a:pt x="42433" y="62955"/>
                  </a:lnTo>
                  <a:lnTo>
                    <a:pt x="41722" y="33413"/>
                  </a:lnTo>
                  <a:lnTo>
                    <a:pt x="42506" y="5535"/>
                  </a:lnTo>
                  <a:lnTo>
                    <a:pt x="39560" y="5535"/>
                  </a:lnTo>
                  <a:lnTo>
                    <a:pt x="38963" y="4938"/>
                  </a:lnTo>
                  <a:lnTo>
                    <a:pt x="38963" y="6119"/>
                  </a:lnTo>
                  <a:lnTo>
                    <a:pt x="39560" y="9663"/>
                  </a:lnTo>
                  <a:lnTo>
                    <a:pt x="38963" y="9663"/>
                  </a:lnTo>
                  <a:lnTo>
                    <a:pt x="37782" y="7300"/>
                  </a:lnTo>
                  <a:lnTo>
                    <a:pt x="33058" y="4354"/>
                  </a:lnTo>
                  <a:lnTo>
                    <a:pt x="33058" y="2589"/>
                  </a:lnTo>
                  <a:lnTo>
                    <a:pt x="31739" y="1764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9455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93511" y="1046836"/>
              <a:ext cx="171234" cy="373771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6738392" y="3792387"/>
            <a:ext cx="3201670" cy="144970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29845">
              <a:lnSpc>
                <a:spcPct val="100000"/>
              </a:lnSpc>
              <a:spcBef>
                <a:spcPts val="545"/>
              </a:spcBef>
            </a:pPr>
            <a:r>
              <a:rPr dirty="0" sz="1200" b="1">
                <a:latin typeface="Podkova"/>
                <a:cs typeface="Podkova"/>
              </a:rPr>
              <a:t>Gdje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je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sve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drvo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oko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mene?</a:t>
            </a:r>
            <a:endParaRPr sz="1200">
              <a:latin typeface="Podkova"/>
              <a:cs typeface="Podkova"/>
            </a:endParaRPr>
          </a:p>
          <a:p>
            <a:pPr marL="17145" marR="5080">
              <a:lnSpc>
                <a:spcPct val="111100"/>
              </a:lnSpc>
              <a:spcBef>
                <a:spcPts val="1110"/>
              </a:spcBef>
            </a:pPr>
            <a:r>
              <a:rPr dirty="0" sz="1200">
                <a:latin typeface="Podkova Regular Medium"/>
                <a:cs typeface="Podkova Regular Medium"/>
              </a:rPr>
              <a:t>Promatraj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što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je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sve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učinjeno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od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drva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i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drvnih </a:t>
            </a:r>
            <a:r>
              <a:rPr dirty="0" sz="1200">
                <a:latin typeface="Podkova Regular Medium"/>
                <a:cs typeface="Podkova Regular Medium"/>
              </a:rPr>
              <a:t>prerađevina;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tvom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domu,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školi,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drugim </a:t>
            </a:r>
            <a:r>
              <a:rPr dirty="0" sz="1200">
                <a:latin typeface="Podkova Regular Medium"/>
                <a:cs typeface="Podkova Regular Medium"/>
              </a:rPr>
              <a:t>prostorima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gdje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se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krećeš,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ali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i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na</a:t>
            </a:r>
            <a:r>
              <a:rPr dirty="0" sz="1200" spc="-1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otvorenom.</a:t>
            </a:r>
            <a:endParaRPr sz="1200">
              <a:latin typeface="Podkova Regular Medium"/>
              <a:cs typeface="Podkova Regular Medium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742900" y="5388964"/>
            <a:ext cx="3395979" cy="127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Podkova Regular Medium"/>
                <a:cs typeface="Podkova Regular Medium"/>
              </a:rPr>
              <a:t>Zabilježi</a:t>
            </a:r>
            <a:r>
              <a:rPr dirty="0" sz="1000" spc="-2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svojom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kamerom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sve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proizvode</a:t>
            </a:r>
            <a:r>
              <a:rPr dirty="0" sz="1000" spc="-2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ili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predmete</a:t>
            </a:r>
            <a:r>
              <a:rPr dirty="0" sz="1000" spc="-20">
                <a:latin typeface="Podkova Regular Medium"/>
                <a:cs typeface="Podkova Regular Medium"/>
              </a:rPr>
              <a:t> koji </a:t>
            </a:r>
            <a:r>
              <a:rPr dirty="0" sz="1000">
                <a:latin typeface="Podkova Regular Medium"/>
                <a:cs typeface="Podkova Regular Medium"/>
              </a:rPr>
              <a:t>su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nastali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od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drva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ili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celuloze.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Možda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se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iznenadiš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 spc="-25">
                <a:latin typeface="Podkova Regular Medium"/>
                <a:cs typeface="Podkova Regular Medium"/>
              </a:rPr>
              <a:t>kad </a:t>
            </a:r>
            <a:r>
              <a:rPr dirty="0" sz="1000">
                <a:latin typeface="Podkova Regular Medium"/>
                <a:cs typeface="Podkova Regular Medium"/>
              </a:rPr>
              <a:t>uvidiš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koliko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toga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u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tvom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okruženju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zapravo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dolazi</a:t>
            </a:r>
            <a:r>
              <a:rPr dirty="0" sz="1000" spc="-10">
                <a:latin typeface="Podkova Regular Medium"/>
                <a:cs typeface="Podkova Regular Medium"/>
              </a:rPr>
              <a:t> </a:t>
            </a:r>
            <a:r>
              <a:rPr dirty="0" sz="1000" spc="-25">
                <a:latin typeface="Podkova Regular Medium"/>
                <a:cs typeface="Podkova Regular Medium"/>
              </a:rPr>
              <a:t>iz </a:t>
            </a:r>
            <a:r>
              <a:rPr dirty="0" sz="1000">
                <a:latin typeface="Podkova Regular Medium"/>
                <a:cs typeface="Podkova Regular Medium"/>
              </a:rPr>
              <a:t>šume.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S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učenicima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u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razredu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grupiraj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snimljene </a:t>
            </a:r>
            <a:r>
              <a:rPr dirty="0" sz="1000">
                <a:latin typeface="Podkova Regular Medium"/>
                <a:cs typeface="Podkova Regular Medium"/>
              </a:rPr>
              <a:t>fotografije;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npr.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namještaj,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konstrukcije,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papirnati </a:t>
            </a:r>
            <a:r>
              <a:rPr dirty="0" sz="1000">
                <a:latin typeface="Podkova Regular Medium"/>
                <a:cs typeface="Podkova Regular Medium"/>
              </a:rPr>
              <a:t>proizvodi,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umjetnički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proizvodi,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alati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ambalaža.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Imenujte </a:t>
            </a:r>
            <a:r>
              <a:rPr dirty="0" sz="1000">
                <a:latin typeface="Podkova Regular Medium"/>
                <a:cs typeface="Podkova Regular Medium"/>
              </a:rPr>
              <a:t>svaki</a:t>
            </a:r>
            <a:r>
              <a:rPr dirty="0" sz="1000" spc="-3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snimljeni</a:t>
            </a:r>
            <a:r>
              <a:rPr dirty="0" sz="1000" spc="-35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predmet.</a:t>
            </a:r>
            <a:endParaRPr sz="1000">
              <a:latin typeface="Podkova Regular Medium"/>
              <a:cs typeface="Podkova Regular Medium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6398005" y="2508312"/>
            <a:ext cx="1407795" cy="1073150"/>
            <a:chOff x="6398005" y="2508312"/>
            <a:chExt cx="1407795" cy="1073150"/>
          </a:xfrm>
        </p:grpSpPr>
        <p:pic>
          <p:nvPicPr>
            <p:cNvPr id="63" name="object 6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98005" y="2508312"/>
              <a:ext cx="391199" cy="33112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71118" y="2715368"/>
              <a:ext cx="463004" cy="45508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63537" y="2948342"/>
              <a:ext cx="190817" cy="18681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83312" y="2942106"/>
              <a:ext cx="501002" cy="63919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70522" y="2916083"/>
              <a:ext cx="235267" cy="386918"/>
            </a:xfrm>
            <a:prstGeom prst="rect">
              <a:avLst/>
            </a:prstGeom>
          </p:spPr>
        </p:pic>
      </p:grpSp>
      <p:sp>
        <p:nvSpPr>
          <p:cNvPr id="68" name="object 68" descr=""/>
          <p:cNvSpPr txBox="1"/>
          <p:nvPr/>
        </p:nvSpPr>
        <p:spPr>
          <a:xfrm>
            <a:off x="7790498" y="1889301"/>
            <a:ext cx="2395220" cy="127698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200" spc="-10" b="1">
                <a:solidFill>
                  <a:srgbClr val="5F2610"/>
                </a:solidFill>
                <a:latin typeface="Podkova"/>
                <a:cs typeface="Podkova"/>
              </a:rPr>
              <a:t>Umjetnost</a:t>
            </a:r>
            <a:endParaRPr sz="1200">
              <a:latin typeface="Podkova"/>
              <a:cs typeface="Podkova"/>
            </a:endParaRPr>
          </a:p>
          <a:p>
            <a:pPr marL="207010" marR="5080" indent="-118110">
              <a:lnSpc>
                <a:spcPct val="111100"/>
              </a:lnSpc>
              <a:spcBef>
                <a:spcPts val="130"/>
              </a:spcBef>
            </a:pPr>
            <a:r>
              <a:rPr dirty="0" sz="1200">
                <a:latin typeface="Podkova"/>
                <a:cs typeface="Podkova"/>
              </a:rPr>
              <a:t>Drvo je popularan materijal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kipare, rezbare i umjetnike </a:t>
            </a:r>
            <a:r>
              <a:rPr dirty="0" sz="1200" spc="-20">
                <a:latin typeface="Podkova"/>
                <a:cs typeface="Podkova"/>
              </a:rPr>
              <a:t>zbog </a:t>
            </a:r>
            <a:r>
              <a:rPr dirty="0" sz="1200">
                <a:latin typeface="Podkova"/>
                <a:cs typeface="Podkova"/>
              </a:rPr>
              <a:t>svoje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fleksibilnosti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prirodne </a:t>
            </a:r>
            <a:r>
              <a:rPr dirty="0" sz="1200">
                <a:latin typeface="Podkova"/>
                <a:cs typeface="Podkova"/>
              </a:rPr>
              <a:t>estetike. Od drva se </a:t>
            </a:r>
            <a:r>
              <a:rPr dirty="0" sz="1200" spc="-10">
                <a:latin typeface="Podkova"/>
                <a:cs typeface="Podkova"/>
              </a:rPr>
              <a:t>izrađuju </a:t>
            </a:r>
            <a:r>
              <a:rPr dirty="0" sz="1200">
                <a:latin typeface="Podkova"/>
                <a:cs typeface="Podkova"/>
              </a:rPr>
              <a:t>brojni</a:t>
            </a:r>
            <a:r>
              <a:rPr dirty="0" sz="1200" spc="-5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umjetnički</a:t>
            </a:r>
            <a:r>
              <a:rPr dirty="0" sz="1200" spc="-4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predmeti</a:t>
            </a:r>
            <a:r>
              <a:rPr dirty="0" sz="1200" spc="-10">
                <a:latin typeface="Podkova"/>
                <a:cs typeface="Podkova"/>
              </a:rPr>
              <a:t>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3179522" y="3505300"/>
            <a:ext cx="1075055" cy="798830"/>
            <a:chOff x="3179522" y="3505300"/>
            <a:chExt cx="1075055" cy="798830"/>
          </a:xfrm>
        </p:grpSpPr>
        <p:sp>
          <p:nvSpPr>
            <p:cNvPr id="70" name="object 70" descr=""/>
            <p:cNvSpPr/>
            <p:nvPr/>
          </p:nvSpPr>
          <p:spPr>
            <a:xfrm>
              <a:off x="3271673" y="3505300"/>
              <a:ext cx="982980" cy="340360"/>
            </a:xfrm>
            <a:custGeom>
              <a:avLst/>
              <a:gdLst/>
              <a:ahLst/>
              <a:cxnLst/>
              <a:rect l="l" t="t" r="r" b="b"/>
              <a:pathLst>
                <a:path w="982979" h="340360">
                  <a:moveTo>
                    <a:pt x="9817" y="0"/>
                  </a:moveTo>
                  <a:lnTo>
                    <a:pt x="0" y="34048"/>
                  </a:lnTo>
                  <a:lnTo>
                    <a:pt x="16992" y="38608"/>
                  </a:lnTo>
                  <a:lnTo>
                    <a:pt x="12022" y="52281"/>
                  </a:lnTo>
                  <a:lnTo>
                    <a:pt x="10207" y="59730"/>
                  </a:lnTo>
                  <a:lnTo>
                    <a:pt x="10680" y="66116"/>
                  </a:lnTo>
                  <a:lnTo>
                    <a:pt x="12928" y="67970"/>
                  </a:lnTo>
                  <a:lnTo>
                    <a:pt x="16344" y="67640"/>
                  </a:lnTo>
                  <a:lnTo>
                    <a:pt x="844346" y="308330"/>
                  </a:lnTo>
                  <a:lnTo>
                    <a:pt x="908278" y="327672"/>
                  </a:lnTo>
                  <a:lnTo>
                    <a:pt x="926942" y="332589"/>
                  </a:lnTo>
                  <a:lnTo>
                    <a:pt x="936262" y="335243"/>
                  </a:lnTo>
                  <a:lnTo>
                    <a:pt x="945197" y="338582"/>
                  </a:lnTo>
                  <a:lnTo>
                    <a:pt x="947381" y="339750"/>
                  </a:lnTo>
                  <a:lnTo>
                    <a:pt x="951471" y="339356"/>
                  </a:lnTo>
                  <a:lnTo>
                    <a:pt x="954712" y="333872"/>
                  </a:lnTo>
                  <a:lnTo>
                    <a:pt x="957116" y="326399"/>
                  </a:lnTo>
                  <a:lnTo>
                    <a:pt x="960513" y="311594"/>
                  </a:lnTo>
                  <a:lnTo>
                    <a:pt x="972654" y="315937"/>
                  </a:lnTo>
                  <a:lnTo>
                    <a:pt x="977274" y="298594"/>
                  </a:lnTo>
                  <a:lnTo>
                    <a:pt x="982408" y="281203"/>
                  </a:lnTo>
                  <a:lnTo>
                    <a:pt x="919280" y="263156"/>
                  </a:lnTo>
                  <a:lnTo>
                    <a:pt x="898067" y="257632"/>
                  </a:lnTo>
                  <a:lnTo>
                    <a:pt x="887475" y="256076"/>
                  </a:lnTo>
                  <a:lnTo>
                    <a:pt x="876166" y="253104"/>
                  </a:lnTo>
                  <a:lnTo>
                    <a:pt x="865181" y="249456"/>
                  </a:lnTo>
                  <a:lnTo>
                    <a:pt x="841852" y="240718"/>
                  </a:lnTo>
                  <a:lnTo>
                    <a:pt x="826522" y="236175"/>
                  </a:lnTo>
                  <a:lnTo>
                    <a:pt x="796607" y="228117"/>
                  </a:lnTo>
                  <a:lnTo>
                    <a:pt x="668947" y="191490"/>
                  </a:lnTo>
                  <a:lnTo>
                    <a:pt x="657884" y="189195"/>
                  </a:lnTo>
                  <a:lnTo>
                    <a:pt x="646898" y="186377"/>
                  </a:lnTo>
                  <a:lnTo>
                    <a:pt x="636119" y="183023"/>
                  </a:lnTo>
                  <a:lnTo>
                    <a:pt x="616235" y="175818"/>
                  </a:lnTo>
                  <a:lnTo>
                    <a:pt x="596444" y="170596"/>
                  </a:lnTo>
                  <a:lnTo>
                    <a:pt x="572784" y="163482"/>
                  </a:lnTo>
                  <a:lnTo>
                    <a:pt x="544847" y="155557"/>
                  </a:lnTo>
                  <a:lnTo>
                    <a:pt x="514741" y="147769"/>
                  </a:lnTo>
                  <a:lnTo>
                    <a:pt x="498867" y="143267"/>
                  </a:lnTo>
                  <a:lnTo>
                    <a:pt x="467512" y="133705"/>
                  </a:lnTo>
                  <a:lnTo>
                    <a:pt x="402757" y="114847"/>
                  </a:lnTo>
                  <a:lnTo>
                    <a:pt x="361203" y="101629"/>
                  </a:lnTo>
                  <a:lnTo>
                    <a:pt x="330609" y="93313"/>
                  </a:lnTo>
                  <a:lnTo>
                    <a:pt x="301706" y="85092"/>
                  </a:lnTo>
                  <a:lnTo>
                    <a:pt x="286372" y="78790"/>
                  </a:lnTo>
                  <a:lnTo>
                    <a:pt x="285902" y="74015"/>
                  </a:lnTo>
                  <a:lnTo>
                    <a:pt x="282955" y="79121"/>
                  </a:lnTo>
                  <a:lnTo>
                    <a:pt x="172530" y="47878"/>
                  </a:lnTo>
                  <a:lnTo>
                    <a:pt x="151676" y="40779"/>
                  </a:lnTo>
                  <a:lnTo>
                    <a:pt x="152361" y="40703"/>
                  </a:lnTo>
                  <a:lnTo>
                    <a:pt x="140887" y="36601"/>
                  </a:lnTo>
                  <a:lnTo>
                    <a:pt x="129230" y="33289"/>
                  </a:lnTo>
                  <a:lnTo>
                    <a:pt x="106298" y="27914"/>
                  </a:lnTo>
                  <a:lnTo>
                    <a:pt x="81895" y="21352"/>
                  </a:lnTo>
                  <a:lnTo>
                    <a:pt x="57596" y="14519"/>
                  </a:lnTo>
                  <a:lnTo>
                    <a:pt x="33527" y="7404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E8A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281454" y="3542549"/>
              <a:ext cx="949960" cy="301625"/>
            </a:xfrm>
            <a:custGeom>
              <a:avLst/>
              <a:gdLst/>
              <a:ahLst/>
              <a:cxnLst/>
              <a:rect l="l" t="t" r="r" b="b"/>
              <a:pathLst>
                <a:path w="949960" h="301625">
                  <a:moveTo>
                    <a:pt x="7084" y="0"/>
                  </a:moveTo>
                  <a:lnTo>
                    <a:pt x="6399" y="63"/>
                  </a:lnTo>
                  <a:lnTo>
                    <a:pt x="4535" y="6284"/>
                  </a:lnTo>
                  <a:lnTo>
                    <a:pt x="1942" y="13677"/>
                  </a:lnTo>
                  <a:lnTo>
                    <a:pt x="0" y="21137"/>
                  </a:lnTo>
                  <a:lnTo>
                    <a:pt x="87" y="27559"/>
                  </a:lnTo>
                  <a:lnTo>
                    <a:pt x="2335" y="29413"/>
                  </a:lnTo>
                  <a:lnTo>
                    <a:pt x="5751" y="29083"/>
                  </a:lnTo>
                  <a:lnTo>
                    <a:pt x="833753" y="269786"/>
                  </a:lnTo>
                  <a:lnTo>
                    <a:pt x="897685" y="289115"/>
                  </a:lnTo>
                  <a:lnTo>
                    <a:pt x="916349" y="294043"/>
                  </a:lnTo>
                  <a:lnTo>
                    <a:pt x="925668" y="296698"/>
                  </a:lnTo>
                  <a:lnTo>
                    <a:pt x="934603" y="300037"/>
                  </a:lnTo>
                  <a:lnTo>
                    <a:pt x="936775" y="301205"/>
                  </a:lnTo>
                  <a:lnTo>
                    <a:pt x="940877" y="300812"/>
                  </a:lnTo>
                  <a:lnTo>
                    <a:pt x="944119" y="295327"/>
                  </a:lnTo>
                  <a:lnTo>
                    <a:pt x="946522" y="287853"/>
                  </a:lnTo>
                  <a:lnTo>
                    <a:pt x="949920" y="273037"/>
                  </a:lnTo>
                  <a:lnTo>
                    <a:pt x="920135" y="263838"/>
                  </a:lnTo>
                  <a:lnTo>
                    <a:pt x="859123" y="246612"/>
                  </a:lnTo>
                  <a:lnTo>
                    <a:pt x="7084" y="0"/>
                  </a:lnTo>
                  <a:close/>
                </a:path>
              </a:pathLst>
            </a:custGeom>
            <a:solidFill>
              <a:srgbClr val="B25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262974" y="3569714"/>
              <a:ext cx="953135" cy="397510"/>
            </a:xfrm>
            <a:custGeom>
              <a:avLst/>
              <a:gdLst/>
              <a:ahLst/>
              <a:cxnLst/>
              <a:rect l="l" t="t" r="r" b="b"/>
              <a:pathLst>
                <a:path w="953135" h="397510">
                  <a:moveTo>
                    <a:pt x="22669" y="0"/>
                  </a:moveTo>
                  <a:lnTo>
                    <a:pt x="9321" y="47498"/>
                  </a:lnTo>
                  <a:lnTo>
                    <a:pt x="0" y="79425"/>
                  </a:lnTo>
                  <a:lnTo>
                    <a:pt x="7099" y="81495"/>
                  </a:lnTo>
                  <a:lnTo>
                    <a:pt x="14262" y="84251"/>
                  </a:lnTo>
                  <a:lnTo>
                    <a:pt x="22034" y="86258"/>
                  </a:lnTo>
                  <a:lnTo>
                    <a:pt x="13347" y="121816"/>
                  </a:lnTo>
                  <a:lnTo>
                    <a:pt x="10058" y="133616"/>
                  </a:lnTo>
                  <a:lnTo>
                    <a:pt x="26280" y="138561"/>
                  </a:lnTo>
                  <a:lnTo>
                    <a:pt x="59434" y="147859"/>
                  </a:lnTo>
                  <a:lnTo>
                    <a:pt x="76034" y="152768"/>
                  </a:lnTo>
                  <a:lnTo>
                    <a:pt x="83400" y="130765"/>
                  </a:lnTo>
                  <a:lnTo>
                    <a:pt x="87422" y="119960"/>
                  </a:lnTo>
                  <a:lnTo>
                    <a:pt x="91833" y="109181"/>
                  </a:lnTo>
                  <a:lnTo>
                    <a:pt x="91694" y="107810"/>
                  </a:lnTo>
                  <a:lnTo>
                    <a:pt x="97337" y="107985"/>
                  </a:lnTo>
                  <a:lnTo>
                    <a:pt x="104301" y="109780"/>
                  </a:lnTo>
                  <a:lnTo>
                    <a:pt x="117157" y="114312"/>
                  </a:lnTo>
                  <a:lnTo>
                    <a:pt x="164009" y="127535"/>
                  </a:lnTo>
                  <a:lnTo>
                    <a:pt x="178904" y="132486"/>
                  </a:lnTo>
                  <a:lnTo>
                    <a:pt x="208472" y="140581"/>
                  </a:lnTo>
                  <a:lnTo>
                    <a:pt x="223165" y="144989"/>
                  </a:lnTo>
                  <a:lnTo>
                    <a:pt x="237172" y="150304"/>
                  </a:lnTo>
                  <a:lnTo>
                    <a:pt x="249624" y="153079"/>
                  </a:lnTo>
                  <a:lnTo>
                    <a:pt x="261813" y="156460"/>
                  </a:lnTo>
                  <a:lnTo>
                    <a:pt x="286092" y="164198"/>
                  </a:lnTo>
                  <a:lnTo>
                    <a:pt x="302319" y="168549"/>
                  </a:lnTo>
                  <a:lnTo>
                    <a:pt x="349961" y="182854"/>
                  </a:lnTo>
                  <a:lnTo>
                    <a:pt x="582625" y="250037"/>
                  </a:lnTo>
                  <a:lnTo>
                    <a:pt x="610938" y="257559"/>
                  </a:lnTo>
                  <a:lnTo>
                    <a:pt x="625260" y="261724"/>
                  </a:lnTo>
                  <a:lnTo>
                    <a:pt x="639394" y="266623"/>
                  </a:lnTo>
                  <a:lnTo>
                    <a:pt x="649714" y="269708"/>
                  </a:lnTo>
                  <a:lnTo>
                    <a:pt x="664379" y="273604"/>
                  </a:lnTo>
                  <a:lnTo>
                    <a:pt x="678290" y="277701"/>
                  </a:lnTo>
                  <a:lnTo>
                    <a:pt x="686346" y="281393"/>
                  </a:lnTo>
                  <a:lnTo>
                    <a:pt x="696569" y="283164"/>
                  </a:lnTo>
                  <a:lnTo>
                    <a:pt x="713093" y="287947"/>
                  </a:lnTo>
                  <a:lnTo>
                    <a:pt x="741680" y="297434"/>
                  </a:lnTo>
                  <a:lnTo>
                    <a:pt x="771626" y="306779"/>
                  </a:lnTo>
                  <a:lnTo>
                    <a:pt x="786732" y="311116"/>
                  </a:lnTo>
                  <a:lnTo>
                    <a:pt x="823979" y="320422"/>
                  </a:lnTo>
                  <a:lnTo>
                    <a:pt x="834921" y="323598"/>
                  </a:lnTo>
                  <a:lnTo>
                    <a:pt x="844575" y="327482"/>
                  </a:lnTo>
                  <a:lnTo>
                    <a:pt x="830122" y="377837"/>
                  </a:lnTo>
                  <a:lnTo>
                    <a:pt x="845852" y="382927"/>
                  </a:lnTo>
                  <a:lnTo>
                    <a:pt x="861945" y="387786"/>
                  </a:lnTo>
                  <a:lnTo>
                    <a:pt x="894740" y="397116"/>
                  </a:lnTo>
                  <a:lnTo>
                    <a:pt x="898322" y="384768"/>
                  </a:lnTo>
                  <a:lnTo>
                    <a:pt x="909929" y="347383"/>
                  </a:lnTo>
                  <a:lnTo>
                    <a:pt x="916279" y="348830"/>
                  </a:lnTo>
                  <a:lnTo>
                    <a:pt x="929106" y="353110"/>
                  </a:lnTo>
                  <a:lnTo>
                    <a:pt x="945476" y="296799"/>
                  </a:lnTo>
                  <a:lnTo>
                    <a:pt x="953084" y="272872"/>
                  </a:lnTo>
                  <a:lnTo>
                    <a:pt x="944175" y="269822"/>
                  </a:lnTo>
                  <a:lnTo>
                    <a:pt x="916165" y="261962"/>
                  </a:lnTo>
                  <a:lnTo>
                    <a:pt x="852233" y="242620"/>
                  </a:lnTo>
                  <a:lnTo>
                    <a:pt x="24231" y="1917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6B30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263037" y="3619397"/>
              <a:ext cx="938530" cy="348615"/>
            </a:xfrm>
            <a:custGeom>
              <a:avLst/>
              <a:gdLst/>
              <a:ahLst/>
              <a:cxnLst/>
              <a:rect l="l" t="t" r="r" b="b"/>
              <a:pathLst>
                <a:path w="938529" h="348614">
                  <a:moveTo>
                    <a:pt x="8089" y="0"/>
                  </a:moveTo>
                  <a:lnTo>
                    <a:pt x="6163" y="7917"/>
                  </a:lnTo>
                  <a:lnTo>
                    <a:pt x="0" y="30429"/>
                  </a:lnTo>
                  <a:lnTo>
                    <a:pt x="7099" y="32499"/>
                  </a:lnTo>
                  <a:lnTo>
                    <a:pt x="14262" y="35255"/>
                  </a:lnTo>
                  <a:lnTo>
                    <a:pt x="22034" y="37261"/>
                  </a:lnTo>
                  <a:lnTo>
                    <a:pt x="13347" y="72818"/>
                  </a:lnTo>
                  <a:lnTo>
                    <a:pt x="10058" y="84620"/>
                  </a:lnTo>
                  <a:lnTo>
                    <a:pt x="26280" y="89564"/>
                  </a:lnTo>
                  <a:lnTo>
                    <a:pt x="59439" y="98862"/>
                  </a:lnTo>
                  <a:lnTo>
                    <a:pt x="76047" y="103771"/>
                  </a:lnTo>
                  <a:lnTo>
                    <a:pt x="83402" y="81762"/>
                  </a:lnTo>
                  <a:lnTo>
                    <a:pt x="87422" y="70953"/>
                  </a:lnTo>
                  <a:lnTo>
                    <a:pt x="91833" y="60172"/>
                  </a:lnTo>
                  <a:lnTo>
                    <a:pt x="91693" y="58813"/>
                  </a:lnTo>
                  <a:lnTo>
                    <a:pt x="97337" y="58988"/>
                  </a:lnTo>
                  <a:lnTo>
                    <a:pt x="104301" y="60783"/>
                  </a:lnTo>
                  <a:lnTo>
                    <a:pt x="117157" y="65316"/>
                  </a:lnTo>
                  <a:lnTo>
                    <a:pt x="164009" y="78539"/>
                  </a:lnTo>
                  <a:lnTo>
                    <a:pt x="178904" y="83489"/>
                  </a:lnTo>
                  <a:lnTo>
                    <a:pt x="208476" y="91579"/>
                  </a:lnTo>
                  <a:lnTo>
                    <a:pt x="223167" y="95991"/>
                  </a:lnTo>
                  <a:lnTo>
                    <a:pt x="237172" y="101307"/>
                  </a:lnTo>
                  <a:lnTo>
                    <a:pt x="249624" y="104082"/>
                  </a:lnTo>
                  <a:lnTo>
                    <a:pt x="261813" y="107464"/>
                  </a:lnTo>
                  <a:lnTo>
                    <a:pt x="286092" y="115201"/>
                  </a:lnTo>
                  <a:lnTo>
                    <a:pt x="302031" y="119577"/>
                  </a:lnTo>
                  <a:lnTo>
                    <a:pt x="349961" y="133857"/>
                  </a:lnTo>
                  <a:lnTo>
                    <a:pt x="582637" y="201040"/>
                  </a:lnTo>
                  <a:lnTo>
                    <a:pt x="610941" y="208556"/>
                  </a:lnTo>
                  <a:lnTo>
                    <a:pt x="625266" y="212721"/>
                  </a:lnTo>
                  <a:lnTo>
                    <a:pt x="639406" y="217614"/>
                  </a:lnTo>
                  <a:lnTo>
                    <a:pt x="649721" y="220704"/>
                  </a:lnTo>
                  <a:lnTo>
                    <a:pt x="664386" y="224601"/>
                  </a:lnTo>
                  <a:lnTo>
                    <a:pt x="678295" y="228699"/>
                  </a:lnTo>
                  <a:lnTo>
                    <a:pt x="686346" y="232397"/>
                  </a:lnTo>
                  <a:lnTo>
                    <a:pt x="696569" y="234167"/>
                  </a:lnTo>
                  <a:lnTo>
                    <a:pt x="713093" y="238948"/>
                  </a:lnTo>
                  <a:lnTo>
                    <a:pt x="741679" y="248424"/>
                  </a:lnTo>
                  <a:lnTo>
                    <a:pt x="771631" y="257771"/>
                  </a:lnTo>
                  <a:lnTo>
                    <a:pt x="786733" y="262112"/>
                  </a:lnTo>
                  <a:lnTo>
                    <a:pt x="823979" y="271425"/>
                  </a:lnTo>
                  <a:lnTo>
                    <a:pt x="834921" y="274601"/>
                  </a:lnTo>
                  <a:lnTo>
                    <a:pt x="844575" y="278485"/>
                  </a:lnTo>
                  <a:lnTo>
                    <a:pt x="830122" y="328841"/>
                  </a:lnTo>
                  <a:lnTo>
                    <a:pt x="845852" y="333928"/>
                  </a:lnTo>
                  <a:lnTo>
                    <a:pt x="861945" y="338785"/>
                  </a:lnTo>
                  <a:lnTo>
                    <a:pt x="894740" y="348119"/>
                  </a:lnTo>
                  <a:lnTo>
                    <a:pt x="898322" y="335771"/>
                  </a:lnTo>
                  <a:lnTo>
                    <a:pt x="909942" y="298373"/>
                  </a:lnTo>
                  <a:lnTo>
                    <a:pt x="916279" y="299834"/>
                  </a:lnTo>
                  <a:lnTo>
                    <a:pt x="929106" y="304114"/>
                  </a:lnTo>
                  <a:lnTo>
                    <a:pt x="938441" y="272186"/>
                  </a:lnTo>
                  <a:lnTo>
                    <a:pt x="727798" y="211835"/>
                  </a:lnTo>
                  <a:lnTo>
                    <a:pt x="502907" y="146672"/>
                  </a:lnTo>
                  <a:lnTo>
                    <a:pt x="404419" y="117377"/>
                  </a:lnTo>
                  <a:lnTo>
                    <a:pt x="207006" y="59461"/>
                  </a:lnTo>
                  <a:lnTo>
                    <a:pt x="9042" y="2666"/>
                  </a:lnTo>
                  <a:lnTo>
                    <a:pt x="8356" y="2730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8443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73489" y="3660761"/>
              <a:ext cx="81089" cy="6649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2614" y="3900067"/>
              <a:ext cx="79806" cy="68884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4004235" y="4271427"/>
              <a:ext cx="52069" cy="33020"/>
            </a:xfrm>
            <a:custGeom>
              <a:avLst/>
              <a:gdLst/>
              <a:ahLst/>
              <a:cxnLst/>
              <a:rect l="l" t="t" r="r" b="b"/>
              <a:pathLst>
                <a:path w="52070" h="33020">
                  <a:moveTo>
                    <a:pt x="5664" y="0"/>
                  </a:moveTo>
                  <a:lnTo>
                    <a:pt x="0" y="19850"/>
                  </a:lnTo>
                  <a:lnTo>
                    <a:pt x="46062" y="32638"/>
                  </a:lnTo>
                  <a:lnTo>
                    <a:pt x="51727" y="12788"/>
                  </a:lnTo>
                  <a:lnTo>
                    <a:pt x="40050" y="9574"/>
                  </a:lnTo>
                  <a:lnTo>
                    <a:pt x="16926" y="2864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E8A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179522" y="4028705"/>
              <a:ext cx="55880" cy="34925"/>
            </a:xfrm>
            <a:custGeom>
              <a:avLst/>
              <a:gdLst/>
              <a:ahLst/>
              <a:cxnLst/>
              <a:rect l="l" t="t" r="r" b="b"/>
              <a:pathLst>
                <a:path w="55880" h="34925">
                  <a:moveTo>
                    <a:pt x="9080" y="0"/>
                  </a:moveTo>
                  <a:lnTo>
                    <a:pt x="7721" y="126"/>
                  </a:lnTo>
                  <a:lnTo>
                    <a:pt x="5727" y="1015"/>
                  </a:lnTo>
                  <a:lnTo>
                    <a:pt x="5803" y="1689"/>
                  </a:lnTo>
                  <a:lnTo>
                    <a:pt x="2844" y="6807"/>
                  </a:lnTo>
                  <a:lnTo>
                    <a:pt x="1524" y="14516"/>
                  </a:lnTo>
                  <a:lnTo>
                    <a:pt x="0" y="20180"/>
                  </a:lnTo>
                  <a:lnTo>
                    <a:pt x="48983" y="34759"/>
                  </a:lnTo>
                  <a:lnTo>
                    <a:pt x="51193" y="29032"/>
                  </a:lnTo>
                  <a:lnTo>
                    <a:pt x="55740" y="18935"/>
                  </a:lnTo>
                  <a:lnTo>
                    <a:pt x="53835" y="13601"/>
                  </a:lnTo>
                  <a:lnTo>
                    <a:pt x="51663" y="12433"/>
                  </a:lnTo>
                  <a:lnTo>
                    <a:pt x="52349" y="12369"/>
                  </a:lnTo>
                  <a:lnTo>
                    <a:pt x="42157" y="11060"/>
                  </a:lnTo>
                  <a:lnTo>
                    <a:pt x="30376" y="8027"/>
                  </a:lnTo>
                  <a:lnTo>
                    <a:pt x="18764" y="4074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A4A3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81732" y="3858982"/>
              <a:ext cx="107924" cy="212191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3188056" y="3709009"/>
              <a:ext cx="150495" cy="333375"/>
            </a:xfrm>
            <a:custGeom>
              <a:avLst/>
              <a:gdLst/>
              <a:ahLst/>
              <a:cxnLst/>
              <a:rect l="l" t="t" r="r" b="b"/>
              <a:pathLst>
                <a:path w="150495" h="333375">
                  <a:moveTo>
                    <a:pt x="123550" y="0"/>
                  </a:moveTo>
                  <a:lnTo>
                    <a:pt x="85572" y="481"/>
                  </a:lnTo>
                  <a:lnTo>
                    <a:pt x="74302" y="45601"/>
                  </a:lnTo>
                  <a:lnTo>
                    <a:pt x="62355" y="90654"/>
                  </a:lnTo>
                  <a:lnTo>
                    <a:pt x="50099" y="135699"/>
                  </a:lnTo>
                  <a:lnTo>
                    <a:pt x="37907" y="180796"/>
                  </a:lnTo>
                  <a:lnTo>
                    <a:pt x="26146" y="226005"/>
                  </a:lnTo>
                  <a:lnTo>
                    <a:pt x="15189" y="271384"/>
                  </a:lnTo>
                  <a:lnTo>
                    <a:pt x="12537" y="282286"/>
                  </a:lnTo>
                  <a:lnTo>
                    <a:pt x="8718" y="297181"/>
                  </a:lnTo>
                  <a:lnTo>
                    <a:pt x="4337" y="311614"/>
                  </a:lnTo>
                  <a:lnTo>
                    <a:pt x="0" y="321130"/>
                  </a:lnTo>
                  <a:lnTo>
                    <a:pt x="10026" y="324772"/>
                  </a:lnTo>
                  <a:lnTo>
                    <a:pt x="21743" y="328510"/>
                  </a:lnTo>
                  <a:lnTo>
                    <a:pt x="33388" y="331480"/>
                  </a:lnTo>
                  <a:lnTo>
                    <a:pt x="43192" y="332814"/>
                  </a:lnTo>
                  <a:lnTo>
                    <a:pt x="45499" y="322251"/>
                  </a:lnTo>
                  <a:lnTo>
                    <a:pt x="49880" y="308381"/>
                  </a:lnTo>
                  <a:lnTo>
                    <a:pt x="54903" y="294447"/>
                  </a:lnTo>
                  <a:lnTo>
                    <a:pt x="59131" y="283691"/>
                  </a:lnTo>
                  <a:lnTo>
                    <a:pt x="149940" y="17836"/>
                  </a:lnTo>
                  <a:lnTo>
                    <a:pt x="149987" y="17702"/>
                  </a:lnTo>
                  <a:lnTo>
                    <a:pt x="149276" y="14497"/>
                  </a:lnTo>
                  <a:lnTo>
                    <a:pt x="142614" y="6519"/>
                  </a:lnTo>
                  <a:lnTo>
                    <a:pt x="123550" y="0"/>
                  </a:lnTo>
                  <a:close/>
                </a:path>
              </a:pathLst>
            </a:custGeom>
            <a:solidFill>
              <a:srgbClr val="8443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01339" y="3839881"/>
              <a:ext cx="162521" cy="411937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32201" y="3688129"/>
              <a:ext cx="217258" cy="187375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4008667" y="3950422"/>
              <a:ext cx="147955" cy="335915"/>
            </a:xfrm>
            <a:custGeom>
              <a:avLst/>
              <a:gdLst/>
              <a:ahLst/>
              <a:cxnLst/>
              <a:rect l="l" t="t" r="r" b="b"/>
              <a:pathLst>
                <a:path w="147954" h="335914">
                  <a:moveTo>
                    <a:pt x="83324" y="0"/>
                  </a:moveTo>
                  <a:lnTo>
                    <a:pt x="82651" y="63"/>
                  </a:lnTo>
                  <a:lnTo>
                    <a:pt x="44221" y="152044"/>
                  </a:lnTo>
                  <a:lnTo>
                    <a:pt x="21647" y="239557"/>
                  </a:lnTo>
                  <a:lnTo>
                    <a:pt x="14808" y="268668"/>
                  </a:lnTo>
                  <a:lnTo>
                    <a:pt x="7118" y="295348"/>
                  </a:lnTo>
                  <a:lnTo>
                    <a:pt x="0" y="322503"/>
                  </a:lnTo>
                  <a:lnTo>
                    <a:pt x="11631" y="325236"/>
                  </a:lnTo>
                  <a:lnTo>
                    <a:pt x="23236" y="328360"/>
                  </a:lnTo>
                  <a:lnTo>
                    <a:pt x="46062" y="335292"/>
                  </a:lnTo>
                  <a:lnTo>
                    <a:pt x="50050" y="321685"/>
                  </a:lnTo>
                  <a:lnTo>
                    <a:pt x="54325" y="308375"/>
                  </a:lnTo>
                  <a:lnTo>
                    <a:pt x="63665" y="281876"/>
                  </a:lnTo>
                  <a:lnTo>
                    <a:pt x="81180" y="229356"/>
                  </a:lnTo>
                  <a:lnTo>
                    <a:pt x="98376" y="176934"/>
                  </a:lnTo>
                  <a:lnTo>
                    <a:pt x="115242" y="124512"/>
                  </a:lnTo>
                  <a:lnTo>
                    <a:pt x="131768" y="71993"/>
                  </a:lnTo>
                  <a:lnTo>
                    <a:pt x="147942" y="19278"/>
                  </a:lnTo>
                  <a:lnTo>
                    <a:pt x="83324" y="0"/>
                  </a:lnTo>
                  <a:close/>
                </a:path>
              </a:pathLst>
            </a:custGeom>
            <a:solidFill>
              <a:srgbClr val="84432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6155" algn="l"/>
              </a:tabLst>
            </a:pPr>
            <a:r>
              <a:rPr dirty="0" sz="4400" spc="-10">
                <a:solidFill>
                  <a:srgbClr val="61250D"/>
                </a:solidFill>
              </a:rPr>
              <a:t>Šumska</a:t>
            </a:r>
            <a:r>
              <a:rPr dirty="0" sz="4400">
                <a:solidFill>
                  <a:srgbClr val="61250D"/>
                </a:solidFill>
              </a:rPr>
              <a:t>	</a:t>
            </a:r>
            <a:r>
              <a:rPr dirty="0" sz="4400" spc="-10">
                <a:solidFill>
                  <a:srgbClr val="61250D"/>
                </a:solidFill>
              </a:rPr>
              <a:t>hrana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350671" y="1442700"/>
            <a:ext cx="312229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 su bogate </a:t>
            </a:r>
            <a:r>
              <a:rPr dirty="0" sz="1200">
                <a:latin typeface="Podkova"/>
                <a:cs typeface="Podkova"/>
              </a:rPr>
              <a:t>raznolikim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šumskim </a:t>
            </a:r>
            <a:r>
              <a:rPr dirty="0" sz="1200" b="1">
                <a:latin typeface="Podkova"/>
                <a:cs typeface="Podkova"/>
              </a:rPr>
              <a:t>proizvodima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- biljem, gljivama i </a:t>
            </a:r>
            <a:r>
              <a:rPr dirty="0" sz="1200" spc="-10">
                <a:latin typeface="Podkova"/>
                <a:cs typeface="Podkova"/>
              </a:rPr>
              <a:t>šumskim </a:t>
            </a:r>
            <a:r>
              <a:rPr dirty="0" sz="1200">
                <a:latin typeface="Podkova"/>
                <a:cs typeface="Podkova"/>
              </a:rPr>
              <a:t>plodovima koje nazivamo šumska </a:t>
            </a:r>
            <a:r>
              <a:rPr dirty="0" sz="1200" spc="-10">
                <a:latin typeface="Podkova"/>
                <a:cs typeface="Podkova"/>
              </a:rPr>
              <a:t>hrana. </a:t>
            </a:r>
            <a:r>
              <a:rPr dirty="0" sz="1200">
                <a:latin typeface="Podkova"/>
                <a:cs typeface="Podkova"/>
              </a:rPr>
              <a:t>Šumska hrana nudi bogatstvo okusa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nutritivnih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vrijednosti,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odgovorno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uživanje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ovim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darovima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omogućava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dublju </a:t>
            </a:r>
            <a:r>
              <a:rPr dirty="0" sz="1200">
                <a:latin typeface="Podkova"/>
                <a:cs typeface="Podkova"/>
              </a:rPr>
              <a:t>povezanost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okruženjem.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0671" y="3068302"/>
            <a:ext cx="27216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Ovi različiti prirodni resursi koriste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najvećim dijelom u prehrani, medicini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kozmetici.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5078" y="3972593"/>
            <a:ext cx="3244850" cy="227329"/>
          </a:xfrm>
          <a:custGeom>
            <a:avLst/>
            <a:gdLst/>
            <a:ahLst/>
            <a:cxnLst/>
            <a:rect l="l" t="t" r="r" b="b"/>
            <a:pathLst>
              <a:path w="3244850" h="227329">
                <a:moveTo>
                  <a:pt x="3132709" y="0"/>
                </a:moveTo>
                <a:lnTo>
                  <a:pt x="111925" y="0"/>
                </a:lnTo>
                <a:lnTo>
                  <a:pt x="68360" y="8795"/>
                </a:lnTo>
                <a:lnTo>
                  <a:pt x="32783" y="32781"/>
                </a:lnTo>
                <a:lnTo>
                  <a:pt x="8796" y="68354"/>
                </a:lnTo>
                <a:lnTo>
                  <a:pt x="0" y="111912"/>
                </a:lnTo>
                <a:lnTo>
                  <a:pt x="0" y="115150"/>
                </a:lnTo>
                <a:lnTo>
                  <a:pt x="8796" y="158708"/>
                </a:lnTo>
                <a:lnTo>
                  <a:pt x="32783" y="194281"/>
                </a:lnTo>
                <a:lnTo>
                  <a:pt x="68360" y="218267"/>
                </a:lnTo>
                <a:lnTo>
                  <a:pt x="111925" y="227063"/>
                </a:lnTo>
                <a:lnTo>
                  <a:pt x="3132709" y="227063"/>
                </a:lnTo>
                <a:lnTo>
                  <a:pt x="3176273" y="218267"/>
                </a:lnTo>
                <a:lnTo>
                  <a:pt x="3211850" y="194281"/>
                </a:lnTo>
                <a:lnTo>
                  <a:pt x="3235837" y="158708"/>
                </a:lnTo>
                <a:lnTo>
                  <a:pt x="3244634" y="115150"/>
                </a:lnTo>
                <a:lnTo>
                  <a:pt x="3244634" y="111912"/>
                </a:lnTo>
                <a:lnTo>
                  <a:pt x="3235837" y="68354"/>
                </a:lnTo>
                <a:lnTo>
                  <a:pt x="3211850" y="32781"/>
                </a:lnTo>
                <a:lnTo>
                  <a:pt x="3176273" y="8795"/>
                </a:lnTo>
                <a:lnTo>
                  <a:pt x="3132709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85868" y="3976453"/>
            <a:ext cx="2779395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Šumske</a:t>
            </a:r>
            <a:r>
              <a:rPr dirty="0" sz="1200" spc="-5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gljive</a:t>
            </a:r>
            <a:endParaRPr sz="1200">
              <a:latin typeface="Podkova Regular ExtraBold"/>
              <a:cs typeface="Podkova Regular ExtraBold"/>
            </a:endParaRPr>
          </a:p>
          <a:p>
            <a:pPr marL="28575" marR="5080">
              <a:lnSpc>
                <a:spcPct val="111100"/>
              </a:lnSpc>
              <a:spcBef>
                <a:spcPts val="925"/>
              </a:spcBef>
            </a:pPr>
            <a:r>
              <a:rPr dirty="0" sz="1200">
                <a:latin typeface="Podkova"/>
                <a:cs typeface="Podkova"/>
              </a:rPr>
              <a:t>U Hrvatskoj raste više od </a:t>
            </a:r>
            <a:r>
              <a:rPr dirty="0" sz="1200" b="1">
                <a:latin typeface="Podkova"/>
                <a:cs typeface="Podkova"/>
              </a:rPr>
              <a:t>2.600 </a:t>
            </a:r>
            <a:r>
              <a:rPr dirty="0" sz="1200" spc="-10" b="1">
                <a:latin typeface="Podkova"/>
                <a:cs typeface="Podkova"/>
              </a:rPr>
              <a:t>vrsta </a:t>
            </a:r>
            <a:r>
              <a:rPr dirty="0" sz="1200">
                <a:latin typeface="Podkova"/>
                <a:cs typeface="Podkova"/>
              </a:rPr>
              <a:t>gljiva,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 procjenjuje 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 bi stvaran </a:t>
            </a:r>
            <a:r>
              <a:rPr dirty="0" sz="1200" spc="-20">
                <a:latin typeface="Podkova"/>
                <a:cs typeface="Podkova"/>
              </a:rPr>
              <a:t>broj </a:t>
            </a:r>
            <a:r>
              <a:rPr dirty="0" sz="1200">
                <a:latin typeface="Podkova"/>
                <a:cs typeface="Podkova"/>
              </a:rPr>
              <a:t>mogao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biti 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veći jer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još uvijek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nisu </a:t>
            </a:r>
            <a:r>
              <a:rPr dirty="0" sz="1200" spc="-25">
                <a:latin typeface="Podkova"/>
                <a:cs typeface="Podkova"/>
              </a:rPr>
              <a:t>sve </a:t>
            </a:r>
            <a:r>
              <a:rPr dirty="0" sz="1200">
                <a:latin typeface="Podkova"/>
                <a:cs typeface="Podkova"/>
              </a:rPr>
              <a:t>vrste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potpunosti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istražene.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1423" y="242137"/>
            <a:ext cx="5607428" cy="28994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334114" y="1127061"/>
            <a:ext cx="1400810" cy="184912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34290" marR="52705">
              <a:lnSpc>
                <a:spcPct val="100000"/>
              </a:lnSpc>
              <a:spcBef>
                <a:spcPts val="735"/>
              </a:spcBef>
            </a:pPr>
            <a:r>
              <a:rPr dirty="0" sz="1200">
                <a:latin typeface="Podkova"/>
                <a:cs typeface="Podkova"/>
              </a:rPr>
              <a:t>“Šume i inovacije </a:t>
            </a:r>
            <a:r>
              <a:rPr dirty="0" sz="1200" spc="-50">
                <a:latin typeface="Podkova"/>
                <a:cs typeface="Podkova"/>
              </a:rPr>
              <a:t>– </a:t>
            </a:r>
            <a:r>
              <a:rPr dirty="0" sz="1200">
                <a:latin typeface="Podkova"/>
                <a:cs typeface="Podkova"/>
              </a:rPr>
              <a:t>nova rješenja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bolji </a:t>
            </a:r>
            <a:r>
              <a:rPr dirty="0" sz="1200" spc="-10">
                <a:latin typeface="Podkova"/>
                <a:cs typeface="Podkova"/>
              </a:rPr>
              <a:t>svijet”</a:t>
            </a:r>
            <a:endParaRPr sz="1200">
              <a:latin typeface="Podkova"/>
              <a:cs typeface="Podkova"/>
            </a:endParaRPr>
          </a:p>
          <a:p>
            <a:pPr marL="34290" marR="508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latin typeface="Podkova"/>
                <a:cs typeface="Podkova"/>
              </a:rPr>
              <a:t>(Forests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and</a:t>
            </a:r>
            <a:r>
              <a:rPr dirty="0" sz="1000" spc="-10">
                <a:latin typeface="Podkova"/>
                <a:cs typeface="Podkova"/>
              </a:rPr>
              <a:t> innovation </a:t>
            </a:r>
            <a:r>
              <a:rPr dirty="0" sz="1000">
                <a:latin typeface="Podkova"/>
                <a:cs typeface="Podkova"/>
              </a:rPr>
              <a:t>–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new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solutions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for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50">
                <a:latin typeface="Podkova"/>
                <a:cs typeface="Podkova"/>
              </a:rPr>
              <a:t>a</a:t>
            </a:r>
            <a:r>
              <a:rPr dirty="0" sz="1000">
                <a:latin typeface="Podkova"/>
                <a:cs typeface="Podkova"/>
              </a:rPr>
              <a:t> better </a:t>
            </a:r>
            <a:r>
              <a:rPr dirty="0" sz="1000" spc="-10">
                <a:latin typeface="Podkova"/>
                <a:cs typeface="Podkova"/>
              </a:rPr>
              <a:t>world)</a:t>
            </a:r>
            <a:endParaRPr sz="1000">
              <a:latin typeface="Podkova"/>
              <a:cs typeface="Podkova"/>
            </a:endParaRPr>
          </a:p>
          <a:p>
            <a:pPr marL="34290">
              <a:lnSpc>
                <a:spcPct val="100000"/>
              </a:lnSpc>
              <a:spcBef>
                <a:spcPts val="575"/>
              </a:spcBef>
            </a:pPr>
            <a:r>
              <a:rPr dirty="0" sz="1000">
                <a:latin typeface="Podkova"/>
                <a:cs typeface="Podkova"/>
              </a:rPr>
              <a:t>04:34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63000" y="1447337"/>
            <a:ext cx="27736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Gljive su važan dio šumskih </a:t>
            </a:r>
            <a:r>
              <a:rPr dirty="0" sz="1200" spc="-10">
                <a:latin typeface="Podkova"/>
                <a:cs typeface="Podkova"/>
              </a:rPr>
              <a:t>ekosustava, </a:t>
            </a:r>
            <a:r>
              <a:rPr dirty="0" sz="1200">
                <a:latin typeface="Podkova"/>
                <a:cs typeface="Podkova"/>
              </a:rPr>
              <a:t>mnoge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njih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jestive,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druge </a:t>
            </a:r>
            <a:r>
              <a:rPr dirty="0" sz="1200">
                <a:latin typeface="Podkova"/>
                <a:cs typeface="Podkova"/>
              </a:rPr>
              <a:t>otrovne ili imaju medicinsku </a:t>
            </a:r>
            <a:r>
              <a:rPr dirty="0" sz="1200" spc="-10">
                <a:latin typeface="Podkova"/>
                <a:cs typeface="Podkova"/>
              </a:rPr>
              <a:t>vrijednost.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63000" y="2260086"/>
            <a:ext cx="26847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Među najpoznatijim jestivim </a:t>
            </a:r>
            <a:r>
              <a:rPr dirty="0" sz="1200" spc="-10">
                <a:latin typeface="Podkova"/>
                <a:cs typeface="Podkova"/>
              </a:rPr>
              <a:t>vrstama </a:t>
            </a:r>
            <a:r>
              <a:rPr dirty="0" sz="1200">
                <a:latin typeface="Podkova"/>
                <a:cs typeface="Podkova"/>
              </a:rPr>
              <a:t>gljiva u Hrvatskoj su: vrganji, </a:t>
            </a:r>
            <a:r>
              <a:rPr dirty="0" sz="1200" spc="-10">
                <a:latin typeface="Podkova"/>
                <a:cs typeface="Podkova"/>
              </a:rPr>
              <a:t>lisičarke, </a:t>
            </a:r>
            <a:r>
              <a:rPr dirty="0" sz="1200">
                <a:latin typeface="Podkova"/>
                <a:cs typeface="Podkova"/>
              </a:rPr>
              <a:t>crne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trube,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sunčanice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šampinjoni.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63000" y="3072836"/>
            <a:ext cx="283908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Na sjeveru Istre nalazimo </a:t>
            </a:r>
            <a:r>
              <a:rPr dirty="0" sz="1200" spc="-10">
                <a:latin typeface="Podkova"/>
                <a:cs typeface="Podkova"/>
              </a:rPr>
              <a:t>vrijedno </a:t>
            </a:r>
            <a:r>
              <a:rPr dirty="0" sz="1200">
                <a:latin typeface="Podkova"/>
                <a:cs typeface="Podkova"/>
              </a:rPr>
              <a:t>stanište bijelog tartufa, vrlo skupe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rijetke podzemne gljive. Bijeli tartuf </a:t>
            </a:r>
            <a:r>
              <a:rPr dirty="0" sz="1200" spc="-10">
                <a:latin typeface="Podkova"/>
                <a:cs typeface="Podkova"/>
              </a:rPr>
              <a:t>raste </a:t>
            </a:r>
            <a:r>
              <a:rPr dirty="0" sz="1200">
                <a:latin typeface="Podkova"/>
                <a:cs typeface="Podkova"/>
              </a:rPr>
              <a:t>jedino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Istri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pojedinim regijama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Italiji i </a:t>
            </a:r>
            <a:r>
              <a:rPr dirty="0" sz="1200" spc="-10">
                <a:latin typeface="Podkova"/>
                <a:cs typeface="Podkova"/>
              </a:rPr>
              <a:t>Francuskoj.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63000" y="4291883"/>
            <a:ext cx="281749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4615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Specifična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gljiva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hrastova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sjajnica </a:t>
            </a:r>
            <a:r>
              <a:rPr dirty="0" sz="1200">
                <a:latin typeface="Podkova"/>
                <a:cs typeface="Podkova"/>
              </a:rPr>
              <a:t>(reishi) koja je stoljećima u Kini </a:t>
            </a:r>
            <a:r>
              <a:rPr dirty="0" sz="1200" spc="-10">
                <a:latin typeface="Podkova"/>
                <a:cs typeface="Podkova"/>
              </a:rPr>
              <a:t>poznata </a:t>
            </a:r>
            <a:r>
              <a:rPr dirty="0" sz="1200">
                <a:latin typeface="Podkova"/>
                <a:cs typeface="Podkova"/>
              </a:rPr>
              <a:t>po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svojim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izuzetnim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ljekovitim </a:t>
            </a:r>
            <a:r>
              <a:rPr dirty="0" sz="1200">
                <a:latin typeface="Podkova"/>
                <a:cs typeface="Podkova"/>
              </a:rPr>
              <a:t>svojstvima,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nas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nedavno prepoznata.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Vrlo je rasprostranjena u našim </a:t>
            </a:r>
            <a:r>
              <a:rPr dirty="0" sz="1200" spc="-10">
                <a:latin typeface="Podkova"/>
                <a:cs typeface="Podkova"/>
              </a:rPr>
              <a:t>šumama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raste 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deblu i panjevima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hrasta.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54618" y="5917229"/>
            <a:ext cx="254317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255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Osim jestivih i ljekovitih, postoje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otrovne vrste gljiva poput </a:t>
            </a:r>
            <a:r>
              <a:rPr dirty="0" sz="1200" spc="-10" b="1">
                <a:latin typeface="Podkova"/>
                <a:cs typeface="Podkova"/>
              </a:rPr>
              <a:t>zelene </a:t>
            </a:r>
            <a:r>
              <a:rPr dirty="0" sz="1200" b="1">
                <a:latin typeface="Podkova"/>
                <a:cs typeface="Podkova"/>
              </a:rPr>
              <a:t>pupavke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b="1">
                <a:latin typeface="Podkova"/>
                <a:cs typeface="Podkova"/>
              </a:rPr>
              <a:t>crvene muhare</a:t>
            </a:r>
            <a:r>
              <a:rPr dirty="0" sz="1200">
                <a:latin typeface="Podkova"/>
                <a:cs typeface="Podkova"/>
              </a:rPr>
              <a:t>, koje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izrazito opasne i mogu izazvati </a:t>
            </a:r>
            <a:r>
              <a:rPr dirty="0" sz="1200" spc="-10">
                <a:latin typeface="Podkova"/>
                <a:cs typeface="Podkova"/>
              </a:rPr>
              <a:t>teška </a:t>
            </a:r>
            <a:r>
              <a:rPr dirty="0" sz="1200">
                <a:latin typeface="Podkova"/>
                <a:cs typeface="Podkova"/>
              </a:rPr>
              <a:t>trovanja, pa čak i </a:t>
            </a:r>
            <a:r>
              <a:rPr dirty="0" sz="1200" spc="-10">
                <a:latin typeface="Podkova"/>
                <a:cs typeface="Podkova"/>
              </a:rPr>
              <a:t>smrt.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5299" y="3444781"/>
            <a:ext cx="3128086" cy="362560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191302" y="3742506"/>
            <a:ext cx="1590675" cy="138176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38735">
              <a:lnSpc>
                <a:spcPct val="100000"/>
              </a:lnSpc>
              <a:spcBef>
                <a:spcPts val="775"/>
              </a:spcBef>
            </a:pPr>
            <a:r>
              <a:rPr dirty="0" sz="1200">
                <a:latin typeface="Podkova"/>
                <a:cs typeface="Podkova"/>
              </a:rPr>
              <a:t>“Prepoznavanje </a:t>
            </a:r>
            <a:r>
              <a:rPr dirty="0" sz="1200" spc="-10">
                <a:latin typeface="Podkova"/>
                <a:cs typeface="Podkova"/>
              </a:rPr>
              <a:t>gljiva”</a:t>
            </a:r>
            <a:endParaRPr sz="1200">
              <a:latin typeface="Podkova"/>
              <a:cs typeface="Podkova"/>
            </a:endParaRPr>
          </a:p>
          <a:p>
            <a:pPr marL="38735" marR="83820">
              <a:lnSpc>
                <a:spcPct val="196300"/>
              </a:lnSpc>
              <a:spcBef>
                <a:spcPts val="50"/>
              </a:spcBef>
            </a:pPr>
            <a:r>
              <a:rPr dirty="0" sz="1000">
                <a:latin typeface="Podkova"/>
                <a:cs typeface="Podkova"/>
              </a:rPr>
              <a:t>(Recognizing</a:t>
            </a:r>
            <a:r>
              <a:rPr dirty="0" sz="1000" spc="-6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mushrooms) </a:t>
            </a:r>
            <a:r>
              <a:rPr dirty="0" sz="1000">
                <a:latin typeface="Podkova"/>
                <a:cs typeface="Podkova"/>
              </a:rPr>
              <a:t>03:50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63151" y="5545056"/>
            <a:ext cx="3132455" cy="1633855"/>
          </a:xfrm>
          <a:custGeom>
            <a:avLst/>
            <a:gdLst/>
            <a:ahLst/>
            <a:cxnLst/>
            <a:rect l="l" t="t" r="r" b="b"/>
            <a:pathLst>
              <a:path w="3132454" h="1633854">
                <a:moveTo>
                  <a:pt x="3047771" y="0"/>
                </a:moveTo>
                <a:lnTo>
                  <a:pt x="84188" y="0"/>
                </a:lnTo>
                <a:lnTo>
                  <a:pt x="51418" y="2626"/>
                </a:lnTo>
                <a:lnTo>
                  <a:pt x="24658" y="9788"/>
                </a:lnTo>
                <a:lnTo>
                  <a:pt x="6616" y="20413"/>
                </a:lnTo>
                <a:lnTo>
                  <a:pt x="0" y="33426"/>
                </a:lnTo>
                <a:lnTo>
                  <a:pt x="0" y="1600060"/>
                </a:lnTo>
                <a:lnTo>
                  <a:pt x="6616" y="1613066"/>
                </a:lnTo>
                <a:lnTo>
                  <a:pt x="24658" y="1623687"/>
                </a:lnTo>
                <a:lnTo>
                  <a:pt x="51418" y="1630848"/>
                </a:lnTo>
                <a:lnTo>
                  <a:pt x="84188" y="1633474"/>
                </a:lnTo>
                <a:lnTo>
                  <a:pt x="3047771" y="1633474"/>
                </a:lnTo>
                <a:lnTo>
                  <a:pt x="3080548" y="1630848"/>
                </a:lnTo>
                <a:lnTo>
                  <a:pt x="3107312" y="1623687"/>
                </a:lnTo>
                <a:lnTo>
                  <a:pt x="3125356" y="1613066"/>
                </a:lnTo>
                <a:lnTo>
                  <a:pt x="3131972" y="1600060"/>
                </a:lnTo>
                <a:lnTo>
                  <a:pt x="3131972" y="33426"/>
                </a:lnTo>
                <a:lnTo>
                  <a:pt x="3125356" y="20413"/>
                </a:lnTo>
                <a:lnTo>
                  <a:pt x="3107312" y="9788"/>
                </a:lnTo>
                <a:lnTo>
                  <a:pt x="3080548" y="2626"/>
                </a:lnTo>
                <a:lnTo>
                  <a:pt x="3047771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86662" y="5662924"/>
            <a:ext cx="2707005" cy="1288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9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3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9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17780" marR="5080">
              <a:lnSpc>
                <a:spcPct val="116700"/>
              </a:lnSpc>
              <a:spcBef>
                <a:spcPts val="545"/>
              </a:spcBef>
            </a:pPr>
            <a:r>
              <a:rPr dirty="0" sz="1000">
                <a:latin typeface="Podkova"/>
                <a:cs typeface="Podkova"/>
              </a:rPr>
              <a:t>Danas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koristimo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drvo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načine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koje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prije </a:t>
            </a:r>
            <a:r>
              <a:rPr dirty="0" sz="1000">
                <a:latin typeface="Podkova"/>
                <a:cs typeface="Podkova"/>
              </a:rPr>
              <a:t>nismo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mogli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zamisliti.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Materijali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dobiveni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iz </a:t>
            </a:r>
            <a:r>
              <a:rPr dirty="0" sz="1000">
                <a:latin typeface="Podkova"/>
                <a:cs typeface="Podkova"/>
              </a:rPr>
              <a:t>šuma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drveća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razvijaju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kao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održive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zamjene </a:t>
            </a:r>
            <a:r>
              <a:rPr dirty="0" sz="1000">
                <a:latin typeface="Podkova"/>
                <a:cs typeface="Podkova"/>
              </a:rPr>
              <a:t>za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plastiku,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tkanine,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lijekove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mnoge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druge </a:t>
            </a:r>
            <a:r>
              <a:rPr dirty="0" sz="1000">
                <a:latin typeface="Podkova"/>
                <a:cs typeface="Podkova"/>
              </a:rPr>
              <a:t>svakodnevne</a:t>
            </a:r>
            <a:r>
              <a:rPr dirty="0" sz="1000" spc="-6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predmete.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821156" y="5212938"/>
            <a:ext cx="684530" cy="684530"/>
            <a:chOff x="2821156" y="5212938"/>
            <a:chExt cx="684530" cy="684530"/>
          </a:xfrm>
        </p:grpSpPr>
        <p:sp>
          <p:nvSpPr>
            <p:cNvPr id="19" name="object 19" descr=""/>
            <p:cNvSpPr/>
            <p:nvPr/>
          </p:nvSpPr>
          <p:spPr>
            <a:xfrm>
              <a:off x="2821156" y="5212938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89" y="3121"/>
                  </a:lnTo>
                  <a:lnTo>
                    <a:pt x="251079" y="12216"/>
                  </a:lnTo>
                  <a:lnTo>
                    <a:pt x="208874" y="26874"/>
                  </a:lnTo>
                  <a:lnTo>
                    <a:pt x="169382" y="46691"/>
                  </a:lnTo>
                  <a:lnTo>
                    <a:pt x="133010" y="71257"/>
                  </a:lnTo>
                  <a:lnTo>
                    <a:pt x="100166" y="100166"/>
                  </a:lnTo>
                  <a:lnTo>
                    <a:pt x="71257" y="133010"/>
                  </a:lnTo>
                  <a:lnTo>
                    <a:pt x="46691" y="169382"/>
                  </a:lnTo>
                  <a:lnTo>
                    <a:pt x="26874" y="208874"/>
                  </a:lnTo>
                  <a:lnTo>
                    <a:pt x="12216" y="251079"/>
                  </a:lnTo>
                  <a:lnTo>
                    <a:pt x="3121" y="295589"/>
                  </a:lnTo>
                  <a:lnTo>
                    <a:pt x="0" y="341998"/>
                  </a:lnTo>
                  <a:lnTo>
                    <a:pt x="3121" y="388404"/>
                  </a:lnTo>
                  <a:lnTo>
                    <a:pt x="12216" y="432912"/>
                  </a:lnTo>
                  <a:lnTo>
                    <a:pt x="26874" y="475116"/>
                  </a:lnTo>
                  <a:lnTo>
                    <a:pt x="46691" y="514608"/>
                  </a:lnTo>
                  <a:lnTo>
                    <a:pt x="71257" y="550980"/>
                  </a:lnTo>
                  <a:lnTo>
                    <a:pt x="100166" y="583825"/>
                  </a:lnTo>
                  <a:lnTo>
                    <a:pt x="133010" y="612735"/>
                  </a:lnTo>
                  <a:lnTo>
                    <a:pt x="169382" y="637302"/>
                  </a:lnTo>
                  <a:lnTo>
                    <a:pt x="208874" y="657119"/>
                  </a:lnTo>
                  <a:lnTo>
                    <a:pt x="251079" y="671779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4" y="680874"/>
                  </a:lnTo>
                  <a:lnTo>
                    <a:pt x="432912" y="671779"/>
                  </a:lnTo>
                  <a:lnTo>
                    <a:pt x="475116" y="657119"/>
                  </a:lnTo>
                  <a:lnTo>
                    <a:pt x="514608" y="637302"/>
                  </a:lnTo>
                  <a:lnTo>
                    <a:pt x="550980" y="612735"/>
                  </a:lnTo>
                  <a:lnTo>
                    <a:pt x="583825" y="583825"/>
                  </a:lnTo>
                  <a:lnTo>
                    <a:pt x="612735" y="550980"/>
                  </a:lnTo>
                  <a:lnTo>
                    <a:pt x="637302" y="514608"/>
                  </a:lnTo>
                  <a:lnTo>
                    <a:pt x="657119" y="475116"/>
                  </a:lnTo>
                  <a:lnTo>
                    <a:pt x="671779" y="432912"/>
                  </a:lnTo>
                  <a:lnTo>
                    <a:pt x="680874" y="388404"/>
                  </a:lnTo>
                  <a:lnTo>
                    <a:pt x="683996" y="341998"/>
                  </a:lnTo>
                  <a:lnTo>
                    <a:pt x="680874" y="295589"/>
                  </a:lnTo>
                  <a:lnTo>
                    <a:pt x="671779" y="251079"/>
                  </a:lnTo>
                  <a:lnTo>
                    <a:pt x="657119" y="208874"/>
                  </a:lnTo>
                  <a:lnTo>
                    <a:pt x="637302" y="169382"/>
                  </a:lnTo>
                  <a:lnTo>
                    <a:pt x="612735" y="133010"/>
                  </a:lnTo>
                  <a:lnTo>
                    <a:pt x="583825" y="100166"/>
                  </a:lnTo>
                  <a:lnTo>
                    <a:pt x="550980" y="71257"/>
                  </a:lnTo>
                  <a:lnTo>
                    <a:pt x="514608" y="46691"/>
                  </a:lnTo>
                  <a:lnTo>
                    <a:pt x="475116" y="26874"/>
                  </a:lnTo>
                  <a:lnTo>
                    <a:pt x="432912" y="12216"/>
                  </a:lnTo>
                  <a:lnTo>
                    <a:pt x="388404" y="3121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089456" y="5402981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5">
                  <a:moveTo>
                    <a:pt x="87769" y="223977"/>
                  </a:moveTo>
                  <a:lnTo>
                    <a:pt x="72644" y="223977"/>
                  </a:lnTo>
                  <a:lnTo>
                    <a:pt x="66598" y="226987"/>
                  </a:lnTo>
                  <a:lnTo>
                    <a:pt x="60540" y="233044"/>
                  </a:lnTo>
                  <a:lnTo>
                    <a:pt x="54483" y="237578"/>
                  </a:lnTo>
                  <a:lnTo>
                    <a:pt x="52971" y="245148"/>
                  </a:lnTo>
                  <a:lnTo>
                    <a:pt x="52971" y="260286"/>
                  </a:lnTo>
                  <a:lnTo>
                    <a:pt x="55994" y="266344"/>
                  </a:lnTo>
                  <a:lnTo>
                    <a:pt x="62052" y="272376"/>
                  </a:lnTo>
                  <a:lnTo>
                    <a:pt x="68110" y="276923"/>
                  </a:lnTo>
                  <a:lnTo>
                    <a:pt x="74168" y="279946"/>
                  </a:lnTo>
                  <a:lnTo>
                    <a:pt x="89281" y="279946"/>
                  </a:lnTo>
                  <a:lnTo>
                    <a:pt x="96850" y="276923"/>
                  </a:lnTo>
                  <a:lnTo>
                    <a:pt x="101396" y="270865"/>
                  </a:lnTo>
                  <a:lnTo>
                    <a:pt x="107454" y="264833"/>
                  </a:lnTo>
                  <a:lnTo>
                    <a:pt x="108966" y="258775"/>
                  </a:lnTo>
                  <a:lnTo>
                    <a:pt x="108966" y="243636"/>
                  </a:lnTo>
                  <a:lnTo>
                    <a:pt x="105930" y="236067"/>
                  </a:lnTo>
                  <a:lnTo>
                    <a:pt x="93827" y="226987"/>
                  </a:lnTo>
                  <a:lnTo>
                    <a:pt x="87769" y="223977"/>
                  </a:lnTo>
                  <a:close/>
                </a:path>
                <a:path w="161925" h="280035">
                  <a:moveTo>
                    <a:pt x="150853" y="28440"/>
                  </a:moveTo>
                  <a:lnTo>
                    <a:pt x="83423" y="28440"/>
                  </a:lnTo>
                  <a:lnTo>
                    <a:pt x="93071" y="29692"/>
                  </a:lnTo>
                  <a:lnTo>
                    <a:pt x="101586" y="32363"/>
                  </a:lnTo>
                  <a:lnTo>
                    <a:pt x="124104" y="57505"/>
                  </a:lnTo>
                  <a:lnTo>
                    <a:pt x="124104" y="63563"/>
                  </a:lnTo>
                  <a:lnTo>
                    <a:pt x="99880" y="93445"/>
                  </a:lnTo>
                  <a:lnTo>
                    <a:pt x="77359" y="107420"/>
                  </a:lnTo>
                  <a:lnTo>
                    <a:pt x="70950" y="111794"/>
                  </a:lnTo>
                  <a:lnTo>
                    <a:pt x="65391" y="115888"/>
                  </a:lnTo>
                  <a:lnTo>
                    <a:pt x="60540" y="119557"/>
                  </a:lnTo>
                  <a:lnTo>
                    <a:pt x="49949" y="130136"/>
                  </a:lnTo>
                  <a:lnTo>
                    <a:pt x="43891" y="142239"/>
                  </a:lnTo>
                  <a:lnTo>
                    <a:pt x="43891" y="155867"/>
                  </a:lnTo>
                  <a:lnTo>
                    <a:pt x="45402" y="161924"/>
                  </a:lnTo>
                  <a:lnTo>
                    <a:pt x="46913" y="169494"/>
                  </a:lnTo>
                  <a:lnTo>
                    <a:pt x="81724" y="201269"/>
                  </a:lnTo>
                  <a:lnTo>
                    <a:pt x="98374" y="177050"/>
                  </a:lnTo>
                  <a:lnTo>
                    <a:pt x="92316" y="174015"/>
                  </a:lnTo>
                  <a:lnTo>
                    <a:pt x="86271" y="169494"/>
                  </a:lnTo>
                  <a:lnTo>
                    <a:pt x="83248" y="166446"/>
                  </a:lnTo>
                  <a:lnTo>
                    <a:pt x="80213" y="163436"/>
                  </a:lnTo>
                  <a:lnTo>
                    <a:pt x="78701" y="160413"/>
                  </a:lnTo>
                  <a:lnTo>
                    <a:pt x="78701" y="152844"/>
                  </a:lnTo>
                  <a:lnTo>
                    <a:pt x="83248" y="143763"/>
                  </a:lnTo>
                  <a:lnTo>
                    <a:pt x="87769" y="139217"/>
                  </a:lnTo>
                  <a:lnTo>
                    <a:pt x="92316" y="136194"/>
                  </a:lnTo>
                  <a:lnTo>
                    <a:pt x="96850" y="131648"/>
                  </a:lnTo>
                  <a:lnTo>
                    <a:pt x="104419" y="127114"/>
                  </a:lnTo>
                  <a:lnTo>
                    <a:pt x="113499" y="122567"/>
                  </a:lnTo>
                  <a:lnTo>
                    <a:pt x="124284" y="114890"/>
                  </a:lnTo>
                  <a:lnTo>
                    <a:pt x="155543" y="86463"/>
                  </a:lnTo>
                  <a:lnTo>
                    <a:pt x="161925" y="59016"/>
                  </a:lnTo>
                  <a:lnTo>
                    <a:pt x="159632" y="45986"/>
                  </a:lnTo>
                  <a:lnTo>
                    <a:pt x="154925" y="34234"/>
                  </a:lnTo>
                  <a:lnTo>
                    <a:pt x="150853" y="28440"/>
                  </a:lnTo>
                  <a:close/>
                </a:path>
                <a:path w="161925" h="280035">
                  <a:moveTo>
                    <a:pt x="6057" y="18704"/>
                  </a:moveTo>
                  <a:lnTo>
                    <a:pt x="5819" y="18854"/>
                  </a:lnTo>
                  <a:lnTo>
                    <a:pt x="0" y="72643"/>
                  </a:lnTo>
                  <a:lnTo>
                    <a:pt x="28765" y="75653"/>
                  </a:lnTo>
                  <a:lnTo>
                    <a:pt x="33312" y="37833"/>
                  </a:lnTo>
                  <a:lnTo>
                    <a:pt x="39344" y="36309"/>
                  </a:lnTo>
                  <a:lnTo>
                    <a:pt x="45402" y="31775"/>
                  </a:lnTo>
                  <a:lnTo>
                    <a:pt x="51460" y="31775"/>
                  </a:lnTo>
                  <a:lnTo>
                    <a:pt x="57505" y="28752"/>
                  </a:lnTo>
                  <a:lnTo>
                    <a:pt x="72644" y="28752"/>
                  </a:lnTo>
                  <a:lnTo>
                    <a:pt x="83423" y="28440"/>
                  </a:lnTo>
                  <a:lnTo>
                    <a:pt x="150853" y="28440"/>
                  </a:lnTo>
                  <a:lnTo>
                    <a:pt x="147664" y="23903"/>
                  </a:lnTo>
                  <a:lnTo>
                    <a:pt x="142842" y="19659"/>
                  </a:lnTo>
                  <a:lnTo>
                    <a:pt x="6057" y="19659"/>
                  </a:lnTo>
                  <a:lnTo>
                    <a:pt x="6057" y="18704"/>
                  </a:lnTo>
                  <a:close/>
                </a:path>
                <a:path w="161925" h="280035">
                  <a:moveTo>
                    <a:pt x="5819" y="18854"/>
                  </a:moveTo>
                  <a:lnTo>
                    <a:pt x="4546" y="19659"/>
                  </a:lnTo>
                  <a:lnTo>
                    <a:pt x="5732" y="19659"/>
                  </a:lnTo>
                  <a:lnTo>
                    <a:pt x="5819" y="18854"/>
                  </a:lnTo>
                  <a:close/>
                </a:path>
                <a:path w="161925" h="280035">
                  <a:moveTo>
                    <a:pt x="77190" y="0"/>
                  </a:moveTo>
                  <a:lnTo>
                    <a:pt x="34823" y="6057"/>
                  </a:lnTo>
                  <a:lnTo>
                    <a:pt x="6057" y="18704"/>
                  </a:lnTo>
                  <a:lnTo>
                    <a:pt x="6057" y="19659"/>
                  </a:lnTo>
                  <a:lnTo>
                    <a:pt x="142842" y="19659"/>
                  </a:lnTo>
                  <a:lnTo>
                    <a:pt x="137706" y="15138"/>
                  </a:lnTo>
                  <a:lnTo>
                    <a:pt x="125273" y="8299"/>
                  </a:lnTo>
                  <a:lnTo>
                    <a:pt x="110853" y="3592"/>
                  </a:lnTo>
                  <a:lnTo>
                    <a:pt x="94731" y="874"/>
                  </a:lnTo>
                  <a:lnTo>
                    <a:pt x="77190" y="0"/>
                  </a:lnTo>
                  <a:close/>
                </a:path>
                <a:path w="161925" h="280035">
                  <a:moveTo>
                    <a:pt x="6057" y="16649"/>
                  </a:moveTo>
                  <a:lnTo>
                    <a:pt x="5835" y="18704"/>
                  </a:lnTo>
                  <a:lnTo>
                    <a:pt x="5819" y="18854"/>
                  </a:lnTo>
                  <a:lnTo>
                    <a:pt x="6057" y="18704"/>
                  </a:lnTo>
                  <a:lnTo>
                    <a:pt x="6057" y="16649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0791" y="5516481"/>
              <a:ext cx="98244" cy="15736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4130" y="5535621"/>
              <a:ext cx="118033" cy="154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5995" y="1116006"/>
            <a:ext cx="1490980" cy="180340"/>
          </a:xfrm>
          <a:custGeom>
            <a:avLst/>
            <a:gdLst/>
            <a:ahLst/>
            <a:cxnLst/>
            <a:rect l="l" t="t" r="r" b="b"/>
            <a:pathLst>
              <a:path w="1490980" h="180340">
                <a:moveTo>
                  <a:pt x="1400403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400403" y="179997"/>
                </a:lnTo>
                <a:lnTo>
                  <a:pt x="1435437" y="172924"/>
                </a:lnTo>
                <a:lnTo>
                  <a:pt x="1464046" y="153636"/>
                </a:lnTo>
                <a:lnTo>
                  <a:pt x="1483335" y="125031"/>
                </a:lnTo>
                <a:lnTo>
                  <a:pt x="1490408" y="90004"/>
                </a:lnTo>
                <a:lnTo>
                  <a:pt x="1483335" y="54971"/>
                </a:lnTo>
                <a:lnTo>
                  <a:pt x="1464046" y="26362"/>
                </a:lnTo>
                <a:lnTo>
                  <a:pt x="1435437" y="7073"/>
                </a:lnTo>
                <a:lnTo>
                  <a:pt x="1400403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260846" y="5978916"/>
            <a:ext cx="1525905" cy="10782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b="1">
                <a:latin typeface="Podkova"/>
                <a:cs typeface="Podkova"/>
              </a:rPr>
              <a:t>Divlji </a:t>
            </a:r>
            <a:r>
              <a:rPr dirty="0" sz="1200" spc="-10" b="1">
                <a:latin typeface="Podkova"/>
                <a:cs typeface="Podkova"/>
              </a:rPr>
              <a:t>šipak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Plodovi šipka ili </a:t>
            </a:r>
            <a:r>
              <a:rPr dirty="0" sz="1200" spc="-10">
                <a:latin typeface="Podkova"/>
                <a:cs typeface="Podkova"/>
              </a:rPr>
              <a:t>divlje </a:t>
            </a:r>
            <a:r>
              <a:rPr dirty="0" sz="1200">
                <a:latin typeface="Podkova"/>
                <a:cs typeface="Podkova"/>
              </a:rPr>
              <a:t>ruže bogati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vitaminom C i </a:t>
            </a:r>
            <a:r>
              <a:rPr dirty="0" sz="1200" spc="-10">
                <a:latin typeface="Podkova"/>
                <a:cs typeface="Podkova"/>
              </a:rPr>
              <a:t>imaju </a:t>
            </a:r>
            <a:r>
              <a:rPr dirty="0" sz="1200">
                <a:latin typeface="Podkova"/>
                <a:cs typeface="Podkova"/>
              </a:rPr>
              <a:t>ljekovita </a:t>
            </a:r>
            <a:r>
              <a:rPr dirty="0" sz="1200" spc="-10">
                <a:latin typeface="Podkova"/>
                <a:cs typeface="Podkova"/>
              </a:rPr>
              <a:t>svojstva.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1758" y="3456266"/>
            <a:ext cx="1743075" cy="14839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10" b="1">
                <a:latin typeface="Podkova"/>
                <a:cs typeface="Podkova"/>
              </a:rPr>
              <a:t>Borovnice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Rastu u </a:t>
            </a:r>
            <a:r>
              <a:rPr dirty="0" sz="1200" spc="-10">
                <a:latin typeface="Podkova"/>
                <a:cs typeface="Podkova"/>
              </a:rPr>
              <a:t>planinskim </a:t>
            </a:r>
            <a:r>
              <a:rPr dirty="0" sz="1200">
                <a:latin typeface="Podkova"/>
                <a:cs typeface="Podkova"/>
              </a:rPr>
              <a:t>područjima, izuzetno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bogate antioksidansima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koriste se za </a:t>
            </a:r>
            <a:r>
              <a:rPr dirty="0" sz="1200" spc="-10">
                <a:latin typeface="Podkova"/>
                <a:cs typeface="Podkova"/>
              </a:rPr>
              <a:t>izradu </a:t>
            </a:r>
            <a:r>
              <a:rPr dirty="0" sz="1200">
                <a:latin typeface="Podkova"/>
                <a:cs typeface="Podkova"/>
              </a:rPr>
              <a:t>sokova, džemova </a:t>
            </a:r>
            <a:r>
              <a:rPr dirty="0" sz="1200" spc="-50">
                <a:latin typeface="Podkova"/>
                <a:cs typeface="Podkova"/>
              </a:rPr>
              <a:t>i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drugih </a:t>
            </a:r>
            <a:r>
              <a:rPr dirty="0" sz="1200" spc="-10">
                <a:latin typeface="Podkova"/>
                <a:cs typeface="Podkova"/>
              </a:rPr>
              <a:t>proizvoda.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548" y="3560241"/>
            <a:ext cx="1007999" cy="136799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79999" y="593836"/>
            <a:ext cx="3221990" cy="227329"/>
          </a:xfrm>
          <a:custGeom>
            <a:avLst/>
            <a:gdLst/>
            <a:ahLst/>
            <a:cxnLst/>
            <a:rect l="l" t="t" r="r" b="b"/>
            <a:pathLst>
              <a:path w="3221990" h="227330">
                <a:moveTo>
                  <a:pt x="3109849" y="0"/>
                </a:moveTo>
                <a:lnTo>
                  <a:pt x="111912" y="0"/>
                </a:lnTo>
                <a:lnTo>
                  <a:pt x="68349" y="8794"/>
                </a:lnTo>
                <a:lnTo>
                  <a:pt x="32777" y="32777"/>
                </a:lnTo>
                <a:lnTo>
                  <a:pt x="8794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4" y="158700"/>
                </a:lnTo>
                <a:lnTo>
                  <a:pt x="32777" y="194273"/>
                </a:lnTo>
                <a:lnTo>
                  <a:pt x="68349" y="218256"/>
                </a:lnTo>
                <a:lnTo>
                  <a:pt x="111912" y="227050"/>
                </a:lnTo>
                <a:lnTo>
                  <a:pt x="3109849" y="227050"/>
                </a:lnTo>
                <a:lnTo>
                  <a:pt x="3153413" y="218256"/>
                </a:lnTo>
                <a:lnTo>
                  <a:pt x="3188990" y="194273"/>
                </a:lnTo>
                <a:lnTo>
                  <a:pt x="3212977" y="158700"/>
                </a:lnTo>
                <a:lnTo>
                  <a:pt x="3221774" y="115138"/>
                </a:lnTo>
                <a:lnTo>
                  <a:pt x="3221774" y="111912"/>
                </a:lnTo>
                <a:lnTo>
                  <a:pt x="3212977" y="68349"/>
                </a:lnTo>
                <a:lnTo>
                  <a:pt x="3188990" y="32777"/>
                </a:lnTo>
                <a:lnTo>
                  <a:pt x="3153413" y="8794"/>
                </a:lnTo>
                <a:lnTo>
                  <a:pt x="3109849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93834" y="592076"/>
            <a:ext cx="3253104" cy="2174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Šumsko</a:t>
            </a:r>
            <a:r>
              <a:rPr dirty="0" sz="1200" spc="-3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voće</a:t>
            </a:r>
            <a:r>
              <a:rPr dirty="0" sz="120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i</a:t>
            </a:r>
            <a:r>
              <a:rPr dirty="0" sz="1200" spc="-3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plodovi</a:t>
            </a:r>
            <a:endParaRPr sz="1200">
              <a:latin typeface="Podkova Regular ExtraBold"/>
              <a:cs typeface="Podkova Regular ExtraBold"/>
            </a:endParaRPr>
          </a:p>
          <a:p>
            <a:pPr algn="just" marL="35560" marR="400050">
              <a:lnSpc>
                <a:spcPct val="111100"/>
              </a:lnSpc>
              <a:spcBef>
                <a:spcPts val="1085"/>
              </a:spcBef>
            </a:pPr>
            <a:r>
              <a:rPr dirty="0" sz="1200">
                <a:latin typeface="Podkova"/>
                <a:cs typeface="Podkova"/>
              </a:rPr>
              <a:t>Šumsko voće u Hrvatskoj obuhvaća </a:t>
            </a:r>
            <a:r>
              <a:rPr dirty="0" sz="1200" spc="-10">
                <a:latin typeface="Podkova"/>
                <a:cs typeface="Podkova"/>
              </a:rPr>
              <a:t>širok </a:t>
            </a:r>
            <a:r>
              <a:rPr dirty="0" sz="1200">
                <a:latin typeface="Podkova"/>
                <a:cs typeface="Podkova"/>
              </a:rPr>
              <a:t>spektar </a:t>
            </a:r>
            <a:r>
              <a:rPr dirty="0" sz="1200" b="1">
                <a:latin typeface="Podkova"/>
                <a:cs typeface="Podkova"/>
              </a:rPr>
              <a:t>samoniklih plodova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 rastu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prirodnim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šumskim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staništima.</a:t>
            </a:r>
            <a:endParaRPr sz="1200">
              <a:latin typeface="Podkova"/>
              <a:cs typeface="Podkova"/>
            </a:endParaRPr>
          </a:p>
          <a:p>
            <a:pPr marL="3556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Ovi plodovi su bogati </a:t>
            </a:r>
            <a:r>
              <a:rPr dirty="0" sz="1200" spc="-10">
                <a:latin typeface="Podkova"/>
                <a:cs typeface="Podkova"/>
              </a:rPr>
              <a:t>vitaminima, </a:t>
            </a:r>
            <a:r>
              <a:rPr dirty="0" sz="1200">
                <a:latin typeface="Podkova"/>
                <a:cs typeface="Podkova"/>
              </a:rPr>
              <a:t>antioksidansima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hranjivim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tvarima 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važan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prehrane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mnogih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ljudi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uživaju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branju šumskih </a:t>
            </a:r>
            <a:r>
              <a:rPr dirty="0" sz="1200" spc="-10">
                <a:latin typeface="Podkova"/>
                <a:cs typeface="Podkova"/>
              </a:rPr>
              <a:t>plodova.</a:t>
            </a:r>
            <a:endParaRPr sz="1200">
              <a:latin typeface="Podkova"/>
              <a:cs typeface="Podkova"/>
            </a:endParaRPr>
          </a:p>
          <a:p>
            <a:pPr marL="35560" marR="30543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U nastavku su opisani najpoznatiji </a:t>
            </a:r>
            <a:r>
              <a:rPr dirty="0" sz="1200" spc="-10">
                <a:latin typeface="Podkova"/>
                <a:cs typeface="Podkova"/>
              </a:rPr>
              <a:t>šumski </a:t>
            </a:r>
            <a:r>
              <a:rPr dirty="0" sz="1200">
                <a:latin typeface="Podkova"/>
                <a:cs typeface="Podkova"/>
              </a:rPr>
              <a:t>plodovi u </a:t>
            </a:r>
            <a:r>
              <a:rPr dirty="0" sz="1200" spc="-10">
                <a:latin typeface="Podkova"/>
                <a:cs typeface="Podkova"/>
              </a:rPr>
              <a:t>Hrvatskoj.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06070" y="310136"/>
            <a:ext cx="1793239" cy="133350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200" spc="-10" b="1">
                <a:latin typeface="Podkova"/>
                <a:cs typeface="Podkova"/>
              </a:rPr>
              <a:t>Maline</a:t>
            </a:r>
            <a:endParaRPr sz="1200">
              <a:latin typeface="Podkova"/>
              <a:cs typeface="Podkova"/>
            </a:endParaRPr>
          </a:p>
          <a:p>
            <a:pPr marL="15875" marR="150495">
              <a:lnSpc>
                <a:spcPct val="111100"/>
              </a:lnSpc>
              <a:spcBef>
                <a:spcPts val="350"/>
              </a:spcBef>
            </a:pPr>
            <a:r>
              <a:rPr dirty="0" sz="1200">
                <a:latin typeface="Podkova"/>
                <a:cs typeface="Podkova"/>
              </a:rPr>
              <a:t>Česte su u šumama i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obroncima</a:t>
            </a:r>
            <a:r>
              <a:rPr dirty="0" sz="1200" spc="-6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planina.</a:t>
            </a:r>
            <a:endParaRPr sz="1200">
              <a:latin typeface="Podkova"/>
              <a:cs typeface="Podkova"/>
            </a:endParaRPr>
          </a:p>
          <a:p>
            <a:pPr marL="15875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Maline su popularno </a:t>
            </a:r>
            <a:r>
              <a:rPr dirty="0" sz="1200" spc="-20">
                <a:latin typeface="Podkova"/>
                <a:cs typeface="Podkova"/>
              </a:rPr>
              <a:t>voće </a:t>
            </a:r>
            <a:r>
              <a:rPr dirty="0" sz="1200">
                <a:latin typeface="Podkova"/>
                <a:cs typeface="Podkova"/>
              </a:rPr>
              <a:t>zbog svog okusa i </a:t>
            </a:r>
            <a:r>
              <a:rPr dirty="0" sz="1200" spc="-10">
                <a:latin typeface="Podkova"/>
                <a:cs typeface="Podkova"/>
              </a:rPr>
              <a:t>koristi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kulinarstvu.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2333" y="294576"/>
            <a:ext cx="1007998" cy="136800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712352" y="1938094"/>
            <a:ext cx="1604010" cy="16878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b="1">
                <a:latin typeface="Podkova"/>
                <a:cs typeface="Podkova"/>
              </a:rPr>
              <a:t>Šumske</a:t>
            </a:r>
            <a:r>
              <a:rPr dirty="0" sz="1200" spc="-4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jagode</a:t>
            </a:r>
            <a:endParaRPr sz="1200">
              <a:latin typeface="Podkova"/>
              <a:cs typeface="Podkova"/>
            </a:endParaRPr>
          </a:p>
          <a:p>
            <a:pPr marL="12700" marR="4953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Rastu na </a:t>
            </a:r>
            <a:r>
              <a:rPr dirty="0" sz="1200" spc="-10">
                <a:latin typeface="Podkova"/>
                <a:cs typeface="Podkova"/>
              </a:rPr>
              <a:t>otvorenim </a:t>
            </a:r>
            <a:r>
              <a:rPr dirty="0" sz="1200">
                <a:latin typeface="Podkova"/>
                <a:cs typeface="Podkova"/>
              </a:rPr>
              <a:t>šumskim </a:t>
            </a:r>
            <a:r>
              <a:rPr dirty="0" sz="1200" spc="-10">
                <a:latin typeface="Podkova"/>
                <a:cs typeface="Podkova"/>
              </a:rPr>
              <a:t>proplancima </a:t>
            </a:r>
            <a:r>
              <a:rPr dirty="0" sz="1200">
                <a:latin typeface="Podkova"/>
                <a:cs typeface="Podkova"/>
              </a:rPr>
              <a:t>i rubovima </a:t>
            </a:r>
            <a:r>
              <a:rPr dirty="0" sz="1200" spc="-10"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Imaju intenzivan </a:t>
            </a:r>
            <a:r>
              <a:rPr dirty="0" sz="1200" spc="-10">
                <a:latin typeface="Podkova"/>
                <a:cs typeface="Podkova"/>
              </a:rPr>
              <a:t>miris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okus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omiljene </a:t>
            </a:r>
            <a:r>
              <a:rPr dirty="0" sz="1200">
                <a:latin typeface="Podkova"/>
                <a:cs typeface="Podkova"/>
              </a:rPr>
              <a:t>među </a:t>
            </a:r>
            <a:r>
              <a:rPr dirty="0" sz="1200" spc="-10">
                <a:latin typeface="Podkova"/>
                <a:cs typeface="Podkova"/>
              </a:rPr>
              <a:t>ljubiteljima </a:t>
            </a:r>
            <a:r>
              <a:rPr dirty="0" sz="1200">
                <a:latin typeface="Podkova"/>
                <a:cs typeface="Podkova"/>
              </a:rPr>
              <a:t>šumskog </a:t>
            </a:r>
            <a:r>
              <a:rPr dirty="0" sz="1200" spc="-10">
                <a:latin typeface="Podkova"/>
                <a:cs typeface="Podkova"/>
              </a:rPr>
              <a:t>voća.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2333" y="2262619"/>
            <a:ext cx="1007998" cy="136799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706752" y="3804766"/>
            <a:ext cx="1627505" cy="14846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Brusnice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Rastu na </a:t>
            </a:r>
            <a:r>
              <a:rPr dirty="0" sz="1200" spc="-10">
                <a:latin typeface="Podkova"/>
                <a:cs typeface="Podkova"/>
              </a:rPr>
              <a:t>planinskim </a:t>
            </a:r>
            <a:r>
              <a:rPr dirty="0" sz="1200">
                <a:latin typeface="Podkova"/>
                <a:cs typeface="Podkova"/>
              </a:rPr>
              <a:t>područjima i </a:t>
            </a:r>
            <a:r>
              <a:rPr dirty="0" sz="1200" spc="-10">
                <a:latin typeface="Podkova"/>
                <a:cs typeface="Podkova"/>
              </a:rPr>
              <a:t>popularne </a:t>
            </a:r>
            <a:r>
              <a:rPr dirty="0" sz="1200">
                <a:latin typeface="Podkova"/>
                <a:cs typeface="Podkova"/>
              </a:rPr>
              <a:t>su zbog </a:t>
            </a:r>
            <a:r>
              <a:rPr dirty="0" sz="1200" spc="-10">
                <a:latin typeface="Podkova"/>
                <a:cs typeface="Podkova"/>
              </a:rPr>
              <a:t>svojih </a:t>
            </a:r>
            <a:r>
              <a:rPr dirty="0" sz="1200">
                <a:latin typeface="Podkova"/>
                <a:cs typeface="Podkova"/>
              </a:rPr>
              <a:t>ljekovitih </a:t>
            </a:r>
            <a:r>
              <a:rPr dirty="0" sz="1200" spc="-10">
                <a:latin typeface="Podkova"/>
                <a:cs typeface="Podkova"/>
              </a:rPr>
              <a:t>svojstava, </a:t>
            </a: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zdravlje </a:t>
            </a:r>
            <a:r>
              <a:rPr dirty="0" sz="1200">
                <a:latin typeface="Podkova"/>
                <a:cs typeface="Podkova"/>
              </a:rPr>
              <a:t>mokraćnog </a:t>
            </a:r>
            <a:r>
              <a:rPr dirty="0" sz="1200" spc="-10">
                <a:latin typeface="Podkova"/>
                <a:cs typeface="Podkova"/>
              </a:rPr>
              <a:t>sustava.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4192" y="3940632"/>
            <a:ext cx="1007999" cy="136800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270474" y="432056"/>
            <a:ext cx="1567815" cy="18910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Drijen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Njegovi crveni </a:t>
            </a:r>
            <a:r>
              <a:rPr dirty="0" sz="1200" spc="-10">
                <a:latin typeface="Podkova"/>
                <a:cs typeface="Podkova"/>
              </a:rPr>
              <a:t>plodovi </a:t>
            </a:r>
            <a:r>
              <a:rPr dirty="0" sz="1200">
                <a:latin typeface="Podkova"/>
                <a:cs typeface="Podkova"/>
              </a:rPr>
              <a:t>su sitni, kiselkasti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koriste se za </a:t>
            </a:r>
            <a:r>
              <a:rPr dirty="0" sz="1200" spc="-10">
                <a:latin typeface="Podkova"/>
                <a:cs typeface="Podkova"/>
              </a:rPr>
              <a:t>izradu </a:t>
            </a:r>
            <a:r>
              <a:rPr dirty="0" sz="1200">
                <a:latin typeface="Podkova"/>
                <a:cs typeface="Podkova"/>
              </a:rPr>
              <a:t>džemova i </a:t>
            </a:r>
            <a:r>
              <a:rPr dirty="0" sz="1200" spc="-10">
                <a:latin typeface="Podkova"/>
                <a:cs typeface="Podkova"/>
              </a:rPr>
              <a:t>sirupa.</a:t>
            </a:r>
            <a:endParaRPr sz="1200">
              <a:latin typeface="Podkova"/>
              <a:cs typeface="Podkova"/>
            </a:endParaRPr>
          </a:p>
          <a:p>
            <a:pPr marL="12700" marR="1270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Tradicionalno se </a:t>
            </a:r>
            <a:r>
              <a:rPr dirty="0" sz="1200" spc="-20">
                <a:latin typeface="Podkova"/>
                <a:cs typeface="Podkova"/>
              </a:rPr>
              <a:t>beru </a:t>
            </a:r>
            <a:r>
              <a:rPr dirty="0" sz="1200">
                <a:latin typeface="Podkova"/>
                <a:cs typeface="Podkova"/>
              </a:rPr>
              <a:t>u Dalmaciji, Istri i </a:t>
            </a:r>
            <a:r>
              <a:rPr dirty="0" sz="1200" spc="-10">
                <a:latin typeface="Podkova"/>
                <a:cs typeface="Podkova"/>
              </a:rPr>
              <a:t>Lici. </a:t>
            </a:r>
            <a:r>
              <a:rPr dirty="0" sz="1200">
                <a:latin typeface="Podkova"/>
                <a:cs typeface="Podkova"/>
              </a:rPr>
              <a:t>Poznata je </a:t>
            </a:r>
            <a:r>
              <a:rPr dirty="0" sz="1200" spc="-10">
                <a:latin typeface="Podkova"/>
                <a:cs typeface="Podkova"/>
              </a:rPr>
              <a:t>uzrečica </a:t>
            </a:r>
            <a:r>
              <a:rPr dirty="0" sz="1200">
                <a:latin typeface="Podkova"/>
                <a:cs typeface="Podkova"/>
              </a:rPr>
              <a:t>“zdrav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k’o</a:t>
            </a:r>
            <a:r>
              <a:rPr dirty="0" sz="1200" spc="-10">
                <a:latin typeface="Podkova"/>
                <a:cs typeface="Podkova"/>
              </a:rPr>
              <a:t> dren”.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4212" y="933996"/>
            <a:ext cx="1008011" cy="1368005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661274" y="5772275"/>
            <a:ext cx="1733550" cy="12814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10" b="1">
                <a:latin typeface="Podkova"/>
                <a:cs typeface="Podkova"/>
              </a:rPr>
              <a:t>Trnina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Ima tamnoplave </a:t>
            </a:r>
            <a:r>
              <a:rPr dirty="0" sz="1200" spc="-10">
                <a:latin typeface="Podkova"/>
                <a:cs typeface="Podkova"/>
              </a:rPr>
              <a:t>trpke </a:t>
            </a:r>
            <a:r>
              <a:rPr dirty="0" sz="1200">
                <a:latin typeface="Podkova"/>
                <a:cs typeface="Podkova"/>
              </a:rPr>
              <a:t>plodove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nakon</a:t>
            </a:r>
            <a:r>
              <a:rPr dirty="0" sz="1200" spc="-10">
                <a:latin typeface="Podkova"/>
                <a:cs typeface="Podkova"/>
              </a:rPr>
              <a:t> prvih </a:t>
            </a:r>
            <a:r>
              <a:rPr dirty="0" sz="1200">
                <a:latin typeface="Podkova"/>
                <a:cs typeface="Podkova"/>
              </a:rPr>
              <a:t>mrazeva postaju slađi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koriste se za </a:t>
            </a:r>
            <a:r>
              <a:rPr dirty="0" sz="1200" spc="-10">
                <a:latin typeface="Podkova"/>
                <a:cs typeface="Podkova"/>
              </a:rPr>
              <a:t>izradu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likera i </a:t>
            </a:r>
            <a:r>
              <a:rPr dirty="0" sz="1200" spc="-10">
                <a:latin typeface="Podkova"/>
                <a:cs typeface="Podkova"/>
              </a:rPr>
              <a:t>rakija.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2015" y="5687898"/>
            <a:ext cx="1008011" cy="136798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57717" y="5664149"/>
            <a:ext cx="1008011" cy="1367993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311031" y="5162726"/>
            <a:ext cx="1758950" cy="18910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Kupine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Nalazimo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rubovima </a:t>
            </a:r>
            <a:r>
              <a:rPr dirty="0" sz="1200">
                <a:latin typeface="Podkova"/>
                <a:cs typeface="Podkova"/>
              </a:rPr>
              <a:t>šuma, uz livade i </a:t>
            </a:r>
            <a:r>
              <a:rPr dirty="0" sz="1200" spc="-25">
                <a:latin typeface="Podkova"/>
                <a:cs typeface="Podkova"/>
              </a:rPr>
              <a:t>uz </a:t>
            </a:r>
            <a:r>
              <a:rPr dirty="0" sz="1200">
                <a:latin typeface="Podkova"/>
                <a:cs typeface="Podkova"/>
              </a:rPr>
              <a:t>šumske puteve. </a:t>
            </a:r>
            <a:r>
              <a:rPr dirty="0" sz="1200" spc="-10">
                <a:latin typeface="Podkova"/>
                <a:cs typeface="Podkova"/>
              </a:rPr>
              <a:t>Omiljene </a:t>
            </a:r>
            <a:r>
              <a:rPr dirty="0" sz="1200">
                <a:latin typeface="Podkova"/>
                <a:cs typeface="Podkova"/>
              </a:rPr>
              <a:t>su zbog svog </a:t>
            </a:r>
            <a:r>
              <a:rPr dirty="0" sz="1200" spc="-10">
                <a:latin typeface="Podkova"/>
                <a:cs typeface="Podkova"/>
              </a:rPr>
              <a:t>slatkog </a:t>
            </a:r>
            <a:r>
              <a:rPr dirty="0" sz="1200">
                <a:latin typeface="Podkova"/>
                <a:cs typeface="Podkova"/>
              </a:rPr>
              <a:t>okusa i koriste se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svježem stanju ili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raznim </a:t>
            </a:r>
            <a:r>
              <a:rPr dirty="0" sz="1200" spc="-10">
                <a:latin typeface="Podkova"/>
                <a:cs typeface="Podkova"/>
              </a:rPr>
              <a:t>prehrambenim proizvodima.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270073" y="2807384"/>
            <a:ext cx="1751964" cy="20942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Šmrika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Njezini su plodovi </a:t>
            </a:r>
            <a:r>
              <a:rPr dirty="0" sz="1200" spc="-20">
                <a:latin typeface="Podkova"/>
                <a:cs typeface="Podkova"/>
              </a:rPr>
              <a:t>crne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 tamnoplave boje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prepoznatljivim </a:t>
            </a:r>
            <a:r>
              <a:rPr dirty="0" sz="1200" spc="-10">
                <a:latin typeface="Podkova"/>
                <a:cs typeface="Podkova"/>
              </a:rPr>
              <a:t>mirisom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okusom.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Gin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najpoznatije </a:t>
            </a:r>
            <a:r>
              <a:rPr dirty="0" sz="1200" spc="-10">
                <a:latin typeface="Podkova"/>
                <a:cs typeface="Podkova"/>
              </a:rPr>
              <a:t>alkoholno </a:t>
            </a:r>
            <a:r>
              <a:rPr dirty="0" sz="1200">
                <a:latin typeface="Podkova"/>
                <a:cs typeface="Podkova"/>
              </a:rPr>
              <a:t>piće u kojem su </a:t>
            </a:r>
            <a:r>
              <a:rPr dirty="0" sz="1200" spc="-10">
                <a:latin typeface="Podkova"/>
                <a:cs typeface="Podkova"/>
              </a:rPr>
              <a:t>plodovi </a:t>
            </a:r>
            <a:r>
              <a:rPr dirty="0" sz="1200">
                <a:latin typeface="Podkova"/>
                <a:cs typeface="Podkova"/>
              </a:rPr>
              <a:t>šmrike ključni sastojak, </a:t>
            </a:r>
            <a:r>
              <a:rPr dirty="0" sz="1200" spc="-50">
                <a:latin typeface="Podkova"/>
                <a:cs typeface="Podkova"/>
              </a:rPr>
              <a:t>a </a:t>
            </a:r>
            <a:r>
              <a:rPr dirty="0" sz="1200">
                <a:latin typeface="Podkova"/>
                <a:cs typeface="Podkova"/>
              </a:rPr>
              <a:t>drugo manje </a:t>
            </a:r>
            <a:r>
              <a:rPr dirty="0" sz="1200" spc="-10">
                <a:latin typeface="Podkova"/>
                <a:cs typeface="Podkova"/>
              </a:rPr>
              <a:t>poznato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piće je </a:t>
            </a:r>
            <a:r>
              <a:rPr dirty="0" sz="1200" spc="-10">
                <a:latin typeface="Podkova"/>
                <a:cs typeface="Podkova"/>
              </a:rPr>
              <a:t>brinjevača.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9229" y="3548443"/>
            <a:ext cx="1007999" cy="136799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57677" y="5674804"/>
            <a:ext cx="1007999" cy="1368005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2396453" y="380815"/>
            <a:ext cx="817880" cy="490855"/>
            <a:chOff x="2396453" y="380815"/>
            <a:chExt cx="817880" cy="490855"/>
          </a:xfrm>
        </p:grpSpPr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9721" y="380815"/>
              <a:ext cx="231152" cy="22445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438326" y="503996"/>
              <a:ext cx="775970" cy="174625"/>
            </a:xfrm>
            <a:custGeom>
              <a:avLst/>
              <a:gdLst/>
              <a:ahLst/>
              <a:cxnLst/>
              <a:rect l="l" t="t" r="r" b="b"/>
              <a:pathLst>
                <a:path w="775969" h="174625">
                  <a:moveTo>
                    <a:pt x="338037" y="173583"/>
                  </a:moveTo>
                  <a:lnTo>
                    <a:pt x="333997" y="173583"/>
                  </a:lnTo>
                  <a:lnTo>
                    <a:pt x="337400" y="174231"/>
                  </a:lnTo>
                  <a:lnTo>
                    <a:pt x="338037" y="173583"/>
                  </a:lnTo>
                  <a:close/>
                </a:path>
                <a:path w="775969" h="174625">
                  <a:moveTo>
                    <a:pt x="408445" y="100012"/>
                  </a:moveTo>
                  <a:lnTo>
                    <a:pt x="200164" y="100012"/>
                  </a:lnTo>
                  <a:lnTo>
                    <a:pt x="360921" y="105130"/>
                  </a:lnTo>
                  <a:lnTo>
                    <a:pt x="348824" y="119923"/>
                  </a:lnTo>
                  <a:lnTo>
                    <a:pt x="339755" y="136504"/>
                  </a:lnTo>
                  <a:lnTo>
                    <a:pt x="334484" y="154549"/>
                  </a:lnTo>
                  <a:lnTo>
                    <a:pt x="333931" y="169633"/>
                  </a:lnTo>
                  <a:lnTo>
                    <a:pt x="333893" y="170662"/>
                  </a:lnTo>
                  <a:lnTo>
                    <a:pt x="333781" y="173736"/>
                  </a:lnTo>
                  <a:lnTo>
                    <a:pt x="333997" y="173583"/>
                  </a:lnTo>
                  <a:lnTo>
                    <a:pt x="338037" y="173583"/>
                  </a:lnTo>
                  <a:lnTo>
                    <a:pt x="338899" y="172707"/>
                  </a:lnTo>
                  <a:lnTo>
                    <a:pt x="338953" y="158597"/>
                  </a:lnTo>
                  <a:lnTo>
                    <a:pt x="341799" y="145072"/>
                  </a:lnTo>
                  <a:lnTo>
                    <a:pt x="341868" y="144741"/>
                  </a:lnTo>
                  <a:lnTo>
                    <a:pt x="368339" y="105624"/>
                  </a:lnTo>
                  <a:lnTo>
                    <a:pt x="368196" y="105624"/>
                  </a:lnTo>
                  <a:lnTo>
                    <a:pt x="370128" y="105130"/>
                  </a:lnTo>
                  <a:lnTo>
                    <a:pt x="388145" y="104341"/>
                  </a:lnTo>
                  <a:lnTo>
                    <a:pt x="469963" y="104341"/>
                  </a:lnTo>
                  <a:lnTo>
                    <a:pt x="469442" y="104114"/>
                  </a:lnTo>
                  <a:lnTo>
                    <a:pt x="596613" y="101268"/>
                  </a:lnTo>
                  <a:lnTo>
                    <a:pt x="423411" y="101268"/>
                  </a:lnTo>
                  <a:lnTo>
                    <a:pt x="414337" y="100628"/>
                  </a:lnTo>
                  <a:lnTo>
                    <a:pt x="408445" y="100012"/>
                  </a:lnTo>
                  <a:close/>
                </a:path>
                <a:path w="775969" h="174625">
                  <a:moveTo>
                    <a:pt x="532991" y="169633"/>
                  </a:moveTo>
                  <a:lnTo>
                    <a:pt x="529856" y="169633"/>
                  </a:lnTo>
                  <a:lnTo>
                    <a:pt x="530837" y="172707"/>
                  </a:lnTo>
                  <a:lnTo>
                    <a:pt x="530745" y="170662"/>
                  </a:lnTo>
                  <a:lnTo>
                    <a:pt x="533438" y="170662"/>
                  </a:lnTo>
                  <a:lnTo>
                    <a:pt x="532991" y="169633"/>
                  </a:lnTo>
                  <a:close/>
                </a:path>
                <a:path w="775969" h="174625">
                  <a:moveTo>
                    <a:pt x="469963" y="104341"/>
                  </a:moveTo>
                  <a:lnTo>
                    <a:pt x="388145" y="104341"/>
                  </a:lnTo>
                  <a:lnTo>
                    <a:pt x="417706" y="105624"/>
                  </a:lnTo>
                  <a:lnTo>
                    <a:pt x="447795" y="107943"/>
                  </a:lnTo>
                  <a:lnTo>
                    <a:pt x="497987" y="124836"/>
                  </a:lnTo>
                  <a:lnTo>
                    <a:pt x="528898" y="169633"/>
                  </a:lnTo>
                  <a:lnTo>
                    <a:pt x="529336" y="171691"/>
                  </a:lnTo>
                  <a:lnTo>
                    <a:pt x="529856" y="169633"/>
                  </a:lnTo>
                  <a:lnTo>
                    <a:pt x="532991" y="169633"/>
                  </a:lnTo>
                  <a:lnTo>
                    <a:pt x="526228" y="154068"/>
                  </a:lnTo>
                  <a:lnTo>
                    <a:pt x="518042" y="139082"/>
                  </a:lnTo>
                  <a:lnTo>
                    <a:pt x="507441" y="125808"/>
                  </a:lnTo>
                  <a:lnTo>
                    <a:pt x="492988" y="114350"/>
                  </a:lnTo>
                  <a:lnTo>
                    <a:pt x="469963" y="104341"/>
                  </a:lnTo>
                  <a:close/>
                </a:path>
                <a:path w="775969" h="174625">
                  <a:moveTo>
                    <a:pt x="665346" y="100012"/>
                  </a:moveTo>
                  <a:lnTo>
                    <a:pt x="652716" y="100012"/>
                  </a:lnTo>
                  <a:lnTo>
                    <a:pt x="672981" y="110850"/>
                  </a:lnTo>
                  <a:lnTo>
                    <a:pt x="689777" y="124259"/>
                  </a:lnTo>
                  <a:lnTo>
                    <a:pt x="690455" y="124836"/>
                  </a:lnTo>
                  <a:lnTo>
                    <a:pt x="704424" y="141874"/>
                  </a:lnTo>
                  <a:lnTo>
                    <a:pt x="714667" y="162471"/>
                  </a:lnTo>
                  <a:lnTo>
                    <a:pt x="716102" y="159626"/>
                  </a:lnTo>
                  <a:lnTo>
                    <a:pt x="718603" y="159626"/>
                  </a:lnTo>
                  <a:lnTo>
                    <a:pt x="718756" y="159397"/>
                  </a:lnTo>
                  <a:lnTo>
                    <a:pt x="708746" y="140516"/>
                  </a:lnTo>
                  <a:lnTo>
                    <a:pt x="697428" y="124259"/>
                  </a:lnTo>
                  <a:lnTo>
                    <a:pt x="683207" y="110598"/>
                  </a:lnTo>
                  <a:lnTo>
                    <a:pt x="665346" y="100012"/>
                  </a:lnTo>
                  <a:close/>
                </a:path>
                <a:path w="775969" h="174625">
                  <a:moveTo>
                    <a:pt x="718603" y="159626"/>
                  </a:moveTo>
                  <a:lnTo>
                    <a:pt x="716102" y="159626"/>
                  </a:lnTo>
                  <a:lnTo>
                    <a:pt x="717219" y="161696"/>
                  </a:lnTo>
                  <a:lnTo>
                    <a:pt x="718603" y="159626"/>
                  </a:lnTo>
                  <a:close/>
                </a:path>
                <a:path w="775969" h="174625">
                  <a:moveTo>
                    <a:pt x="177126" y="48577"/>
                  </a:moveTo>
                  <a:lnTo>
                    <a:pt x="176110" y="51892"/>
                  </a:lnTo>
                  <a:lnTo>
                    <a:pt x="181308" y="56502"/>
                  </a:lnTo>
                  <a:lnTo>
                    <a:pt x="181545" y="56730"/>
                  </a:lnTo>
                  <a:lnTo>
                    <a:pt x="187532" y="63542"/>
                  </a:lnTo>
                  <a:lnTo>
                    <a:pt x="193897" y="70503"/>
                  </a:lnTo>
                  <a:lnTo>
                    <a:pt x="200164" y="75450"/>
                  </a:lnTo>
                  <a:lnTo>
                    <a:pt x="233257" y="95088"/>
                  </a:lnTo>
                  <a:lnTo>
                    <a:pt x="101247" y="95088"/>
                  </a:lnTo>
                  <a:lnTo>
                    <a:pt x="147884" y="97790"/>
                  </a:lnTo>
                  <a:lnTo>
                    <a:pt x="149317" y="97790"/>
                  </a:lnTo>
                  <a:lnTo>
                    <a:pt x="184810" y="98996"/>
                  </a:lnTo>
                  <a:lnTo>
                    <a:pt x="154528" y="129518"/>
                  </a:lnTo>
                  <a:lnTo>
                    <a:pt x="147447" y="143014"/>
                  </a:lnTo>
                  <a:lnTo>
                    <a:pt x="148628" y="145973"/>
                  </a:lnTo>
                  <a:lnTo>
                    <a:pt x="152247" y="144741"/>
                  </a:lnTo>
                  <a:lnTo>
                    <a:pt x="152724" y="144741"/>
                  </a:lnTo>
                  <a:lnTo>
                    <a:pt x="160071" y="129518"/>
                  </a:lnTo>
                  <a:lnTo>
                    <a:pt x="170859" y="116808"/>
                  </a:lnTo>
                  <a:lnTo>
                    <a:pt x="184383" y="106999"/>
                  </a:lnTo>
                  <a:lnTo>
                    <a:pt x="200164" y="100012"/>
                  </a:lnTo>
                  <a:lnTo>
                    <a:pt x="408445" y="100012"/>
                  </a:lnTo>
                  <a:lnTo>
                    <a:pt x="405301" y="99683"/>
                  </a:lnTo>
                  <a:lnTo>
                    <a:pt x="396240" y="98996"/>
                  </a:lnTo>
                  <a:lnTo>
                    <a:pt x="366308" y="98280"/>
                  </a:lnTo>
                  <a:lnTo>
                    <a:pt x="337199" y="98082"/>
                  </a:lnTo>
                  <a:lnTo>
                    <a:pt x="305592" y="97539"/>
                  </a:lnTo>
                  <a:lnTo>
                    <a:pt x="248006" y="91456"/>
                  </a:lnTo>
                  <a:lnTo>
                    <a:pt x="199889" y="68121"/>
                  </a:lnTo>
                  <a:lnTo>
                    <a:pt x="181492" y="49136"/>
                  </a:lnTo>
                  <a:lnTo>
                    <a:pt x="178904" y="49136"/>
                  </a:lnTo>
                  <a:lnTo>
                    <a:pt x="177126" y="48577"/>
                  </a:lnTo>
                  <a:close/>
                </a:path>
                <a:path w="775969" h="174625">
                  <a:moveTo>
                    <a:pt x="152724" y="144741"/>
                  </a:moveTo>
                  <a:lnTo>
                    <a:pt x="152247" y="144741"/>
                  </a:lnTo>
                  <a:lnTo>
                    <a:pt x="152565" y="145072"/>
                  </a:lnTo>
                  <a:lnTo>
                    <a:pt x="152724" y="144741"/>
                  </a:lnTo>
                  <a:close/>
                </a:path>
                <a:path w="775969" h="174625">
                  <a:moveTo>
                    <a:pt x="108026" y="88760"/>
                  </a:moveTo>
                  <a:lnTo>
                    <a:pt x="66803" y="89230"/>
                  </a:lnTo>
                  <a:lnTo>
                    <a:pt x="70380" y="89230"/>
                  </a:lnTo>
                  <a:lnTo>
                    <a:pt x="42268" y="94410"/>
                  </a:lnTo>
                  <a:lnTo>
                    <a:pt x="19793" y="109861"/>
                  </a:lnTo>
                  <a:lnTo>
                    <a:pt x="0" y="140970"/>
                  </a:lnTo>
                  <a:lnTo>
                    <a:pt x="5130" y="143014"/>
                  </a:lnTo>
                  <a:lnTo>
                    <a:pt x="7530" y="134957"/>
                  </a:lnTo>
                  <a:lnTo>
                    <a:pt x="12203" y="126331"/>
                  </a:lnTo>
                  <a:lnTo>
                    <a:pt x="18073" y="118370"/>
                  </a:lnTo>
                  <a:lnTo>
                    <a:pt x="24066" y="112306"/>
                  </a:lnTo>
                  <a:lnTo>
                    <a:pt x="58230" y="97790"/>
                  </a:lnTo>
                  <a:lnTo>
                    <a:pt x="101247" y="95088"/>
                  </a:lnTo>
                  <a:lnTo>
                    <a:pt x="235980" y="95088"/>
                  </a:lnTo>
                  <a:lnTo>
                    <a:pt x="170507" y="90955"/>
                  </a:lnTo>
                  <a:lnTo>
                    <a:pt x="139218" y="89431"/>
                  </a:lnTo>
                  <a:lnTo>
                    <a:pt x="108026" y="88760"/>
                  </a:lnTo>
                  <a:close/>
                </a:path>
                <a:path w="775969" h="174625">
                  <a:moveTo>
                    <a:pt x="555967" y="66230"/>
                  </a:moveTo>
                  <a:lnTo>
                    <a:pt x="531526" y="86933"/>
                  </a:lnTo>
                  <a:lnTo>
                    <a:pt x="530497" y="87731"/>
                  </a:lnTo>
                  <a:lnTo>
                    <a:pt x="501883" y="97253"/>
                  </a:lnTo>
                  <a:lnTo>
                    <a:pt x="470449" y="99504"/>
                  </a:lnTo>
                  <a:lnTo>
                    <a:pt x="437012" y="99504"/>
                  </a:lnTo>
                  <a:lnTo>
                    <a:pt x="436947" y="99683"/>
                  </a:lnTo>
                  <a:lnTo>
                    <a:pt x="436711" y="100012"/>
                  </a:lnTo>
                  <a:lnTo>
                    <a:pt x="433203" y="101041"/>
                  </a:lnTo>
                  <a:lnTo>
                    <a:pt x="432587" y="101041"/>
                  </a:lnTo>
                  <a:lnTo>
                    <a:pt x="423411" y="101268"/>
                  </a:lnTo>
                  <a:lnTo>
                    <a:pt x="596613" y="101268"/>
                  </a:lnTo>
                  <a:lnTo>
                    <a:pt x="652716" y="100012"/>
                  </a:lnTo>
                  <a:lnTo>
                    <a:pt x="665346" y="100012"/>
                  </a:lnTo>
                  <a:lnTo>
                    <a:pt x="664489" y="99504"/>
                  </a:lnTo>
                  <a:lnTo>
                    <a:pt x="470607" y="99504"/>
                  </a:lnTo>
                  <a:lnTo>
                    <a:pt x="437197" y="98996"/>
                  </a:lnTo>
                  <a:lnTo>
                    <a:pt x="669285" y="98996"/>
                  </a:lnTo>
                  <a:lnTo>
                    <a:pt x="677918" y="98082"/>
                  </a:lnTo>
                  <a:lnTo>
                    <a:pt x="621461" y="98082"/>
                  </a:lnTo>
                  <a:lnTo>
                    <a:pt x="613369" y="96431"/>
                  </a:lnTo>
                  <a:lnTo>
                    <a:pt x="525246" y="96431"/>
                  </a:lnTo>
                  <a:lnTo>
                    <a:pt x="530326" y="93941"/>
                  </a:lnTo>
                  <a:lnTo>
                    <a:pt x="535559" y="91097"/>
                  </a:lnTo>
                  <a:lnTo>
                    <a:pt x="540092" y="87731"/>
                  </a:lnTo>
                  <a:lnTo>
                    <a:pt x="547529" y="81354"/>
                  </a:lnTo>
                  <a:lnTo>
                    <a:pt x="558230" y="71632"/>
                  </a:lnTo>
                  <a:lnTo>
                    <a:pt x="561825" y="68428"/>
                  </a:lnTo>
                  <a:lnTo>
                    <a:pt x="555967" y="66230"/>
                  </a:lnTo>
                  <a:close/>
                </a:path>
                <a:path w="775969" h="174625">
                  <a:moveTo>
                    <a:pt x="770204" y="81140"/>
                  </a:moveTo>
                  <a:lnTo>
                    <a:pt x="739830" y="83471"/>
                  </a:lnTo>
                  <a:lnTo>
                    <a:pt x="676421" y="90425"/>
                  </a:lnTo>
                  <a:lnTo>
                    <a:pt x="645229" y="92916"/>
                  </a:lnTo>
                  <a:lnTo>
                    <a:pt x="644762" y="92916"/>
                  </a:lnTo>
                  <a:lnTo>
                    <a:pt x="640600" y="93129"/>
                  </a:lnTo>
                  <a:lnTo>
                    <a:pt x="628065" y="97790"/>
                  </a:lnTo>
                  <a:lnTo>
                    <a:pt x="621461" y="98082"/>
                  </a:lnTo>
                  <a:lnTo>
                    <a:pt x="677918" y="98082"/>
                  </a:lnTo>
                  <a:lnTo>
                    <a:pt x="759590" y="89431"/>
                  </a:lnTo>
                  <a:lnTo>
                    <a:pt x="759159" y="89431"/>
                  </a:lnTo>
                  <a:lnTo>
                    <a:pt x="763473" y="89230"/>
                  </a:lnTo>
                  <a:lnTo>
                    <a:pt x="775158" y="89230"/>
                  </a:lnTo>
                  <a:lnTo>
                    <a:pt x="774077" y="85521"/>
                  </a:lnTo>
                  <a:lnTo>
                    <a:pt x="772350" y="82765"/>
                  </a:lnTo>
                  <a:lnTo>
                    <a:pt x="770204" y="81140"/>
                  </a:lnTo>
                  <a:close/>
                </a:path>
                <a:path w="775969" h="174625">
                  <a:moveTo>
                    <a:pt x="603245" y="93941"/>
                  </a:moveTo>
                  <a:lnTo>
                    <a:pt x="601123" y="93941"/>
                  </a:lnTo>
                  <a:lnTo>
                    <a:pt x="525246" y="96431"/>
                  </a:lnTo>
                  <a:lnTo>
                    <a:pt x="613369" y="96431"/>
                  </a:lnTo>
                  <a:lnTo>
                    <a:pt x="606787" y="95088"/>
                  </a:lnTo>
                  <a:lnTo>
                    <a:pt x="606606" y="95088"/>
                  </a:lnTo>
                  <a:lnTo>
                    <a:pt x="603245" y="93941"/>
                  </a:lnTo>
                  <a:close/>
                </a:path>
                <a:path w="775969" h="174625">
                  <a:moveTo>
                    <a:pt x="775158" y="89230"/>
                  </a:moveTo>
                  <a:lnTo>
                    <a:pt x="763473" y="89230"/>
                  </a:lnTo>
                  <a:lnTo>
                    <a:pt x="775881" y="91706"/>
                  </a:lnTo>
                  <a:lnTo>
                    <a:pt x="775217" y="89431"/>
                  </a:lnTo>
                  <a:lnTo>
                    <a:pt x="775158" y="89230"/>
                  </a:lnTo>
                  <a:close/>
                </a:path>
                <a:path w="775969" h="174625">
                  <a:moveTo>
                    <a:pt x="563367" y="67054"/>
                  </a:moveTo>
                  <a:lnTo>
                    <a:pt x="561825" y="68428"/>
                  </a:lnTo>
                  <a:lnTo>
                    <a:pt x="562533" y="68694"/>
                  </a:lnTo>
                  <a:lnTo>
                    <a:pt x="563367" y="67054"/>
                  </a:lnTo>
                  <a:close/>
                </a:path>
                <a:path w="775969" h="174625">
                  <a:moveTo>
                    <a:pt x="637654" y="0"/>
                  </a:moveTo>
                  <a:lnTo>
                    <a:pt x="631710" y="4470"/>
                  </a:lnTo>
                  <a:lnTo>
                    <a:pt x="631215" y="4800"/>
                  </a:lnTo>
                  <a:lnTo>
                    <a:pt x="616902" y="15519"/>
                  </a:lnTo>
                  <a:lnTo>
                    <a:pt x="602580" y="27813"/>
                  </a:lnTo>
                  <a:lnTo>
                    <a:pt x="588624" y="40630"/>
                  </a:lnTo>
                  <a:lnTo>
                    <a:pt x="575411" y="52920"/>
                  </a:lnTo>
                  <a:lnTo>
                    <a:pt x="574116" y="54102"/>
                  </a:lnTo>
                  <a:lnTo>
                    <a:pt x="573138" y="54330"/>
                  </a:lnTo>
                  <a:lnTo>
                    <a:pt x="566978" y="59956"/>
                  </a:lnTo>
                  <a:lnTo>
                    <a:pt x="563367" y="67054"/>
                  </a:lnTo>
                  <a:lnTo>
                    <a:pt x="568437" y="62537"/>
                  </a:lnTo>
                  <a:lnTo>
                    <a:pt x="574395" y="58039"/>
                  </a:lnTo>
                  <a:lnTo>
                    <a:pt x="575225" y="57757"/>
                  </a:lnTo>
                  <a:lnTo>
                    <a:pt x="574395" y="56502"/>
                  </a:lnTo>
                  <a:lnTo>
                    <a:pt x="582927" y="47514"/>
                  </a:lnTo>
                  <a:lnTo>
                    <a:pt x="626394" y="13102"/>
                  </a:lnTo>
                  <a:lnTo>
                    <a:pt x="637870" y="2235"/>
                  </a:lnTo>
                  <a:lnTo>
                    <a:pt x="637654" y="0"/>
                  </a:lnTo>
                  <a:close/>
                </a:path>
                <a:path w="775969" h="174625">
                  <a:moveTo>
                    <a:pt x="578256" y="56730"/>
                  </a:moveTo>
                  <a:lnTo>
                    <a:pt x="575225" y="57757"/>
                  </a:lnTo>
                  <a:lnTo>
                    <a:pt x="575779" y="58597"/>
                  </a:lnTo>
                  <a:lnTo>
                    <a:pt x="580349" y="56880"/>
                  </a:lnTo>
                  <a:lnTo>
                    <a:pt x="578256" y="56730"/>
                  </a:lnTo>
                  <a:close/>
                </a:path>
                <a:path w="775969" h="174625">
                  <a:moveTo>
                    <a:pt x="593178" y="52057"/>
                  </a:moveTo>
                  <a:lnTo>
                    <a:pt x="580349" y="56880"/>
                  </a:lnTo>
                  <a:lnTo>
                    <a:pt x="588581" y="57467"/>
                  </a:lnTo>
                  <a:lnTo>
                    <a:pt x="593331" y="55994"/>
                  </a:lnTo>
                  <a:lnTo>
                    <a:pt x="593212" y="52920"/>
                  </a:lnTo>
                  <a:lnTo>
                    <a:pt x="593178" y="52057"/>
                  </a:lnTo>
                  <a:close/>
                </a:path>
                <a:path w="775969" h="174625">
                  <a:moveTo>
                    <a:pt x="180200" y="47802"/>
                  </a:moveTo>
                  <a:lnTo>
                    <a:pt x="178904" y="49136"/>
                  </a:lnTo>
                  <a:lnTo>
                    <a:pt x="181492" y="49136"/>
                  </a:lnTo>
                  <a:lnTo>
                    <a:pt x="180200" y="47802"/>
                  </a:lnTo>
                  <a:close/>
                </a:path>
              </a:pathLst>
            </a:custGeom>
            <a:solidFill>
              <a:srgbClr val="89C9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07" y="470999"/>
              <a:ext cx="91495" cy="8489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1078" y="528242"/>
              <a:ext cx="80133" cy="645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37264" y="647019"/>
              <a:ext cx="103962" cy="13616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4893" y="663401"/>
              <a:ext cx="105773" cy="13719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6453" y="644969"/>
              <a:ext cx="85241" cy="11467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74533" y="474529"/>
              <a:ext cx="126187" cy="12754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02859" y="676708"/>
              <a:ext cx="145453" cy="19453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03687" y="673632"/>
              <a:ext cx="139525" cy="1812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01994" y="2196007"/>
            <a:ext cx="781685" cy="242570"/>
          </a:xfrm>
          <a:custGeom>
            <a:avLst/>
            <a:gdLst/>
            <a:ahLst/>
            <a:cxnLst/>
            <a:rect l="l" t="t" r="r" b="b"/>
            <a:pathLst>
              <a:path w="781684" h="242569">
                <a:moveTo>
                  <a:pt x="781392" y="90004"/>
                </a:moveTo>
                <a:lnTo>
                  <a:pt x="774319" y="54978"/>
                </a:lnTo>
                <a:lnTo>
                  <a:pt x="755040" y="26365"/>
                </a:lnTo>
                <a:lnTo>
                  <a:pt x="726440" y="7073"/>
                </a:lnTo>
                <a:lnTo>
                  <a:pt x="691400" y="0"/>
                </a:lnTo>
                <a:lnTo>
                  <a:pt x="109397" y="0"/>
                </a:lnTo>
                <a:lnTo>
                  <a:pt x="74371" y="7073"/>
                </a:lnTo>
                <a:lnTo>
                  <a:pt x="45758" y="26365"/>
                </a:lnTo>
                <a:lnTo>
                  <a:pt x="26466" y="54978"/>
                </a:lnTo>
                <a:lnTo>
                  <a:pt x="19392" y="90004"/>
                </a:lnTo>
                <a:lnTo>
                  <a:pt x="20802" y="97002"/>
                </a:lnTo>
                <a:lnTo>
                  <a:pt x="7061" y="117373"/>
                </a:lnTo>
                <a:lnTo>
                  <a:pt x="0" y="152412"/>
                </a:lnTo>
                <a:lnTo>
                  <a:pt x="7061" y="187439"/>
                </a:lnTo>
                <a:lnTo>
                  <a:pt x="26352" y="216039"/>
                </a:lnTo>
                <a:lnTo>
                  <a:pt x="54965" y="235331"/>
                </a:lnTo>
                <a:lnTo>
                  <a:pt x="90004" y="242404"/>
                </a:lnTo>
                <a:lnTo>
                  <a:pt x="414007" y="242404"/>
                </a:lnTo>
                <a:lnTo>
                  <a:pt x="449033" y="235331"/>
                </a:lnTo>
                <a:lnTo>
                  <a:pt x="477634" y="216039"/>
                </a:lnTo>
                <a:lnTo>
                  <a:pt x="496925" y="187439"/>
                </a:lnTo>
                <a:lnTo>
                  <a:pt x="498424" y="179997"/>
                </a:lnTo>
                <a:lnTo>
                  <a:pt x="691400" y="179997"/>
                </a:lnTo>
                <a:lnTo>
                  <a:pt x="726440" y="172923"/>
                </a:lnTo>
                <a:lnTo>
                  <a:pt x="755040" y="153631"/>
                </a:lnTo>
                <a:lnTo>
                  <a:pt x="774319" y="125031"/>
                </a:lnTo>
                <a:lnTo>
                  <a:pt x="781392" y="90004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58812" y="2112110"/>
            <a:ext cx="1801495" cy="10782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Kadulja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Poznata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svom </a:t>
            </a:r>
            <a:r>
              <a:rPr dirty="0" sz="1200">
                <a:latin typeface="Podkova"/>
                <a:cs typeface="Podkova"/>
              </a:rPr>
              <a:t>protuupalnom </a:t>
            </a:r>
            <a:r>
              <a:rPr dirty="0" sz="1200" spc="-10">
                <a:latin typeface="Podkova"/>
                <a:cs typeface="Podkova"/>
              </a:rPr>
              <a:t>djelovanju, </a:t>
            </a:r>
            <a:r>
              <a:rPr dirty="0" sz="1200">
                <a:latin typeface="Podkova"/>
                <a:cs typeface="Podkova"/>
              </a:rPr>
              <a:t>također je cijenjena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začin u </a:t>
            </a:r>
            <a:r>
              <a:rPr dirty="0" sz="1200" spc="-10">
                <a:latin typeface="Podkova"/>
                <a:cs typeface="Podkova"/>
              </a:rPr>
              <a:t>kulinarstvu.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519" y="1827326"/>
            <a:ext cx="1008011" cy="136800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58991" y="3521748"/>
            <a:ext cx="1625600" cy="18161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 marR="517525">
              <a:lnSpc>
                <a:spcPct val="106300"/>
              </a:lnSpc>
              <a:spcBef>
                <a:spcPts val="10"/>
              </a:spcBef>
            </a:pPr>
            <a:r>
              <a:rPr dirty="0" sz="1200" b="1">
                <a:latin typeface="Podkova"/>
                <a:cs typeface="Podkova"/>
              </a:rPr>
              <a:t>Stolisnik </a:t>
            </a:r>
            <a:r>
              <a:rPr dirty="0" sz="1200" spc="-25" b="1">
                <a:latin typeface="Podkova"/>
                <a:cs typeface="Podkova"/>
              </a:rPr>
              <a:t>ili </a:t>
            </a:r>
            <a:r>
              <a:rPr dirty="0" sz="1200" b="1">
                <a:latin typeface="Podkova"/>
                <a:cs typeface="Podkova"/>
              </a:rPr>
              <a:t>hajdučka </a:t>
            </a:r>
            <a:r>
              <a:rPr dirty="0" sz="1200" spc="-10" b="1">
                <a:latin typeface="Podkova"/>
                <a:cs typeface="Podkova"/>
              </a:rPr>
              <a:t>trava </a:t>
            </a:r>
            <a:r>
              <a:rPr dirty="0" sz="1200">
                <a:latin typeface="Podkova"/>
                <a:cs typeface="Podkova"/>
              </a:rPr>
              <a:t>Poznat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svom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protuupalnom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antiseptičkom </a:t>
            </a:r>
            <a:r>
              <a:rPr dirty="0" sz="1200">
                <a:latin typeface="Podkova"/>
                <a:cs typeface="Podkova"/>
              </a:rPr>
              <a:t>djelovanju, koristi se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liječenje </a:t>
            </a:r>
            <a:r>
              <a:rPr dirty="0" sz="1200" spc="-10">
                <a:latin typeface="Podkova"/>
                <a:cs typeface="Podkova"/>
              </a:rPr>
              <a:t>rana, </a:t>
            </a:r>
            <a:r>
              <a:rPr dirty="0" sz="1200">
                <a:latin typeface="Podkova"/>
                <a:cs typeface="Podkova"/>
              </a:rPr>
              <a:t>probavnih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tegoba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čaj za </a:t>
            </a:r>
            <a:r>
              <a:rPr dirty="0" sz="1200" spc="-10">
                <a:latin typeface="Podkova"/>
                <a:cs typeface="Podkova"/>
              </a:rPr>
              <a:t>opuštanje.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8147" y="3951668"/>
            <a:ext cx="1007986" cy="136799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358991" y="5581598"/>
            <a:ext cx="1791335" cy="16878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Maslačak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Listovi i korijen </a:t>
            </a:r>
            <a:r>
              <a:rPr dirty="0" sz="1200" spc="-10">
                <a:latin typeface="Podkova"/>
                <a:cs typeface="Podkova"/>
              </a:rPr>
              <a:t>maslačka </a:t>
            </a:r>
            <a:r>
              <a:rPr dirty="0" sz="1200">
                <a:latin typeface="Podkova"/>
                <a:cs typeface="Podkova"/>
              </a:rPr>
              <a:t>koriste se za čišćenje </a:t>
            </a:r>
            <a:r>
              <a:rPr dirty="0" sz="1200" spc="-10">
                <a:latin typeface="Podkova"/>
                <a:cs typeface="Podkova"/>
              </a:rPr>
              <a:t>jetre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bubrega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kao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diuretik. </a:t>
            </a:r>
            <a:r>
              <a:rPr dirty="0" sz="1200">
                <a:latin typeface="Podkova"/>
                <a:cs typeface="Podkova"/>
              </a:rPr>
              <a:t>Listovi se koriste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salatama, a čaj </a:t>
            </a:r>
            <a:r>
              <a:rPr dirty="0" sz="1200" spc="-25">
                <a:latin typeface="Podkova"/>
                <a:cs typeface="Podkova"/>
              </a:rPr>
              <a:t>od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korijena pomaže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probavi.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147" y="5937846"/>
            <a:ext cx="1007986" cy="1353185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913874" y="1860650"/>
            <a:ext cx="3236595" cy="227329"/>
          </a:xfrm>
          <a:custGeom>
            <a:avLst/>
            <a:gdLst/>
            <a:ahLst/>
            <a:cxnLst/>
            <a:rect l="l" t="t" r="r" b="b"/>
            <a:pathLst>
              <a:path w="3236595" h="227330">
                <a:moveTo>
                  <a:pt x="3124174" y="0"/>
                </a:moveTo>
                <a:lnTo>
                  <a:pt x="111925" y="0"/>
                </a:lnTo>
                <a:lnTo>
                  <a:pt x="68360" y="8794"/>
                </a:lnTo>
                <a:lnTo>
                  <a:pt x="32783" y="32777"/>
                </a:lnTo>
                <a:lnTo>
                  <a:pt x="8796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6" y="158700"/>
                </a:lnTo>
                <a:lnTo>
                  <a:pt x="32783" y="194273"/>
                </a:lnTo>
                <a:lnTo>
                  <a:pt x="68360" y="218256"/>
                </a:lnTo>
                <a:lnTo>
                  <a:pt x="111925" y="227050"/>
                </a:lnTo>
                <a:lnTo>
                  <a:pt x="3124174" y="227050"/>
                </a:lnTo>
                <a:lnTo>
                  <a:pt x="3167737" y="218256"/>
                </a:lnTo>
                <a:lnTo>
                  <a:pt x="3203309" y="194273"/>
                </a:lnTo>
                <a:lnTo>
                  <a:pt x="3227292" y="158700"/>
                </a:lnTo>
                <a:lnTo>
                  <a:pt x="3236087" y="115138"/>
                </a:lnTo>
                <a:lnTo>
                  <a:pt x="3236087" y="111912"/>
                </a:lnTo>
                <a:lnTo>
                  <a:pt x="3227292" y="68349"/>
                </a:lnTo>
                <a:lnTo>
                  <a:pt x="3203309" y="32777"/>
                </a:lnTo>
                <a:lnTo>
                  <a:pt x="3167737" y="8794"/>
                </a:lnTo>
                <a:lnTo>
                  <a:pt x="3124174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027717" y="1858897"/>
            <a:ext cx="2364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Šumsko</a:t>
            </a:r>
            <a:r>
              <a:rPr dirty="0" sz="1200" spc="-3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ljekovito</a:t>
            </a:r>
            <a:r>
              <a:rPr dirty="0" sz="120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i</a:t>
            </a:r>
            <a:r>
              <a:rPr dirty="0" sz="120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otrovno</a:t>
            </a:r>
            <a:r>
              <a:rPr dirty="0" sz="1200" spc="-3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bilje</a:t>
            </a:r>
            <a:endParaRPr sz="1200">
              <a:latin typeface="Podkova Regular ExtraBold"/>
              <a:cs typeface="Podkova Regular ExtraBold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51186" y="2175127"/>
            <a:ext cx="2922270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Hrvatska je izuzetno bogata </a:t>
            </a:r>
            <a:r>
              <a:rPr dirty="0" sz="1200" spc="-10" b="1">
                <a:latin typeface="Podkova"/>
                <a:cs typeface="Podkova"/>
              </a:rPr>
              <a:t>ljekovitim </a:t>
            </a:r>
            <a:r>
              <a:rPr dirty="0" sz="1200" b="1">
                <a:latin typeface="Podkova"/>
                <a:cs typeface="Podkova"/>
              </a:rPr>
              <a:t>biljem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zahvaljujući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svojoj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raznolikoj</a:t>
            </a:r>
            <a:r>
              <a:rPr dirty="0" sz="1200" spc="-10">
                <a:latin typeface="Podkova"/>
                <a:cs typeface="Podkova"/>
              </a:rPr>
              <a:t> klimi, </a:t>
            </a:r>
            <a:r>
              <a:rPr dirty="0" sz="1200">
                <a:latin typeface="Podkova"/>
                <a:cs typeface="Podkova"/>
              </a:rPr>
              <a:t>geografskom položaju i </a:t>
            </a:r>
            <a:r>
              <a:rPr dirty="0" sz="1200" spc="-10">
                <a:latin typeface="Podkova"/>
                <a:cs typeface="Podkova"/>
              </a:rPr>
              <a:t>prirodnim staništima.</a:t>
            </a:r>
            <a:endParaRPr sz="1200">
              <a:latin typeface="Podkova"/>
              <a:cs typeface="Podkova"/>
            </a:endParaRPr>
          </a:p>
          <a:p>
            <a:pPr marL="12700" marR="111125">
              <a:lnSpc>
                <a:spcPct val="125000"/>
              </a:lnSpc>
            </a:pPr>
            <a:r>
              <a:rPr dirty="0" sz="1200">
                <a:latin typeface="Podkova"/>
                <a:cs typeface="Podkova"/>
              </a:rPr>
              <a:t>Evo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nekih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najvažnijih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samoniklih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biljaka </a:t>
            </a:r>
            <a:r>
              <a:rPr dirty="0" sz="1200">
                <a:latin typeface="Podkova"/>
                <a:cs typeface="Podkova"/>
              </a:rPr>
              <a:t>koje rastu u našim šumama ili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njihovim </a:t>
            </a:r>
            <a:r>
              <a:rPr dirty="0" sz="1200" spc="-10">
                <a:latin typeface="Podkova"/>
                <a:cs typeface="Podkova"/>
              </a:rPr>
              <a:t>rubovima.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8804" y="3149725"/>
            <a:ext cx="1850389" cy="255333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200" spc="-10" b="1">
                <a:latin typeface="Podkova"/>
                <a:cs typeface="Podkova"/>
              </a:rPr>
              <a:t>Aronija</a:t>
            </a:r>
            <a:endParaRPr sz="1200">
              <a:latin typeface="Podkova"/>
              <a:cs typeface="Podkova"/>
            </a:endParaRPr>
          </a:p>
          <a:p>
            <a:pPr marL="15875" marR="5080">
              <a:lnSpc>
                <a:spcPct val="111100"/>
              </a:lnSpc>
              <a:spcBef>
                <a:spcPts val="355"/>
              </a:spcBef>
            </a:pPr>
            <a:r>
              <a:rPr dirty="0" sz="1200">
                <a:latin typeface="Podkova"/>
                <a:cs typeface="Podkova"/>
              </a:rPr>
              <a:t>Ima </a:t>
            </a:r>
            <a:r>
              <a:rPr dirty="0" sz="1200" spc="-10">
                <a:latin typeface="Podkova"/>
                <a:cs typeface="Podkova"/>
              </a:rPr>
              <a:t>najveće </a:t>
            </a:r>
            <a:r>
              <a:rPr dirty="0" sz="1200">
                <a:latin typeface="Podkova"/>
                <a:cs typeface="Podkova"/>
              </a:rPr>
              <a:t>antioksidativno </a:t>
            </a:r>
            <a:r>
              <a:rPr dirty="0" sz="1200" spc="-10">
                <a:latin typeface="Podkova"/>
                <a:cs typeface="Podkova"/>
              </a:rPr>
              <a:t>djelovanje </a:t>
            </a:r>
            <a:r>
              <a:rPr dirty="0" sz="1200">
                <a:latin typeface="Podkova"/>
                <a:cs typeface="Podkova"/>
              </a:rPr>
              <a:t>među svim </a:t>
            </a:r>
            <a:r>
              <a:rPr dirty="0" sz="1200" spc="-10">
                <a:latin typeface="Podkova"/>
                <a:cs typeface="Podkova"/>
              </a:rPr>
              <a:t>bobičastim </a:t>
            </a:r>
            <a:r>
              <a:rPr dirty="0" sz="1200">
                <a:latin typeface="Podkova"/>
                <a:cs typeface="Podkova"/>
              </a:rPr>
              <a:t>voćem, a njezini listovi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kora se također koriste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ljekovite </a:t>
            </a:r>
            <a:r>
              <a:rPr dirty="0" sz="1200" spc="-10">
                <a:latin typeface="Podkova"/>
                <a:cs typeface="Podkova"/>
              </a:rPr>
              <a:t>svrhe.</a:t>
            </a:r>
            <a:endParaRPr sz="1200">
              <a:latin typeface="Podkova"/>
              <a:cs typeface="Podkova"/>
            </a:endParaRPr>
          </a:p>
          <a:p>
            <a:pPr marL="15875" marR="14287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Aronija ima male </a:t>
            </a:r>
            <a:r>
              <a:rPr dirty="0" sz="1200" spc="-10">
                <a:latin typeface="Podkova"/>
                <a:cs typeface="Podkova"/>
              </a:rPr>
              <a:t>tamne </a:t>
            </a:r>
            <a:r>
              <a:rPr dirty="0" sz="1200">
                <a:latin typeface="Podkova"/>
                <a:cs typeface="Podkova"/>
              </a:rPr>
              <a:t>bobice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popularne </a:t>
            </a:r>
            <a:r>
              <a:rPr dirty="0" sz="1200">
                <a:latin typeface="Podkova"/>
                <a:cs typeface="Podkova"/>
              </a:rPr>
              <a:t>diljem svijeta zbog </a:t>
            </a:r>
            <a:r>
              <a:rPr dirty="0" sz="1200" spc="-20">
                <a:latin typeface="Podkova"/>
                <a:cs typeface="Podkova"/>
              </a:rPr>
              <a:t>svog </a:t>
            </a:r>
            <a:r>
              <a:rPr dirty="0" sz="1200">
                <a:latin typeface="Podkova"/>
                <a:cs typeface="Podkova"/>
              </a:rPr>
              <a:t>izuzetno </a:t>
            </a:r>
            <a:r>
              <a:rPr dirty="0" sz="1200" spc="-10">
                <a:latin typeface="Podkova"/>
                <a:cs typeface="Podkova"/>
              </a:rPr>
              <a:t>vrijednog </a:t>
            </a:r>
            <a:r>
              <a:rPr dirty="0" sz="1200">
                <a:latin typeface="Podkova"/>
                <a:cs typeface="Podkova"/>
              </a:rPr>
              <a:t>nutritivnog </a:t>
            </a:r>
            <a:r>
              <a:rPr dirty="0" sz="1200" spc="-10">
                <a:latin typeface="Podkova"/>
                <a:cs typeface="Podkova"/>
              </a:rPr>
              <a:t>sastava.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6325" y="4305655"/>
            <a:ext cx="1007999" cy="136799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970135" y="6206731"/>
            <a:ext cx="1625600" cy="10471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405130">
              <a:lnSpc>
                <a:spcPts val="1400"/>
              </a:lnSpc>
              <a:spcBef>
                <a:spcPts val="180"/>
              </a:spcBef>
            </a:pPr>
            <a:r>
              <a:rPr dirty="0" sz="1200" b="1">
                <a:latin typeface="Podkova"/>
                <a:cs typeface="Podkova"/>
              </a:rPr>
              <a:t>Gospina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trava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25" b="1">
                <a:latin typeface="Podkova"/>
                <a:cs typeface="Podkova"/>
              </a:rPr>
              <a:t>ili </a:t>
            </a:r>
            <a:r>
              <a:rPr dirty="0" sz="1200" spc="-10" b="1">
                <a:latin typeface="Podkova"/>
                <a:cs typeface="Podkova"/>
              </a:rPr>
              <a:t>kantarion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360"/>
              </a:spcBef>
            </a:pPr>
            <a:r>
              <a:rPr dirty="0" sz="1200">
                <a:latin typeface="Podkova"/>
                <a:cs typeface="Podkova"/>
              </a:rPr>
              <a:t>Često se koristi kao </a:t>
            </a:r>
            <a:r>
              <a:rPr dirty="0" sz="1200" spc="-20">
                <a:latin typeface="Podkova"/>
                <a:cs typeface="Podkova"/>
              </a:rPr>
              <a:t>ulje </a:t>
            </a:r>
            <a:r>
              <a:rPr dirty="0" sz="1200">
                <a:latin typeface="Podkova"/>
                <a:cs typeface="Podkova"/>
              </a:rPr>
              <a:t>za vanjsku </a:t>
            </a:r>
            <a:r>
              <a:rPr dirty="0" sz="1200" spc="-10">
                <a:latin typeface="Podkova"/>
                <a:cs typeface="Podkova"/>
              </a:rPr>
              <a:t>upotrebu </a:t>
            </a:r>
            <a:r>
              <a:rPr dirty="0" sz="1200">
                <a:latin typeface="Podkova"/>
                <a:cs typeface="Podkova"/>
              </a:rPr>
              <a:t>kod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opekotina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rana.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7572" y="5885573"/>
            <a:ext cx="1007998" cy="136799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353986" y="416513"/>
            <a:ext cx="1572260" cy="108648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229"/>
              </a:spcBef>
            </a:pPr>
            <a:r>
              <a:rPr dirty="0" sz="1200" b="1">
                <a:latin typeface="Podkova"/>
                <a:cs typeface="Podkova"/>
              </a:rPr>
              <a:t>Matičnjak ili </a:t>
            </a:r>
            <a:r>
              <a:rPr dirty="0" sz="1200" spc="-10" b="1">
                <a:latin typeface="Podkova"/>
                <a:cs typeface="Podkova"/>
              </a:rPr>
              <a:t>melisa </a:t>
            </a:r>
            <a:r>
              <a:rPr dirty="0" sz="1200">
                <a:latin typeface="Podkova"/>
                <a:cs typeface="Podkova"/>
              </a:rPr>
              <a:t>Koristi se za </a:t>
            </a:r>
            <a:r>
              <a:rPr dirty="0" sz="1200" spc="-10">
                <a:latin typeface="Podkova"/>
                <a:cs typeface="Podkova"/>
              </a:rPr>
              <a:t>smirenje, </a:t>
            </a:r>
            <a:r>
              <a:rPr dirty="0" sz="1200">
                <a:latin typeface="Podkova"/>
                <a:cs typeface="Podkova"/>
              </a:rPr>
              <a:t>ublažavanje stresa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nesanice. Njegov </a:t>
            </a:r>
            <a:r>
              <a:rPr dirty="0" sz="1200" spc="-10">
                <a:latin typeface="Podkova"/>
                <a:cs typeface="Podkova"/>
              </a:rPr>
              <a:t>miris </a:t>
            </a:r>
            <a:r>
              <a:rPr dirty="0" sz="1200">
                <a:latin typeface="Podkova"/>
                <a:cs typeface="Podkova"/>
              </a:rPr>
              <a:t>podsjeća na </a:t>
            </a:r>
            <a:r>
              <a:rPr dirty="0" sz="1200" spc="-10">
                <a:latin typeface="Podkova"/>
                <a:cs typeface="Podkova"/>
              </a:rPr>
              <a:t>limun.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61411" y="120840"/>
            <a:ext cx="1007999" cy="1368005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019779" y="4498109"/>
            <a:ext cx="1632585" cy="8750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b="1">
                <a:latin typeface="Podkova"/>
                <a:cs typeface="Podkova"/>
              </a:rPr>
              <a:t>Majčina </a:t>
            </a:r>
            <a:r>
              <a:rPr dirty="0" sz="1200" spc="-10" b="1">
                <a:latin typeface="Podkova"/>
                <a:cs typeface="Podkova"/>
              </a:rPr>
              <a:t>dušica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Koristi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prehlada, </a:t>
            </a:r>
            <a:r>
              <a:rPr dirty="0" sz="1200">
                <a:latin typeface="Podkova"/>
                <a:cs typeface="Podkova"/>
              </a:rPr>
              <a:t>kašlja i bronhitisa, ali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kao začin u </a:t>
            </a:r>
            <a:r>
              <a:rPr dirty="0" sz="1200" spc="-10">
                <a:latin typeface="Podkova"/>
                <a:cs typeface="Podkova"/>
              </a:rPr>
              <a:t>kuhinji.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23368" y="4004640"/>
            <a:ext cx="1007998" cy="1367993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4248036" y="935204"/>
            <a:ext cx="1678305" cy="824865"/>
            <a:chOff x="4248036" y="935204"/>
            <a:chExt cx="1678305" cy="82486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8036" y="935204"/>
              <a:ext cx="1678000" cy="82472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2351" y="1341488"/>
              <a:ext cx="182780" cy="19082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278044" y="1348446"/>
              <a:ext cx="30480" cy="107314"/>
            </a:xfrm>
            <a:custGeom>
              <a:avLst/>
              <a:gdLst/>
              <a:ahLst/>
              <a:cxnLst/>
              <a:rect l="l" t="t" r="r" b="b"/>
              <a:pathLst>
                <a:path w="30479" h="107315">
                  <a:moveTo>
                    <a:pt x="8204" y="0"/>
                  </a:moveTo>
                  <a:lnTo>
                    <a:pt x="0" y="635"/>
                  </a:lnTo>
                  <a:lnTo>
                    <a:pt x="22796" y="103936"/>
                  </a:lnTo>
                  <a:lnTo>
                    <a:pt x="27990" y="105752"/>
                  </a:lnTo>
                  <a:lnTo>
                    <a:pt x="30391" y="106984"/>
                  </a:lnTo>
                  <a:lnTo>
                    <a:pt x="24307" y="2159"/>
                  </a:lnTo>
                  <a:lnTo>
                    <a:pt x="16230" y="1384"/>
                  </a:lnTo>
                  <a:lnTo>
                    <a:pt x="8204" y="0"/>
                  </a:lnTo>
                  <a:close/>
                </a:path>
              </a:pathLst>
            </a:custGeom>
            <a:solidFill>
              <a:srgbClr val="AC99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3988" y="1505571"/>
              <a:ext cx="554507" cy="20811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2359" y="1555685"/>
              <a:ext cx="695794" cy="16103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213706" y="166435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2933" y="0"/>
                  </a:moveTo>
                  <a:lnTo>
                    <a:pt x="533" y="2235"/>
                  </a:lnTo>
                  <a:lnTo>
                    <a:pt x="0" y="2730"/>
                  </a:lnTo>
                  <a:lnTo>
                    <a:pt x="2628" y="5295"/>
                  </a:lnTo>
                  <a:lnTo>
                    <a:pt x="7226" y="455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663E3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6658636" y="1309294"/>
            <a:ext cx="334645" cy="725170"/>
            <a:chOff x="6658636" y="1309294"/>
            <a:chExt cx="334645" cy="725170"/>
          </a:xfrm>
        </p:grpSpPr>
        <p:sp>
          <p:nvSpPr>
            <p:cNvPr id="28" name="object 28" descr=""/>
            <p:cNvSpPr/>
            <p:nvPr/>
          </p:nvSpPr>
          <p:spPr>
            <a:xfrm>
              <a:off x="6946050" y="1645309"/>
              <a:ext cx="46990" cy="349885"/>
            </a:xfrm>
            <a:custGeom>
              <a:avLst/>
              <a:gdLst/>
              <a:ahLst/>
              <a:cxnLst/>
              <a:rect l="l" t="t" r="r" b="b"/>
              <a:pathLst>
                <a:path w="46990" h="349885">
                  <a:moveTo>
                    <a:pt x="1193" y="0"/>
                  </a:moveTo>
                  <a:lnTo>
                    <a:pt x="4241" y="8572"/>
                  </a:lnTo>
                  <a:lnTo>
                    <a:pt x="2006" y="5816"/>
                  </a:lnTo>
                  <a:lnTo>
                    <a:pt x="0" y="14579"/>
                  </a:lnTo>
                  <a:lnTo>
                    <a:pt x="9893" y="22072"/>
                  </a:lnTo>
                  <a:lnTo>
                    <a:pt x="4406" y="24104"/>
                  </a:lnTo>
                  <a:lnTo>
                    <a:pt x="12161" y="85498"/>
                  </a:lnTo>
                  <a:lnTo>
                    <a:pt x="18393" y="139880"/>
                  </a:lnTo>
                  <a:lnTo>
                    <a:pt x="24232" y="194314"/>
                  </a:lnTo>
                  <a:lnTo>
                    <a:pt x="35496" y="303250"/>
                  </a:lnTo>
                  <a:lnTo>
                    <a:pt x="33231" y="313384"/>
                  </a:lnTo>
                  <a:lnTo>
                    <a:pt x="27855" y="322978"/>
                  </a:lnTo>
                  <a:lnTo>
                    <a:pt x="20667" y="331541"/>
                  </a:lnTo>
                  <a:lnTo>
                    <a:pt x="12966" y="338581"/>
                  </a:lnTo>
                  <a:lnTo>
                    <a:pt x="16586" y="341960"/>
                  </a:lnTo>
                  <a:lnTo>
                    <a:pt x="20421" y="345058"/>
                  </a:lnTo>
                  <a:lnTo>
                    <a:pt x="17754" y="349834"/>
                  </a:lnTo>
                  <a:lnTo>
                    <a:pt x="27718" y="341082"/>
                  </a:lnTo>
                  <a:lnTo>
                    <a:pt x="36141" y="331225"/>
                  </a:lnTo>
                  <a:lnTo>
                    <a:pt x="42625" y="320087"/>
                  </a:lnTo>
                  <a:lnTo>
                    <a:pt x="46774" y="307492"/>
                  </a:lnTo>
                  <a:lnTo>
                    <a:pt x="39733" y="255053"/>
                  </a:lnTo>
                  <a:lnTo>
                    <a:pt x="35356" y="200710"/>
                  </a:lnTo>
                  <a:lnTo>
                    <a:pt x="31715" y="145854"/>
                  </a:lnTo>
                  <a:lnTo>
                    <a:pt x="26884" y="91877"/>
                  </a:lnTo>
                  <a:lnTo>
                    <a:pt x="18935" y="40170"/>
                  </a:lnTo>
                  <a:lnTo>
                    <a:pt x="6877" y="8823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5C9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664458" y="1709418"/>
              <a:ext cx="88265" cy="314960"/>
            </a:xfrm>
            <a:custGeom>
              <a:avLst/>
              <a:gdLst/>
              <a:ahLst/>
              <a:cxnLst/>
              <a:rect l="l" t="t" r="r" b="b"/>
              <a:pathLst>
                <a:path w="88265" h="314960">
                  <a:moveTo>
                    <a:pt x="5684" y="0"/>
                  </a:moveTo>
                  <a:lnTo>
                    <a:pt x="1580" y="13486"/>
                  </a:lnTo>
                  <a:lnTo>
                    <a:pt x="0" y="27941"/>
                  </a:lnTo>
                  <a:lnTo>
                    <a:pt x="35" y="42674"/>
                  </a:lnTo>
                  <a:lnTo>
                    <a:pt x="782" y="56997"/>
                  </a:lnTo>
                  <a:lnTo>
                    <a:pt x="5578" y="111332"/>
                  </a:lnTo>
                  <a:lnTo>
                    <a:pt x="19367" y="220578"/>
                  </a:lnTo>
                  <a:lnTo>
                    <a:pt x="24391" y="275056"/>
                  </a:lnTo>
                  <a:lnTo>
                    <a:pt x="59932" y="306282"/>
                  </a:lnTo>
                  <a:lnTo>
                    <a:pt x="88196" y="314947"/>
                  </a:lnTo>
                  <a:lnTo>
                    <a:pt x="77847" y="310380"/>
                  </a:lnTo>
                  <a:lnTo>
                    <a:pt x="67740" y="304752"/>
                  </a:lnTo>
                  <a:lnTo>
                    <a:pt x="58200" y="298223"/>
                  </a:lnTo>
                  <a:lnTo>
                    <a:pt x="49550" y="290957"/>
                  </a:lnTo>
                  <a:lnTo>
                    <a:pt x="44102" y="285851"/>
                  </a:lnTo>
                  <a:lnTo>
                    <a:pt x="38831" y="282498"/>
                  </a:lnTo>
                  <a:lnTo>
                    <a:pt x="36114" y="274739"/>
                  </a:lnTo>
                  <a:lnTo>
                    <a:pt x="30152" y="225258"/>
                  </a:lnTo>
                  <a:lnTo>
                    <a:pt x="15728" y="125270"/>
                  </a:lnTo>
                  <a:lnTo>
                    <a:pt x="9572" y="75315"/>
                  </a:lnTo>
                  <a:lnTo>
                    <a:pt x="5659" y="25755"/>
                  </a:lnTo>
                  <a:lnTo>
                    <a:pt x="5126" y="15849"/>
                  </a:lnTo>
                  <a:lnTo>
                    <a:pt x="7272" y="15201"/>
                  </a:lnTo>
                  <a:lnTo>
                    <a:pt x="6904" y="10172"/>
                  </a:lnTo>
                  <a:lnTo>
                    <a:pt x="5799" y="5016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834087" y="1983891"/>
              <a:ext cx="132715" cy="50165"/>
            </a:xfrm>
            <a:custGeom>
              <a:avLst/>
              <a:gdLst/>
              <a:ahLst/>
              <a:cxnLst/>
              <a:rect l="l" t="t" r="r" b="b"/>
              <a:pathLst>
                <a:path w="132715" h="50164">
                  <a:moveTo>
                    <a:pt x="124929" y="0"/>
                  </a:moveTo>
                  <a:lnTo>
                    <a:pt x="99019" y="16154"/>
                  </a:lnTo>
                  <a:lnTo>
                    <a:pt x="69362" y="27541"/>
                  </a:lnTo>
                  <a:lnTo>
                    <a:pt x="38260" y="35206"/>
                  </a:lnTo>
                  <a:lnTo>
                    <a:pt x="8013" y="40195"/>
                  </a:lnTo>
                  <a:lnTo>
                    <a:pt x="14904" y="41125"/>
                  </a:lnTo>
                  <a:lnTo>
                    <a:pt x="28853" y="43415"/>
                  </a:lnTo>
                  <a:lnTo>
                    <a:pt x="35623" y="44996"/>
                  </a:lnTo>
                  <a:lnTo>
                    <a:pt x="31662" y="46318"/>
                  </a:lnTo>
                  <a:lnTo>
                    <a:pt x="22612" y="47371"/>
                  </a:lnTo>
                  <a:lnTo>
                    <a:pt x="7962" y="48336"/>
                  </a:lnTo>
                  <a:lnTo>
                    <a:pt x="0" y="50063"/>
                  </a:lnTo>
                  <a:lnTo>
                    <a:pt x="68092" y="40416"/>
                  </a:lnTo>
                  <a:lnTo>
                    <a:pt x="129717" y="11252"/>
                  </a:lnTo>
                  <a:lnTo>
                    <a:pt x="132384" y="6477"/>
                  </a:lnTo>
                  <a:lnTo>
                    <a:pt x="128549" y="3378"/>
                  </a:lnTo>
                  <a:lnTo>
                    <a:pt x="124929" y="0"/>
                  </a:lnTo>
                  <a:close/>
                </a:path>
              </a:pathLst>
            </a:custGeom>
            <a:solidFill>
              <a:srgbClr val="7BB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714008" y="1998496"/>
              <a:ext cx="128270" cy="36195"/>
            </a:xfrm>
            <a:custGeom>
              <a:avLst/>
              <a:gdLst/>
              <a:ahLst/>
              <a:cxnLst/>
              <a:rect l="l" t="t" r="r" b="b"/>
              <a:pathLst>
                <a:path w="128270" h="36194">
                  <a:moveTo>
                    <a:pt x="711" y="0"/>
                  </a:moveTo>
                  <a:lnTo>
                    <a:pt x="774" y="876"/>
                  </a:lnTo>
                  <a:lnTo>
                    <a:pt x="1231" y="1778"/>
                  </a:lnTo>
                  <a:lnTo>
                    <a:pt x="0" y="1879"/>
                  </a:lnTo>
                  <a:lnTo>
                    <a:pt x="38646" y="25869"/>
                  </a:lnTo>
                  <a:lnTo>
                    <a:pt x="78590" y="34355"/>
                  </a:lnTo>
                  <a:lnTo>
                    <a:pt x="99925" y="35594"/>
                  </a:lnTo>
                  <a:lnTo>
                    <a:pt x="120078" y="35458"/>
                  </a:lnTo>
                  <a:lnTo>
                    <a:pt x="128041" y="33731"/>
                  </a:lnTo>
                  <a:lnTo>
                    <a:pt x="119992" y="33444"/>
                  </a:lnTo>
                  <a:lnTo>
                    <a:pt x="107923" y="32558"/>
                  </a:lnTo>
                  <a:lnTo>
                    <a:pt x="96203" y="31236"/>
                  </a:lnTo>
                  <a:lnTo>
                    <a:pt x="89204" y="29641"/>
                  </a:lnTo>
                  <a:lnTo>
                    <a:pt x="88125" y="29070"/>
                  </a:lnTo>
                  <a:lnTo>
                    <a:pt x="89471" y="25946"/>
                  </a:lnTo>
                  <a:lnTo>
                    <a:pt x="75973" y="24640"/>
                  </a:lnTo>
                  <a:lnTo>
                    <a:pt x="65778" y="22940"/>
                  </a:lnTo>
                  <a:lnTo>
                    <a:pt x="46050" y="18770"/>
                  </a:lnTo>
                  <a:lnTo>
                    <a:pt x="43522" y="18249"/>
                  </a:lnTo>
                  <a:lnTo>
                    <a:pt x="40512" y="19443"/>
                  </a:lnTo>
                  <a:lnTo>
                    <a:pt x="30073" y="16043"/>
                  </a:lnTo>
                  <a:lnTo>
                    <a:pt x="19753" y="11323"/>
                  </a:lnTo>
                  <a:lnTo>
                    <a:pt x="9792" y="578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9CD4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799619" y="2021419"/>
              <a:ext cx="70485" cy="11430"/>
            </a:xfrm>
            <a:custGeom>
              <a:avLst/>
              <a:gdLst/>
              <a:ahLst/>
              <a:cxnLst/>
              <a:rect l="l" t="t" r="r" b="b"/>
              <a:pathLst>
                <a:path w="70484" h="11430">
                  <a:moveTo>
                    <a:pt x="15989" y="0"/>
                  </a:moveTo>
                  <a:lnTo>
                    <a:pt x="13360" y="2463"/>
                  </a:lnTo>
                  <a:lnTo>
                    <a:pt x="3835" y="2692"/>
                  </a:lnTo>
                  <a:lnTo>
                    <a:pt x="0" y="2578"/>
                  </a:lnTo>
                  <a:lnTo>
                    <a:pt x="3860" y="3022"/>
                  </a:lnTo>
                  <a:lnTo>
                    <a:pt x="2514" y="6146"/>
                  </a:lnTo>
                  <a:lnTo>
                    <a:pt x="3594" y="6718"/>
                  </a:lnTo>
                  <a:lnTo>
                    <a:pt x="10592" y="8312"/>
                  </a:lnTo>
                  <a:lnTo>
                    <a:pt x="22312" y="9634"/>
                  </a:lnTo>
                  <a:lnTo>
                    <a:pt x="34381" y="10520"/>
                  </a:lnTo>
                  <a:lnTo>
                    <a:pt x="42430" y="10807"/>
                  </a:lnTo>
                  <a:lnTo>
                    <a:pt x="47620" y="10542"/>
                  </a:lnTo>
                  <a:lnTo>
                    <a:pt x="57080" y="9842"/>
                  </a:lnTo>
                  <a:lnTo>
                    <a:pt x="66130" y="8789"/>
                  </a:lnTo>
                  <a:lnTo>
                    <a:pt x="70091" y="7467"/>
                  </a:lnTo>
                  <a:lnTo>
                    <a:pt x="63321" y="5887"/>
                  </a:lnTo>
                  <a:lnTo>
                    <a:pt x="56367" y="4633"/>
                  </a:lnTo>
                  <a:lnTo>
                    <a:pt x="42481" y="2666"/>
                  </a:lnTo>
                  <a:lnTo>
                    <a:pt x="35891" y="2005"/>
                  </a:lnTo>
                  <a:lnTo>
                    <a:pt x="22550" y="997"/>
                  </a:lnTo>
                  <a:lnTo>
                    <a:pt x="15989" y="0"/>
                  </a:lnTo>
                  <a:close/>
                </a:path>
              </a:pathLst>
            </a:custGeom>
            <a:solidFill>
              <a:srgbClr val="B7D7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658636" y="1368970"/>
              <a:ext cx="292100" cy="631190"/>
            </a:xfrm>
            <a:custGeom>
              <a:avLst/>
              <a:gdLst/>
              <a:ahLst/>
              <a:cxnLst/>
              <a:rect l="l" t="t" r="r" b="b"/>
              <a:pathLst>
                <a:path w="292100" h="631189">
                  <a:moveTo>
                    <a:pt x="75628" y="218541"/>
                  </a:moveTo>
                  <a:lnTo>
                    <a:pt x="71882" y="166649"/>
                  </a:lnTo>
                  <a:lnTo>
                    <a:pt x="67398" y="114795"/>
                  </a:lnTo>
                  <a:lnTo>
                    <a:pt x="57645" y="11201"/>
                  </a:lnTo>
                  <a:lnTo>
                    <a:pt x="46240" y="15316"/>
                  </a:lnTo>
                  <a:lnTo>
                    <a:pt x="40538" y="24345"/>
                  </a:lnTo>
                  <a:lnTo>
                    <a:pt x="42113" y="34048"/>
                  </a:lnTo>
                  <a:lnTo>
                    <a:pt x="52527" y="40195"/>
                  </a:lnTo>
                  <a:lnTo>
                    <a:pt x="56756" y="82270"/>
                  </a:lnTo>
                  <a:lnTo>
                    <a:pt x="63449" y="166497"/>
                  </a:lnTo>
                  <a:lnTo>
                    <a:pt x="68249" y="208470"/>
                  </a:lnTo>
                  <a:lnTo>
                    <a:pt x="42773" y="242912"/>
                  </a:lnTo>
                  <a:lnTo>
                    <a:pt x="21069" y="278803"/>
                  </a:lnTo>
                  <a:lnTo>
                    <a:pt x="5905" y="317449"/>
                  </a:lnTo>
                  <a:lnTo>
                    <a:pt x="0" y="360172"/>
                  </a:lnTo>
                  <a:lnTo>
                    <a:pt x="2184" y="410057"/>
                  </a:lnTo>
                  <a:lnTo>
                    <a:pt x="8077" y="461378"/>
                  </a:lnTo>
                  <a:lnTo>
                    <a:pt x="15532" y="513245"/>
                  </a:lnTo>
                  <a:lnTo>
                    <a:pt x="22402" y="564756"/>
                  </a:lnTo>
                  <a:lnTo>
                    <a:pt x="26543" y="614984"/>
                  </a:lnTo>
                  <a:lnTo>
                    <a:pt x="29972" y="621538"/>
                  </a:lnTo>
                  <a:lnTo>
                    <a:pt x="34315" y="627481"/>
                  </a:lnTo>
                  <a:lnTo>
                    <a:pt x="40881" y="631113"/>
                  </a:lnTo>
                  <a:lnTo>
                    <a:pt x="37706" y="627926"/>
                  </a:lnTo>
                  <a:lnTo>
                    <a:pt x="31356" y="619747"/>
                  </a:lnTo>
                  <a:lnTo>
                    <a:pt x="30213" y="615505"/>
                  </a:lnTo>
                  <a:lnTo>
                    <a:pt x="25184" y="561035"/>
                  </a:lnTo>
                  <a:lnTo>
                    <a:pt x="11391" y="451789"/>
                  </a:lnTo>
                  <a:lnTo>
                    <a:pt x="6604" y="397446"/>
                  </a:lnTo>
                  <a:lnTo>
                    <a:pt x="5854" y="383133"/>
                  </a:lnTo>
                  <a:lnTo>
                    <a:pt x="5816" y="368401"/>
                  </a:lnTo>
                  <a:lnTo>
                    <a:pt x="7391" y="353936"/>
                  </a:lnTo>
                  <a:lnTo>
                    <a:pt x="11506" y="340448"/>
                  </a:lnTo>
                  <a:lnTo>
                    <a:pt x="11417" y="336562"/>
                  </a:lnTo>
                  <a:lnTo>
                    <a:pt x="12382" y="335407"/>
                  </a:lnTo>
                  <a:lnTo>
                    <a:pt x="12573" y="332676"/>
                  </a:lnTo>
                  <a:lnTo>
                    <a:pt x="11798" y="331660"/>
                  </a:lnTo>
                  <a:lnTo>
                    <a:pt x="12179" y="329539"/>
                  </a:lnTo>
                  <a:lnTo>
                    <a:pt x="21920" y="300824"/>
                  </a:lnTo>
                  <a:lnTo>
                    <a:pt x="38468" y="271716"/>
                  </a:lnTo>
                  <a:lnTo>
                    <a:pt x="57734" y="243776"/>
                  </a:lnTo>
                  <a:lnTo>
                    <a:pt x="75628" y="218541"/>
                  </a:lnTo>
                  <a:close/>
                </a:path>
                <a:path w="292100" h="631189">
                  <a:moveTo>
                    <a:pt x="291655" y="284911"/>
                  </a:moveTo>
                  <a:lnTo>
                    <a:pt x="255168" y="231013"/>
                  </a:lnTo>
                  <a:lnTo>
                    <a:pt x="212102" y="192582"/>
                  </a:lnTo>
                  <a:lnTo>
                    <a:pt x="208724" y="150444"/>
                  </a:lnTo>
                  <a:lnTo>
                    <a:pt x="203606" y="108508"/>
                  </a:lnTo>
                  <a:lnTo>
                    <a:pt x="197916" y="66636"/>
                  </a:lnTo>
                  <a:lnTo>
                    <a:pt x="192798" y="24688"/>
                  </a:lnTo>
                  <a:lnTo>
                    <a:pt x="200101" y="18897"/>
                  </a:lnTo>
                  <a:lnTo>
                    <a:pt x="202018" y="11887"/>
                  </a:lnTo>
                  <a:lnTo>
                    <a:pt x="198907" y="5105"/>
                  </a:lnTo>
                  <a:lnTo>
                    <a:pt x="191135" y="0"/>
                  </a:lnTo>
                  <a:lnTo>
                    <a:pt x="197396" y="6540"/>
                  </a:lnTo>
                  <a:lnTo>
                    <a:pt x="198297" y="13068"/>
                  </a:lnTo>
                  <a:lnTo>
                    <a:pt x="193827" y="17767"/>
                  </a:lnTo>
                  <a:lnTo>
                    <a:pt x="184048" y="18821"/>
                  </a:lnTo>
                  <a:lnTo>
                    <a:pt x="183654" y="22021"/>
                  </a:lnTo>
                  <a:lnTo>
                    <a:pt x="183146" y="23914"/>
                  </a:lnTo>
                  <a:lnTo>
                    <a:pt x="182968" y="26695"/>
                  </a:lnTo>
                  <a:lnTo>
                    <a:pt x="182041" y="27889"/>
                  </a:lnTo>
                  <a:lnTo>
                    <a:pt x="179425" y="28105"/>
                  </a:lnTo>
                  <a:lnTo>
                    <a:pt x="178727" y="28409"/>
                  </a:lnTo>
                  <a:lnTo>
                    <a:pt x="199580" y="193878"/>
                  </a:lnTo>
                  <a:lnTo>
                    <a:pt x="194538" y="197573"/>
                  </a:lnTo>
                  <a:lnTo>
                    <a:pt x="201676" y="197802"/>
                  </a:lnTo>
                  <a:lnTo>
                    <a:pt x="200266" y="202196"/>
                  </a:lnTo>
                  <a:lnTo>
                    <a:pt x="225869" y="225069"/>
                  </a:lnTo>
                  <a:lnTo>
                    <a:pt x="245681" y="243954"/>
                  </a:lnTo>
                  <a:lnTo>
                    <a:pt x="263728" y="264401"/>
                  </a:lnTo>
                  <a:lnTo>
                    <a:pt x="278904" y="287286"/>
                  </a:lnTo>
                  <a:lnTo>
                    <a:pt x="286829" y="290474"/>
                  </a:lnTo>
                  <a:lnTo>
                    <a:pt x="287413" y="290918"/>
                  </a:lnTo>
                  <a:lnTo>
                    <a:pt x="289420" y="282155"/>
                  </a:lnTo>
                  <a:lnTo>
                    <a:pt x="291655" y="284911"/>
                  </a:lnTo>
                  <a:close/>
                </a:path>
              </a:pathLst>
            </a:custGeom>
            <a:solidFill>
              <a:srgbClr val="7BB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670816" y="1379180"/>
              <a:ext cx="70485" cy="572135"/>
            </a:xfrm>
            <a:custGeom>
              <a:avLst/>
              <a:gdLst/>
              <a:ahLst/>
              <a:cxnLst/>
              <a:rect l="l" t="t" r="r" b="b"/>
              <a:pathLst>
                <a:path w="70484" h="572135">
                  <a:moveTo>
                    <a:pt x="46266" y="0"/>
                  </a:moveTo>
                  <a:lnTo>
                    <a:pt x="45364" y="88"/>
                  </a:lnTo>
                  <a:lnTo>
                    <a:pt x="55219" y="104584"/>
                  </a:lnTo>
                  <a:lnTo>
                    <a:pt x="59710" y="156438"/>
                  </a:lnTo>
                  <a:lnTo>
                    <a:pt x="63449" y="208330"/>
                  </a:lnTo>
                  <a:lnTo>
                    <a:pt x="45564" y="233564"/>
                  </a:lnTo>
                  <a:lnTo>
                    <a:pt x="26300" y="261505"/>
                  </a:lnTo>
                  <a:lnTo>
                    <a:pt x="9747" y="290608"/>
                  </a:lnTo>
                  <a:lnTo>
                    <a:pt x="0" y="319328"/>
                  </a:lnTo>
                  <a:lnTo>
                    <a:pt x="1892" y="319531"/>
                  </a:lnTo>
                  <a:lnTo>
                    <a:pt x="2044" y="321551"/>
                  </a:lnTo>
                  <a:lnTo>
                    <a:pt x="6337" y="326085"/>
                  </a:lnTo>
                  <a:lnTo>
                    <a:pt x="11239" y="327482"/>
                  </a:lnTo>
                  <a:lnTo>
                    <a:pt x="13157" y="332866"/>
                  </a:lnTo>
                  <a:lnTo>
                    <a:pt x="18328" y="380672"/>
                  </a:lnTo>
                  <a:lnTo>
                    <a:pt x="32781" y="524233"/>
                  </a:lnTo>
                  <a:lnTo>
                    <a:pt x="38074" y="572020"/>
                  </a:lnTo>
                  <a:lnTo>
                    <a:pt x="15125" y="334467"/>
                  </a:lnTo>
                  <a:lnTo>
                    <a:pt x="21983" y="336069"/>
                  </a:lnTo>
                  <a:lnTo>
                    <a:pt x="28836" y="337367"/>
                  </a:lnTo>
                  <a:lnTo>
                    <a:pt x="42748" y="339267"/>
                  </a:lnTo>
                  <a:lnTo>
                    <a:pt x="42926" y="337845"/>
                  </a:lnTo>
                  <a:lnTo>
                    <a:pt x="47117" y="337908"/>
                  </a:lnTo>
                  <a:lnTo>
                    <a:pt x="48882" y="334289"/>
                  </a:lnTo>
                  <a:lnTo>
                    <a:pt x="47320" y="335927"/>
                  </a:lnTo>
                  <a:lnTo>
                    <a:pt x="26095" y="330744"/>
                  </a:lnTo>
                  <a:lnTo>
                    <a:pt x="16446" y="327066"/>
                  </a:lnTo>
                  <a:lnTo>
                    <a:pt x="9220" y="321081"/>
                  </a:lnTo>
                  <a:lnTo>
                    <a:pt x="3873" y="313689"/>
                  </a:lnTo>
                  <a:lnTo>
                    <a:pt x="9245" y="310095"/>
                  </a:lnTo>
                  <a:lnTo>
                    <a:pt x="16006" y="294365"/>
                  </a:lnTo>
                  <a:lnTo>
                    <a:pt x="39485" y="253796"/>
                  </a:lnTo>
                  <a:lnTo>
                    <a:pt x="52741" y="234878"/>
                  </a:lnTo>
                  <a:lnTo>
                    <a:pt x="64899" y="216691"/>
                  </a:lnTo>
                  <a:lnTo>
                    <a:pt x="70408" y="205803"/>
                  </a:lnTo>
                  <a:lnTo>
                    <a:pt x="70307" y="197637"/>
                  </a:lnTo>
                  <a:lnTo>
                    <a:pt x="68317" y="177371"/>
                  </a:lnTo>
                  <a:lnTo>
                    <a:pt x="64326" y="133930"/>
                  </a:lnTo>
                  <a:lnTo>
                    <a:pt x="57130" y="64601"/>
                  </a:lnTo>
                  <a:lnTo>
                    <a:pt x="53898" y="29933"/>
                  </a:lnTo>
                  <a:lnTo>
                    <a:pt x="53009" y="29857"/>
                  </a:lnTo>
                  <a:lnTo>
                    <a:pt x="51460" y="29019"/>
                  </a:lnTo>
                  <a:lnTo>
                    <a:pt x="50177" y="28968"/>
                  </a:lnTo>
                  <a:lnTo>
                    <a:pt x="49923" y="28003"/>
                  </a:lnTo>
                  <a:lnTo>
                    <a:pt x="50177" y="26657"/>
                  </a:lnTo>
                  <a:lnTo>
                    <a:pt x="49860" y="25831"/>
                  </a:lnTo>
                  <a:lnTo>
                    <a:pt x="48296" y="19668"/>
                  </a:lnTo>
                  <a:lnTo>
                    <a:pt x="47208" y="6327"/>
                  </a:lnTo>
                  <a:lnTo>
                    <a:pt x="46266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842063" y="1367750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40" h="20319">
                  <a:moveTo>
                    <a:pt x="4457" y="0"/>
                  </a:moveTo>
                  <a:lnTo>
                    <a:pt x="3911" y="508"/>
                  </a:lnTo>
                  <a:lnTo>
                    <a:pt x="1257" y="88"/>
                  </a:lnTo>
                  <a:lnTo>
                    <a:pt x="0" y="6515"/>
                  </a:lnTo>
                  <a:lnTo>
                    <a:pt x="1536" y="13614"/>
                  </a:lnTo>
                  <a:lnTo>
                    <a:pt x="622" y="20040"/>
                  </a:lnTo>
                  <a:lnTo>
                    <a:pt x="10409" y="18982"/>
                  </a:lnTo>
                  <a:lnTo>
                    <a:pt x="14871" y="14277"/>
                  </a:lnTo>
                  <a:lnTo>
                    <a:pt x="13981" y="7749"/>
                  </a:lnTo>
                  <a:lnTo>
                    <a:pt x="7708" y="1219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96AF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70435" y="169850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80" y="0"/>
                  </a:moveTo>
                  <a:lnTo>
                    <a:pt x="0" y="2120"/>
                  </a:lnTo>
                  <a:lnTo>
                    <a:pt x="774" y="3136"/>
                  </a:lnTo>
                  <a:lnTo>
                    <a:pt x="749" y="3568"/>
                  </a:lnTo>
                  <a:lnTo>
                    <a:pt x="3428" y="3289"/>
                  </a:lnTo>
                  <a:lnTo>
                    <a:pt x="2425" y="2222"/>
                  </a:lnTo>
                  <a:lnTo>
                    <a:pt x="2273" y="20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0CD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806261" y="1397379"/>
              <a:ext cx="52069" cy="172720"/>
            </a:xfrm>
            <a:custGeom>
              <a:avLst/>
              <a:gdLst/>
              <a:ahLst/>
              <a:cxnLst/>
              <a:rect l="l" t="t" r="r" b="b"/>
              <a:pathLst>
                <a:path w="52070" h="172719">
                  <a:moveTo>
                    <a:pt x="31102" y="0"/>
                  </a:moveTo>
                  <a:lnTo>
                    <a:pt x="24094" y="2079"/>
                  </a:lnTo>
                  <a:lnTo>
                    <a:pt x="15879" y="3373"/>
                  </a:lnTo>
                  <a:lnTo>
                    <a:pt x="0" y="5041"/>
                  </a:lnTo>
                  <a:lnTo>
                    <a:pt x="15176" y="150774"/>
                  </a:lnTo>
                  <a:lnTo>
                    <a:pt x="16611" y="157035"/>
                  </a:lnTo>
                  <a:lnTo>
                    <a:pt x="16065" y="164884"/>
                  </a:lnTo>
                  <a:lnTo>
                    <a:pt x="17322" y="171335"/>
                  </a:lnTo>
                  <a:lnTo>
                    <a:pt x="17856" y="171284"/>
                  </a:lnTo>
                  <a:lnTo>
                    <a:pt x="23050" y="172529"/>
                  </a:lnTo>
                  <a:lnTo>
                    <a:pt x="33464" y="171500"/>
                  </a:lnTo>
                  <a:lnTo>
                    <a:pt x="41503" y="168986"/>
                  </a:lnTo>
                  <a:lnTo>
                    <a:pt x="46913" y="169163"/>
                  </a:lnTo>
                  <a:lnTo>
                    <a:pt x="51955" y="165468"/>
                  </a:lnTo>
                  <a:lnTo>
                    <a:pt x="31102" y="0"/>
                  </a:lnTo>
                  <a:close/>
                </a:path>
              </a:pathLst>
            </a:custGeom>
            <a:solidFill>
              <a:srgbClr val="95C0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33603" y="1566544"/>
              <a:ext cx="103936" cy="8971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909360" y="1653894"/>
              <a:ext cx="46990" cy="44450"/>
            </a:xfrm>
            <a:custGeom>
              <a:avLst/>
              <a:gdLst/>
              <a:ahLst/>
              <a:cxnLst/>
              <a:rect l="l" t="t" r="r" b="b"/>
              <a:pathLst>
                <a:path w="46990" h="44450">
                  <a:moveTo>
                    <a:pt x="16179" y="0"/>
                  </a:moveTo>
                  <a:lnTo>
                    <a:pt x="15659" y="3670"/>
                  </a:lnTo>
                  <a:lnTo>
                    <a:pt x="29291" y="8489"/>
                  </a:lnTo>
                  <a:lnTo>
                    <a:pt x="33783" y="15220"/>
                  </a:lnTo>
                  <a:lnTo>
                    <a:pt x="330" y="38709"/>
                  </a:lnTo>
                  <a:lnTo>
                    <a:pt x="0" y="44157"/>
                  </a:lnTo>
                  <a:lnTo>
                    <a:pt x="11477" y="40427"/>
                  </a:lnTo>
                  <a:lnTo>
                    <a:pt x="22509" y="36082"/>
                  </a:lnTo>
                  <a:lnTo>
                    <a:pt x="32795" y="30386"/>
                  </a:lnTo>
                  <a:lnTo>
                    <a:pt x="42037" y="22605"/>
                  </a:lnTo>
                  <a:lnTo>
                    <a:pt x="41097" y="15519"/>
                  </a:lnTo>
                  <a:lnTo>
                    <a:pt x="46583" y="13487"/>
                  </a:lnTo>
                  <a:lnTo>
                    <a:pt x="36106" y="5549"/>
                  </a:lnTo>
                  <a:lnTo>
                    <a:pt x="28181" y="2362"/>
                  </a:lnTo>
                  <a:lnTo>
                    <a:pt x="25323" y="1320"/>
                  </a:lnTo>
                  <a:lnTo>
                    <a:pt x="19481" y="711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BC9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80035" y="1406410"/>
              <a:ext cx="101904" cy="31285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682728" y="1541296"/>
              <a:ext cx="69850" cy="141605"/>
            </a:xfrm>
            <a:custGeom>
              <a:avLst/>
              <a:gdLst/>
              <a:ahLst/>
              <a:cxnLst/>
              <a:rect l="l" t="t" r="r" b="b"/>
              <a:pathLst>
                <a:path w="69850" h="141605">
                  <a:moveTo>
                    <a:pt x="65697" y="0"/>
                  </a:moveTo>
                  <a:lnTo>
                    <a:pt x="62903" y="6108"/>
                  </a:lnTo>
                  <a:lnTo>
                    <a:pt x="64858" y="6146"/>
                  </a:lnTo>
                  <a:lnTo>
                    <a:pt x="55524" y="6489"/>
                  </a:lnTo>
                  <a:lnTo>
                    <a:pt x="58394" y="35521"/>
                  </a:lnTo>
                  <a:lnTo>
                    <a:pt x="58496" y="43688"/>
                  </a:lnTo>
                  <a:lnTo>
                    <a:pt x="52987" y="54575"/>
                  </a:lnTo>
                  <a:lnTo>
                    <a:pt x="40828" y="72763"/>
                  </a:lnTo>
                  <a:lnTo>
                    <a:pt x="27572" y="91681"/>
                  </a:lnTo>
                  <a:lnTo>
                    <a:pt x="18770" y="104762"/>
                  </a:lnTo>
                  <a:lnTo>
                    <a:pt x="13719" y="113551"/>
                  </a:lnTo>
                  <a:lnTo>
                    <a:pt x="8747" y="122823"/>
                  </a:lnTo>
                  <a:lnTo>
                    <a:pt x="4093" y="132249"/>
                  </a:lnTo>
                  <a:lnTo>
                    <a:pt x="0" y="141503"/>
                  </a:lnTo>
                  <a:lnTo>
                    <a:pt x="2730" y="141579"/>
                  </a:lnTo>
                  <a:lnTo>
                    <a:pt x="32347" y="105675"/>
                  </a:lnTo>
                  <a:lnTo>
                    <a:pt x="38493" y="94564"/>
                  </a:lnTo>
                  <a:lnTo>
                    <a:pt x="45896" y="83639"/>
                  </a:lnTo>
                  <a:lnTo>
                    <a:pt x="69265" y="51600"/>
                  </a:lnTo>
                  <a:lnTo>
                    <a:pt x="68859" y="38676"/>
                  </a:lnTo>
                  <a:lnTo>
                    <a:pt x="67981" y="25771"/>
                  </a:lnTo>
                  <a:lnTo>
                    <a:pt x="65697" y="0"/>
                  </a:lnTo>
                  <a:close/>
                </a:path>
              </a:pathLst>
            </a:custGeom>
            <a:solidFill>
              <a:srgbClr val="5C9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724715" y="1408085"/>
              <a:ext cx="24130" cy="139700"/>
            </a:xfrm>
            <a:custGeom>
              <a:avLst/>
              <a:gdLst/>
              <a:ahLst/>
              <a:cxnLst/>
              <a:rect l="l" t="t" r="r" b="b"/>
              <a:pathLst>
                <a:path w="24129" h="139700">
                  <a:moveTo>
                    <a:pt x="9829" y="0"/>
                  </a:moveTo>
                  <a:lnTo>
                    <a:pt x="7467" y="63"/>
                  </a:lnTo>
                  <a:lnTo>
                    <a:pt x="0" y="1028"/>
                  </a:lnTo>
                  <a:lnTo>
                    <a:pt x="3231" y="35695"/>
                  </a:lnTo>
                  <a:lnTo>
                    <a:pt x="10428" y="105025"/>
                  </a:lnTo>
                  <a:lnTo>
                    <a:pt x="13538" y="139700"/>
                  </a:lnTo>
                  <a:lnTo>
                    <a:pt x="22872" y="139357"/>
                  </a:lnTo>
                  <a:lnTo>
                    <a:pt x="20916" y="139319"/>
                  </a:lnTo>
                  <a:lnTo>
                    <a:pt x="23710" y="133210"/>
                  </a:lnTo>
                  <a:lnTo>
                    <a:pt x="20504" y="99898"/>
                  </a:lnTo>
                  <a:lnTo>
                    <a:pt x="13157" y="33312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7BB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713564" y="1694877"/>
              <a:ext cx="124460" cy="26034"/>
            </a:xfrm>
            <a:custGeom>
              <a:avLst/>
              <a:gdLst/>
              <a:ahLst/>
              <a:cxnLst/>
              <a:rect l="l" t="t" r="r" b="b"/>
              <a:pathLst>
                <a:path w="124459" h="26035">
                  <a:moveTo>
                    <a:pt x="122250" y="0"/>
                  </a:moveTo>
                  <a:lnTo>
                    <a:pt x="69611" y="12107"/>
                  </a:lnTo>
                  <a:lnTo>
                    <a:pt x="53619" y="13474"/>
                  </a:lnTo>
                  <a:lnTo>
                    <a:pt x="45957" y="13348"/>
                  </a:lnTo>
                  <a:lnTo>
                    <a:pt x="24665" y="12304"/>
                  </a:lnTo>
                  <a:lnTo>
                    <a:pt x="18732" y="12585"/>
                  </a:lnTo>
                  <a:lnTo>
                    <a:pt x="15506" y="15011"/>
                  </a:lnTo>
                  <a:lnTo>
                    <a:pt x="15011" y="15773"/>
                  </a:lnTo>
                  <a:lnTo>
                    <a:pt x="14249" y="22771"/>
                  </a:lnTo>
                  <a:lnTo>
                    <a:pt x="12382" y="24383"/>
                  </a:lnTo>
                  <a:lnTo>
                    <a:pt x="6248" y="22288"/>
                  </a:lnTo>
                  <a:lnTo>
                    <a:pt x="177" y="22148"/>
                  </a:lnTo>
                  <a:lnTo>
                    <a:pt x="0" y="23571"/>
                  </a:lnTo>
                  <a:lnTo>
                    <a:pt x="4318" y="24053"/>
                  </a:lnTo>
                  <a:lnTo>
                    <a:pt x="10985" y="25463"/>
                  </a:lnTo>
                  <a:lnTo>
                    <a:pt x="18300" y="25857"/>
                  </a:lnTo>
                  <a:lnTo>
                    <a:pt x="23406" y="25171"/>
                  </a:lnTo>
                  <a:lnTo>
                    <a:pt x="27279" y="25247"/>
                  </a:lnTo>
                  <a:lnTo>
                    <a:pt x="35468" y="23958"/>
                  </a:lnTo>
                  <a:lnTo>
                    <a:pt x="51641" y="19964"/>
                  </a:lnTo>
                  <a:lnTo>
                    <a:pt x="59537" y="18275"/>
                  </a:lnTo>
                  <a:lnTo>
                    <a:pt x="81916" y="14978"/>
                  </a:lnTo>
                  <a:lnTo>
                    <a:pt x="92743" y="13022"/>
                  </a:lnTo>
                  <a:lnTo>
                    <a:pt x="107391" y="9169"/>
                  </a:lnTo>
                  <a:lnTo>
                    <a:pt x="113372" y="10071"/>
                  </a:lnTo>
                  <a:lnTo>
                    <a:pt x="114414" y="9690"/>
                  </a:lnTo>
                  <a:lnTo>
                    <a:pt x="117487" y="5448"/>
                  </a:lnTo>
                  <a:lnTo>
                    <a:pt x="124421" y="3390"/>
                  </a:lnTo>
                  <a:lnTo>
                    <a:pt x="124345" y="2108"/>
                  </a:lnTo>
                  <a:lnTo>
                    <a:pt x="123418" y="533"/>
                  </a:lnTo>
                  <a:lnTo>
                    <a:pt x="122250" y="0"/>
                  </a:lnTo>
                  <a:close/>
                </a:path>
              </a:pathLst>
            </a:custGeom>
            <a:solidFill>
              <a:srgbClr val="F5E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674689" y="1679002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89">
                  <a:moveTo>
                    <a:pt x="18491" y="0"/>
                  </a:moveTo>
                  <a:lnTo>
                    <a:pt x="16205" y="1320"/>
                  </a:lnTo>
                  <a:lnTo>
                    <a:pt x="10769" y="3873"/>
                  </a:lnTo>
                  <a:lnTo>
                    <a:pt x="8039" y="3797"/>
                  </a:lnTo>
                  <a:lnTo>
                    <a:pt x="5372" y="10274"/>
                  </a:lnTo>
                  <a:lnTo>
                    <a:pt x="0" y="13868"/>
                  </a:lnTo>
                  <a:lnTo>
                    <a:pt x="5346" y="21259"/>
                  </a:lnTo>
                  <a:lnTo>
                    <a:pt x="8204" y="19532"/>
                  </a:lnTo>
                  <a:lnTo>
                    <a:pt x="6032" y="16332"/>
                  </a:lnTo>
                  <a:lnTo>
                    <a:pt x="9359" y="8102"/>
                  </a:lnTo>
                  <a:lnTo>
                    <a:pt x="15887" y="4864"/>
                  </a:lnTo>
                  <a:lnTo>
                    <a:pt x="18491" y="0"/>
                  </a:lnTo>
                  <a:close/>
                </a:path>
              </a:pathLst>
            </a:custGeom>
            <a:solidFill>
              <a:srgbClr val="E1C5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8470" y="1309294"/>
              <a:ext cx="136639" cy="6182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69584" y="1333359"/>
              <a:ext cx="273559" cy="69075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8231" y="1676501"/>
              <a:ext cx="253314" cy="34758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769482" y="2003576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4330" y="0"/>
                  </a:moveTo>
                  <a:lnTo>
                    <a:pt x="0" y="63"/>
                  </a:lnTo>
                  <a:lnTo>
                    <a:pt x="3327" y="1346"/>
                  </a:lnTo>
                  <a:lnTo>
                    <a:pt x="8191" y="5372"/>
                  </a:lnTo>
                  <a:lnTo>
                    <a:pt x="12458" y="6896"/>
                  </a:lnTo>
                  <a:lnTo>
                    <a:pt x="9690" y="3238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3E3B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27450" y="1728697"/>
              <a:ext cx="197061" cy="198132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388236" y="338937"/>
            <a:ext cx="1833880" cy="252603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 spc="-20" b="1">
                <a:latin typeface="Podkova"/>
                <a:cs typeface="Podkova"/>
              </a:rPr>
              <a:t>Glog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245"/>
              </a:spcBef>
            </a:pPr>
            <a:r>
              <a:rPr dirty="0" sz="1200">
                <a:latin typeface="Podkova"/>
                <a:cs typeface="Podkova"/>
              </a:rPr>
              <a:t>Glog je često povezan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narodnim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vjerovanjima</a:t>
            </a:r>
            <a:r>
              <a:rPr dirty="0" sz="1200" spc="-25">
                <a:latin typeface="Podkova"/>
                <a:cs typeface="Podkova"/>
              </a:rPr>
              <a:t> te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nekim</a:t>
            </a:r>
            <a:r>
              <a:rPr dirty="0" sz="1200" spc="-10">
                <a:latin typeface="Podkova"/>
                <a:cs typeface="Podkova"/>
              </a:rPr>
              <a:t> kulturama </a:t>
            </a:r>
            <a:r>
              <a:rPr dirty="0" sz="1200">
                <a:latin typeface="Podkova"/>
                <a:cs typeface="Podkova"/>
              </a:rPr>
              <a:t>smatran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simbolom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zaštite</a:t>
            </a:r>
            <a:r>
              <a:rPr dirty="0" sz="1200">
                <a:latin typeface="Podkova"/>
                <a:cs typeface="Podkova"/>
              </a:rPr>
              <a:t> i sreće. Ima guste grane </a:t>
            </a:r>
            <a:r>
              <a:rPr dirty="0" sz="1200" spc="-25">
                <a:latin typeface="Podkova"/>
                <a:cs typeface="Podkova"/>
              </a:rPr>
              <a:t>sa </a:t>
            </a:r>
            <a:r>
              <a:rPr dirty="0" sz="1200">
                <a:latin typeface="Podkova"/>
                <a:cs typeface="Podkova"/>
              </a:rPr>
              <a:t>sitnim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trnovima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crvene </a:t>
            </a:r>
            <a:r>
              <a:rPr dirty="0" sz="1200">
                <a:latin typeface="Podkova"/>
                <a:cs typeface="Podkova"/>
              </a:rPr>
              <a:t>bobice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raznim </a:t>
            </a:r>
            <a:r>
              <a:rPr dirty="0" sz="1200" spc="-10">
                <a:latin typeface="Podkova"/>
                <a:cs typeface="Podkova"/>
              </a:rPr>
              <a:t>pripravcima.</a:t>
            </a:r>
            <a:endParaRPr sz="1200">
              <a:latin typeface="Podkova"/>
              <a:cs typeface="Podkova"/>
            </a:endParaRPr>
          </a:p>
          <a:p>
            <a:pPr algn="just" marL="12700" marR="1066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cijenjen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zbog </a:t>
            </a:r>
            <a:r>
              <a:rPr dirty="0" sz="1200">
                <a:latin typeface="Podkova"/>
                <a:cs typeface="Podkova"/>
              </a:rPr>
              <a:t>povoljnog djelovanja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kardiovaskularni </a:t>
            </a:r>
            <a:r>
              <a:rPr dirty="0" sz="1200" spc="-10">
                <a:latin typeface="Podkova"/>
                <a:cs typeface="Podkova"/>
              </a:rPr>
              <a:t>sustav.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91981" y="1473149"/>
            <a:ext cx="1007998" cy="1368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74892" y="44455"/>
            <a:ext cx="4364355" cy="2759710"/>
            <a:chOff x="5774892" y="44455"/>
            <a:chExt cx="4364355" cy="2759710"/>
          </a:xfrm>
        </p:grpSpPr>
        <p:sp>
          <p:nvSpPr>
            <p:cNvPr id="3" name="object 3" descr=""/>
            <p:cNvSpPr/>
            <p:nvPr/>
          </p:nvSpPr>
          <p:spPr>
            <a:xfrm>
              <a:off x="5774892" y="377879"/>
              <a:ext cx="4358640" cy="2426335"/>
            </a:xfrm>
            <a:custGeom>
              <a:avLst/>
              <a:gdLst/>
              <a:ahLst/>
              <a:cxnLst/>
              <a:rect l="l" t="t" r="r" b="b"/>
              <a:pathLst>
                <a:path w="4358640" h="2426335">
                  <a:moveTo>
                    <a:pt x="4241114" y="0"/>
                  </a:moveTo>
                  <a:lnTo>
                    <a:pt x="117157" y="0"/>
                  </a:lnTo>
                  <a:lnTo>
                    <a:pt x="71553" y="3900"/>
                  </a:lnTo>
                  <a:lnTo>
                    <a:pt x="34313" y="14538"/>
                  </a:lnTo>
                  <a:lnTo>
                    <a:pt x="9206" y="30314"/>
                  </a:lnTo>
                  <a:lnTo>
                    <a:pt x="0" y="49631"/>
                  </a:lnTo>
                  <a:lnTo>
                    <a:pt x="0" y="2376563"/>
                  </a:lnTo>
                  <a:lnTo>
                    <a:pt x="9206" y="2395880"/>
                  </a:lnTo>
                  <a:lnTo>
                    <a:pt x="34313" y="2411656"/>
                  </a:lnTo>
                  <a:lnTo>
                    <a:pt x="71553" y="2422294"/>
                  </a:lnTo>
                  <a:lnTo>
                    <a:pt x="117157" y="2426195"/>
                  </a:lnTo>
                  <a:lnTo>
                    <a:pt x="4241114" y="2426195"/>
                  </a:lnTo>
                  <a:lnTo>
                    <a:pt x="4286718" y="2422294"/>
                  </a:lnTo>
                  <a:lnTo>
                    <a:pt x="4323957" y="2411656"/>
                  </a:lnTo>
                  <a:lnTo>
                    <a:pt x="4349065" y="2395880"/>
                  </a:lnTo>
                  <a:lnTo>
                    <a:pt x="4358271" y="2376563"/>
                  </a:lnTo>
                  <a:lnTo>
                    <a:pt x="4358271" y="49631"/>
                  </a:lnTo>
                  <a:lnTo>
                    <a:pt x="4349065" y="30314"/>
                  </a:lnTo>
                  <a:lnTo>
                    <a:pt x="4323957" y="14538"/>
                  </a:lnTo>
                  <a:lnTo>
                    <a:pt x="4286718" y="3900"/>
                  </a:lnTo>
                  <a:lnTo>
                    <a:pt x="4241114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454919" y="44455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89" y="3122"/>
                  </a:lnTo>
                  <a:lnTo>
                    <a:pt x="251079" y="12216"/>
                  </a:lnTo>
                  <a:lnTo>
                    <a:pt x="208874" y="26876"/>
                  </a:lnTo>
                  <a:lnTo>
                    <a:pt x="169382" y="46694"/>
                  </a:lnTo>
                  <a:lnTo>
                    <a:pt x="133010" y="71261"/>
                  </a:lnTo>
                  <a:lnTo>
                    <a:pt x="100166" y="100171"/>
                  </a:lnTo>
                  <a:lnTo>
                    <a:pt x="71257" y="133015"/>
                  </a:lnTo>
                  <a:lnTo>
                    <a:pt x="46691" y="169387"/>
                  </a:lnTo>
                  <a:lnTo>
                    <a:pt x="26874" y="208879"/>
                  </a:lnTo>
                  <a:lnTo>
                    <a:pt x="12216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6"/>
                  </a:lnTo>
                  <a:lnTo>
                    <a:pt x="12216" y="432917"/>
                  </a:lnTo>
                  <a:lnTo>
                    <a:pt x="26874" y="475122"/>
                  </a:lnTo>
                  <a:lnTo>
                    <a:pt x="46691" y="514614"/>
                  </a:lnTo>
                  <a:lnTo>
                    <a:pt x="71257" y="550986"/>
                  </a:lnTo>
                  <a:lnTo>
                    <a:pt x="100166" y="583830"/>
                  </a:lnTo>
                  <a:lnTo>
                    <a:pt x="133010" y="612738"/>
                  </a:lnTo>
                  <a:lnTo>
                    <a:pt x="169382" y="637305"/>
                  </a:lnTo>
                  <a:lnTo>
                    <a:pt x="208874" y="657121"/>
                  </a:lnTo>
                  <a:lnTo>
                    <a:pt x="251079" y="671780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4" y="680874"/>
                  </a:lnTo>
                  <a:lnTo>
                    <a:pt x="432912" y="671780"/>
                  </a:lnTo>
                  <a:lnTo>
                    <a:pt x="475116" y="657121"/>
                  </a:lnTo>
                  <a:lnTo>
                    <a:pt x="514608" y="637305"/>
                  </a:lnTo>
                  <a:lnTo>
                    <a:pt x="550980" y="612738"/>
                  </a:lnTo>
                  <a:lnTo>
                    <a:pt x="583825" y="583830"/>
                  </a:lnTo>
                  <a:lnTo>
                    <a:pt x="612735" y="550986"/>
                  </a:lnTo>
                  <a:lnTo>
                    <a:pt x="637302" y="514614"/>
                  </a:lnTo>
                  <a:lnTo>
                    <a:pt x="657119" y="475122"/>
                  </a:lnTo>
                  <a:lnTo>
                    <a:pt x="671779" y="432917"/>
                  </a:lnTo>
                  <a:lnTo>
                    <a:pt x="680874" y="388406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79" y="251083"/>
                  </a:lnTo>
                  <a:lnTo>
                    <a:pt x="657119" y="208879"/>
                  </a:lnTo>
                  <a:lnTo>
                    <a:pt x="637302" y="169387"/>
                  </a:lnTo>
                  <a:lnTo>
                    <a:pt x="612735" y="133015"/>
                  </a:lnTo>
                  <a:lnTo>
                    <a:pt x="583825" y="100171"/>
                  </a:lnTo>
                  <a:lnTo>
                    <a:pt x="550980" y="71261"/>
                  </a:lnTo>
                  <a:lnTo>
                    <a:pt x="514608" y="46694"/>
                  </a:lnTo>
                  <a:lnTo>
                    <a:pt x="475116" y="26876"/>
                  </a:lnTo>
                  <a:lnTo>
                    <a:pt x="432912" y="12216"/>
                  </a:lnTo>
                  <a:lnTo>
                    <a:pt x="388404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23220" y="234495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4">
                  <a:moveTo>
                    <a:pt x="87769" y="223977"/>
                  </a:moveTo>
                  <a:lnTo>
                    <a:pt x="72644" y="223977"/>
                  </a:lnTo>
                  <a:lnTo>
                    <a:pt x="66598" y="226999"/>
                  </a:lnTo>
                  <a:lnTo>
                    <a:pt x="60540" y="233057"/>
                  </a:lnTo>
                  <a:lnTo>
                    <a:pt x="54483" y="237591"/>
                  </a:lnTo>
                  <a:lnTo>
                    <a:pt x="52971" y="245148"/>
                  </a:lnTo>
                  <a:lnTo>
                    <a:pt x="52971" y="260286"/>
                  </a:lnTo>
                  <a:lnTo>
                    <a:pt x="55994" y="266344"/>
                  </a:lnTo>
                  <a:lnTo>
                    <a:pt x="62052" y="272389"/>
                  </a:lnTo>
                  <a:lnTo>
                    <a:pt x="68110" y="276936"/>
                  </a:lnTo>
                  <a:lnTo>
                    <a:pt x="74168" y="279958"/>
                  </a:lnTo>
                  <a:lnTo>
                    <a:pt x="89281" y="279958"/>
                  </a:lnTo>
                  <a:lnTo>
                    <a:pt x="96850" y="276936"/>
                  </a:lnTo>
                  <a:lnTo>
                    <a:pt x="101396" y="270878"/>
                  </a:lnTo>
                  <a:lnTo>
                    <a:pt x="107454" y="264833"/>
                  </a:lnTo>
                  <a:lnTo>
                    <a:pt x="108966" y="258775"/>
                  </a:lnTo>
                  <a:lnTo>
                    <a:pt x="108966" y="243649"/>
                  </a:lnTo>
                  <a:lnTo>
                    <a:pt x="105930" y="236080"/>
                  </a:lnTo>
                  <a:lnTo>
                    <a:pt x="93827" y="226999"/>
                  </a:lnTo>
                  <a:lnTo>
                    <a:pt x="87769" y="223977"/>
                  </a:lnTo>
                  <a:close/>
                </a:path>
                <a:path w="161925" h="280034">
                  <a:moveTo>
                    <a:pt x="150856" y="28453"/>
                  </a:moveTo>
                  <a:lnTo>
                    <a:pt x="83423" y="28453"/>
                  </a:lnTo>
                  <a:lnTo>
                    <a:pt x="93071" y="29705"/>
                  </a:lnTo>
                  <a:lnTo>
                    <a:pt x="101586" y="32376"/>
                  </a:lnTo>
                  <a:lnTo>
                    <a:pt x="124104" y="57505"/>
                  </a:lnTo>
                  <a:lnTo>
                    <a:pt x="124104" y="63563"/>
                  </a:lnTo>
                  <a:lnTo>
                    <a:pt x="99879" y="93456"/>
                  </a:lnTo>
                  <a:lnTo>
                    <a:pt x="77353" y="107420"/>
                  </a:lnTo>
                  <a:lnTo>
                    <a:pt x="70948" y="111794"/>
                  </a:lnTo>
                  <a:lnTo>
                    <a:pt x="65391" y="115888"/>
                  </a:lnTo>
                  <a:lnTo>
                    <a:pt x="60540" y="119557"/>
                  </a:lnTo>
                  <a:lnTo>
                    <a:pt x="49949" y="130149"/>
                  </a:lnTo>
                  <a:lnTo>
                    <a:pt x="43891" y="142239"/>
                  </a:lnTo>
                  <a:lnTo>
                    <a:pt x="43891" y="155867"/>
                  </a:lnTo>
                  <a:lnTo>
                    <a:pt x="45402" y="161924"/>
                  </a:lnTo>
                  <a:lnTo>
                    <a:pt x="46913" y="169494"/>
                  </a:lnTo>
                  <a:lnTo>
                    <a:pt x="81711" y="201269"/>
                  </a:lnTo>
                  <a:lnTo>
                    <a:pt x="98374" y="177063"/>
                  </a:lnTo>
                  <a:lnTo>
                    <a:pt x="92316" y="174028"/>
                  </a:lnTo>
                  <a:lnTo>
                    <a:pt x="86258" y="169494"/>
                  </a:lnTo>
                  <a:lnTo>
                    <a:pt x="80200" y="163436"/>
                  </a:lnTo>
                  <a:lnTo>
                    <a:pt x="78689" y="160413"/>
                  </a:lnTo>
                  <a:lnTo>
                    <a:pt x="78689" y="152844"/>
                  </a:lnTo>
                  <a:lnTo>
                    <a:pt x="83235" y="143776"/>
                  </a:lnTo>
                  <a:lnTo>
                    <a:pt x="87769" y="139230"/>
                  </a:lnTo>
                  <a:lnTo>
                    <a:pt x="92316" y="136207"/>
                  </a:lnTo>
                  <a:lnTo>
                    <a:pt x="96850" y="131660"/>
                  </a:lnTo>
                  <a:lnTo>
                    <a:pt x="104419" y="127126"/>
                  </a:lnTo>
                  <a:lnTo>
                    <a:pt x="113499" y="122580"/>
                  </a:lnTo>
                  <a:lnTo>
                    <a:pt x="124279" y="114896"/>
                  </a:lnTo>
                  <a:lnTo>
                    <a:pt x="155543" y="86468"/>
                  </a:lnTo>
                  <a:lnTo>
                    <a:pt x="161925" y="59016"/>
                  </a:lnTo>
                  <a:lnTo>
                    <a:pt x="159632" y="45994"/>
                  </a:lnTo>
                  <a:lnTo>
                    <a:pt x="154925" y="34243"/>
                  </a:lnTo>
                  <a:lnTo>
                    <a:pt x="150856" y="28453"/>
                  </a:lnTo>
                  <a:close/>
                </a:path>
                <a:path w="161925" h="280034">
                  <a:moveTo>
                    <a:pt x="6057" y="18714"/>
                  </a:moveTo>
                  <a:lnTo>
                    <a:pt x="5818" y="18866"/>
                  </a:lnTo>
                  <a:lnTo>
                    <a:pt x="0" y="72643"/>
                  </a:lnTo>
                  <a:lnTo>
                    <a:pt x="28752" y="75666"/>
                  </a:lnTo>
                  <a:lnTo>
                    <a:pt x="33299" y="37845"/>
                  </a:lnTo>
                  <a:lnTo>
                    <a:pt x="39344" y="36321"/>
                  </a:lnTo>
                  <a:lnTo>
                    <a:pt x="45402" y="31788"/>
                  </a:lnTo>
                  <a:lnTo>
                    <a:pt x="51460" y="31788"/>
                  </a:lnTo>
                  <a:lnTo>
                    <a:pt x="57505" y="28765"/>
                  </a:lnTo>
                  <a:lnTo>
                    <a:pt x="72644" y="28765"/>
                  </a:lnTo>
                  <a:lnTo>
                    <a:pt x="83423" y="28453"/>
                  </a:lnTo>
                  <a:lnTo>
                    <a:pt x="150856" y="28453"/>
                  </a:lnTo>
                  <a:lnTo>
                    <a:pt x="147664" y="23910"/>
                  </a:lnTo>
                  <a:lnTo>
                    <a:pt x="142852" y="19672"/>
                  </a:lnTo>
                  <a:lnTo>
                    <a:pt x="6057" y="19672"/>
                  </a:lnTo>
                  <a:lnTo>
                    <a:pt x="6057" y="18714"/>
                  </a:lnTo>
                  <a:close/>
                </a:path>
                <a:path w="161925" h="280034">
                  <a:moveTo>
                    <a:pt x="5818" y="18866"/>
                  </a:moveTo>
                  <a:lnTo>
                    <a:pt x="4546" y="19672"/>
                  </a:lnTo>
                  <a:lnTo>
                    <a:pt x="5730" y="19672"/>
                  </a:lnTo>
                  <a:lnTo>
                    <a:pt x="5818" y="18866"/>
                  </a:lnTo>
                  <a:close/>
                </a:path>
                <a:path w="161925" h="280034">
                  <a:moveTo>
                    <a:pt x="77190" y="0"/>
                  </a:moveTo>
                  <a:lnTo>
                    <a:pt x="34810" y="6057"/>
                  </a:lnTo>
                  <a:lnTo>
                    <a:pt x="6057" y="18714"/>
                  </a:lnTo>
                  <a:lnTo>
                    <a:pt x="6057" y="19672"/>
                  </a:lnTo>
                  <a:lnTo>
                    <a:pt x="142852" y="19672"/>
                  </a:lnTo>
                  <a:lnTo>
                    <a:pt x="137706" y="15138"/>
                  </a:lnTo>
                  <a:lnTo>
                    <a:pt x="125268" y="8299"/>
                  </a:lnTo>
                  <a:lnTo>
                    <a:pt x="110848" y="3592"/>
                  </a:lnTo>
                  <a:lnTo>
                    <a:pt x="94729" y="874"/>
                  </a:lnTo>
                  <a:lnTo>
                    <a:pt x="77190" y="0"/>
                  </a:lnTo>
                  <a:close/>
                </a:path>
                <a:path w="161925" h="280034">
                  <a:moveTo>
                    <a:pt x="6057" y="16649"/>
                  </a:moveTo>
                  <a:lnTo>
                    <a:pt x="5834" y="18714"/>
                  </a:lnTo>
                  <a:lnTo>
                    <a:pt x="5818" y="18866"/>
                  </a:lnTo>
                  <a:lnTo>
                    <a:pt x="6057" y="18714"/>
                  </a:lnTo>
                  <a:lnTo>
                    <a:pt x="6057" y="16649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4551" y="348002"/>
              <a:ext cx="98244" cy="15736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7894" y="367138"/>
              <a:ext cx="118033" cy="1548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47637" y="495751"/>
            <a:ext cx="172910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Jeste</a:t>
            </a:r>
            <a:r>
              <a:rPr dirty="0" spc="-65"/>
              <a:t> </a:t>
            </a:r>
            <a:r>
              <a:rPr dirty="0"/>
              <a:t>li</a:t>
            </a:r>
            <a:r>
              <a:rPr dirty="0" spc="-60"/>
              <a:t> </a:t>
            </a:r>
            <a:r>
              <a:rPr dirty="0" spc="-10"/>
              <a:t>znali?!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5959397" y="893471"/>
            <a:ext cx="248285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Popularni</a:t>
            </a:r>
            <a:r>
              <a:rPr dirty="0" sz="1200" spc="-4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aspirin</a:t>
            </a:r>
            <a:r>
              <a:rPr dirty="0" sz="1200" spc="-25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dobiva</a:t>
            </a:r>
            <a:r>
              <a:rPr dirty="0" sz="1200" spc="-25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se</a:t>
            </a:r>
            <a:r>
              <a:rPr dirty="0" sz="1200" spc="-25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iz</a:t>
            </a:r>
            <a:r>
              <a:rPr dirty="0" sz="1200" spc="-25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spc="-2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kore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stabla</a:t>
            </a:r>
            <a:r>
              <a:rPr dirty="0" sz="1200" spc="-2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vrbe</a:t>
            </a:r>
            <a:r>
              <a:rPr dirty="0" sz="1200" spc="-15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(Salix</a:t>
            </a:r>
            <a:r>
              <a:rPr dirty="0" sz="1200" spc="-15" b="1">
                <a:solidFill>
                  <a:srgbClr val="1D0C0C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200" spc="-20" b="1">
                <a:solidFill>
                  <a:srgbClr val="1D0C0C"/>
                </a:solidFill>
                <a:latin typeface="Podkova Regular SemiBold"/>
                <a:cs typeface="Podkova Regular SemiBold"/>
              </a:rPr>
              <a:t>sp.)</a:t>
            </a:r>
            <a:endParaRPr sz="1200">
              <a:latin typeface="Podkova Regular SemiBold"/>
              <a:cs typeface="Podkova Regular SemiBol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973570" y="1415289"/>
            <a:ext cx="372745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Salicin iz kore vrbe stoljećima se koristio za 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smanjenje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bolova, za groznice i 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upale.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73570" y="2024889"/>
            <a:ext cx="38315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Moderna farmaceutska industrija razvila je lijek 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aspirin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(acetilsalicilnu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kiselinu)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koji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je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sintetički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oblik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salicilne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kiseline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dobiven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od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salicina</a:t>
            </a:r>
            <a:r>
              <a:rPr dirty="0" sz="1200" spc="-5">
                <a:solidFill>
                  <a:srgbClr val="1D0C0C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iz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 vrbe.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671271" y="711831"/>
            <a:ext cx="1226820" cy="591185"/>
            <a:chOff x="8671271" y="711831"/>
            <a:chExt cx="1226820" cy="591185"/>
          </a:xfrm>
        </p:grpSpPr>
        <p:sp>
          <p:nvSpPr>
            <p:cNvPr id="13" name="object 13" descr=""/>
            <p:cNvSpPr/>
            <p:nvPr/>
          </p:nvSpPr>
          <p:spPr>
            <a:xfrm>
              <a:off x="8934968" y="1205203"/>
              <a:ext cx="52705" cy="26034"/>
            </a:xfrm>
            <a:custGeom>
              <a:avLst/>
              <a:gdLst/>
              <a:ahLst/>
              <a:cxnLst/>
              <a:rect l="l" t="t" r="r" b="b"/>
              <a:pathLst>
                <a:path w="52704" h="26034">
                  <a:moveTo>
                    <a:pt x="6527" y="0"/>
                  </a:moveTo>
                  <a:lnTo>
                    <a:pt x="1181" y="7111"/>
                  </a:lnTo>
                  <a:lnTo>
                    <a:pt x="3390" y="9131"/>
                  </a:lnTo>
                  <a:lnTo>
                    <a:pt x="4889" y="14744"/>
                  </a:lnTo>
                  <a:lnTo>
                    <a:pt x="0" y="14236"/>
                  </a:lnTo>
                  <a:lnTo>
                    <a:pt x="2235" y="15036"/>
                  </a:lnTo>
                  <a:lnTo>
                    <a:pt x="3225" y="14973"/>
                  </a:lnTo>
                  <a:lnTo>
                    <a:pt x="6705" y="16027"/>
                  </a:lnTo>
                  <a:lnTo>
                    <a:pt x="13030" y="22428"/>
                  </a:lnTo>
                  <a:lnTo>
                    <a:pt x="16624" y="23113"/>
                  </a:lnTo>
                  <a:lnTo>
                    <a:pt x="27698" y="18364"/>
                  </a:lnTo>
                  <a:lnTo>
                    <a:pt x="32892" y="20269"/>
                  </a:lnTo>
                  <a:lnTo>
                    <a:pt x="32054" y="24218"/>
                  </a:lnTo>
                  <a:lnTo>
                    <a:pt x="38811" y="25831"/>
                  </a:lnTo>
                  <a:lnTo>
                    <a:pt x="47256" y="22910"/>
                  </a:lnTo>
                  <a:lnTo>
                    <a:pt x="52235" y="23736"/>
                  </a:lnTo>
                  <a:lnTo>
                    <a:pt x="52336" y="15125"/>
                  </a:lnTo>
                  <a:lnTo>
                    <a:pt x="49606" y="14350"/>
                  </a:lnTo>
                  <a:lnTo>
                    <a:pt x="42735" y="11874"/>
                  </a:lnTo>
                  <a:lnTo>
                    <a:pt x="33221" y="13161"/>
                  </a:lnTo>
                  <a:lnTo>
                    <a:pt x="23599" y="13781"/>
                  </a:lnTo>
                  <a:lnTo>
                    <a:pt x="14049" y="13297"/>
                  </a:lnTo>
                  <a:lnTo>
                    <a:pt x="4749" y="11277"/>
                  </a:lnTo>
                  <a:lnTo>
                    <a:pt x="5283" y="7061"/>
                  </a:lnTo>
                  <a:lnTo>
                    <a:pt x="9118" y="8470"/>
                  </a:lnTo>
                  <a:lnTo>
                    <a:pt x="11874" y="8305"/>
                  </a:lnTo>
                  <a:lnTo>
                    <a:pt x="11812" y="3812"/>
                  </a:lnTo>
                  <a:lnTo>
                    <a:pt x="10139" y="3167"/>
                  </a:lnTo>
                  <a:lnTo>
                    <a:pt x="7997" y="3014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663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710713" y="1214323"/>
              <a:ext cx="45720" cy="27940"/>
            </a:xfrm>
            <a:custGeom>
              <a:avLst/>
              <a:gdLst/>
              <a:ahLst/>
              <a:cxnLst/>
              <a:rect l="l" t="t" r="r" b="b"/>
              <a:pathLst>
                <a:path w="45720" h="27940">
                  <a:moveTo>
                    <a:pt x="32181" y="0"/>
                  </a:moveTo>
                  <a:lnTo>
                    <a:pt x="33026" y="1562"/>
                  </a:lnTo>
                  <a:lnTo>
                    <a:pt x="33108" y="1714"/>
                  </a:lnTo>
                  <a:lnTo>
                    <a:pt x="31889" y="1714"/>
                  </a:lnTo>
                  <a:lnTo>
                    <a:pt x="30563" y="7021"/>
                  </a:lnTo>
                  <a:lnTo>
                    <a:pt x="25736" y="8877"/>
                  </a:lnTo>
                  <a:lnTo>
                    <a:pt x="19404" y="9152"/>
                  </a:lnTo>
                  <a:lnTo>
                    <a:pt x="13525" y="9867"/>
                  </a:lnTo>
                  <a:lnTo>
                    <a:pt x="6121" y="12255"/>
                  </a:lnTo>
                  <a:lnTo>
                    <a:pt x="0" y="19824"/>
                  </a:lnTo>
                  <a:lnTo>
                    <a:pt x="3429" y="27685"/>
                  </a:lnTo>
                  <a:lnTo>
                    <a:pt x="4617" y="19964"/>
                  </a:lnTo>
                  <a:lnTo>
                    <a:pt x="4638" y="19824"/>
                  </a:lnTo>
                  <a:lnTo>
                    <a:pt x="5443" y="18810"/>
                  </a:lnTo>
                  <a:lnTo>
                    <a:pt x="28892" y="18810"/>
                  </a:lnTo>
                  <a:lnTo>
                    <a:pt x="29146" y="18275"/>
                  </a:lnTo>
                  <a:lnTo>
                    <a:pt x="29566" y="18275"/>
                  </a:lnTo>
                  <a:lnTo>
                    <a:pt x="28631" y="12255"/>
                  </a:lnTo>
                  <a:lnTo>
                    <a:pt x="28562" y="11810"/>
                  </a:lnTo>
                  <a:lnTo>
                    <a:pt x="44551" y="10452"/>
                  </a:lnTo>
                  <a:lnTo>
                    <a:pt x="44969" y="7021"/>
                  </a:lnTo>
                  <a:lnTo>
                    <a:pt x="45133" y="7021"/>
                  </a:lnTo>
                  <a:lnTo>
                    <a:pt x="42748" y="5232"/>
                  </a:lnTo>
                  <a:lnTo>
                    <a:pt x="42849" y="2997"/>
                  </a:lnTo>
                  <a:lnTo>
                    <a:pt x="40511" y="1714"/>
                  </a:lnTo>
                  <a:lnTo>
                    <a:pt x="33108" y="1714"/>
                  </a:lnTo>
                  <a:lnTo>
                    <a:pt x="31927" y="1562"/>
                  </a:lnTo>
                  <a:lnTo>
                    <a:pt x="36677" y="1562"/>
                  </a:lnTo>
                  <a:lnTo>
                    <a:pt x="32181" y="0"/>
                  </a:lnTo>
                  <a:close/>
                </a:path>
                <a:path w="45720" h="27940">
                  <a:moveTo>
                    <a:pt x="26919" y="21685"/>
                  </a:moveTo>
                  <a:lnTo>
                    <a:pt x="24415" y="24149"/>
                  </a:lnTo>
                  <a:lnTo>
                    <a:pt x="24570" y="24149"/>
                  </a:lnTo>
                  <a:lnTo>
                    <a:pt x="28359" y="27685"/>
                  </a:lnTo>
                  <a:lnTo>
                    <a:pt x="28067" y="26796"/>
                  </a:lnTo>
                  <a:lnTo>
                    <a:pt x="30305" y="25755"/>
                  </a:lnTo>
                  <a:lnTo>
                    <a:pt x="30497" y="25755"/>
                  </a:lnTo>
                  <a:lnTo>
                    <a:pt x="26919" y="21685"/>
                  </a:lnTo>
                  <a:close/>
                </a:path>
                <a:path w="45720" h="27940">
                  <a:moveTo>
                    <a:pt x="24415" y="24149"/>
                  </a:moveTo>
                  <a:lnTo>
                    <a:pt x="22685" y="24149"/>
                  </a:lnTo>
                  <a:lnTo>
                    <a:pt x="22783" y="25755"/>
                  </a:lnTo>
                  <a:lnTo>
                    <a:pt x="24415" y="24149"/>
                  </a:lnTo>
                  <a:close/>
                </a:path>
                <a:path w="45720" h="27940">
                  <a:moveTo>
                    <a:pt x="28892" y="18810"/>
                  </a:moveTo>
                  <a:lnTo>
                    <a:pt x="5443" y="18810"/>
                  </a:lnTo>
                  <a:lnTo>
                    <a:pt x="6400" y="22936"/>
                  </a:lnTo>
                  <a:lnTo>
                    <a:pt x="7797" y="24307"/>
                  </a:lnTo>
                  <a:lnTo>
                    <a:pt x="22685" y="24149"/>
                  </a:lnTo>
                  <a:lnTo>
                    <a:pt x="22610" y="22936"/>
                  </a:lnTo>
                  <a:lnTo>
                    <a:pt x="22533" y="21685"/>
                  </a:lnTo>
                  <a:lnTo>
                    <a:pt x="22428" y="19964"/>
                  </a:lnTo>
                  <a:lnTo>
                    <a:pt x="28343" y="19964"/>
                  </a:lnTo>
                  <a:lnTo>
                    <a:pt x="28892" y="18810"/>
                  </a:lnTo>
                  <a:close/>
                </a:path>
                <a:path w="45720" h="27940">
                  <a:moveTo>
                    <a:pt x="28343" y="19964"/>
                  </a:moveTo>
                  <a:lnTo>
                    <a:pt x="22428" y="19964"/>
                  </a:lnTo>
                  <a:lnTo>
                    <a:pt x="27432" y="21882"/>
                  </a:lnTo>
                  <a:lnTo>
                    <a:pt x="28343" y="19964"/>
                  </a:lnTo>
                  <a:close/>
                </a:path>
              </a:pathLst>
            </a:custGeom>
            <a:solidFill>
              <a:srgbClr val="87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790124" y="1116073"/>
              <a:ext cx="41275" cy="15875"/>
            </a:xfrm>
            <a:custGeom>
              <a:avLst/>
              <a:gdLst/>
              <a:ahLst/>
              <a:cxnLst/>
              <a:rect l="l" t="t" r="r" b="b"/>
              <a:pathLst>
                <a:path w="41275" h="15875">
                  <a:moveTo>
                    <a:pt x="21488" y="0"/>
                  </a:moveTo>
                  <a:lnTo>
                    <a:pt x="13855" y="266"/>
                  </a:lnTo>
                  <a:lnTo>
                    <a:pt x="2692" y="5791"/>
                  </a:lnTo>
                  <a:lnTo>
                    <a:pt x="0" y="10769"/>
                  </a:lnTo>
                  <a:lnTo>
                    <a:pt x="26123" y="15519"/>
                  </a:lnTo>
                  <a:lnTo>
                    <a:pt x="28613" y="14859"/>
                  </a:lnTo>
                  <a:lnTo>
                    <a:pt x="35890" y="10223"/>
                  </a:lnTo>
                  <a:lnTo>
                    <a:pt x="39179" y="10769"/>
                  </a:lnTo>
                  <a:lnTo>
                    <a:pt x="41021" y="9207"/>
                  </a:lnTo>
                  <a:lnTo>
                    <a:pt x="31953" y="3848"/>
                  </a:lnTo>
                  <a:lnTo>
                    <a:pt x="28676" y="2489"/>
                  </a:lnTo>
                  <a:lnTo>
                    <a:pt x="21488" y="0"/>
                  </a:lnTo>
                  <a:close/>
                </a:path>
              </a:pathLst>
            </a:custGeom>
            <a:solidFill>
              <a:srgbClr val="663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920720" y="1194515"/>
              <a:ext cx="35560" cy="19050"/>
            </a:xfrm>
            <a:custGeom>
              <a:avLst/>
              <a:gdLst/>
              <a:ahLst/>
              <a:cxnLst/>
              <a:rect l="l" t="t" r="r" b="b"/>
              <a:pathLst>
                <a:path w="35559" h="19050">
                  <a:moveTo>
                    <a:pt x="26123" y="0"/>
                  </a:moveTo>
                  <a:lnTo>
                    <a:pt x="20806" y="3073"/>
                  </a:lnTo>
                  <a:lnTo>
                    <a:pt x="14319" y="3797"/>
                  </a:lnTo>
                  <a:lnTo>
                    <a:pt x="7203" y="3511"/>
                  </a:lnTo>
                  <a:lnTo>
                    <a:pt x="0" y="3556"/>
                  </a:lnTo>
                  <a:lnTo>
                    <a:pt x="1257" y="10820"/>
                  </a:lnTo>
                  <a:lnTo>
                    <a:pt x="9766" y="6286"/>
                  </a:lnTo>
                  <a:lnTo>
                    <a:pt x="11760" y="7391"/>
                  </a:lnTo>
                  <a:lnTo>
                    <a:pt x="12217" y="16078"/>
                  </a:lnTo>
                  <a:lnTo>
                    <a:pt x="14478" y="18008"/>
                  </a:lnTo>
                  <a:lnTo>
                    <a:pt x="15214" y="17614"/>
                  </a:lnTo>
                  <a:lnTo>
                    <a:pt x="15430" y="17805"/>
                  </a:lnTo>
                  <a:lnTo>
                    <a:pt x="20777" y="10680"/>
                  </a:lnTo>
                  <a:lnTo>
                    <a:pt x="22246" y="13700"/>
                  </a:lnTo>
                  <a:lnTo>
                    <a:pt x="24388" y="13854"/>
                  </a:lnTo>
                  <a:lnTo>
                    <a:pt x="26061" y="14500"/>
                  </a:lnTo>
                  <a:lnTo>
                    <a:pt x="26123" y="18999"/>
                  </a:lnTo>
                  <a:lnTo>
                    <a:pt x="27584" y="18910"/>
                  </a:lnTo>
                  <a:lnTo>
                    <a:pt x="34429" y="18999"/>
                  </a:lnTo>
                  <a:lnTo>
                    <a:pt x="34074" y="16052"/>
                  </a:lnTo>
                  <a:lnTo>
                    <a:pt x="34950" y="12255"/>
                  </a:lnTo>
                  <a:lnTo>
                    <a:pt x="33985" y="7137"/>
                  </a:lnTo>
                  <a:lnTo>
                    <a:pt x="32258" y="4368"/>
                  </a:lnTo>
                  <a:lnTo>
                    <a:pt x="30873" y="2374"/>
                  </a:lnTo>
                  <a:lnTo>
                    <a:pt x="29248" y="1651"/>
                  </a:lnTo>
                  <a:lnTo>
                    <a:pt x="27851" y="774"/>
                  </a:lnTo>
                  <a:lnTo>
                    <a:pt x="26123" y="0"/>
                  </a:lnTo>
                  <a:close/>
                </a:path>
              </a:pathLst>
            </a:custGeom>
            <a:solidFill>
              <a:srgbClr val="3715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14142" y="1188363"/>
              <a:ext cx="36195" cy="16510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9525" y="0"/>
                  </a:moveTo>
                  <a:lnTo>
                    <a:pt x="2438" y="5511"/>
                  </a:lnTo>
                  <a:lnTo>
                    <a:pt x="0" y="10896"/>
                  </a:lnTo>
                  <a:lnTo>
                    <a:pt x="6616" y="7023"/>
                  </a:lnTo>
                  <a:lnTo>
                    <a:pt x="749" y="14833"/>
                  </a:lnTo>
                  <a:lnTo>
                    <a:pt x="3632" y="15900"/>
                  </a:lnTo>
                  <a:lnTo>
                    <a:pt x="16306" y="15913"/>
                  </a:lnTo>
                  <a:lnTo>
                    <a:pt x="20929" y="14554"/>
                  </a:lnTo>
                  <a:lnTo>
                    <a:pt x="16090" y="11861"/>
                  </a:lnTo>
                  <a:lnTo>
                    <a:pt x="19545" y="8915"/>
                  </a:lnTo>
                  <a:lnTo>
                    <a:pt x="26924" y="9232"/>
                  </a:lnTo>
                  <a:lnTo>
                    <a:pt x="31686" y="8013"/>
                  </a:lnTo>
                  <a:lnTo>
                    <a:pt x="33807" y="7937"/>
                  </a:lnTo>
                  <a:lnTo>
                    <a:pt x="35623" y="6743"/>
                  </a:lnTo>
                  <a:lnTo>
                    <a:pt x="35775" y="1727"/>
                  </a:lnTo>
                  <a:lnTo>
                    <a:pt x="25273" y="4457"/>
                  </a:lnTo>
                  <a:lnTo>
                    <a:pt x="21602" y="3708"/>
                  </a:lnTo>
                  <a:lnTo>
                    <a:pt x="18643" y="330"/>
                  </a:lnTo>
                  <a:lnTo>
                    <a:pt x="15430" y="21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87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785884" y="112684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79" h="9525">
                  <a:moveTo>
                    <a:pt x="4241" y="0"/>
                  </a:moveTo>
                  <a:lnTo>
                    <a:pt x="0" y="7874"/>
                  </a:lnTo>
                  <a:lnTo>
                    <a:pt x="4254" y="6197"/>
                  </a:lnTo>
                  <a:lnTo>
                    <a:pt x="4241" y="8305"/>
                  </a:lnTo>
                  <a:lnTo>
                    <a:pt x="10109" y="7543"/>
                  </a:lnTo>
                  <a:lnTo>
                    <a:pt x="18338" y="9359"/>
                  </a:lnTo>
                  <a:lnTo>
                    <a:pt x="24993" y="8089"/>
                  </a:lnTo>
                  <a:lnTo>
                    <a:pt x="23850" y="5029"/>
                  </a:lnTo>
                  <a:lnTo>
                    <a:pt x="25171" y="4711"/>
                  </a:lnTo>
                  <a:lnTo>
                    <a:pt x="25907" y="6426"/>
                  </a:lnTo>
                  <a:lnTo>
                    <a:pt x="29044" y="5689"/>
                  </a:lnTo>
                  <a:lnTo>
                    <a:pt x="29298" y="5029"/>
                  </a:lnTo>
                  <a:lnTo>
                    <a:pt x="30365" y="474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280F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939718" y="1212264"/>
              <a:ext cx="38100" cy="6985"/>
            </a:xfrm>
            <a:custGeom>
              <a:avLst/>
              <a:gdLst/>
              <a:ahLst/>
              <a:cxnLst/>
              <a:rect l="l" t="t" r="r" b="b"/>
              <a:pathLst>
                <a:path w="38100" h="6984">
                  <a:moveTo>
                    <a:pt x="533" y="0"/>
                  </a:moveTo>
                  <a:lnTo>
                    <a:pt x="0" y="4216"/>
                  </a:lnTo>
                  <a:lnTo>
                    <a:pt x="9299" y="6236"/>
                  </a:lnTo>
                  <a:lnTo>
                    <a:pt x="18849" y="6719"/>
                  </a:lnTo>
                  <a:lnTo>
                    <a:pt x="28471" y="6100"/>
                  </a:lnTo>
                  <a:lnTo>
                    <a:pt x="37985" y="4813"/>
                  </a:lnTo>
                  <a:lnTo>
                    <a:pt x="31165" y="2336"/>
                  </a:lnTo>
                  <a:lnTo>
                    <a:pt x="22529" y="1397"/>
                  </a:lnTo>
                  <a:lnTo>
                    <a:pt x="8585" y="1155"/>
                  </a:lnTo>
                  <a:lnTo>
                    <a:pt x="7124" y="1244"/>
                  </a:lnTo>
                  <a:lnTo>
                    <a:pt x="4368" y="140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837610" y="1168394"/>
              <a:ext cx="100965" cy="40640"/>
            </a:xfrm>
            <a:custGeom>
              <a:avLst/>
              <a:gdLst/>
              <a:ahLst/>
              <a:cxnLst/>
              <a:rect l="l" t="t" r="r" b="b"/>
              <a:pathLst>
                <a:path w="100965" h="40640">
                  <a:moveTo>
                    <a:pt x="42748" y="0"/>
                  </a:moveTo>
                  <a:lnTo>
                    <a:pt x="14516" y="10071"/>
                  </a:lnTo>
                  <a:lnTo>
                    <a:pt x="9499" y="10096"/>
                  </a:lnTo>
                  <a:lnTo>
                    <a:pt x="13652" y="13055"/>
                  </a:lnTo>
                  <a:lnTo>
                    <a:pt x="0" y="17221"/>
                  </a:lnTo>
                  <a:lnTo>
                    <a:pt x="8039" y="17678"/>
                  </a:lnTo>
                  <a:lnTo>
                    <a:pt x="15290" y="23088"/>
                  </a:lnTo>
                  <a:lnTo>
                    <a:pt x="23152" y="20180"/>
                  </a:lnTo>
                  <a:lnTo>
                    <a:pt x="24853" y="23456"/>
                  </a:lnTo>
                  <a:lnTo>
                    <a:pt x="13068" y="23749"/>
                  </a:lnTo>
                  <a:lnTo>
                    <a:pt x="9499" y="27305"/>
                  </a:lnTo>
                  <a:lnTo>
                    <a:pt x="7594" y="31711"/>
                  </a:lnTo>
                  <a:lnTo>
                    <a:pt x="6654" y="36068"/>
                  </a:lnTo>
                  <a:lnTo>
                    <a:pt x="2374" y="39179"/>
                  </a:lnTo>
                  <a:lnTo>
                    <a:pt x="4165" y="39547"/>
                  </a:lnTo>
                  <a:lnTo>
                    <a:pt x="4838" y="40119"/>
                  </a:lnTo>
                  <a:lnTo>
                    <a:pt x="5943" y="40360"/>
                  </a:lnTo>
                  <a:lnTo>
                    <a:pt x="5689" y="38976"/>
                  </a:lnTo>
                  <a:lnTo>
                    <a:pt x="8216" y="38125"/>
                  </a:lnTo>
                  <a:lnTo>
                    <a:pt x="10375" y="34874"/>
                  </a:lnTo>
                  <a:lnTo>
                    <a:pt x="11760" y="29375"/>
                  </a:lnTo>
                  <a:lnTo>
                    <a:pt x="16027" y="27305"/>
                  </a:lnTo>
                  <a:lnTo>
                    <a:pt x="22894" y="25256"/>
                  </a:lnTo>
                  <a:lnTo>
                    <a:pt x="32527" y="24144"/>
                  </a:lnTo>
                  <a:lnTo>
                    <a:pt x="41480" y="25206"/>
                  </a:lnTo>
                  <a:lnTo>
                    <a:pt x="46304" y="29679"/>
                  </a:lnTo>
                  <a:lnTo>
                    <a:pt x="50368" y="29806"/>
                  </a:lnTo>
                  <a:lnTo>
                    <a:pt x="53593" y="28371"/>
                  </a:lnTo>
                  <a:lnTo>
                    <a:pt x="57581" y="28498"/>
                  </a:lnTo>
                  <a:lnTo>
                    <a:pt x="54025" y="34429"/>
                  </a:lnTo>
                  <a:lnTo>
                    <a:pt x="58788" y="33731"/>
                  </a:lnTo>
                  <a:lnTo>
                    <a:pt x="63207" y="32626"/>
                  </a:lnTo>
                  <a:lnTo>
                    <a:pt x="67678" y="30873"/>
                  </a:lnTo>
                  <a:lnTo>
                    <a:pt x="75614" y="26924"/>
                  </a:lnTo>
                  <a:lnTo>
                    <a:pt x="82496" y="23031"/>
                  </a:lnTo>
                  <a:lnTo>
                    <a:pt x="90277" y="20386"/>
                  </a:lnTo>
                  <a:lnTo>
                    <a:pt x="100914" y="20180"/>
                  </a:lnTo>
                  <a:lnTo>
                    <a:pt x="89946" y="14841"/>
                  </a:lnTo>
                  <a:lnTo>
                    <a:pt x="85078" y="13377"/>
                  </a:lnTo>
                  <a:lnTo>
                    <a:pt x="77177" y="11874"/>
                  </a:lnTo>
                  <a:lnTo>
                    <a:pt x="67652" y="13652"/>
                  </a:lnTo>
                  <a:lnTo>
                    <a:pt x="74599" y="21145"/>
                  </a:lnTo>
                  <a:lnTo>
                    <a:pt x="71831" y="22555"/>
                  </a:lnTo>
                  <a:lnTo>
                    <a:pt x="62741" y="21601"/>
                  </a:lnTo>
                  <a:lnTo>
                    <a:pt x="55043" y="22191"/>
                  </a:lnTo>
                  <a:lnTo>
                    <a:pt x="49062" y="20588"/>
                  </a:lnTo>
                  <a:lnTo>
                    <a:pt x="45123" y="13055"/>
                  </a:lnTo>
                  <a:lnTo>
                    <a:pt x="43941" y="12585"/>
                  </a:lnTo>
                  <a:lnTo>
                    <a:pt x="30327" y="8890"/>
                  </a:lnTo>
                  <a:lnTo>
                    <a:pt x="35026" y="5930"/>
                  </a:lnTo>
                  <a:lnTo>
                    <a:pt x="42189" y="8394"/>
                  </a:lnTo>
                  <a:lnTo>
                    <a:pt x="53428" y="9499"/>
                  </a:lnTo>
                  <a:lnTo>
                    <a:pt x="54178" y="1600"/>
                  </a:lnTo>
                  <a:lnTo>
                    <a:pt x="49263" y="444"/>
                  </a:lnTo>
                  <a:lnTo>
                    <a:pt x="42748" y="0"/>
                  </a:lnTo>
                  <a:close/>
                </a:path>
              </a:pathLst>
            </a:custGeom>
            <a:solidFill>
              <a:srgbClr val="3715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859863" y="1196425"/>
              <a:ext cx="74930" cy="23495"/>
            </a:xfrm>
            <a:custGeom>
              <a:avLst/>
              <a:gdLst/>
              <a:ahLst/>
              <a:cxnLst/>
              <a:rect l="l" t="t" r="r" b="b"/>
              <a:pathLst>
                <a:path w="74929" h="23494">
                  <a:moveTo>
                    <a:pt x="33456" y="3594"/>
                  </a:moveTo>
                  <a:lnTo>
                    <a:pt x="22197" y="3594"/>
                  </a:lnTo>
                  <a:lnTo>
                    <a:pt x="26388" y="7302"/>
                  </a:lnTo>
                  <a:lnTo>
                    <a:pt x="26426" y="8178"/>
                  </a:lnTo>
                  <a:lnTo>
                    <a:pt x="22475" y="11620"/>
                  </a:lnTo>
                  <a:lnTo>
                    <a:pt x="14011" y="13849"/>
                  </a:lnTo>
                  <a:lnTo>
                    <a:pt x="6858" y="16954"/>
                  </a:lnTo>
                  <a:lnTo>
                    <a:pt x="6843" y="23025"/>
                  </a:lnTo>
                  <a:lnTo>
                    <a:pt x="15294" y="21635"/>
                  </a:lnTo>
                  <a:lnTo>
                    <a:pt x="27470" y="21635"/>
                  </a:lnTo>
                  <a:lnTo>
                    <a:pt x="30564" y="21337"/>
                  </a:lnTo>
                  <a:lnTo>
                    <a:pt x="38301" y="16497"/>
                  </a:lnTo>
                  <a:lnTo>
                    <a:pt x="39823" y="13385"/>
                  </a:lnTo>
                  <a:lnTo>
                    <a:pt x="36713" y="13385"/>
                  </a:lnTo>
                  <a:lnTo>
                    <a:pt x="32370" y="11747"/>
                  </a:lnTo>
                  <a:lnTo>
                    <a:pt x="37717" y="7061"/>
                  </a:lnTo>
                  <a:lnTo>
                    <a:pt x="48767" y="7061"/>
                  </a:lnTo>
                  <a:lnTo>
                    <a:pt x="48245" y="6400"/>
                  </a:lnTo>
                  <a:lnTo>
                    <a:pt x="31773" y="6400"/>
                  </a:lnTo>
                  <a:lnTo>
                    <a:pt x="33456" y="3594"/>
                  </a:lnTo>
                  <a:close/>
                </a:path>
                <a:path w="74929" h="23494">
                  <a:moveTo>
                    <a:pt x="27470" y="21635"/>
                  </a:moveTo>
                  <a:lnTo>
                    <a:pt x="15294" y="21635"/>
                  </a:lnTo>
                  <a:lnTo>
                    <a:pt x="23048" y="22061"/>
                  </a:lnTo>
                  <a:lnTo>
                    <a:pt x="27470" y="21635"/>
                  </a:lnTo>
                  <a:close/>
                </a:path>
                <a:path w="74929" h="23494">
                  <a:moveTo>
                    <a:pt x="61988" y="8178"/>
                  </a:moveTo>
                  <a:lnTo>
                    <a:pt x="53731" y="8178"/>
                  </a:lnTo>
                  <a:lnTo>
                    <a:pt x="46022" y="20650"/>
                  </a:lnTo>
                  <a:lnTo>
                    <a:pt x="50963" y="17449"/>
                  </a:lnTo>
                  <a:lnTo>
                    <a:pt x="66647" y="15557"/>
                  </a:lnTo>
                  <a:lnTo>
                    <a:pt x="65119" y="9232"/>
                  </a:lnTo>
                  <a:lnTo>
                    <a:pt x="65040" y="8902"/>
                  </a:lnTo>
                  <a:lnTo>
                    <a:pt x="62113" y="8902"/>
                  </a:lnTo>
                  <a:lnTo>
                    <a:pt x="61988" y="8178"/>
                  </a:lnTo>
                  <a:close/>
                </a:path>
                <a:path w="74929" h="23494">
                  <a:moveTo>
                    <a:pt x="73537" y="14566"/>
                  </a:moveTo>
                  <a:lnTo>
                    <a:pt x="72565" y="14566"/>
                  </a:lnTo>
                  <a:lnTo>
                    <a:pt x="74115" y="16090"/>
                  </a:lnTo>
                  <a:lnTo>
                    <a:pt x="74870" y="15700"/>
                  </a:lnTo>
                  <a:lnTo>
                    <a:pt x="73537" y="14566"/>
                  </a:lnTo>
                  <a:close/>
                </a:path>
                <a:path w="74929" h="23494">
                  <a:moveTo>
                    <a:pt x="72750" y="8026"/>
                  </a:moveTo>
                  <a:lnTo>
                    <a:pt x="71943" y="8026"/>
                  </a:lnTo>
                  <a:lnTo>
                    <a:pt x="68704" y="13849"/>
                  </a:lnTo>
                  <a:lnTo>
                    <a:pt x="68832" y="13849"/>
                  </a:lnTo>
                  <a:lnTo>
                    <a:pt x="70394" y="15074"/>
                  </a:lnTo>
                  <a:lnTo>
                    <a:pt x="72565" y="14566"/>
                  </a:lnTo>
                  <a:lnTo>
                    <a:pt x="73537" y="14566"/>
                  </a:lnTo>
                  <a:lnTo>
                    <a:pt x="73073" y="14173"/>
                  </a:lnTo>
                  <a:lnTo>
                    <a:pt x="73032" y="13385"/>
                  </a:lnTo>
                  <a:lnTo>
                    <a:pt x="72920" y="11252"/>
                  </a:lnTo>
                  <a:lnTo>
                    <a:pt x="72796" y="8902"/>
                  </a:lnTo>
                  <a:lnTo>
                    <a:pt x="72750" y="8026"/>
                  </a:lnTo>
                  <a:close/>
                </a:path>
                <a:path w="74929" h="23494">
                  <a:moveTo>
                    <a:pt x="41374" y="10214"/>
                  </a:moveTo>
                  <a:lnTo>
                    <a:pt x="40680" y="10627"/>
                  </a:lnTo>
                  <a:lnTo>
                    <a:pt x="36713" y="13385"/>
                  </a:lnTo>
                  <a:lnTo>
                    <a:pt x="39823" y="13385"/>
                  </a:lnTo>
                  <a:lnTo>
                    <a:pt x="41374" y="10214"/>
                  </a:lnTo>
                  <a:close/>
                </a:path>
                <a:path w="74929" h="23494">
                  <a:moveTo>
                    <a:pt x="8684" y="0"/>
                  </a:moveTo>
                  <a:lnTo>
                    <a:pt x="6906" y="1257"/>
                  </a:lnTo>
                  <a:lnTo>
                    <a:pt x="7628" y="5486"/>
                  </a:lnTo>
                  <a:lnTo>
                    <a:pt x="7664" y="5702"/>
                  </a:lnTo>
                  <a:lnTo>
                    <a:pt x="7783" y="6400"/>
                  </a:lnTo>
                  <a:lnTo>
                    <a:pt x="7896" y="7061"/>
                  </a:lnTo>
                  <a:lnTo>
                    <a:pt x="7937" y="7302"/>
                  </a:lnTo>
                  <a:lnTo>
                    <a:pt x="8061" y="8026"/>
                  </a:lnTo>
                  <a:lnTo>
                    <a:pt x="8158" y="8597"/>
                  </a:lnTo>
                  <a:lnTo>
                    <a:pt x="8266" y="9232"/>
                  </a:lnTo>
                  <a:lnTo>
                    <a:pt x="8368" y="9829"/>
                  </a:lnTo>
                  <a:lnTo>
                    <a:pt x="8434" y="10214"/>
                  </a:lnTo>
                  <a:lnTo>
                    <a:pt x="11542" y="11252"/>
                  </a:lnTo>
                  <a:lnTo>
                    <a:pt x="15504" y="9829"/>
                  </a:lnTo>
                  <a:lnTo>
                    <a:pt x="18036" y="4597"/>
                  </a:lnTo>
                  <a:lnTo>
                    <a:pt x="18146" y="4368"/>
                  </a:lnTo>
                  <a:lnTo>
                    <a:pt x="22197" y="3594"/>
                  </a:lnTo>
                  <a:lnTo>
                    <a:pt x="33456" y="3594"/>
                  </a:lnTo>
                  <a:lnTo>
                    <a:pt x="34552" y="1765"/>
                  </a:lnTo>
                  <a:lnTo>
                    <a:pt x="22448" y="1765"/>
                  </a:lnTo>
                  <a:lnTo>
                    <a:pt x="8684" y="0"/>
                  </a:lnTo>
                  <a:close/>
                </a:path>
                <a:path w="74929" h="23494">
                  <a:moveTo>
                    <a:pt x="3592" y="8597"/>
                  </a:moveTo>
                  <a:lnTo>
                    <a:pt x="0" y="8902"/>
                  </a:lnTo>
                  <a:lnTo>
                    <a:pt x="2057" y="8902"/>
                  </a:lnTo>
                  <a:lnTo>
                    <a:pt x="9670" y="10627"/>
                  </a:lnTo>
                  <a:lnTo>
                    <a:pt x="3592" y="8597"/>
                  </a:lnTo>
                  <a:close/>
                </a:path>
                <a:path w="74929" h="23494">
                  <a:moveTo>
                    <a:pt x="60876" y="1765"/>
                  </a:moveTo>
                  <a:lnTo>
                    <a:pt x="59633" y="1765"/>
                  </a:lnTo>
                  <a:lnTo>
                    <a:pt x="55827" y="2120"/>
                  </a:lnTo>
                  <a:lnTo>
                    <a:pt x="48507" y="7061"/>
                  </a:lnTo>
                  <a:lnTo>
                    <a:pt x="37717" y="7061"/>
                  </a:lnTo>
                  <a:lnTo>
                    <a:pt x="46861" y="9232"/>
                  </a:lnTo>
                  <a:lnTo>
                    <a:pt x="53731" y="8178"/>
                  </a:lnTo>
                  <a:lnTo>
                    <a:pt x="61988" y="8178"/>
                  </a:lnTo>
                  <a:lnTo>
                    <a:pt x="61061" y="2832"/>
                  </a:lnTo>
                  <a:lnTo>
                    <a:pt x="60938" y="2120"/>
                  </a:lnTo>
                  <a:lnTo>
                    <a:pt x="60876" y="1765"/>
                  </a:lnTo>
                  <a:close/>
                </a:path>
                <a:path w="74929" h="23494">
                  <a:moveTo>
                    <a:pt x="70622" y="4368"/>
                  </a:moveTo>
                  <a:lnTo>
                    <a:pt x="62113" y="8902"/>
                  </a:lnTo>
                  <a:lnTo>
                    <a:pt x="63834" y="8902"/>
                  </a:lnTo>
                  <a:lnTo>
                    <a:pt x="71943" y="8026"/>
                  </a:lnTo>
                  <a:lnTo>
                    <a:pt x="72750" y="8026"/>
                  </a:lnTo>
                  <a:lnTo>
                    <a:pt x="72628" y="5702"/>
                  </a:lnTo>
                  <a:lnTo>
                    <a:pt x="72616" y="5486"/>
                  </a:lnTo>
                  <a:lnTo>
                    <a:pt x="70622" y="4368"/>
                  </a:lnTo>
                  <a:close/>
                </a:path>
                <a:path w="74929" h="23494">
                  <a:moveTo>
                    <a:pt x="45426" y="2832"/>
                  </a:moveTo>
                  <a:lnTo>
                    <a:pt x="40955" y="4597"/>
                  </a:lnTo>
                  <a:lnTo>
                    <a:pt x="36536" y="5702"/>
                  </a:lnTo>
                  <a:lnTo>
                    <a:pt x="31773" y="6400"/>
                  </a:lnTo>
                  <a:lnTo>
                    <a:pt x="48245" y="6400"/>
                  </a:lnTo>
                  <a:lnTo>
                    <a:pt x="45426" y="2832"/>
                  </a:lnTo>
                  <a:close/>
                </a:path>
                <a:path w="74929" h="23494">
                  <a:moveTo>
                    <a:pt x="35329" y="469"/>
                  </a:moveTo>
                  <a:lnTo>
                    <a:pt x="31053" y="469"/>
                  </a:lnTo>
                  <a:lnTo>
                    <a:pt x="28115" y="1765"/>
                  </a:lnTo>
                  <a:lnTo>
                    <a:pt x="34552" y="1765"/>
                  </a:lnTo>
                  <a:lnTo>
                    <a:pt x="35329" y="469"/>
                  </a:lnTo>
                  <a:close/>
                </a:path>
              </a:pathLst>
            </a:custGeom>
            <a:solidFill>
              <a:srgbClr val="663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33130" y="1215885"/>
              <a:ext cx="107950" cy="32384"/>
            </a:xfrm>
            <a:custGeom>
              <a:avLst/>
              <a:gdLst/>
              <a:ahLst/>
              <a:cxnLst/>
              <a:rect l="l" t="t" r="r" b="b"/>
              <a:pathLst>
                <a:path w="107950" h="32384">
                  <a:moveTo>
                    <a:pt x="9474" y="26390"/>
                  </a:moveTo>
                  <a:lnTo>
                    <a:pt x="7124" y="29679"/>
                  </a:lnTo>
                  <a:lnTo>
                    <a:pt x="8305" y="29679"/>
                  </a:lnTo>
                  <a:lnTo>
                    <a:pt x="9474" y="26390"/>
                  </a:lnTo>
                  <a:close/>
                </a:path>
                <a:path w="107950" h="32384">
                  <a:moveTo>
                    <a:pt x="10172" y="25298"/>
                  </a:moveTo>
                  <a:lnTo>
                    <a:pt x="9855" y="25298"/>
                  </a:lnTo>
                  <a:lnTo>
                    <a:pt x="9525" y="26238"/>
                  </a:lnTo>
                  <a:lnTo>
                    <a:pt x="10172" y="25298"/>
                  </a:lnTo>
                  <a:close/>
                </a:path>
                <a:path w="107950" h="32384">
                  <a:moveTo>
                    <a:pt x="50647" y="5626"/>
                  </a:moveTo>
                  <a:lnTo>
                    <a:pt x="40322" y="5829"/>
                  </a:lnTo>
                  <a:lnTo>
                    <a:pt x="36360" y="3378"/>
                  </a:lnTo>
                  <a:lnTo>
                    <a:pt x="36982" y="1282"/>
                  </a:lnTo>
                  <a:lnTo>
                    <a:pt x="36106" y="812"/>
                  </a:lnTo>
                  <a:lnTo>
                    <a:pt x="32689" y="368"/>
                  </a:lnTo>
                  <a:lnTo>
                    <a:pt x="32054" y="0"/>
                  </a:lnTo>
                  <a:lnTo>
                    <a:pt x="27825" y="2501"/>
                  </a:lnTo>
                  <a:lnTo>
                    <a:pt x="25755" y="13246"/>
                  </a:lnTo>
                  <a:lnTo>
                    <a:pt x="19215" y="17018"/>
                  </a:lnTo>
                  <a:lnTo>
                    <a:pt x="8534" y="16294"/>
                  </a:lnTo>
                  <a:lnTo>
                    <a:pt x="6718" y="16713"/>
                  </a:lnTo>
                  <a:lnTo>
                    <a:pt x="5105" y="20129"/>
                  </a:lnTo>
                  <a:lnTo>
                    <a:pt x="5003" y="20320"/>
                  </a:lnTo>
                  <a:lnTo>
                    <a:pt x="4495" y="20129"/>
                  </a:lnTo>
                  <a:lnTo>
                    <a:pt x="4343" y="20129"/>
                  </a:lnTo>
                  <a:lnTo>
                    <a:pt x="4495" y="20129"/>
                  </a:lnTo>
                  <a:lnTo>
                    <a:pt x="0" y="18402"/>
                  </a:lnTo>
                  <a:lnTo>
                    <a:pt x="76" y="19481"/>
                  </a:lnTo>
                  <a:lnTo>
                    <a:pt x="165" y="21082"/>
                  </a:lnTo>
                  <a:lnTo>
                    <a:pt x="254" y="22555"/>
                  </a:lnTo>
                  <a:lnTo>
                    <a:pt x="355" y="24193"/>
                  </a:lnTo>
                  <a:lnTo>
                    <a:pt x="4292" y="20320"/>
                  </a:lnTo>
                  <a:lnTo>
                    <a:pt x="4521" y="20320"/>
                  </a:lnTo>
                  <a:lnTo>
                    <a:pt x="8077" y="24193"/>
                  </a:lnTo>
                  <a:lnTo>
                    <a:pt x="7886" y="24193"/>
                  </a:lnTo>
                  <a:lnTo>
                    <a:pt x="5511" y="25298"/>
                  </a:lnTo>
                  <a:lnTo>
                    <a:pt x="5664" y="25298"/>
                  </a:lnTo>
                  <a:lnTo>
                    <a:pt x="5969" y="26238"/>
                  </a:lnTo>
                  <a:lnTo>
                    <a:pt x="6019" y="26390"/>
                  </a:lnTo>
                  <a:lnTo>
                    <a:pt x="9855" y="25298"/>
                  </a:lnTo>
                  <a:lnTo>
                    <a:pt x="11899" y="19481"/>
                  </a:lnTo>
                  <a:lnTo>
                    <a:pt x="14147" y="23241"/>
                  </a:lnTo>
                  <a:lnTo>
                    <a:pt x="21374" y="22555"/>
                  </a:lnTo>
                  <a:lnTo>
                    <a:pt x="23368" y="21082"/>
                  </a:lnTo>
                  <a:lnTo>
                    <a:pt x="25641" y="19481"/>
                  </a:lnTo>
                  <a:lnTo>
                    <a:pt x="29146" y="17018"/>
                  </a:lnTo>
                  <a:lnTo>
                    <a:pt x="36436" y="11887"/>
                  </a:lnTo>
                  <a:lnTo>
                    <a:pt x="37985" y="11887"/>
                  </a:lnTo>
                  <a:lnTo>
                    <a:pt x="39839" y="15176"/>
                  </a:lnTo>
                  <a:lnTo>
                    <a:pt x="41554" y="15430"/>
                  </a:lnTo>
                  <a:lnTo>
                    <a:pt x="41910" y="15494"/>
                  </a:lnTo>
                  <a:lnTo>
                    <a:pt x="47091" y="16256"/>
                  </a:lnTo>
                  <a:lnTo>
                    <a:pt x="48907" y="11087"/>
                  </a:lnTo>
                  <a:lnTo>
                    <a:pt x="49022" y="10769"/>
                  </a:lnTo>
                  <a:lnTo>
                    <a:pt x="50228" y="10769"/>
                  </a:lnTo>
                  <a:lnTo>
                    <a:pt x="49644" y="8978"/>
                  </a:lnTo>
                  <a:lnTo>
                    <a:pt x="49149" y="10414"/>
                  </a:lnTo>
                  <a:lnTo>
                    <a:pt x="49034" y="10718"/>
                  </a:lnTo>
                  <a:lnTo>
                    <a:pt x="42926" y="10414"/>
                  </a:lnTo>
                  <a:lnTo>
                    <a:pt x="42773" y="10731"/>
                  </a:lnTo>
                  <a:lnTo>
                    <a:pt x="43865" y="6502"/>
                  </a:lnTo>
                  <a:lnTo>
                    <a:pt x="42926" y="10401"/>
                  </a:lnTo>
                  <a:lnTo>
                    <a:pt x="48679" y="10680"/>
                  </a:lnTo>
                  <a:lnTo>
                    <a:pt x="50317" y="6502"/>
                  </a:lnTo>
                  <a:lnTo>
                    <a:pt x="50571" y="5829"/>
                  </a:lnTo>
                  <a:lnTo>
                    <a:pt x="50647" y="5626"/>
                  </a:lnTo>
                  <a:close/>
                </a:path>
                <a:path w="107950" h="32384">
                  <a:moveTo>
                    <a:pt x="75514" y="10769"/>
                  </a:moveTo>
                  <a:lnTo>
                    <a:pt x="74371" y="9893"/>
                  </a:lnTo>
                  <a:lnTo>
                    <a:pt x="65595" y="8978"/>
                  </a:lnTo>
                  <a:lnTo>
                    <a:pt x="65417" y="8978"/>
                  </a:lnTo>
                  <a:lnTo>
                    <a:pt x="58166" y="10769"/>
                  </a:lnTo>
                  <a:lnTo>
                    <a:pt x="75514" y="10769"/>
                  </a:lnTo>
                  <a:close/>
                </a:path>
                <a:path w="107950" h="32384">
                  <a:moveTo>
                    <a:pt x="94018" y="25158"/>
                  </a:moveTo>
                  <a:lnTo>
                    <a:pt x="82486" y="24752"/>
                  </a:lnTo>
                  <a:lnTo>
                    <a:pt x="77698" y="28219"/>
                  </a:lnTo>
                  <a:lnTo>
                    <a:pt x="78740" y="30353"/>
                  </a:lnTo>
                  <a:lnTo>
                    <a:pt x="78359" y="30873"/>
                  </a:lnTo>
                  <a:lnTo>
                    <a:pt x="80645" y="32004"/>
                  </a:lnTo>
                  <a:lnTo>
                    <a:pt x="82867" y="29730"/>
                  </a:lnTo>
                  <a:lnTo>
                    <a:pt x="83032" y="29730"/>
                  </a:lnTo>
                  <a:lnTo>
                    <a:pt x="87503" y="27571"/>
                  </a:lnTo>
                  <a:lnTo>
                    <a:pt x="94018" y="25158"/>
                  </a:lnTo>
                  <a:close/>
                </a:path>
                <a:path w="107950" h="32384">
                  <a:moveTo>
                    <a:pt x="98425" y="23431"/>
                  </a:moveTo>
                  <a:lnTo>
                    <a:pt x="96901" y="24079"/>
                  </a:lnTo>
                  <a:lnTo>
                    <a:pt x="94018" y="25158"/>
                  </a:lnTo>
                  <a:lnTo>
                    <a:pt x="98120" y="25298"/>
                  </a:lnTo>
                  <a:lnTo>
                    <a:pt x="98209" y="24752"/>
                  </a:lnTo>
                  <a:lnTo>
                    <a:pt x="98323" y="24079"/>
                  </a:lnTo>
                  <a:lnTo>
                    <a:pt x="98425" y="23431"/>
                  </a:lnTo>
                  <a:close/>
                </a:path>
                <a:path w="107950" h="32384">
                  <a:moveTo>
                    <a:pt x="107442" y="17818"/>
                  </a:moveTo>
                  <a:lnTo>
                    <a:pt x="106121" y="17145"/>
                  </a:lnTo>
                  <a:lnTo>
                    <a:pt x="104813" y="17780"/>
                  </a:lnTo>
                  <a:lnTo>
                    <a:pt x="101003" y="15494"/>
                  </a:lnTo>
                  <a:lnTo>
                    <a:pt x="90944" y="11087"/>
                  </a:lnTo>
                  <a:lnTo>
                    <a:pt x="86944" y="12293"/>
                  </a:lnTo>
                  <a:lnTo>
                    <a:pt x="86245" y="15494"/>
                  </a:lnTo>
                  <a:lnTo>
                    <a:pt x="86169" y="16256"/>
                  </a:lnTo>
                  <a:lnTo>
                    <a:pt x="86067" y="17818"/>
                  </a:lnTo>
                  <a:lnTo>
                    <a:pt x="85255" y="18262"/>
                  </a:lnTo>
                  <a:lnTo>
                    <a:pt x="81661" y="15494"/>
                  </a:lnTo>
                  <a:lnTo>
                    <a:pt x="75933" y="11087"/>
                  </a:lnTo>
                  <a:lnTo>
                    <a:pt x="57061" y="11087"/>
                  </a:lnTo>
                  <a:lnTo>
                    <a:pt x="56908" y="11087"/>
                  </a:lnTo>
                  <a:lnTo>
                    <a:pt x="50368" y="11087"/>
                  </a:lnTo>
                  <a:lnTo>
                    <a:pt x="52108" y="16256"/>
                  </a:lnTo>
                  <a:lnTo>
                    <a:pt x="52235" y="16624"/>
                  </a:lnTo>
                  <a:lnTo>
                    <a:pt x="53733" y="15671"/>
                  </a:lnTo>
                  <a:lnTo>
                    <a:pt x="52628" y="15671"/>
                  </a:lnTo>
                  <a:lnTo>
                    <a:pt x="66687" y="15494"/>
                  </a:lnTo>
                  <a:lnTo>
                    <a:pt x="69456" y="15494"/>
                  </a:lnTo>
                  <a:lnTo>
                    <a:pt x="69481" y="20154"/>
                  </a:lnTo>
                  <a:lnTo>
                    <a:pt x="62331" y="19177"/>
                  </a:lnTo>
                  <a:lnTo>
                    <a:pt x="71234" y="20789"/>
                  </a:lnTo>
                  <a:lnTo>
                    <a:pt x="65290" y="26123"/>
                  </a:lnTo>
                  <a:lnTo>
                    <a:pt x="68605" y="25730"/>
                  </a:lnTo>
                  <a:lnTo>
                    <a:pt x="73761" y="27381"/>
                  </a:lnTo>
                  <a:lnTo>
                    <a:pt x="74980" y="27190"/>
                  </a:lnTo>
                  <a:lnTo>
                    <a:pt x="76009" y="25730"/>
                  </a:lnTo>
                  <a:lnTo>
                    <a:pt x="78130" y="22720"/>
                  </a:lnTo>
                  <a:lnTo>
                    <a:pt x="85521" y="21323"/>
                  </a:lnTo>
                  <a:lnTo>
                    <a:pt x="92684" y="20942"/>
                  </a:lnTo>
                  <a:lnTo>
                    <a:pt x="95300" y="20154"/>
                  </a:lnTo>
                  <a:lnTo>
                    <a:pt x="99136" y="18999"/>
                  </a:lnTo>
                  <a:lnTo>
                    <a:pt x="98539" y="22720"/>
                  </a:lnTo>
                  <a:lnTo>
                    <a:pt x="98425" y="23431"/>
                  </a:lnTo>
                  <a:lnTo>
                    <a:pt x="105486" y="20421"/>
                  </a:lnTo>
                  <a:lnTo>
                    <a:pt x="106553" y="18999"/>
                  </a:lnTo>
                  <a:lnTo>
                    <a:pt x="107111" y="18262"/>
                  </a:lnTo>
                  <a:lnTo>
                    <a:pt x="107442" y="17818"/>
                  </a:lnTo>
                  <a:close/>
                </a:path>
              </a:pathLst>
            </a:custGeom>
            <a:solidFill>
              <a:srgbClr val="5418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912198" y="1214695"/>
              <a:ext cx="29209" cy="20320"/>
            </a:xfrm>
            <a:custGeom>
              <a:avLst/>
              <a:gdLst/>
              <a:ahLst/>
              <a:cxnLst/>
              <a:rect l="l" t="t" r="r" b="b"/>
              <a:pathLst>
                <a:path w="29209" h="20319">
                  <a:moveTo>
                    <a:pt x="8521" y="0"/>
                  </a:moveTo>
                  <a:lnTo>
                    <a:pt x="7277" y="215"/>
                  </a:lnTo>
                  <a:lnTo>
                    <a:pt x="0" y="3771"/>
                  </a:lnTo>
                  <a:lnTo>
                    <a:pt x="215" y="5346"/>
                  </a:lnTo>
                  <a:lnTo>
                    <a:pt x="2984" y="8547"/>
                  </a:lnTo>
                  <a:lnTo>
                    <a:pt x="7150" y="1854"/>
                  </a:lnTo>
                  <a:lnTo>
                    <a:pt x="10896" y="8902"/>
                  </a:lnTo>
                  <a:lnTo>
                    <a:pt x="9613" y="10350"/>
                  </a:lnTo>
                  <a:lnTo>
                    <a:pt x="2349" y="11557"/>
                  </a:lnTo>
                  <a:lnTo>
                    <a:pt x="774" y="12941"/>
                  </a:lnTo>
                  <a:lnTo>
                    <a:pt x="1689" y="15151"/>
                  </a:lnTo>
                  <a:lnTo>
                    <a:pt x="1397" y="15430"/>
                  </a:lnTo>
                  <a:lnTo>
                    <a:pt x="28702" y="20180"/>
                  </a:lnTo>
                  <a:lnTo>
                    <a:pt x="27139" y="14173"/>
                  </a:lnTo>
                  <a:lnTo>
                    <a:pt x="18846" y="7175"/>
                  </a:lnTo>
                  <a:lnTo>
                    <a:pt x="27520" y="5943"/>
                  </a:lnTo>
                  <a:lnTo>
                    <a:pt x="25996" y="5473"/>
                  </a:lnTo>
                  <a:lnTo>
                    <a:pt x="25006" y="5549"/>
                  </a:lnTo>
                  <a:lnTo>
                    <a:pt x="22771" y="4749"/>
                  </a:lnTo>
                  <a:lnTo>
                    <a:pt x="21297" y="4229"/>
                  </a:lnTo>
                  <a:lnTo>
                    <a:pt x="10121" y="5168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3715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905796" y="1230129"/>
              <a:ext cx="37465" cy="13970"/>
            </a:xfrm>
            <a:custGeom>
              <a:avLst/>
              <a:gdLst/>
              <a:ahLst/>
              <a:cxnLst/>
              <a:rect l="l" t="t" r="r" b="b"/>
              <a:pathLst>
                <a:path w="37465" h="13969">
                  <a:moveTo>
                    <a:pt x="7797" y="0"/>
                  </a:moveTo>
                  <a:lnTo>
                    <a:pt x="6477" y="1270"/>
                  </a:lnTo>
                  <a:lnTo>
                    <a:pt x="0" y="5829"/>
                  </a:lnTo>
                  <a:lnTo>
                    <a:pt x="673" y="7721"/>
                  </a:lnTo>
                  <a:lnTo>
                    <a:pt x="3378" y="7200"/>
                  </a:lnTo>
                  <a:lnTo>
                    <a:pt x="11176" y="6045"/>
                  </a:lnTo>
                  <a:lnTo>
                    <a:pt x="14109" y="7658"/>
                  </a:lnTo>
                  <a:lnTo>
                    <a:pt x="11099" y="10795"/>
                  </a:lnTo>
                  <a:lnTo>
                    <a:pt x="16357" y="13563"/>
                  </a:lnTo>
                  <a:lnTo>
                    <a:pt x="31216" y="9740"/>
                  </a:lnTo>
                  <a:lnTo>
                    <a:pt x="35699" y="13055"/>
                  </a:lnTo>
                  <a:lnTo>
                    <a:pt x="37439" y="11912"/>
                  </a:lnTo>
                  <a:lnTo>
                    <a:pt x="35598" y="6616"/>
                  </a:lnTo>
                  <a:lnTo>
                    <a:pt x="35102" y="4749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886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778647" y="1192542"/>
              <a:ext cx="105410" cy="53340"/>
            </a:xfrm>
            <a:custGeom>
              <a:avLst/>
              <a:gdLst/>
              <a:ahLst/>
              <a:cxnLst/>
              <a:rect l="l" t="t" r="r" b="b"/>
              <a:pathLst>
                <a:path w="105409" h="53340">
                  <a:moveTo>
                    <a:pt x="25717" y="44119"/>
                  </a:moveTo>
                  <a:lnTo>
                    <a:pt x="16814" y="42519"/>
                  </a:lnTo>
                  <a:lnTo>
                    <a:pt x="23964" y="43497"/>
                  </a:lnTo>
                  <a:lnTo>
                    <a:pt x="23939" y="38785"/>
                  </a:lnTo>
                  <a:lnTo>
                    <a:pt x="8242" y="38989"/>
                  </a:lnTo>
                  <a:lnTo>
                    <a:pt x="6121" y="40347"/>
                  </a:lnTo>
                  <a:lnTo>
                    <a:pt x="0" y="52400"/>
                  </a:lnTo>
                  <a:lnTo>
                    <a:pt x="1371" y="53035"/>
                  </a:lnTo>
                  <a:lnTo>
                    <a:pt x="5956" y="47282"/>
                  </a:lnTo>
                  <a:lnTo>
                    <a:pt x="13449" y="50215"/>
                  </a:lnTo>
                  <a:lnTo>
                    <a:pt x="19773" y="49466"/>
                  </a:lnTo>
                  <a:lnTo>
                    <a:pt x="25717" y="44119"/>
                  </a:lnTo>
                  <a:close/>
                </a:path>
                <a:path w="105409" h="53340">
                  <a:moveTo>
                    <a:pt x="105257" y="5537"/>
                  </a:moveTo>
                  <a:lnTo>
                    <a:pt x="100444" y="1066"/>
                  </a:lnTo>
                  <a:lnTo>
                    <a:pt x="91490" y="0"/>
                  </a:lnTo>
                  <a:lnTo>
                    <a:pt x="81851" y="1117"/>
                  </a:lnTo>
                  <a:lnTo>
                    <a:pt x="74980" y="3162"/>
                  </a:lnTo>
                  <a:lnTo>
                    <a:pt x="70713" y="5232"/>
                  </a:lnTo>
                  <a:lnTo>
                    <a:pt x="69329" y="10731"/>
                  </a:lnTo>
                  <a:lnTo>
                    <a:pt x="67271" y="13843"/>
                  </a:lnTo>
                  <a:lnTo>
                    <a:pt x="71958" y="17297"/>
                  </a:lnTo>
                  <a:lnTo>
                    <a:pt x="78079" y="13042"/>
                  </a:lnTo>
                  <a:lnTo>
                    <a:pt x="82702" y="12661"/>
                  </a:lnTo>
                  <a:lnTo>
                    <a:pt x="89598" y="14224"/>
                  </a:lnTo>
                  <a:lnTo>
                    <a:pt x="88112" y="5143"/>
                  </a:lnTo>
                  <a:lnTo>
                    <a:pt x="89890" y="3886"/>
                  </a:lnTo>
                  <a:lnTo>
                    <a:pt x="102069" y="5448"/>
                  </a:lnTo>
                  <a:lnTo>
                    <a:pt x="105257" y="5537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714140" y="1233131"/>
              <a:ext cx="29845" cy="12700"/>
            </a:xfrm>
            <a:custGeom>
              <a:avLst/>
              <a:gdLst/>
              <a:ahLst/>
              <a:cxnLst/>
              <a:rect l="l" t="t" r="r" b="b"/>
              <a:pathLst>
                <a:path w="29845" h="12700">
                  <a:moveTo>
                    <a:pt x="2014" y="0"/>
                  </a:moveTo>
                  <a:lnTo>
                    <a:pt x="1216" y="974"/>
                  </a:lnTo>
                  <a:lnTo>
                    <a:pt x="0" y="8870"/>
                  </a:lnTo>
                  <a:lnTo>
                    <a:pt x="6573" y="9728"/>
                  </a:lnTo>
                  <a:lnTo>
                    <a:pt x="19514" y="11739"/>
                  </a:lnTo>
                  <a:lnTo>
                    <a:pt x="26123" y="12439"/>
                  </a:lnTo>
                  <a:lnTo>
                    <a:pt x="29248" y="7943"/>
                  </a:lnTo>
                  <a:lnTo>
                    <a:pt x="25018" y="9137"/>
                  </a:lnTo>
                  <a:lnTo>
                    <a:pt x="24930" y="8870"/>
                  </a:lnTo>
                  <a:lnTo>
                    <a:pt x="21120" y="5314"/>
                  </a:lnTo>
                  <a:lnTo>
                    <a:pt x="4368" y="5492"/>
                  </a:lnTo>
                  <a:lnTo>
                    <a:pt x="2971" y="4121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806445" y="1245438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5">
                  <a:moveTo>
                    <a:pt x="10553" y="0"/>
                  </a:moveTo>
                  <a:lnTo>
                    <a:pt x="9563" y="165"/>
                  </a:lnTo>
                  <a:lnTo>
                    <a:pt x="7340" y="2438"/>
                  </a:lnTo>
                  <a:lnTo>
                    <a:pt x="5054" y="1308"/>
                  </a:lnTo>
                  <a:lnTo>
                    <a:pt x="2654" y="4610"/>
                  </a:lnTo>
                  <a:lnTo>
                    <a:pt x="0" y="7429"/>
                  </a:lnTo>
                  <a:lnTo>
                    <a:pt x="2082" y="12001"/>
                  </a:lnTo>
                  <a:lnTo>
                    <a:pt x="5930" y="9677"/>
                  </a:lnTo>
                  <a:lnTo>
                    <a:pt x="11391" y="11099"/>
                  </a:lnTo>
                  <a:lnTo>
                    <a:pt x="15735" y="10807"/>
                  </a:lnTo>
                  <a:lnTo>
                    <a:pt x="20434" y="6642"/>
                  </a:lnTo>
                  <a:lnTo>
                    <a:pt x="11734" y="5892"/>
                  </a:lnTo>
                  <a:lnTo>
                    <a:pt x="19303" y="4279"/>
                  </a:lnTo>
                  <a:lnTo>
                    <a:pt x="12179" y="126"/>
                  </a:lnTo>
                  <a:lnTo>
                    <a:pt x="11417" y="241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944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920720" y="1212118"/>
              <a:ext cx="19685" cy="8255"/>
            </a:xfrm>
            <a:custGeom>
              <a:avLst/>
              <a:gdLst/>
              <a:ahLst/>
              <a:cxnLst/>
              <a:rect l="l" t="t" r="r" b="b"/>
              <a:pathLst>
                <a:path w="19684" h="8255">
                  <a:moveTo>
                    <a:pt x="15214" y="0"/>
                  </a:moveTo>
                  <a:lnTo>
                    <a:pt x="14478" y="393"/>
                  </a:lnTo>
                  <a:lnTo>
                    <a:pt x="14020" y="12"/>
                  </a:lnTo>
                  <a:lnTo>
                    <a:pt x="13258" y="406"/>
                  </a:lnTo>
                  <a:lnTo>
                    <a:pt x="13055" y="203"/>
                  </a:lnTo>
                  <a:lnTo>
                    <a:pt x="15328" y="6451"/>
                  </a:lnTo>
                  <a:lnTo>
                    <a:pt x="4445" y="1790"/>
                  </a:lnTo>
                  <a:lnTo>
                    <a:pt x="0" y="2578"/>
                  </a:lnTo>
                  <a:lnTo>
                    <a:pt x="1600" y="7747"/>
                  </a:lnTo>
                  <a:lnTo>
                    <a:pt x="12776" y="6807"/>
                  </a:lnTo>
                  <a:lnTo>
                    <a:pt x="14249" y="7327"/>
                  </a:lnTo>
                  <a:lnTo>
                    <a:pt x="19138" y="7835"/>
                  </a:lnTo>
                  <a:lnTo>
                    <a:pt x="17640" y="2222"/>
                  </a:lnTo>
                  <a:lnTo>
                    <a:pt x="15430" y="20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714273" y="1200028"/>
              <a:ext cx="273050" cy="61594"/>
            </a:xfrm>
            <a:custGeom>
              <a:avLst/>
              <a:gdLst/>
              <a:ahLst/>
              <a:cxnLst/>
              <a:rect l="l" t="t" r="r" b="b"/>
              <a:pathLst>
                <a:path w="273050" h="61594">
                  <a:moveTo>
                    <a:pt x="68312" y="37172"/>
                  </a:moveTo>
                  <a:lnTo>
                    <a:pt x="51865" y="37172"/>
                  </a:lnTo>
                  <a:lnTo>
                    <a:pt x="59868" y="42087"/>
                  </a:lnTo>
                  <a:lnTo>
                    <a:pt x="46578" y="42087"/>
                  </a:lnTo>
                  <a:lnTo>
                    <a:pt x="45949" y="42831"/>
                  </a:lnTo>
                  <a:lnTo>
                    <a:pt x="46602" y="42831"/>
                  </a:lnTo>
                  <a:lnTo>
                    <a:pt x="50792" y="43427"/>
                  </a:lnTo>
                  <a:lnTo>
                    <a:pt x="50125" y="43427"/>
                  </a:lnTo>
                  <a:lnTo>
                    <a:pt x="47264" y="46202"/>
                  </a:lnTo>
                  <a:lnTo>
                    <a:pt x="30419" y="47980"/>
                  </a:lnTo>
                  <a:lnTo>
                    <a:pt x="11262" y="47980"/>
                  </a:lnTo>
                  <a:lnTo>
                    <a:pt x="18184" y="49472"/>
                  </a:lnTo>
                  <a:lnTo>
                    <a:pt x="24214" y="50292"/>
                  </a:lnTo>
                  <a:lnTo>
                    <a:pt x="40526" y="51174"/>
                  </a:lnTo>
                  <a:lnTo>
                    <a:pt x="72530" y="51174"/>
                  </a:lnTo>
                  <a:lnTo>
                    <a:pt x="88323" y="51473"/>
                  </a:lnTo>
                  <a:lnTo>
                    <a:pt x="89250" y="52031"/>
                  </a:lnTo>
                  <a:lnTo>
                    <a:pt x="89187" y="59842"/>
                  </a:lnTo>
                  <a:lnTo>
                    <a:pt x="91879" y="60972"/>
                  </a:lnTo>
                  <a:lnTo>
                    <a:pt x="99289" y="61428"/>
                  </a:lnTo>
                  <a:lnTo>
                    <a:pt x="127402" y="61428"/>
                  </a:lnTo>
                  <a:lnTo>
                    <a:pt x="136990" y="60972"/>
                  </a:lnTo>
                  <a:lnTo>
                    <a:pt x="143304" y="58722"/>
                  </a:lnTo>
                  <a:lnTo>
                    <a:pt x="143942" y="57404"/>
                  </a:lnTo>
                  <a:lnTo>
                    <a:pt x="94254" y="57404"/>
                  </a:lnTo>
                  <a:lnTo>
                    <a:pt x="92171" y="52832"/>
                  </a:lnTo>
                  <a:lnTo>
                    <a:pt x="94794" y="50058"/>
                  </a:lnTo>
                  <a:lnTo>
                    <a:pt x="97607" y="46202"/>
                  </a:lnTo>
                  <a:lnTo>
                    <a:pt x="97285" y="45542"/>
                  </a:lnTo>
                  <a:lnTo>
                    <a:pt x="65755" y="45542"/>
                  </a:lnTo>
                  <a:lnTo>
                    <a:pt x="64466" y="44945"/>
                  </a:lnTo>
                  <a:lnTo>
                    <a:pt x="64500" y="44678"/>
                  </a:lnTo>
                  <a:lnTo>
                    <a:pt x="68241" y="37312"/>
                  </a:lnTo>
                  <a:lnTo>
                    <a:pt x="68312" y="37172"/>
                  </a:lnTo>
                  <a:close/>
                </a:path>
                <a:path w="273050" h="61594">
                  <a:moveTo>
                    <a:pt x="98102" y="55092"/>
                  </a:moveTo>
                  <a:lnTo>
                    <a:pt x="94254" y="57404"/>
                  </a:lnTo>
                  <a:lnTo>
                    <a:pt x="143942" y="57404"/>
                  </a:lnTo>
                  <a:lnTo>
                    <a:pt x="144372" y="56515"/>
                  </a:lnTo>
                  <a:lnTo>
                    <a:pt x="103563" y="56515"/>
                  </a:lnTo>
                  <a:lnTo>
                    <a:pt x="98102" y="55092"/>
                  </a:lnTo>
                  <a:close/>
                </a:path>
                <a:path w="273050" h="61594">
                  <a:moveTo>
                    <a:pt x="113050" y="55913"/>
                  </a:moveTo>
                  <a:lnTo>
                    <a:pt x="112551" y="55913"/>
                  </a:lnTo>
                  <a:lnTo>
                    <a:pt x="103563" y="56515"/>
                  </a:lnTo>
                  <a:lnTo>
                    <a:pt x="144372" y="56515"/>
                  </a:lnTo>
                  <a:lnTo>
                    <a:pt x="144465" y="56324"/>
                  </a:lnTo>
                  <a:lnTo>
                    <a:pt x="116835" y="56324"/>
                  </a:lnTo>
                  <a:lnTo>
                    <a:pt x="113050" y="55913"/>
                  </a:lnTo>
                  <a:close/>
                </a:path>
                <a:path w="273050" h="61594">
                  <a:moveTo>
                    <a:pt x="124531" y="45542"/>
                  </a:moveTo>
                  <a:lnTo>
                    <a:pt x="120164" y="48717"/>
                  </a:lnTo>
                  <a:lnTo>
                    <a:pt x="120357" y="49174"/>
                  </a:lnTo>
                  <a:lnTo>
                    <a:pt x="120483" y="49472"/>
                  </a:lnTo>
                  <a:lnTo>
                    <a:pt x="120583" y="49709"/>
                  </a:lnTo>
                  <a:lnTo>
                    <a:pt x="121558" y="50292"/>
                  </a:lnTo>
                  <a:lnTo>
                    <a:pt x="122227" y="50722"/>
                  </a:lnTo>
                  <a:lnTo>
                    <a:pt x="121776" y="52832"/>
                  </a:lnTo>
                  <a:lnTo>
                    <a:pt x="121685" y="53259"/>
                  </a:lnTo>
                  <a:lnTo>
                    <a:pt x="121559" y="53848"/>
                  </a:lnTo>
                  <a:lnTo>
                    <a:pt x="116835" y="56324"/>
                  </a:lnTo>
                  <a:lnTo>
                    <a:pt x="144465" y="56324"/>
                  </a:lnTo>
                  <a:lnTo>
                    <a:pt x="144541" y="55092"/>
                  </a:lnTo>
                  <a:lnTo>
                    <a:pt x="144354" y="53848"/>
                  </a:lnTo>
                  <a:lnTo>
                    <a:pt x="144266" y="53259"/>
                  </a:lnTo>
                  <a:lnTo>
                    <a:pt x="145308" y="51473"/>
                  </a:lnTo>
                  <a:lnTo>
                    <a:pt x="162817" y="50722"/>
                  </a:lnTo>
                  <a:lnTo>
                    <a:pt x="191181" y="50058"/>
                  </a:lnTo>
                  <a:lnTo>
                    <a:pt x="215131" y="49174"/>
                  </a:lnTo>
                  <a:lnTo>
                    <a:pt x="133840" y="49174"/>
                  </a:lnTo>
                  <a:lnTo>
                    <a:pt x="133786" y="48717"/>
                  </a:lnTo>
                  <a:lnTo>
                    <a:pt x="133699" y="47980"/>
                  </a:lnTo>
                  <a:lnTo>
                    <a:pt x="128112" y="47980"/>
                  </a:lnTo>
                  <a:lnTo>
                    <a:pt x="124531" y="45542"/>
                  </a:lnTo>
                  <a:close/>
                </a:path>
                <a:path w="273050" h="61594">
                  <a:moveTo>
                    <a:pt x="142374" y="15735"/>
                  </a:moveTo>
                  <a:lnTo>
                    <a:pt x="142336" y="15862"/>
                  </a:lnTo>
                  <a:lnTo>
                    <a:pt x="142241" y="16192"/>
                  </a:lnTo>
                  <a:lnTo>
                    <a:pt x="142145" y="16522"/>
                  </a:lnTo>
                  <a:lnTo>
                    <a:pt x="142082" y="16738"/>
                  </a:lnTo>
                  <a:lnTo>
                    <a:pt x="143606" y="17500"/>
                  </a:lnTo>
                  <a:lnTo>
                    <a:pt x="142019" y="20066"/>
                  </a:lnTo>
                  <a:lnTo>
                    <a:pt x="138573" y="21196"/>
                  </a:lnTo>
                  <a:lnTo>
                    <a:pt x="138733" y="21196"/>
                  </a:lnTo>
                  <a:lnTo>
                    <a:pt x="137396" y="22593"/>
                  </a:lnTo>
                  <a:lnTo>
                    <a:pt x="139569" y="26619"/>
                  </a:lnTo>
                  <a:lnTo>
                    <a:pt x="155766" y="26619"/>
                  </a:lnTo>
                  <a:lnTo>
                    <a:pt x="160091" y="34531"/>
                  </a:lnTo>
                  <a:lnTo>
                    <a:pt x="160998" y="34975"/>
                  </a:lnTo>
                  <a:lnTo>
                    <a:pt x="161736" y="34975"/>
                  </a:lnTo>
                  <a:lnTo>
                    <a:pt x="170910" y="36144"/>
                  </a:lnTo>
                  <a:lnTo>
                    <a:pt x="170737" y="36144"/>
                  </a:lnTo>
                  <a:lnTo>
                    <a:pt x="175401" y="38763"/>
                  </a:lnTo>
                  <a:lnTo>
                    <a:pt x="175468" y="41004"/>
                  </a:lnTo>
                  <a:lnTo>
                    <a:pt x="175585" y="44945"/>
                  </a:lnTo>
                  <a:lnTo>
                    <a:pt x="171478" y="46202"/>
                  </a:lnTo>
                  <a:lnTo>
                    <a:pt x="139808" y="46202"/>
                  </a:lnTo>
                  <a:lnTo>
                    <a:pt x="133840" y="49174"/>
                  </a:lnTo>
                  <a:lnTo>
                    <a:pt x="217284" y="49174"/>
                  </a:lnTo>
                  <a:lnTo>
                    <a:pt x="231376" y="47320"/>
                  </a:lnTo>
                  <a:lnTo>
                    <a:pt x="232862" y="45872"/>
                  </a:lnTo>
                  <a:lnTo>
                    <a:pt x="232659" y="44945"/>
                  </a:lnTo>
                  <a:lnTo>
                    <a:pt x="232554" y="44468"/>
                  </a:lnTo>
                  <a:lnTo>
                    <a:pt x="232467" y="44069"/>
                  </a:lnTo>
                  <a:lnTo>
                    <a:pt x="232378" y="43662"/>
                  </a:lnTo>
                  <a:lnTo>
                    <a:pt x="207881" y="43662"/>
                  </a:lnTo>
                  <a:lnTo>
                    <a:pt x="202810" y="41004"/>
                  </a:lnTo>
                  <a:lnTo>
                    <a:pt x="202530" y="41004"/>
                  </a:lnTo>
                  <a:lnTo>
                    <a:pt x="205484" y="37913"/>
                  </a:lnTo>
                  <a:lnTo>
                    <a:pt x="192230" y="37913"/>
                  </a:lnTo>
                  <a:lnTo>
                    <a:pt x="191647" y="36274"/>
                  </a:lnTo>
                  <a:lnTo>
                    <a:pt x="191523" y="35928"/>
                  </a:lnTo>
                  <a:lnTo>
                    <a:pt x="198000" y="31369"/>
                  </a:lnTo>
                  <a:lnTo>
                    <a:pt x="199613" y="29819"/>
                  </a:lnTo>
                  <a:lnTo>
                    <a:pt x="198757" y="27749"/>
                  </a:lnTo>
                  <a:lnTo>
                    <a:pt x="198540" y="27749"/>
                  </a:lnTo>
                  <a:lnTo>
                    <a:pt x="200274" y="26225"/>
                  </a:lnTo>
                  <a:lnTo>
                    <a:pt x="207538" y="25019"/>
                  </a:lnTo>
                  <a:lnTo>
                    <a:pt x="208821" y="23571"/>
                  </a:lnTo>
                  <a:lnTo>
                    <a:pt x="208632" y="23215"/>
                  </a:lnTo>
                  <a:lnTo>
                    <a:pt x="200909" y="23215"/>
                  </a:lnTo>
                  <a:lnTo>
                    <a:pt x="198184" y="20066"/>
                  </a:lnTo>
                  <a:lnTo>
                    <a:pt x="198058" y="19418"/>
                  </a:lnTo>
                  <a:lnTo>
                    <a:pt x="152433" y="19418"/>
                  </a:lnTo>
                  <a:lnTo>
                    <a:pt x="152441" y="16192"/>
                  </a:lnTo>
                  <a:lnTo>
                    <a:pt x="144800" y="16192"/>
                  </a:lnTo>
                  <a:lnTo>
                    <a:pt x="142374" y="15735"/>
                  </a:lnTo>
                  <a:close/>
                </a:path>
                <a:path w="273050" h="61594">
                  <a:moveTo>
                    <a:pt x="27325" y="45542"/>
                  </a:moveTo>
                  <a:lnTo>
                    <a:pt x="4278" y="45542"/>
                  </a:lnTo>
                  <a:lnTo>
                    <a:pt x="11002" y="47980"/>
                  </a:lnTo>
                  <a:lnTo>
                    <a:pt x="28116" y="47980"/>
                  </a:lnTo>
                  <a:lnTo>
                    <a:pt x="27539" y="46202"/>
                  </a:lnTo>
                  <a:lnTo>
                    <a:pt x="27432" y="45872"/>
                  </a:lnTo>
                  <a:lnTo>
                    <a:pt x="27325" y="45542"/>
                  </a:lnTo>
                  <a:close/>
                </a:path>
                <a:path w="273050" h="61594">
                  <a:moveTo>
                    <a:pt x="133285" y="44468"/>
                  </a:moveTo>
                  <a:lnTo>
                    <a:pt x="132683" y="44468"/>
                  </a:lnTo>
                  <a:lnTo>
                    <a:pt x="129941" y="46609"/>
                  </a:lnTo>
                  <a:lnTo>
                    <a:pt x="128112" y="47980"/>
                  </a:lnTo>
                  <a:lnTo>
                    <a:pt x="133699" y="47980"/>
                  </a:lnTo>
                  <a:lnTo>
                    <a:pt x="133621" y="47320"/>
                  </a:lnTo>
                  <a:lnTo>
                    <a:pt x="133537" y="46609"/>
                  </a:lnTo>
                  <a:lnTo>
                    <a:pt x="133412" y="45542"/>
                  </a:lnTo>
                  <a:lnTo>
                    <a:pt x="133285" y="44468"/>
                  </a:lnTo>
                  <a:close/>
                </a:path>
                <a:path w="273050" h="61594">
                  <a:moveTo>
                    <a:pt x="152362" y="41004"/>
                  </a:moveTo>
                  <a:lnTo>
                    <a:pt x="151850" y="41004"/>
                  </a:lnTo>
                  <a:lnTo>
                    <a:pt x="141752" y="44678"/>
                  </a:lnTo>
                  <a:lnTo>
                    <a:pt x="134608" y="44678"/>
                  </a:lnTo>
                  <a:lnTo>
                    <a:pt x="140243" y="46202"/>
                  </a:lnTo>
                  <a:lnTo>
                    <a:pt x="173447" y="46202"/>
                  </a:lnTo>
                  <a:lnTo>
                    <a:pt x="165382" y="45542"/>
                  </a:lnTo>
                  <a:lnTo>
                    <a:pt x="165108" y="45542"/>
                  </a:lnTo>
                  <a:lnTo>
                    <a:pt x="156752" y="44468"/>
                  </a:lnTo>
                  <a:lnTo>
                    <a:pt x="151199" y="44468"/>
                  </a:lnTo>
                  <a:lnTo>
                    <a:pt x="152313" y="41148"/>
                  </a:lnTo>
                  <a:lnTo>
                    <a:pt x="152362" y="41004"/>
                  </a:lnTo>
                  <a:close/>
                </a:path>
                <a:path w="273050" h="61594">
                  <a:moveTo>
                    <a:pt x="744" y="42087"/>
                  </a:moveTo>
                  <a:lnTo>
                    <a:pt x="0" y="42087"/>
                  </a:lnTo>
                  <a:lnTo>
                    <a:pt x="3981" y="45542"/>
                  </a:lnTo>
                  <a:lnTo>
                    <a:pt x="25992" y="45542"/>
                  </a:lnTo>
                  <a:lnTo>
                    <a:pt x="20360" y="44945"/>
                  </a:lnTo>
                  <a:lnTo>
                    <a:pt x="20068" y="44945"/>
                  </a:lnTo>
                  <a:lnTo>
                    <a:pt x="6441" y="42831"/>
                  </a:lnTo>
                  <a:lnTo>
                    <a:pt x="744" y="42087"/>
                  </a:lnTo>
                  <a:close/>
                </a:path>
                <a:path w="273050" h="61594">
                  <a:moveTo>
                    <a:pt x="70709" y="39933"/>
                  </a:moveTo>
                  <a:lnTo>
                    <a:pt x="70225" y="39933"/>
                  </a:lnTo>
                  <a:lnTo>
                    <a:pt x="65755" y="45542"/>
                  </a:lnTo>
                  <a:lnTo>
                    <a:pt x="97285" y="45542"/>
                  </a:lnTo>
                  <a:lnTo>
                    <a:pt x="96566" y="44069"/>
                  </a:lnTo>
                  <a:lnTo>
                    <a:pt x="97986" y="43040"/>
                  </a:lnTo>
                  <a:lnTo>
                    <a:pt x="92034" y="43040"/>
                  </a:lnTo>
                  <a:lnTo>
                    <a:pt x="91380" y="42831"/>
                  </a:lnTo>
                  <a:lnTo>
                    <a:pt x="78110" y="42831"/>
                  </a:lnTo>
                  <a:lnTo>
                    <a:pt x="70709" y="39933"/>
                  </a:lnTo>
                  <a:close/>
                </a:path>
                <a:path w="273050" h="61594">
                  <a:moveTo>
                    <a:pt x="112882" y="41004"/>
                  </a:moveTo>
                  <a:lnTo>
                    <a:pt x="106367" y="43427"/>
                  </a:lnTo>
                  <a:lnTo>
                    <a:pt x="101976" y="45542"/>
                  </a:lnTo>
                  <a:lnTo>
                    <a:pt x="104351" y="45542"/>
                  </a:lnTo>
                  <a:lnTo>
                    <a:pt x="110289" y="44468"/>
                  </a:lnTo>
                  <a:lnTo>
                    <a:pt x="118511" y="42831"/>
                  </a:lnTo>
                  <a:lnTo>
                    <a:pt x="126291" y="41148"/>
                  </a:lnTo>
                  <a:lnTo>
                    <a:pt x="116987" y="41148"/>
                  </a:lnTo>
                  <a:lnTo>
                    <a:pt x="112882" y="41004"/>
                  </a:lnTo>
                  <a:close/>
                </a:path>
                <a:path w="273050" h="61594">
                  <a:moveTo>
                    <a:pt x="141352" y="34975"/>
                  </a:moveTo>
                  <a:lnTo>
                    <a:pt x="137776" y="34975"/>
                  </a:lnTo>
                  <a:lnTo>
                    <a:pt x="136899" y="36791"/>
                  </a:lnTo>
                  <a:lnTo>
                    <a:pt x="136325" y="37913"/>
                  </a:lnTo>
                  <a:lnTo>
                    <a:pt x="134893" y="42831"/>
                  </a:lnTo>
                  <a:lnTo>
                    <a:pt x="134832" y="43040"/>
                  </a:lnTo>
                  <a:lnTo>
                    <a:pt x="134719" y="43427"/>
                  </a:lnTo>
                  <a:lnTo>
                    <a:pt x="134651" y="43662"/>
                  </a:lnTo>
                  <a:lnTo>
                    <a:pt x="134532" y="44069"/>
                  </a:lnTo>
                  <a:lnTo>
                    <a:pt x="134416" y="44468"/>
                  </a:lnTo>
                  <a:lnTo>
                    <a:pt x="134355" y="44678"/>
                  </a:lnTo>
                  <a:lnTo>
                    <a:pt x="141752" y="44678"/>
                  </a:lnTo>
                  <a:lnTo>
                    <a:pt x="141645" y="42087"/>
                  </a:lnTo>
                  <a:lnTo>
                    <a:pt x="141530" y="39283"/>
                  </a:lnTo>
                  <a:lnTo>
                    <a:pt x="141406" y="36274"/>
                  </a:lnTo>
                  <a:lnTo>
                    <a:pt x="141352" y="34975"/>
                  </a:lnTo>
                  <a:close/>
                </a:path>
                <a:path w="273050" h="61594">
                  <a:moveTo>
                    <a:pt x="222866" y="39933"/>
                  </a:moveTo>
                  <a:lnTo>
                    <a:pt x="222376" y="39933"/>
                  </a:lnTo>
                  <a:lnTo>
                    <a:pt x="207881" y="43662"/>
                  </a:lnTo>
                  <a:lnTo>
                    <a:pt x="232378" y="43662"/>
                  </a:lnTo>
                  <a:lnTo>
                    <a:pt x="232326" y="43427"/>
                  </a:lnTo>
                  <a:lnTo>
                    <a:pt x="232241" y="43040"/>
                  </a:lnTo>
                  <a:lnTo>
                    <a:pt x="227052" y="43040"/>
                  </a:lnTo>
                  <a:lnTo>
                    <a:pt x="222866" y="39933"/>
                  </a:lnTo>
                  <a:close/>
                </a:path>
                <a:path w="273050" h="61594">
                  <a:moveTo>
                    <a:pt x="117983" y="34975"/>
                  </a:moveTo>
                  <a:lnTo>
                    <a:pt x="117581" y="34975"/>
                  </a:lnTo>
                  <a:lnTo>
                    <a:pt x="111552" y="36791"/>
                  </a:lnTo>
                  <a:lnTo>
                    <a:pt x="104389" y="37172"/>
                  </a:lnTo>
                  <a:lnTo>
                    <a:pt x="96997" y="38569"/>
                  </a:lnTo>
                  <a:lnTo>
                    <a:pt x="93848" y="43040"/>
                  </a:lnTo>
                  <a:lnTo>
                    <a:pt x="97986" y="43040"/>
                  </a:lnTo>
                  <a:lnTo>
                    <a:pt x="101353" y="40601"/>
                  </a:lnTo>
                  <a:lnTo>
                    <a:pt x="113965" y="40601"/>
                  </a:lnTo>
                  <a:lnTo>
                    <a:pt x="115762" y="39933"/>
                  </a:lnTo>
                  <a:lnTo>
                    <a:pt x="117288" y="39283"/>
                  </a:lnTo>
                  <a:lnTo>
                    <a:pt x="117983" y="34975"/>
                  </a:lnTo>
                  <a:close/>
                </a:path>
                <a:path w="273050" h="61594">
                  <a:moveTo>
                    <a:pt x="225445" y="20599"/>
                  </a:moveTo>
                  <a:lnTo>
                    <a:pt x="216771" y="21844"/>
                  </a:lnTo>
                  <a:lnTo>
                    <a:pt x="224417" y="28295"/>
                  </a:lnTo>
                  <a:lnTo>
                    <a:pt x="225084" y="28917"/>
                  </a:lnTo>
                  <a:lnTo>
                    <a:pt x="227144" y="36791"/>
                  </a:lnTo>
                  <a:lnTo>
                    <a:pt x="228990" y="42087"/>
                  </a:lnTo>
                  <a:lnTo>
                    <a:pt x="228848" y="42087"/>
                  </a:lnTo>
                  <a:lnTo>
                    <a:pt x="227414" y="43040"/>
                  </a:lnTo>
                  <a:lnTo>
                    <a:pt x="232241" y="43040"/>
                  </a:lnTo>
                  <a:lnTo>
                    <a:pt x="232033" y="42087"/>
                  </a:lnTo>
                  <a:lnTo>
                    <a:pt x="231921" y="41579"/>
                  </a:lnTo>
                  <a:lnTo>
                    <a:pt x="231795" y="41004"/>
                  </a:lnTo>
                  <a:lnTo>
                    <a:pt x="231391" y="41004"/>
                  </a:lnTo>
                  <a:lnTo>
                    <a:pt x="235011" y="39283"/>
                  </a:lnTo>
                  <a:lnTo>
                    <a:pt x="237161" y="39283"/>
                  </a:lnTo>
                  <a:lnTo>
                    <a:pt x="243519" y="38569"/>
                  </a:lnTo>
                  <a:lnTo>
                    <a:pt x="259494" y="38569"/>
                  </a:lnTo>
                  <a:lnTo>
                    <a:pt x="267803" y="37172"/>
                  </a:lnTo>
                  <a:lnTo>
                    <a:pt x="268069" y="37172"/>
                  </a:lnTo>
                  <a:lnTo>
                    <a:pt x="271682" y="31038"/>
                  </a:lnTo>
                  <a:lnTo>
                    <a:pt x="259612" y="31038"/>
                  </a:lnTo>
                  <a:lnTo>
                    <a:pt x="252750" y="29387"/>
                  </a:lnTo>
                  <a:lnTo>
                    <a:pt x="252983" y="28295"/>
                  </a:lnTo>
                  <a:lnTo>
                    <a:pt x="237320" y="28295"/>
                  </a:lnTo>
                  <a:lnTo>
                    <a:pt x="234458" y="27749"/>
                  </a:lnTo>
                  <a:lnTo>
                    <a:pt x="233863" y="27749"/>
                  </a:lnTo>
                  <a:lnTo>
                    <a:pt x="227401" y="21196"/>
                  </a:lnTo>
                  <a:lnTo>
                    <a:pt x="225445" y="20599"/>
                  </a:lnTo>
                  <a:close/>
                </a:path>
                <a:path w="273050" h="61594">
                  <a:moveTo>
                    <a:pt x="87472" y="41579"/>
                  </a:moveTo>
                  <a:lnTo>
                    <a:pt x="76919" y="42831"/>
                  </a:lnTo>
                  <a:lnTo>
                    <a:pt x="91380" y="42831"/>
                  </a:lnTo>
                  <a:lnTo>
                    <a:pt x="87472" y="41579"/>
                  </a:lnTo>
                  <a:close/>
                </a:path>
                <a:path w="273050" h="61594">
                  <a:moveTo>
                    <a:pt x="117288" y="39283"/>
                  </a:moveTo>
                  <a:lnTo>
                    <a:pt x="115762" y="39933"/>
                  </a:lnTo>
                  <a:lnTo>
                    <a:pt x="112882" y="41004"/>
                  </a:lnTo>
                  <a:lnTo>
                    <a:pt x="116987" y="41148"/>
                  </a:lnTo>
                  <a:lnTo>
                    <a:pt x="117075" y="40601"/>
                  </a:lnTo>
                  <a:lnTo>
                    <a:pt x="117183" y="39933"/>
                  </a:lnTo>
                  <a:lnTo>
                    <a:pt x="117288" y="39283"/>
                  </a:lnTo>
                  <a:close/>
                </a:path>
                <a:path w="273050" h="61594">
                  <a:moveTo>
                    <a:pt x="138761" y="32981"/>
                  </a:moveTo>
                  <a:lnTo>
                    <a:pt x="124988" y="32981"/>
                  </a:lnTo>
                  <a:lnTo>
                    <a:pt x="126309" y="33667"/>
                  </a:lnTo>
                  <a:lnTo>
                    <a:pt x="124445" y="36144"/>
                  </a:lnTo>
                  <a:lnTo>
                    <a:pt x="124346" y="36274"/>
                  </a:lnTo>
                  <a:lnTo>
                    <a:pt x="117288" y="39283"/>
                  </a:lnTo>
                  <a:lnTo>
                    <a:pt x="117183" y="39933"/>
                  </a:lnTo>
                  <a:lnTo>
                    <a:pt x="117075" y="40601"/>
                  </a:lnTo>
                  <a:lnTo>
                    <a:pt x="116987" y="41148"/>
                  </a:lnTo>
                  <a:lnTo>
                    <a:pt x="126291" y="41148"/>
                  </a:lnTo>
                  <a:lnTo>
                    <a:pt x="126950" y="41004"/>
                  </a:lnTo>
                  <a:lnTo>
                    <a:pt x="128529" y="40601"/>
                  </a:lnTo>
                  <a:lnTo>
                    <a:pt x="133423" y="39283"/>
                  </a:lnTo>
                  <a:lnTo>
                    <a:pt x="133015" y="39283"/>
                  </a:lnTo>
                  <a:lnTo>
                    <a:pt x="136325" y="37913"/>
                  </a:lnTo>
                  <a:lnTo>
                    <a:pt x="137180" y="34975"/>
                  </a:lnTo>
                  <a:lnTo>
                    <a:pt x="137776" y="34975"/>
                  </a:lnTo>
                  <a:lnTo>
                    <a:pt x="138761" y="32981"/>
                  </a:lnTo>
                  <a:close/>
                </a:path>
                <a:path w="273050" h="61594">
                  <a:moveTo>
                    <a:pt x="113965" y="40601"/>
                  </a:moveTo>
                  <a:lnTo>
                    <a:pt x="101353" y="40601"/>
                  </a:lnTo>
                  <a:lnTo>
                    <a:pt x="112882" y="41004"/>
                  </a:lnTo>
                  <a:lnTo>
                    <a:pt x="113965" y="40601"/>
                  </a:lnTo>
                  <a:close/>
                </a:path>
                <a:path w="273050" h="61594">
                  <a:moveTo>
                    <a:pt x="152956" y="40601"/>
                  </a:moveTo>
                  <a:lnTo>
                    <a:pt x="152497" y="40601"/>
                  </a:lnTo>
                  <a:lnTo>
                    <a:pt x="152362" y="41004"/>
                  </a:lnTo>
                  <a:lnTo>
                    <a:pt x="151850" y="41004"/>
                  </a:lnTo>
                  <a:lnTo>
                    <a:pt x="152956" y="40601"/>
                  </a:lnTo>
                  <a:close/>
                </a:path>
                <a:path w="273050" h="61594">
                  <a:moveTo>
                    <a:pt x="68944" y="35928"/>
                  </a:moveTo>
                  <a:lnTo>
                    <a:pt x="46778" y="35928"/>
                  </a:lnTo>
                  <a:lnTo>
                    <a:pt x="49093" y="36144"/>
                  </a:lnTo>
                  <a:lnTo>
                    <a:pt x="48431" y="37913"/>
                  </a:lnTo>
                  <a:lnTo>
                    <a:pt x="48367" y="38084"/>
                  </a:lnTo>
                  <a:lnTo>
                    <a:pt x="48295" y="38277"/>
                  </a:lnTo>
                  <a:lnTo>
                    <a:pt x="48186" y="38569"/>
                  </a:lnTo>
                  <a:lnTo>
                    <a:pt x="48113" y="38763"/>
                  </a:lnTo>
                  <a:lnTo>
                    <a:pt x="48028" y="38992"/>
                  </a:lnTo>
                  <a:lnTo>
                    <a:pt x="47919" y="39283"/>
                  </a:lnTo>
                  <a:lnTo>
                    <a:pt x="48277" y="39283"/>
                  </a:lnTo>
                  <a:lnTo>
                    <a:pt x="50039" y="39933"/>
                  </a:lnTo>
                  <a:lnTo>
                    <a:pt x="49135" y="39933"/>
                  </a:lnTo>
                  <a:lnTo>
                    <a:pt x="51799" y="37172"/>
                  </a:lnTo>
                  <a:lnTo>
                    <a:pt x="68312" y="37172"/>
                  </a:lnTo>
                  <a:lnTo>
                    <a:pt x="68768" y="36274"/>
                  </a:lnTo>
                  <a:lnTo>
                    <a:pt x="68835" y="36144"/>
                  </a:lnTo>
                  <a:lnTo>
                    <a:pt x="68944" y="35928"/>
                  </a:lnTo>
                  <a:close/>
                </a:path>
                <a:path w="273050" h="61594">
                  <a:moveTo>
                    <a:pt x="259494" y="38569"/>
                  </a:moveTo>
                  <a:lnTo>
                    <a:pt x="246141" y="38569"/>
                  </a:lnTo>
                  <a:lnTo>
                    <a:pt x="256982" y="38992"/>
                  </a:lnTo>
                  <a:lnTo>
                    <a:pt x="259494" y="38569"/>
                  </a:lnTo>
                  <a:close/>
                </a:path>
                <a:path w="273050" h="61594">
                  <a:moveTo>
                    <a:pt x="56842" y="27749"/>
                  </a:moveTo>
                  <a:lnTo>
                    <a:pt x="55303" y="27749"/>
                  </a:lnTo>
                  <a:lnTo>
                    <a:pt x="42235" y="36931"/>
                  </a:lnTo>
                  <a:lnTo>
                    <a:pt x="40429" y="38277"/>
                  </a:lnTo>
                  <a:lnTo>
                    <a:pt x="41702" y="38277"/>
                  </a:lnTo>
                  <a:lnTo>
                    <a:pt x="46615" y="35928"/>
                  </a:lnTo>
                  <a:lnTo>
                    <a:pt x="68944" y="35928"/>
                  </a:lnTo>
                  <a:lnTo>
                    <a:pt x="70441" y="32981"/>
                  </a:lnTo>
                  <a:lnTo>
                    <a:pt x="70505" y="32854"/>
                  </a:lnTo>
                  <a:lnTo>
                    <a:pt x="71102" y="32473"/>
                  </a:lnTo>
                  <a:lnTo>
                    <a:pt x="70977" y="32105"/>
                  </a:lnTo>
                  <a:lnTo>
                    <a:pt x="65959" y="32105"/>
                  </a:lnTo>
                  <a:lnTo>
                    <a:pt x="58707" y="31038"/>
                  </a:lnTo>
                  <a:lnTo>
                    <a:pt x="56842" y="27749"/>
                  </a:lnTo>
                  <a:close/>
                </a:path>
                <a:path w="273050" h="61594">
                  <a:moveTo>
                    <a:pt x="137776" y="34975"/>
                  </a:moveTo>
                  <a:lnTo>
                    <a:pt x="137180" y="34975"/>
                  </a:lnTo>
                  <a:lnTo>
                    <a:pt x="136325" y="37913"/>
                  </a:lnTo>
                  <a:lnTo>
                    <a:pt x="136648" y="37312"/>
                  </a:lnTo>
                  <a:lnTo>
                    <a:pt x="137776" y="34975"/>
                  </a:lnTo>
                  <a:close/>
                </a:path>
                <a:path w="273050" h="61594">
                  <a:moveTo>
                    <a:pt x="202699" y="36144"/>
                  </a:moveTo>
                  <a:lnTo>
                    <a:pt x="194902" y="37312"/>
                  </a:lnTo>
                  <a:lnTo>
                    <a:pt x="191702" y="37913"/>
                  </a:lnTo>
                  <a:lnTo>
                    <a:pt x="205918" y="37913"/>
                  </a:lnTo>
                  <a:lnTo>
                    <a:pt x="202699" y="36144"/>
                  </a:lnTo>
                  <a:close/>
                </a:path>
                <a:path w="273050" h="61594">
                  <a:moveTo>
                    <a:pt x="122265" y="26619"/>
                  </a:moveTo>
                  <a:lnTo>
                    <a:pt x="121442" y="26619"/>
                  </a:lnTo>
                  <a:lnTo>
                    <a:pt x="119871" y="31038"/>
                  </a:lnTo>
                  <a:lnTo>
                    <a:pt x="119754" y="31369"/>
                  </a:lnTo>
                  <a:lnTo>
                    <a:pt x="119909" y="31369"/>
                  </a:lnTo>
                  <a:lnTo>
                    <a:pt x="123765" y="33667"/>
                  </a:lnTo>
                  <a:lnTo>
                    <a:pt x="123575" y="33667"/>
                  </a:lnTo>
                  <a:lnTo>
                    <a:pt x="124988" y="32981"/>
                  </a:lnTo>
                  <a:lnTo>
                    <a:pt x="138761" y="32981"/>
                  </a:lnTo>
                  <a:lnTo>
                    <a:pt x="140769" y="28917"/>
                  </a:lnTo>
                  <a:lnTo>
                    <a:pt x="133874" y="28917"/>
                  </a:lnTo>
                  <a:lnTo>
                    <a:pt x="122265" y="26619"/>
                  </a:lnTo>
                  <a:close/>
                </a:path>
                <a:path w="273050" h="61594">
                  <a:moveTo>
                    <a:pt x="68511" y="24828"/>
                  </a:moveTo>
                  <a:lnTo>
                    <a:pt x="65959" y="32105"/>
                  </a:lnTo>
                  <a:lnTo>
                    <a:pt x="70977" y="32105"/>
                  </a:lnTo>
                  <a:lnTo>
                    <a:pt x="68576" y="25019"/>
                  </a:lnTo>
                  <a:lnTo>
                    <a:pt x="68511" y="24828"/>
                  </a:lnTo>
                  <a:close/>
                </a:path>
                <a:path w="273050" h="61594">
                  <a:moveTo>
                    <a:pt x="267952" y="28079"/>
                  </a:moveTo>
                  <a:lnTo>
                    <a:pt x="259433" y="31038"/>
                  </a:lnTo>
                  <a:lnTo>
                    <a:pt x="271682" y="31038"/>
                  </a:lnTo>
                  <a:lnTo>
                    <a:pt x="272930" y="28917"/>
                  </a:lnTo>
                  <a:lnTo>
                    <a:pt x="267952" y="28079"/>
                  </a:lnTo>
                  <a:close/>
                </a:path>
                <a:path w="273050" h="61594">
                  <a:moveTo>
                    <a:pt x="141905" y="26619"/>
                  </a:moveTo>
                  <a:lnTo>
                    <a:pt x="138931" y="26619"/>
                  </a:lnTo>
                  <a:lnTo>
                    <a:pt x="132477" y="28917"/>
                  </a:lnTo>
                  <a:lnTo>
                    <a:pt x="140769" y="28917"/>
                  </a:lnTo>
                  <a:lnTo>
                    <a:pt x="141905" y="26619"/>
                  </a:lnTo>
                  <a:close/>
                </a:path>
                <a:path w="273050" h="61594">
                  <a:moveTo>
                    <a:pt x="248464" y="23571"/>
                  </a:moveTo>
                  <a:lnTo>
                    <a:pt x="248335" y="23571"/>
                  </a:lnTo>
                  <a:lnTo>
                    <a:pt x="237320" y="28295"/>
                  </a:lnTo>
                  <a:lnTo>
                    <a:pt x="252983" y="28295"/>
                  </a:lnTo>
                  <a:lnTo>
                    <a:pt x="253588" y="25450"/>
                  </a:lnTo>
                  <a:lnTo>
                    <a:pt x="248464" y="23571"/>
                  </a:lnTo>
                  <a:close/>
                </a:path>
                <a:path w="273050" h="61594">
                  <a:moveTo>
                    <a:pt x="205074" y="16522"/>
                  </a:moveTo>
                  <a:lnTo>
                    <a:pt x="200909" y="23215"/>
                  </a:lnTo>
                  <a:lnTo>
                    <a:pt x="208632" y="23215"/>
                  </a:lnTo>
                  <a:lnTo>
                    <a:pt x="205189" y="16738"/>
                  </a:lnTo>
                  <a:lnTo>
                    <a:pt x="205074" y="16522"/>
                  </a:lnTo>
                  <a:close/>
                </a:path>
                <a:path w="273050" h="61594">
                  <a:moveTo>
                    <a:pt x="160884" y="18028"/>
                  </a:moveTo>
                  <a:lnTo>
                    <a:pt x="152433" y="19418"/>
                  </a:lnTo>
                  <a:lnTo>
                    <a:pt x="198058" y="19418"/>
                  </a:lnTo>
                  <a:lnTo>
                    <a:pt x="197938" y="18542"/>
                  </a:lnTo>
                  <a:lnTo>
                    <a:pt x="170227" y="18542"/>
                  </a:lnTo>
                  <a:lnTo>
                    <a:pt x="160884" y="18028"/>
                  </a:lnTo>
                  <a:close/>
                </a:path>
                <a:path w="273050" h="61594">
                  <a:moveTo>
                    <a:pt x="198120" y="6515"/>
                  </a:moveTo>
                  <a:lnTo>
                    <a:pt x="187015" y="6515"/>
                  </a:lnTo>
                  <a:lnTo>
                    <a:pt x="183891" y="12890"/>
                  </a:lnTo>
                  <a:lnTo>
                    <a:pt x="176154" y="17730"/>
                  </a:lnTo>
                  <a:lnTo>
                    <a:pt x="167732" y="18542"/>
                  </a:lnTo>
                  <a:lnTo>
                    <a:pt x="197716" y="18542"/>
                  </a:lnTo>
                  <a:lnTo>
                    <a:pt x="200783" y="17043"/>
                  </a:lnTo>
                  <a:lnTo>
                    <a:pt x="191612" y="17043"/>
                  </a:lnTo>
                  <a:lnTo>
                    <a:pt x="198120" y="6515"/>
                  </a:lnTo>
                  <a:close/>
                </a:path>
                <a:path w="273050" h="61594">
                  <a:moveTo>
                    <a:pt x="217533" y="4432"/>
                  </a:moveTo>
                  <a:lnTo>
                    <a:pt x="210599" y="5168"/>
                  </a:lnTo>
                  <a:lnTo>
                    <a:pt x="211998" y="10960"/>
                  </a:lnTo>
                  <a:lnTo>
                    <a:pt x="212124" y="11480"/>
                  </a:lnTo>
                  <a:lnTo>
                    <a:pt x="212237" y="11950"/>
                  </a:lnTo>
                  <a:lnTo>
                    <a:pt x="196237" y="13881"/>
                  </a:lnTo>
                  <a:lnTo>
                    <a:pt x="210891" y="13881"/>
                  </a:lnTo>
                  <a:lnTo>
                    <a:pt x="221775" y="18542"/>
                  </a:lnTo>
                  <a:lnTo>
                    <a:pt x="219502" y="12293"/>
                  </a:lnTo>
                  <a:lnTo>
                    <a:pt x="218681" y="11480"/>
                  </a:lnTo>
                  <a:lnTo>
                    <a:pt x="215984" y="11480"/>
                  </a:lnTo>
                  <a:lnTo>
                    <a:pt x="214405" y="10242"/>
                  </a:lnTo>
                  <a:lnTo>
                    <a:pt x="214545" y="9804"/>
                  </a:lnTo>
                  <a:lnTo>
                    <a:pt x="217455" y="4572"/>
                  </a:lnTo>
                  <a:lnTo>
                    <a:pt x="217533" y="4432"/>
                  </a:lnTo>
                  <a:close/>
                </a:path>
                <a:path w="273050" h="61594">
                  <a:moveTo>
                    <a:pt x="210891" y="13881"/>
                  </a:moveTo>
                  <a:lnTo>
                    <a:pt x="196494" y="13881"/>
                  </a:lnTo>
                  <a:lnTo>
                    <a:pt x="191612" y="17043"/>
                  </a:lnTo>
                  <a:lnTo>
                    <a:pt x="200783" y="17043"/>
                  </a:lnTo>
                  <a:lnTo>
                    <a:pt x="205201" y="14884"/>
                  </a:lnTo>
                  <a:lnTo>
                    <a:pt x="210891" y="13881"/>
                  </a:lnTo>
                  <a:close/>
                </a:path>
                <a:path w="273050" h="61594">
                  <a:moveTo>
                    <a:pt x="149182" y="4991"/>
                  </a:moveTo>
                  <a:lnTo>
                    <a:pt x="141547" y="5626"/>
                  </a:lnTo>
                  <a:lnTo>
                    <a:pt x="142354" y="5626"/>
                  </a:lnTo>
                  <a:lnTo>
                    <a:pt x="136342" y="9804"/>
                  </a:lnTo>
                  <a:lnTo>
                    <a:pt x="140283" y="9804"/>
                  </a:lnTo>
                  <a:lnTo>
                    <a:pt x="144333" y="11480"/>
                  </a:lnTo>
                  <a:lnTo>
                    <a:pt x="144185" y="11480"/>
                  </a:lnTo>
                  <a:lnTo>
                    <a:pt x="138857" y="15074"/>
                  </a:lnTo>
                  <a:lnTo>
                    <a:pt x="144711" y="15265"/>
                  </a:lnTo>
                  <a:lnTo>
                    <a:pt x="144800" y="16192"/>
                  </a:lnTo>
                  <a:lnTo>
                    <a:pt x="152441" y="16192"/>
                  </a:lnTo>
                  <a:lnTo>
                    <a:pt x="152448" y="13348"/>
                  </a:lnTo>
                  <a:lnTo>
                    <a:pt x="159600" y="10242"/>
                  </a:lnTo>
                  <a:lnTo>
                    <a:pt x="168065" y="8013"/>
                  </a:lnTo>
                  <a:lnTo>
                    <a:pt x="168488" y="7645"/>
                  </a:lnTo>
                  <a:lnTo>
                    <a:pt x="157132" y="7645"/>
                  </a:lnTo>
                  <a:lnTo>
                    <a:pt x="149182" y="4991"/>
                  </a:lnTo>
                  <a:close/>
                </a:path>
                <a:path w="273050" h="61594">
                  <a:moveTo>
                    <a:pt x="218155" y="10960"/>
                  </a:moveTo>
                  <a:lnTo>
                    <a:pt x="215984" y="11480"/>
                  </a:lnTo>
                  <a:lnTo>
                    <a:pt x="218681" y="11480"/>
                  </a:lnTo>
                  <a:lnTo>
                    <a:pt x="218155" y="10960"/>
                  </a:lnTo>
                  <a:close/>
                </a:path>
                <a:path w="273050" h="61594">
                  <a:moveTo>
                    <a:pt x="131656" y="6362"/>
                  </a:moveTo>
                  <a:lnTo>
                    <a:pt x="131516" y="6515"/>
                  </a:lnTo>
                  <a:lnTo>
                    <a:pt x="129027" y="7340"/>
                  </a:lnTo>
                  <a:lnTo>
                    <a:pt x="129082" y="7645"/>
                  </a:lnTo>
                  <a:lnTo>
                    <a:pt x="129172" y="8140"/>
                  </a:lnTo>
                  <a:lnTo>
                    <a:pt x="129281" y="8737"/>
                  </a:lnTo>
                  <a:lnTo>
                    <a:pt x="133915" y="9804"/>
                  </a:lnTo>
                  <a:lnTo>
                    <a:pt x="136342" y="9804"/>
                  </a:lnTo>
                  <a:lnTo>
                    <a:pt x="131656" y="6362"/>
                  </a:lnTo>
                  <a:close/>
                </a:path>
                <a:path w="273050" h="61594">
                  <a:moveTo>
                    <a:pt x="183307" y="3454"/>
                  </a:moveTo>
                  <a:lnTo>
                    <a:pt x="177960" y="8140"/>
                  </a:lnTo>
                  <a:lnTo>
                    <a:pt x="182337" y="9804"/>
                  </a:lnTo>
                  <a:lnTo>
                    <a:pt x="183819" y="8737"/>
                  </a:lnTo>
                  <a:lnTo>
                    <a:pt x="187015" y="6515"/>
                  </a:lnTo>
                  <a:lnTo>
                    <a:pt x="198120" y="6515"/>
                  </a:lnTo>
                  <a:lnTo>
                    <a:pt x="198670" y="5626"/>
                  </a:lnTo>
                  <a:lnTo>
                    <a:pt x="192451" y="5626"/>
                  </a:lnTo>
                  <a:lnTo>
                    <a:pt x="183307" y="3454"/>
                  </a:lnTo>
                  <a:close/>
                </a:path>
                <a:path w="273050" h="61594">
                  <a:moveTo>
                    <a:pt x="167787" y="0"/>
                  </a:moveTo>
                  <a:lnTo>
                    <a:pt x="163749" y="749"/>
                  </a:lnTo>
                  <a:lnTo>
                    <a:pt x="161033" y="6362"/>
                  </a:lnTo>
                  <a:lnTo>
                    <a:pt x="160739" y="6362"/>
                  </a:lnTo>
                  <a:lnTo>
                    <a:pt x="157132" y="7645"/>
                  </a:lnTo>
                  <a:lnTo>
                    <a:pt x="168488" y="7645"/>
                  </a:lnTo>
                  <a:lnTo>
                    <a:pt x="172016" y="4572"/>
                  </a:lnTo>
                  <a:lnTo>
                    <a:pt x="171978" y="3708"/>
                  </a:lnTo>
                  <a:lnTo>
                    <a:pt x="167787" y="0"/>
                  </a:lnTo>
                  <a:close/>
                </a:path>
                <a:path w="273050" h="61594">
                  <a:moveTo>
                    <a:pt x="199321" y="4572"/>
                  </a:moveTo>
                  <a:lnTo>
                    <a:pt x="192451" y="5626"/>
                  </a:lnTo>
                  <a:lnTo>
                    <a:pt x="198670" y="5626"/>
                  </a:lnTo>
                  <a:lnTo>
                    <a:pt x="199321" y="4572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741447" y="1235367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3594" y="0"/>
                  </a:moveTo>
                  <a:lnTo>
                    <a:pt x="0" y="10198"/>
                  </a:lnTo>
                  <a:lnTo>
                    <a:pt x="152" y="10210"/>
                  </a:lnTo>
                  <a:lnTo>
                    <a:pt x="914" y="12560"/>
                  </a:lnTo>
                  <a:lnTo>
                    <a:pt x="3606" y="12611"/>
                  </a:lnTo>
                  <a:lnTo>
                    <a:pt x="20091" y="10858"/>
                  </a:lnTo>
                  <a:lnTo>
                    <a:pt x="23037" y="8000"/>
                  </a:lnTo>
                  <a:lnTo>
                    <a:pt x="18846" y="7416"/>
                  </a:lnTo>
                  <a:lnTo>
                    <a:pt x="19405" y="6743"/>
                  </a:lnTo>
                  <a:lnTo>
                    <a:pt x="32384" y="6565"/>
                  </a:lnTo>
                  <a:lnTo>
                    <a:pt x="24650" y="1803"/>
                  </a:lnTo>
                  <a:lnTo>
                    <a:pt x="22199" y="4343"/>
                  </a:lnTo>
                  <a:lnTo>
                    <a:pt x="20789" y="3822"/>
                  </a:lnTo>
                  <a:lnTo>
                    <a:pt x="21920" y="812"/>
                  </a:lnTo>
                  <a:lnTo>
                    <a:pt x="19469" y="571"/>
                  </a:lnTo>
                  <a:lnTo>
                    <a:pt x="14528" y="2933"/>
                  </a:lnTo>
                  <a:lnTo>
                    <a:pt x="5842" y="3759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944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887389" y="1219445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8997" y="0"/>
                  </a:moveTo>
                  <a:lnTo>
                    <a:pt x="0" y="2354"/>
                  </a:lnTo>
                  <a:lnTo>
                    <a:pt x="1102" y="7645"/>
                  </a:lnTo>
                  <a:lnTo>
                    <a:pt x="7041" y="11783"/>
                  </a:lnTo>
                  <a:lnTo>
                    <a:pt x="12553" y="10680"/>
                  </a:lnTo>
                  <a:lnTo>
                    <a:pt x="14318" y="8153"/>
                  </a:lnTo>
                  <a:lnTo>
                    <a:pt x="8946" y="5829"/>
                  </a:lnTo>
                  <a:lnTo>
                    <a:pt x="12553" y="3568"/>
                  </a:lnTo>
                  <a:lnTo>
                    <a:pt x="16950" y="8826"/>
                  </a:lnTo>
                  <a:lnTo>
                    <a:pt x="18428" y="7051"/>
                  </a:lnTo>
                  <a:lnTo>
                    <a:pt x="16080" y="2643"/>
                  </a:lnTo>
                  <a:lnTo>
                    <a:pt x="8997" y="0"/>
                  </a:lnTo>
                  <a:close/>
                </a:path>
              </a:pathLst>
            </a:custGeom>
            <a:solidFill>
              <a:srgbClr val="663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894001" y="1227759"/>
              <a:ext cx="67945" cy="15875"/>
            </a:xfrm>
            <a:custGeom>
              <a:avLst/>
              <a:gdLst/>
              <a:ahLst/>
              <a:cxnLst/>
              <a:rect l="l" t="t" r="r" b="b"/>
              <a:pathLst>
                <a:path w="67945" h="15875">
                  <a:moveTo>
                    <a:pt x="4749" y="15417"/>
                  </a:moveTo>
                  <a:lnTo>
                    <a:pt x="4699" y="8305"/>
                  </a:lnTo>
                  <a:lnTo>
                    <a:pt x="2374" y="8318"/>
                  </a:lnTo>
                  <a:lnTo>
                    <a:pt x="0" y="8343"/>
                  </a:lnTo>
                  <a:lnTo>
                    <a:pt x="50" y="15455"/>
                  </a:lnTo>
                  <a:lnTo>
                    <a:pt x="4749" y="15417"/>
                  </a:lnTo>
                  <a:close/>
                </a:path>
                <a:path w="67945" h="15875">
                  <a:moveTo>
                    <a:pt x="67665" y="5600"/>
                  </a:moveTo>
                  <a:lnTo>
                    <a:pt x="65290" y="0"/>
                  </a:lnTo>
                  <a:lnTo>
                    <a:pt x="52832" y="4152"/>
                  </a:lnTo>
                  <a:lnTo>
                    <a:pt x="54673" y="5130"/>
                  </a:lnTo>
                  <a:lnTo>
                    <a:pt x="67665" y="5600"/>
                  </a:lnTo>
                  <a:close/>
                </a:path>
              </a:pathLst>
            </a:custGeom>
            <a:solidFill>
              <a:srgbClr val="492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791518" y="1136369"/>
              <a:ext cx="95250" cy="55880"/>
            </a:xfrm>
            <a:custGeom>
              <a:avLst/>
              <a:gdLst/>
              <a:ahLst/>
              <a:cxnLst/>
              <a:rect l="l" t="t" r="r" b="b"/>
              <a:pathLst>
                <a:path w="95250" h="55880">
                  <a:moveTo>
                    <a:pt x="59500" y="53712"/>
                  </a:moveTo>
                  <a:lnTo>
                    <a:pt x="59268" y="55117"/>
                  </a:lnTo>
                  <a:lnTo>
                    <a:pt x="59155" y="55803"/>
                  </a:lnTo>
                  <a:lnTo>
                    <a:pt x="59745" y="55803"/>
                  </a:lnTo>
                  <a:lnTo>
                    <a:pt x="70947" y="55486"/>
                  </a:lnTo>
                  <a:lnTo>
                    <a:pt x="70756" y="55117"/>
                  </a:lnTo>
                  <a:lnTo>
                    <a:pt x="61384" y="55117"/>
                  </a:lnTo>
                  <a:lnTo>
                    <a:pt x="59500" y="53712"/>
                  </a:lnTo>
                  <a:close/>
                </a:path>
                <a:path w="95250" h="55880">
                  <a:moveTo>
                    <a:pt x="69245" y="52209"/>
                  </a:moveTo>
                  <a:lnTo>
                    <a:pt x="61384" y="55117"/>
                  </a:lnTo>
                  <a:lnTo>
                    <a:pt x="70756" y="55117"/>
                  </a:lnTo>
                  <a:lnTo>
                    <a:pt x="69245" y="52209"/>
                  </a:lnTo>
                  <a:close/>
                </a:path>
                <a:path w="95250" h="55880">
                  <a:moveTo>
                    <a:pt x="61630" y="35852"/>
                  </a:moveTo>
                  <a:lnTo>
                    <a:pt x="33948" y="35852"/>
                  </a:lnTo>
                  <a:lnTo>
                    <a:pt x="49552" y="37185"/>
                  </a:lnTo>
                  <a:lnTo>
                    <a:pt x="49244" y="37185"/>
                  </a:lnTo>
                  <a:lnTo>
                    <a:pt x="46093" y="44488"/>
                  </a:lnTo>
                  <a:lnTo>
                    <a:pt x="42472" y="45643"/>
                  </a:lnTo>
                  <a:lnTo>
                    <a:pt x="36016" y="46227"/>
                  </a:lnTo>
                  <a:lnTo>
                    <a:pt x="30445" y="48317"/>
                  </a:lnTo>
                  <a:lnTo>
                    <a:pt x="29642" y="53039"/>
                  </a:lnTo>
                  <a:lnTo>
                    <a:pt x="29572" y="53454"/>
                  </a:lnTo>
                  <a:lnTo>
                    <a:pt x="29481" y="53987"/>
                  </a:lnTo>
                  <a:lnTo>
                    <a:pt x="34985" y="53454"/>
                  </a:lnTo>
                  <a:lnTo>
                    <a:pt x="32700" y="53454"/>
                  </a:lnTo>
                  <a:lnTo>
                    <a:pt x="42716" y="53039"/>
                  </a:lnTo>
                  <a:lnTo>
                    <a:pt x="58598" y="53039"/>
                  </a:lnTo>
                  <a:lnTo>
                    <a:pt x="54132" y="49707"/>
                  </a:lnTo>
                  <a:lnTo>
                    <a:pt x="46093" y="49237"/>
                  </a:lnTo>
                  <a:lnTo>
                    <a:pt x="59745" y="45084"/>
                  </a:lnTo>
                  <a:lnTo>
                    <a:pt x="55593" y="42113"/>
                  </a:lnTo>
                  <a:lnTo>
                    <a:pt x="60607" y="42113"/>
                  </a:lnTo>
                  <a:lnTo>
                    <a:pt x="61630" y="35852"/>
                  </a:lnTo>
                  <a:close/>
                </a:path>
                <a:path w="95250" h="55880">
                  <a:moveTo>
                    <a:pt x="59542" y="53454"/>
                  </a:moveTo>
                  <a:lnTo>
                    <a:pt x="59154" y="53454"/>
                  </a:lnTo>
                  <a:lnTo>
                    <a:pt x="59500" y="53712"/>
                  </a:lnTo>
                  <a:lnTo>
                    <a:pt x="59542" y="53454"/>
                  </a:lnTo>
                  <a:close/>
                </a:path>
                <a:path w="95250" h="55880">
                  <a:moveTo>
                    <a:pt x="58598" y="53039"/>
                  </a:moveTo>
                  <a:lnTo>
                    <a:pt x="51213" y="53039"/>
                  </a:lnTo>
                  <a:lnTo>
                    <a:pt x="59893" y="53454"/>
                  </a:lnTo>
                  <a:lnTo>
                    <a:pt x="59154" y="53454"/>
                  </a:lnTo>
                  <a:lnTo>
                    <a:pt x="58598" y="53039"/>
                  </a:lnTo>
                  <a:close/>
                </a:path>
                <a:path w="95250" h="55880">
                  <a:moveTo>
                    <a:pt x="12349" y="35356"/>
                  </a:moveTo>
                  <a:lnTo>
                    <a:pt x="9619" y="35852"/>
                  </a:lnTo>
                  <a:lnTo>
                    <a:pt x="1317" y="40335"/>
                  </a:lnTo>
                  <a:lnTo>
                    <a:pt x="983" y="40335"/>
                  </a:lnTo>
                  <a:lnTo>
                    <a:pt x="512" y="43459"/>
                  </a:lnTo>
                  <a:lnTo>
                    <a:pt x="445" y="43903"/>
                  </a:lnTo>
                  <a:lnTo>
                    <a:pt x="357" y="44488"/>
                  </a:lnTo>
                  <a:lnTo>
                    <a:pt x="267" y="45084"/>
                  </a:lnTo>
                  <a:lnTo>
                    <a:pt x="183" y="45643"/>
                  </a:lnTo>
                  <a:lnTo>
                    <a:pt x="95" y="46227"/>
                  </a:lnTo>
                  <a:lnTo>
                    <a:pt x="0" y="46864"/>
                  </a:lnTo>
                  <a:lnTo>
                    <a:pt x="1814" y="47567"/>
                  </a:lnTo>
                  <a:lnTo>
                    <a:pt x="4984" y="45643"/>
                  </a:lnTo>
                  <a:lnTo>
                    <a:pt x="6144" y="45084"/>
                  </a:lnTo>
                  <a:lnTo>
                    <a:pt x="8704" y="43903"/>
                  </a:lnTo>
                  <a:lnTo>
                    <a:pt x="12057" y="43459"/>
                  </a:lnTo>
                  <a:lnTo>
                    <a:pt x="29663" y="43459"/>
                  </a:lnTo>
                  <a:lnTo>
                    <a:pt x="32745" y="41732"/>
                  </a:lnTo>
                  <a:lnTo>
                    <a:pt x="31641" y="38176"/>
                  </a:lnTo>
                  <a:lnTo>
                    <a:pt x="19004" y="38176"/>
                  </a:lnTo>
                  <a:lnTo>
                    <a:pt x="12349" y="35356"/>
                  </a:lnTo>
                  <a:close/>
                </a:path>
                <a:path w="95250" h="55880">
                  <a:moveTo>
                    <a:pt x="29663" y="43459"/>
                  </a:moveTo>
                  <a:lnTo>
                    <a:pt x="12057" y="43459"/>
                  </a:lnTo>
                  <a:lnTo>
                    <a:pt x="29756" y="44488"/>
                  </a:lnTo>
                  <a:lnTo>
                    <a:pt x="27827" y="44488"/>
                  </a:lnTo>
                  <a:lnTo>
                    <a:pt x="29663" y="43459"/>
                  </a:lnTo>
                  <a:close/>
                </a:path>
                <a:path w="95250" h="55880">
                  <a:moveTo>
                    <a:pt x="23373" y="31749"/>
                  </a:moveTo>
                  <a:lnTo>
                    <a:pt x="19207" y="33921"/>
                  </a:lnTo>
                  <a:lnTo>
                    <a:pt x="20756" y="37185"/>
                  </a:lnTo>
                  <a:lnTo>
                    <a:pt x="19004" y="38176"/>
                  </a:lnTo>
                  <a:lnTo>
                    <a:pt x="31641" y="38176"/>
                  </a:lnTo>
                  <a:lnTo>
                    <a:pt x="31424" y="37477"/>
                  </a:lnTo>
                  <a:lnTo>
                    <a:pt x="33781" y="35852"/>
                  </a:lnTo>
                  <a:lnTo>
                    <a:pt x="61630" y="35852"/>
                  </a:lnTo>
                  <a:lnTo>
                    <a:pt x="61673" y="35585"/>
                  </a:lnTo>
                  <a:lnTo>
                    <a:pt x="40759" y="35585"/>
                  </a:lnTo>
                  <a:lnTo>
                    <a:pt x="36924" y="34607"/>
                  </a:lnTo>
                  <a:lnTo>
                    <a:pt x="23373" y="31749"/>
                  </a:lnTo>
                  <a:close/>
                </a:path>
                <a:path w="95250" h="55880">
                  <a:moveTo>
                    <a:pt x="54751" y="29654"/>
                  </a:moveTo>
                  <a:lnTo>
                    <a:pt x="48468" y="29654"/>
                  </a:lnTo>
                  <a:lnTo>
                    <a:pt x="36009" y="30835"/>
                  </a:lnTo>
                  <a:lnTo>
                    <a:pt x="40759" y="35585"/>
                  </a:lnTo>
                  <a:lnTo>
                    <a:pt x="61673" y="35585"/>
                  </a:lnTo>
                  <a:lnTo>
                    <a:pt x="61765" y="35026"/>
                  </a:lnTo>
                  <a:lnTo>
                    <a:pt x="63314" y="34404"/>
                  </a:lnTo>
                  <a:lnTo>
                    <a:pt x="66802" y="33921"/>
                  </a:lnTo>
                  <a:lnTo>
                    <a:pt x="66483" y="33921"/>
                  </a:lnTo>
                  <a:lnTo>
                    <a:pt x="75930" y="32993"/>
                  </a:lnTo>
                  <a:lnTo>
                    <a:pt x="84351" y="32284"/>
                  </a:lnTo>
                  <a:lnTo>
                    <a:pt x="88841" y="32029"/>
                  </a:lnTo>
                  <a:lnTo>
                    <a:pt x="88841" y="30518"/>
                  </a:lnTo>
                  <a:lnTo>
                    <a:pt x="58006" y="30518"/>
                  </a:lnTo>
                  <a:lnTo>
                    <a:pt x="54751" y="29654"/>
                  </a:lnTo>
                  <a:close/>
                </a:path>
                <a:path w="95250" h="55880">
                  <a:moveTo>
                    <a:pt x="85165" y="25501"/>
                  </a:moveTo>
                  <a:lnTo>
                    <a:pt x="63911" y="25501"/>
                  </a:lnTo>
                  <a:lnTo>
                    <a:pt x="58006" y="30518"/>
                  </a:lnTo>
                  <a:lnTo>
                    <a:pt x="88841" y="30518"/>
                  </a:lnTo>
                  <a:lnTo>
                    <a:pt x="88841" y="27279"/>
                  </a:lnTo>
                  <a:lnTo>
                    <a:pt x="85165" y="25501"/>
                  </a:lnTo>
                  <a:close/>
                </a:path>
                <a:path w="95250" h="55880">
                  <a:moveTo>
                    <a:pt x="65178" y="19024"/>
                  </a:moveTo>
                  <a:lnTo>
                    <a:pt x="64000" y="19024"/>
                  </a:lnTo>
                  <a:lnTo>
                    <a:pt x="56913" y="26682"/>
                  </a:lnTo>
                  <a:lnTo>
                    <a:pt x="63911" y="25501"/>
                  </a:lnTo>
                  <a:lnTo>
                    <a:pt x="85165" y="25501"/>
                  </a:lnTo>
                  <a:lnTo>
                    <a:pt x="84846" y="25347"/>
                  </a:lnTo>
                  <a:lnTo>
                    <a:pt x="85672" y="24764"/>
                  </a:lnTo>
                  <a:lnTo>
                    <a:pt x="70782" y="24764"/>
                  </a:lnTo>
                  <a:lnTo>
                    <a:pt x="65178" y="19024"/>
                  </a:lnTo>
                  <a:close/>
                </a:path>
                <a:path w="95250" h="55880">
                  <a:moveTo>
                    <a:pt x="93297" y="19557"/>
                  </a:moveTo>
                  <a:lnTo>
                    <a:pt x="74592" y="19557"/>
                  </a:lnTo>
                  <a:lnTo>
                    <a:pt x="70782" y="24764"/>
                  </a:lnTo>
                  <a:lnTo>
                    <a:pt x="85672" y="24764"/>
                  </a:lnTo>
                  <a:lnTo>
                    <a:pt x="86987" y="23839"/>
                  </a:lnTo>
                  <a:lnTo>
                    <a:pt x="91538" y="21677"/>
                  </a:lnTo>
                  <a:lnTo>
                    <a:pt x="93297" y="19557"/>
                  </a:lnTo>
                  <a:close/>
                </a:path>
                <a:path w="95250" h="55880">
                  <a:moveTo>
                    <a:pt x="56939" y="0"/>
                  </a:moveTo>
                  <a:lnTo>
                    <a:pt x="49662" y="8877"/>
                  </a:lnTo>
                  <a:lnTo>
                    <a:pt x="48468" y="11252"/>
                  </a:lnTo>
                  <a:lnTo>
                    <a:pt x="55858" y="20002"/>
                  </a:lnTo>
                  <a:lnTo>
                    <a:pt x="55703" y="20002"/>
                  </a:lnTo>
                  <a:lnTo>
                    <a:pt x="63327" y="11544"/>
                  </a:lnTo>
                  <a:lnTo>
                    <a:pt x="81672" y="11544"/>
                  </a:lnTo>
                  <a:lnTo>
                    <a:pt x="70756" y="8597"/>
                  </a:lnTo>
                  <a:lnTo>
                    <a:pt x="70806" y="8331"/>
                  </a:lnTo>
                  <a:lnTo>
                    <a:pt x="63755" y="8331"/>
                  </a:lnTo>
                  <a:lnTo>
                    <a:pt x="61549" y="8077"/>
                  </a:lnTo>
                  <a:lnTo>
                    <a:pt x="56939" y="0"/>
                  </a:lnTo>
                  <a:close/>
                </a:path>
                <a:path w="95250" h="55880">
                  <a:moveTo>
                    <a:pt x="81672" y="11544"/>
                  </a:moveTo>
                  <a:lnTo>
                    <a:pt x="63327" y="11544"/>
                  </a:lnTo>
                  <a:lnTo>
                    <a:pt x="65118" y="12001"/>
                  </a:lnTo>
                  <a:lnTo>
                    <a:pt x="70502" y="20002"/>
                  </a:lnTo>
                  <a:lnTo>
                    <a:pt x="74592" y="19557"/>
                  </a:lnTo>
                  <a:lnTo>
                    <a:pt x="93297" y="19557"/>
                  </a:lnTo>
                  <a:lnTo>
                    <a:pt x="94772" y="17779"/>
                  </a:lnTo>
                  <a:lnTo>
                    <a:pt x="90235" y="11823"/>
                  </a:lnTo>
                  <a:lnTo>
                    <a:pt x="82707" y="11823"/>
                  </a:lnTo>
                  <a:lnTo>
                    <a:pt x="81672" y="11544"/>
                  </a:lnTo>
                  <a:close/>
                </a:path>
                <a:path w="95250" h="55880">
                  <a:moveTo>
                    <a:pt x="87991" y="8877"/>
                  </a:moveTo>
                  <a:lnTo>
                    <a:pt x="87863" y="8877"/>
                  </a:lnTo>
                  <a:lnTo>
                    <a:pt x="82707" y="11823"/>
                  </a:lnTo>
                  <a:lnTo>
                    <a:pt x="90235" y="11823"/>
                  </a:lnTo>
                  <a:lnTo>
                    <a:pt x="87991" y="8877"/>
                  </a:lnTo>
                  <a:close/>
                </a:path>
                <a:path w="95250" h="55880">
                  <a:moveTo>
                    <a:pt x="71252" y="5956"/>
                  </a:moveTo>
                  <a:lnTo>
                    <a:pt x="70266" y="5956"/>
                  </a:lnTo>
                  <a:lnTo>
                    <a:pt x="63708" y="8331"/>
                  </a:lnTo>
                  <a:lnTo>
                    <a:pt x="70806" y="8331"/>
                  </a:lnTo>
                  <a:lnTo>
                    <a:pt x="71252" y="5956"/>
                  </a:lnTo>
                  <a:close/>
                </a:path>
              </a:pathLst>
            </a:custGeom>
            <a:solidFill>
              <a:srgbClr val="886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905288" y="1188582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09" h="15240">
                  <a:moveTo>
                    <a:pt x="33235" y="0"/>
                  </a:moveTo>
                  <a:lnTo>
                    <a:pt x="22599" y="204"/>
                  </a:lnTo>
                  <a:lnTo>
                    <a:pt x="14817" y="2844"/>
                  </a:lnTo>
                  <a:lnTo>
                    <a:pt x="7936" y="6732"/>
                  </a:lnTo>
                  <a:lnTo>
                    <a:pt x="0" y="10680"/>
                  </a:lnTo>
                  <a:lnTo>
                    <a:pt x="3251" y="14782"/>
                  </a:lnTo>
                  <a:lnTo>
                    <a:pt x="10401" y="9969"/>
                  </a:lnTo>
                  <a:lnTo>
                    <a:pt x="15430" y="9486"/>
                  </a:lnTo>
                  <a:lnTo>
                    <a:pt x="22634" y="9442"/>
                  </a:lnTo>
                  <a:lnTo>
                    <a:pt x="29749" y="9728"/>
                  </a:lnTo>
                  <a:lnTo>
                    <a:pt x="36236" y="9004"/>
                  </a:lnTo>
                  <a:lnTo>
                    <a:pt x="41554" y="5930"/>
                  </a:lnTo>
                  <a:lnTo>
                    <a:pt x="40906" y="5638"/>
                  </a:lnTo>
                  <a:lnTo>
                    <a:pt x="36753" y="1701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829294" y="1125740"/>
              <a:ext cx="85725" cy="65405"/>
            </a:xfrm>
            <a:custGeom>
              <a:avLst/>
              <a:gdLst/>
              <a:ahLst/>
              <a:cxnLst/>
              <a:rect l="l" t="t" r="r" b="b"/>
              <a:pathLst>
                <a:path w="85725" h="65405">
                  <a:moveTo>
                    <a:pt x="28498" y="7048"/>
                  </a:moveTo>
                  <a:lnTo>
                    <a:pt x="22758" y="2959"/>
                  </a:lnTo>
                  <a:lnTo>
                    <a:pt x="16052" y="419"/>
                  </a:lnTo>
                  <a:lnTo>
                    <a:pt x="9042" y="0"/>
                  </a:lnTo>
                  <a:lnTo>
                    <a:pt x="2374" y="2298"/>
                  </a:lnTo>
                  <a:lnTo>
                    <a:pt x="3911" y="4292"/>
                  </a:lnTo>
                  <a:lnTo>
                    <a:pt x="3632" y="6489"/>
                  </a:lnTo>
                  <a:lnTo>
                    <a:pt x="3556" y="8826"/>
                  </a:lnTo>
                  <a:lnTo>
                    <a:pt x="2870" y="10071"/>
                  </a:lnTo>
                  <a:lnTo>
                    <a:pt x="482" y="9067"/>
                  </a:lnTo>
                  <a:lnTo>
                    <a:pt x="0" y="9423"/>
                  </a:lnTo>
                  <a:lnTo>
                    <a:pt x="6032" y="12382"/>
                  </a:lnTo>
                  <a:lnTo>
                    <a:pt x="13843" y="12026"/>
                  </a:lnTo>
                  <a:lnTo>
                    <a:pt x="21856" y="9766"/>
                  </a:lnTo>
                  <a:lnTo>
                    <a:pt x="28498" y="7048"/>
                  </a:lnTo>
                  <a:close/>
                </a:path>
                <a:path w="85725" h="65405">
                  <a:moveTo>
                    <a:pt x="85483" y="54533"/>
                  </a:moveTo>
                  <a:lnTo>
                    <a:pt x="81178" y="53809"/>
                  </a:lnTo>
                  <a:lnTo>
                    <a:pt x="76669" y="53911"/>
                  </a:lnTo>
                  <a:lnTo>
                    <a:pt x="72415" y="53340"/>
                  </a:lnTo>
                  <a:lnTo>
                    <a:pt x="69164" y="59423"/>
                  </a:lnTo>
                  <a:lnTo>
                    <a:pt x="64046" y="59270"/>
                  </a:lnTo>
                  <a:lnTo>
                    <a:pt x="59105" y="56438"/>
                  </a:lnTo>
                  <a:lnTo>
                    <a:pt x="56388" y="54533"/>
                  </a:lnTo>
                  <a:lnTo>
                    <a:pt x="54813" y="54076"/>
                  </a:lnTo>
                  <a:lnTo>
                    <a:pt x="54279" y="56070"/>
                  </a:lnTo>
                  <a:lnTo>
                    <a:pt x="53428" y="55727"/>
                  </a:lnTo>
                  <a:lnTo>
                    <a:pt x="57378" y="63258"/>
                  </a:lnTo>
                  <a:lnTo>
                    <a:pt x="63360" y="64858"/>
                  </a:lnTo>
                  <a:lnTo>
                    <a:pt x="71056" y="64262"/>
                  </a:lnTo>
                  <a:lnTo>
                    <a:pt x="80137" y="65214"/>
                  </a:lnTo>
                  <a:lnTo>
                    <a:pt x="82905" y="63804"/>
                  </a:lnTo>
                  <a:lnTo>
                    <a:pt x="75958" y="56324"/>
                  </a:lnTo>
                  <a:lnTo>
                    <a:pt x="85483" y="54533"/>
                  </a:lnTo>
                  <a:close/>
                </a:path>
              </a:pathLst>
            </a:custGeom>
            <a:solidFill>
              <a:srgbClr val="663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811489" y="1126311"/>
              <a:ext cx="90805" cy="59055"/>
            </a:xfrm>
            <a:custGeom>
              <a:avLst/>
              <a:gdLst/>
              <a:ahLst/>
              <a:cxnLst/>
              <a:rect l="l" t="t" r="r" b="b"/>
              <a:pathLst>
                <a:path w="90804" h="59055">
                  <a:moveTo>
                    <a:pt x="21717" y="3708"/>
                  </a:moveTo>
                  <a:lnTo>
                    <a:pt x="20180" y="1727"/>
                  </a:lnTo>
                  <a:lnTo>
                    <a:pt x="17932" y="558"/>
                  </a:lnTo>
                  <a:lnTo>
                    <a:pt x="14516" y="0"/>
                  </a:lnTo>
                  <a:lnTo>
                    <a:pt x="7239" y="4622"/>
                  </a:lnTo>
                  <a:lnTo>
                    <a:pt x="3683" y="5575"/>
                  </a:lnTo>
                  <a:lnTo>
                    <a:pt x="3429" y="6223"/>
                  </a:lnTo>
                  <a:lnTo>
                    <a:pt x="2374" y="6477"/>
                  </a:lnTo>
                  <a:lnTo>
                    <a:pt x="1473" y="7759"/>
                  </a:lnTo>
                  <a:lnTo>
                    <a:pt x="889" y="10363"/>
                  </a:lnTo>
                  <a:lnTo>
                    <a:pt x="0" y="11226"/>
                  </a:lnTo>
                  <a:lnTo>
                    <a:pt x="2374" y="14782"/>
                  </a:lnTo>
                  <a:lnTo>
                    <a:pt x="5156" y="14287"/>
                  </a:lnTo>
                  <a:lnTo>
                    <a:pt x="15532" y="10515"/>
                  </a:lnTo>
                  <a:lnTo>
                    <a:pt x="18288" y="8496"/>
                  </a:lnTo>
                  <a:lnTo>
                    <a:pt x="20675" y="9499"/>
                  </a:lnTo>
                  <a:lnTo>
                    <a:pt x="21361" y="8255"/>
                  </a:lnTo>
                  <a:lnTo>
                    <a:pt x="21437" y="5918"/>
                  </a:lnTo>
                  <a:lnTo>
                    <a:pt x="21717" y="3708"/>
                  </a:lnTo>
                  <a:close/>
                </a:path>
                <a:path w="90804" h="59055">
                  <a:moveTo>
                    <a:pt x="90220" y="52781"/>
                  </a:moveTo>
                  <a:lnTo>
                    <a:pt x="86626" y="52298"/>
                  </a:lnTo>
                  <a:lnTo>
                    <a:pt x="79540" y="51587"/>
                  </a:lnTo>
                  <a:lnTo>
                    <a:pt x="73012" y="50888"/>
                  </a:lnTo>
                  <a:lnTo>
                    <a:pt x="68300" y="50495"/>
                  </a:lnTo>
                  <a:lnTo>
                    <a:pt x="61137" y="48031"/>
                  </a:lnTo>
                  <a:lnTo>
                    <a:pt x="56438" y="50990"/>
                  </a:lnTo>
                  <a:lnTo>
                    <a:pt x="70053" y="54673"/>
                  </a:lnTo>
                  <a:lnTo>
                    <a:pt x="72085" y="55499"/>
                  </a:lnTo>
                  <a:lnTo>
                    <a:pt x="72618" y="53505"/>
                  </a:lnTo>
                  <a:lnTo>
                    <a:pt x="74193" y="53962"/>
                  </a:lnTo>
                  <a:lnTo>
                    <a:pt x="76911" y="55880"/>
                  </a:lnTo>
                  <a:lnTo>
                    <a:pt x="81851" y="58699"/>
                  </a:lnTo>
                  <a:lnTo>
                    <a:pt x="86969" y="58864"/>
                  </a:lnTo>
                  <a:lnTo>
                    <a:pt x="90220" y="52781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876363" y="1154145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30">
                  <a:moveTo>
                    <a:pt x="9926" y="0"/>
                  </a:moveTo>
                  <a:lnTo>
                    <a:pt x="6692" y="3902"/>
                  </a:lnTo>
                  <a:lnTo>
                    <a:pt x="2141" y="6064"/>
                  </a:lnTo>
                  <a:lnTo>
                    <a:pt x="0" y="7568"/>
                  </a:lnTo>
                  <a:lnTo>
                    <a:pt x="3995" y="9499"/>
                  </a:lnTo>
                  <a:lnTo>
                    <a:pt x="5570" y="9982"/>
                  </a:lnTo>
                  <a:lnTo>
                    <a:pt x="12453" y="11417"/>
                  </a:lnTo>
                  <a:lnTo>
                    <a:pt x="13494" y="8902"/>
                  </a:lnTo>
                  <a:lnTo>
                    <a:pt x="14549" y="3848"/>
                  </a:lnTo>
                  <a:lnTo>
                    <a:pt x="12250" y="3060"/>
                  </a:lnTo>
                  <a:lnTo>
                    <a:pt x="9926" y="0"/>
                  </a:lnTo>
                  <a:close/>
                </a:path>
              </a:pathLst>
            </a:custGeom>
            <a:solidFill>
              <a:srgbClr val="3715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712598" y="1172210"/>
              <a:ext cx="145415" cy="62230"/>
            </a:xfrm>
            <a:custGeom>
              <a:avLst/>
              <a:gdLst/>
              <a:ahLst/>
              <a:cxnLst/>
              <a:rect l="l" t="t" r="r" b="b"/>
              <a:pathLst>
                <a:path w="145415" h="62230">
                  <a:moveTo>
                    <a:pt x="140271" y="52628"/>
                  </a:moveTo>
                  <a:lnTo>
                    <a:pt x="86011" y="52628"/>
                  </a:lnTo>
                  <a:lnTo>
                    <a:pt x="94914" y="53568"/>
                  </a:lnTo>
                  <a:lnTo>
                    <a:pt x="105797" y="61925"/>
                  </a:lnTo>
                  <a:lnTo>
                    <a:pt x="106610" y="61480"/>
                  </a:lnTo>
                  <a:lnTo>
                    <a:pt x="106707" y="59969"/>
                  </a:lnTo>
                  <a:lnTo>
                    <a:pt x="106798" y="59105"/>
                  </a:lnTo>
                  <a:lnTo>
                    <a:pt x="107480" y="55964"/>
                  </a:lnTo>
                  <a:lnTo>
                    <a:pt x="111470" y="54762"/>
                  </a:lnTo>
                  <a:lnTo>
                    <a:pt x="123000" y="54762"/>
                  </a:lnTo>
                  <a:lnTo>
                    <a:pt x="123144" y="54355"/>
                  </a:lnTo>
                  <a:lnTo>
                    <a:pt x="141203" y="54355"/>
                  </a:lnTo>
                  <a:lnTo>
                    <a:pt x="140271" y="52628"/>
                  </a:lnTo>
                  <a:close/>
                </a:path>
                <a:path w="145415" h="62230">
                  <a:moveTo>
                    <a:pt x="41013" y="59969"/>
                  </a:moveTo>
                  <a:lnTo>
                    <a:pt x="29077" y="59969"/>
                  </a:lnTo>
                  <a:lnTo>
                    <a:pt x="39757" y="60693"/>
                  </a:lnTo>
                  <a:lnTo>
                    <a:pt x="41013" y="59969"/>
                  </a:lnTo>
                  <a:close/>
                </a:path>
                <a:path w="145415" h="62230">
                  <a:moveTo>
                    <a:pt x="46182" y="43345"/>
                  </a:moveTo>
                  <a:lnTo>
                    <a:pt x="37738" y="43345"/>
                  </a:lnTo>
                  <a:lnTo>
                    <a:pt x="40964" y="45110"/>
                  </a:lnTo>
                  <a:lnTo>
                    <a:pt x="40913" y="47383"/>
                  </a:lnTo>
                  <a:lnTo>
                    <a:pt x="43098" y="49021"/>
                  </a:lnTo>
                  <a:lnTo>
                    <a:pt x="42658" y="52628"/>
                  </a:lnTo>
                  <a:lnTo>
                    <a:pt x="41919" y="52628"/>
                  </a:lnTo>
                  <a:lnTo>
                    <a:pt x="26676" y="53924"/>
                  </a:lnTo>
                  <a:lnTo>
                    <a:pt x="27482" y="59105"/>
                  </a:lnTo>
                  <a:lnTo>
                    <a:pt x="27517" y="59336"/>
                  </a:lnTo>
                  <a:lnTo>
                    <a:pt x="27616" y="59969"/>
                  </a:lnTo>
                  <a:lnTo>
                    <a:pt x="27667" y="60299"/>
                  </a:lnTo>
                  <a:lnTo>
                    <a:pt x="29077" y="59969"/>
                  </a:lnTo>
                  <a:lnTo>
                    <a:pt x="41013" y="59969"/>
                  </a:lnTo>
                  <a:lnTo>
                    <a:pt x="46298" y="56921"/>
                  </a:lnTo>
                  <a:lnTo>
                    <a:pt x="48023" y="47967"/>
                  </a:lnTo>
                  <a:lnTo>
                    <a:pt x="48136" y="47383"/>
                  </a:lnTo>
                  <a:lnTo>
                    <a:pt x="48199" y="47053"/>
                  </a:lnTo>
                  <a:lnTo>
                    <a:pt x="48270" y="46685"/>
                  </a:lnTo>
                  <a:lnTo>
                    <a:pt x="48351" y="46266"/>
                  </a:lnTo>
                  <a:lnTo>
                    <a:pt x="48218" y="46266"/>
                  </a:lnTo>
                  <a:lnTo>
                    <a:pt x="49098" y="45745"/>
                  </a:lnTo>
                  <a:lnTo>
                    <a:pt x="46827" y="45745"/>
                  </a:lnTo>
                  <a:lnTo>
                    <a:pt x="46353" y="43980"/>
                  </a:lnTo>
                  <a:lnTo>
                    <a:pt x="46230" y="43522"/>
                  </a:lnTo>
                  <a:lnTo>
                    <a:pt x="46182" y="43345"/>
                  </a:lnTo>
                  <a:close/>
                </a:path>
                <a:path w="145415" h="62230">
                  <a:moveTo>
                    <a:pt x="123000" y="54762"/>
                  </a:moveTo>
                  <a:lnTo>
                    <a:pt x="111503" y="54762"/>
                  </a:lnTo>
                  <a:lnTo>
                    <a:pt x="121457" y="59105"/>
                  </a:lnTo>
                  <a:lnTo>
                    <a:pt x="123000" y="54762"/>
                  </a:lnTo>
                  <a:close/>
                </a:path>
                <a:path w="145415" h="62230">
                  <a:moveTo>
                    <a:pt x="140821" y="54355"/>
                  </a:moveTo>
                  <a:lnTo>
                    <a:pt x="123556" y="54355"/>
                  </a:lnTo>
                  <a:lnTo>
                    <a:pt x="134652" y="56553"/>
                  </a:lnTo>
                  <a:lnTo>
                    <a:pt x="140821" y="54355"/>
                  </a:lnTo>
                  <a:close/>
                </a:path>
                <a:path w="145415" h="62230">
                  <a:moveTo>
                    <a:pt x="124446" y="49301"/>
                  </a:moveTo>
                  <a:lnTo>
                    <a:pt x="71190" y="49301"/>
                  </a:lnTo>
                  <a:lnTo>
                    <a:pt x="69221" y="54355"/>
                  </a:lnTo>
                  <a:lnTo>
                    <a:pt x="77451" y="54762"/>
                  </a:lnTo>
                  <a:lnTo>
                    <a:pt x="86011" y="52628"/>
                  </a:lnTo>
                  <a:lnTo>
                    <a:pt x="140271" y="52628"/>
                  </a:lnTo>
                  <a:lnTo>
                    <a:pt x="139071" y="50406"/>
                  </a:lnTo>
                  <a:lnTo>
                    <a:pt x="127470" y="50406"/>
                  </a:lnTo>
                  <a:lnTo>
                    <a:pt x="124446" y="49301"/>
                  </a:lnTo>
                  <a:close/>
                </a:path>
                <a:path w="145415" h="62230">
                  <a:moveTo>
                    <a:pt x="144012" y="43675"/>
                  </a:moveTo>
                  <a:lnTo>
                    <a:pt x="139160" y="46266"/>
                  </a:lnTo>
                  <a:lnTo>
                    <a:pt x="127328" y="50406"/>
                  </a:lnTo>
                  <a:lnTo>
                    <a:pt x="139071" y="50406"/>
                  </a:lnTo>
                  <a:lnTo>
                    <a:pt x="140396" y="49021"/>
                  </a:lnTo>
                  <a:lnTo>
                    <a:pt x="140207" y="49021"/>
                  </a:lnTo>
                  <a:lnTo>
                    <a:pt x="143459" y="47967"/>
                  </a:lnTo>
                  <a:lnTo>
                    <a:pt x="143647" y="47967"/>
                  </a:lnTo>
                  <a:lnTo>
                    <a:pt x="145282" y="45326"/>
                  </a:lnTo>
                  <a:lnTo>
                    <a:pt x="143758" y="44551"/>
                  </a:lnTo>
                  <a:lnTo>
                    <a:pt x="143923" y="43980"/>
                  </a:lnTo>
                  <a:lnTo>
                    <a:pt x="144012" y="43675"/>
                  </a:lnTo>
                  <a:close/>
                </a:path>
                <a:path w="145415" h="62230">
                  <a:moveTo>
                    <a:pt x="65950" y="42862"/>
                  </a:moveTo>
                  <a:lnTo>
                    <a:pt x="65812" y="42862"/>
                  </a:lnTo>
                  <a:lnTo>
                    <a:pt x="56916" y="44957"/>
                  </a:lnTo>
                  <a:lnTo>
                    <a:pt x="57525" y="44957"/>
                  </a:lnTo>
                  <a:lnTo>
                    <a:pt x="57136" y="46266"/>
                  </a:lnTo>
                  <a:lnTo>
                    <a:pt x="57012" y="46685"/>
                  </a:lnTo>
                  <a:lnTo>
                    <a:pt x="56902" y="47053"/>
                  </a:lnTo>
                  <a:lnTo>
                    <a:pt x="60865" y="49504"/>
                  </a:lnTo>
                  <a:lnTo>
                    <a:pt x="71190" y="49301"/>
                  </a:lnTo>
                  <a:lnTo>
                    <a:pt x="124446" y="49301"/>
                  </a:lnTo>
                  <a:lnTo>
                    <a:pt x="120796" y="47967"/>
                  </a:lnTo>
                  <a:lnTo>
                    <a:pt x="121601" y="47383"/>
                  </a:lnTo>
                  <a:lnTo>
                    <a:pt x="113964" y="47383"/>
                  </a:lnTo>
                  <a:lnTo>
                    <a:pt x="111356" y="46685"/>
                  </a:lnTo>
                  <a:lnTo>
                    <a:pt x="72104" y="46685"/>
                  </a:lnTo>
                  <a:lnTo>
                    <a:pt x="72751" y="45745"/>
                  </a:lnTo>
                  <a:lnTo>
                    <a:pt x="69412" y="45745"/>
                  </a:lnTo>
                  <a:lnTo>
                    <a:pt x="65950" y="42862"/>
                  </a:lnTo>
                  <a:close/>
                </a:path>
                <a:path w="145415" h="62230">
                  <a:moveTo>
                    <a:pt x="116338" y="42557"/>
                  </a:moveTo>
                  <a:lnTo>
                    <a:pt x="113964" y="47383"/>
                  </a:lnTo>
                  <a:lnTo>
                    <a:pt x="121601" y="47383"/>
                  </a:lnTo>
                  <a:lnTo>
                    <a:pt x="123857" y="45745"/>
                  </a:lnTo>
                  <a:lnTo>
                    <a:pt x="124249" y="45745"/>
                  </a:lnTo>
                  <a:lnTo>
                    <a:pt x="116338" y="42557"/>
                  </a:lnTo>
                  <a:close/>
                </a:path>
                <a:path w="145415" h="62230">
                  <a:moveTo>
                    <a:pt x="95515" y="35369"/>
                  </a:moveTo>
                  <a:lnTo>
                    <a:pt x="87624" y="35369"/>
                  </a:lnTo>
                  <a:lnTo>
                    <a:pt x="83810" y="36550"/>
                  </a:lnTo>
                  <a:lnTo>
                    <a:pt x="84237" y="36550"/>
                  </a:lnTo>
                  <a:lnTo>
                    <a:pt x="84792" y="40779"/>
                  </a:lnTo>
                  <a:lnTo>
                    <a:pt x="84919" y="41744"/>
                  </a:lnTo>
                  <a:lnTo>
                    <a:pt x="72104" y="46685"/>
                  </a:lnTo>
                  <a:lnTo>
                    <a:pt x="111356" y="46685"/>
                  </a:lnTo>
                  <a:lnTo>
                    <a:pt x="109791" y="46266"/>
                  </a:lnTo>
                  <a:lnTo>
                    <a:pt x="109278" y="46266"/>
                  </a:lnTo>
                  <a:lnTo>
                    <a:pt x="105317" y="43345"/>
                  </a:lnTo>
                  <a:lnTo>
                    <a:pt x="104834" y="42862"/>
                  </a:lnTo>
                  <a:lnTo>
                    <a:pt x="100952" y="38795"/>
                  </a:lnTo>
                  <a:lnTo>
                    <a:pt x="95515" y="35369"/>
                  </a:lnTo>
                  <a:close/>
                </a:path>
                <a:path w="145415" h="62230">
                  <a:moveTo>
                    <a:pt x="50514" y="39471"/>
                  </a:moveTo>
                  <a:lnTo>
                    <a:pt x="46716" y="45745"/>
                  </a:lnTo>
                  <a:lnTo>
                    <a:pt x="49098" y="45745"/>
                  </a:lnTo>
                  <a:lnTo>
                    <a:pt x="52597" y="43675"/>
                  </a:lnTo>
                  <a:lnTo>
                    <a:pt x="52330" y="43522"/>
                  </a:lnTo>
                  <a:lnTo>
                    <a:pt x="53149" y="40779"/>
                  </a:lnTo>
                  <a:lnTo>
                    <a:pt x="53547" y="40779"/>
                  </a:lnTo>
                  <a:lnTo>
                    <a:pt x="50514" y="39471"/>
                  </a:lnTo>
                  <a:close/>
                </a:path>
                <a:path w="145415" h="62230">
                  <a:moveTo>
                    <a:pt x="81849" y="35369"/>
                  </a:moveTo>
                  <a:lnTo>
                    <a:pt x="72681" y="35369"/>
                  </a:lnTo>
                  <a:lnTo>
                    <a:pt x="72777" y="37147"/>
                  </a:lnTo>
                  <a:lnTo>
                    <a:pt x="69412" y="45745"/>
                  </a:lnTo>
                  <a:lnTo>
                    <a:pt x="72751" y="45745"/>
                  </a:lnTo>
                  <a:lnTo>
                    <a:pt x="76168" y="40779"/>
                  </a:lnTo>
                  <a:lnTo>
                    <a:pt x="78721" y="37744"/>
                  </a:lnTo>
                  <a:lnTo>
                    <a:pt x="81849" y="35369"/>
                  </a:lnTo>
                  <a:close/>
                </a:path>
                <a:path w="145415" h="62230">
                  <a:moveTo>
                    <a:pt x="8160" y="23177"/>
                  </a:moveTo>
                  <a:lnTo>
                    <a:pt x="1543" y="27050"/>
                  </a:lnTo>
                  <a:lnTo>
                    <a:pt x="0" y="35045"/>
                  </a:lnTo>
                  <a:lnTo>
                    <a:pt x="3386" y="39763"/>
                  </a:lnTo>
                  <a:lnTo>
                    <a:pt x="10157" y="42281"/>
                  </a:lnTo>
                  <a:lnTo>
                    <a:pt x="18764" y="43675"/>
                  </a:lnTo>
                  <a:lnTo>
                    <a:pt x="21095" y="43980"/>
                  </a:lnTo>
                  <a:lnTo>
                    <a:pt x="20109" y="43980"/>
                  </a:lnTo>
                  <a:lnTo>
                    <a:pt x="23959" y="42862"/>
                  </a:lnTo>
                  <a:lnTo>
                    <a:pt x="30701" y="42862"/>
                  </a:lnTo>
                  <a:lnTo>
                    <a:pt x="30387" y="42281"/>
                  </a:lnTo>
                  <a:lnTo>
                    <a:pt x="30296" y="42113"/>
                  </a:lnTo>
                  <a:lnTo>
                    <a:pt x="45851" y="42113"/>
                  </a:lnTo>
                  <a:lnTo>
                    <a:pt x="45493" y="40779"/>
                  </a:lnTo>
                  <a:lnTo>
                    <a:pt x="46447" y="39763"/>
                  </a:lnTo>
                  <a:lnTo>
                    <a:pt x="48000" y="38265"/>
                  </a:lnTo>
                  <a:lnTo>
                    <a:pt x="50138" y="35369"/>
                  </a:lnTo>
                  <a:lnTo>
                    <a:pt x="49844" y="35369"/>
                  </a:lnTo>
                  <a:lnTo>
                    <a:pt x="57707" y="32994"/>
                  </a:lnTo>
                  <a:lnTo>
                    <a:pt x="48444" y="32994"/>
                  </a:lnTo>
                  <a:lnTo>
                    <a:pt x="48771" y="32257"/>
                  </a:lnTo>
                  <a:lnTo>
                    <a:pt x="48856" y="32067"/>
                  </a:lnTo>
                  <a:lnTo>
                    <a:pt x="5210" y="32067"/>
                  </a:lnTo>
                  <a:lnTo>
                    <a:pt x="2302" y="30991"/>
                  </a:lnTo>
                  <a:lnTo>
                    <a:pt x="8160" y="23177"/>
                  </a:lnTo>
                  <a:close/>
                </a:path>
                <a:path w="145415" h="62230">
                  <a:moveTo>
                    <a:pt x="30701" y="42862"/>
                  </a:moveTo>
                  <a:lnTo>
                    <a:pt x="23959" y="42862"/>
                  </a:lnTo>
                  <a:lnTo>
                    <a:pt x="32370" y="43980"/>
                  </a:lnTo>
                  <a:lnTo>
                    <a:pt x="31305" y="43980"/>
                  </a:lnTo>
                  <a:lnTo>
                    <a:pt x="30701" y="42862"/>
                  </a:lnTo>
                  <a:close/>
                </a:path>
                <a:path w="145415" h="62230">
                  <a:moveTo>
                    <a:pt x="45851" y="42113"/>
                  </a:moveTo>
                  <a:lnTo>
                    <a:pt x="30296" y="42113"/>
                  </a:lnTo>
                  <a:lnTo>
                    <a:pt x="35681" y="43980"/>
                  </a:lnTo>
                  <a:lnTo>
                    <a:pt x="37738" y="43345"/>
                  </a:lnTo>
                  <a:lnTo>
                    <a:pt x="46182" y="43345"/>
                  </a:lnTo>
                  <a:lnTo>
                    <a:pt x="46053" y="42862"/>
                  </a:lnTo>
                  <a:lnTo>
                    <a:pt x="45971" y="42557"/>
                  </a:lnTo>
                  <a:lnTo>
                    <a:pt x="45851" y="42113"/>
                  </a:lnTo>
                  <a:close/>
                </a:path>
                <a:path w="145415" h="62230">
                  <a:moveTo>
                    <a:pt x="86099" y="32600"/>
                  </a:moveTo>
                  <a:lnTo>
                    <a:pt x="59011" y="32600"/>
                  </a:lnTo>
                  <a:lnTo>
                    <a:pt x="61724" y="32994"/>
                  </a:lnTo>
                  <a:lnTo>
                    <a:pt x="61506" y="32994"/>
                  </a:lnTo>
                  <a:lnTo>
                    <a:pt x="65653" y="36550"/>
                  </a:lnTo>
                  <a:lnTo>
                    <a:pt x="65322" y="36550"/>
                  </a:lnTo>
                  <a:lnTo>
                    <a:pt x="72093" y="35369"/>
                  </a:lnTo>
                  <a:lnTo>
                    <a:pt x="81849" y="35369"/>
                  </a:lnTo>
                  <a:lnTo>
                    <a:pt x="84341" y="33476"/>
                  </a:lnTo>
                  <a:lnTo>
                    <a:pt x="86099" y="32600"/>
                  </a:lnTo>
                  <a:close/>
                </a:path>
                <a:path w="145415" h="62230">
                  <a:moveTo>
                    <a:pt x="131196" y="32600"/>
                  </a:moveTo>
                  <a:lnTo>
                    <a:pt x="102647" y="32600"/>
                  </a:lnTo>
                  <a:lnTo>
                    <a:pt x="111811" y="32994"/>
                  </a:lnTo>
                  <a:lnTo>
                    <a:pt x="111070" y="32994"/>
                  </a:lnTo>
                  <a:lnTo>
                    <a:pt x="119270" y="33937"/>
                  </a:lnTo>
                  <a:lnTo>
                    <a:pt x="127387" y="35369"/>
                  </a:lnTo>
                  <a:lnTo>
                    <a:pt x="131196" y="32600"/>
                  </a:lnTo>
                  <a:close/>
                </a:path>
                <a:path w="145415" h="62230">
                  <a:moveTo>
                    <a:pt x="38529" y="10528"/>
                  </a:moveTo>
                  <a:lnTo>
                    <a:pt x="36481" y="10528"/>
                  </a:lnTo>
                  <a:lnTo>
                    <a:pt x="36360" y="12477"/>
                  </a:lnTo>
                  <a:lnTo>
                    <a:pt x="36267" y="13995"/>
                  </a:lnTo>
                  <a:lnTo>
                    <a:pt x="36189" y="15252"/>
                  </a:lnTo>
                  <a:lnTo>
                    <a:pt x="43317" y="15252"/>
                  </a:lnTo>
                  <a:lnTo>
                    <a:pt x="42836" y="17199"/>
                  </a:lnTo>
                  <a:lnTo>
                    <a:pt x="42733" y="17614"/>
                  </a:lnTo>
                  <a:lnTo>
                    <a:pt x="44066" y="17614"/>
                  </a:lnTo>
                  <a:lnTo>
                    <a:pt x="50109" y="18509"/>
                  </a:lnTo>
                  <a:lnTo>
                    <a:pt x="59641" y="20216"/>
                  </a:lnTo>
                  <a:lnTo>
                    <a:pt x="68471" y="22521"/>
                  </a:lnTo>
                  <a:lnTo>
                    <a:pt x="72956" y="25387"/>
                  </a:lnTo>
                  <a:lnTo>
                    <a:pt x="72417" y="25387"/>
                  </a:lnTo>
                  <a:lnTo>
                    <a:pt x="48444" y="32994"/>
                  </a:lnTo>
                  <a:lnTo>
                    <a:pt x="57707" y="32994"/>
                  </a:lnTo>
                  <a:lnTo>
                    <a:pt x="59011" y="32600"/>
                  </a:lnTo>
                  <a:lnTo>
                    <a:pt x="86099" y="32600"/>
                  </a:lnTo>
                  <a:lnTo>
                    <a:pt x="91762" y="29778"/>
                  </a:lnTo>
                  <a:lnTo>
                    <a:pt x="96371" y="28875"/>
                  </a:lnTo>
                  <a:lnTo>
                    <a:pt x="132395" y="28875"/>
                  </a:lnTo>
                  <a:lnTo>
                    <a:pt x="132528" y="28257"/>
                  </a:lnTo>
                  <a:lnTo>
                    <a:pt x="132580" y="28016"/>
                  </a:lnTo>
                  <a:lnTo>
                    <a:pt x="132971" y="27050"/>
                  </a:lnTo>
                  <a:lnTo>
                    <a:pt x="134655" y="23177"/>
                  </a:lnTo>
                  <a:lnTo>
                    <a:pt x="134157" y="22521"/>
                  </a:lnTo>
                  <a:lnTo>
                    <a:pt x="131477" y="19405"/>
                  </a:lnTo>
                  <a:lnTo>
                    <a:pt x="138068" y="19405"/>
                  </a:lnTo>
                  <a:lnTo>
                    <a:pt x="138265" y="18509"/>
                  </a:lnTo>
                  <a:lnTo>
                    <a:pt x="138345" y="18148"/>
                  </a:lnTo>
                  <a:lnTo>
                    <a:pt x="108401" y="18148"/>
                  </a:lnTo>
                  <a:lnTo>
                    <a:pt x="108804" y="15773"/>
                  </a:lnTo>
                  <a:lnTo>
                    <a:pt x="52203" y="15773"/>
                  </a:lnTo>
                  <a:lnTo>
                    <a:pt x="39796" y="11239"/>
                  </a:lnTo>
                  <a:lnTo>
                    <a:pt x="38529" y="10528"/>
                  </a:lnTo>
                  <a:close/>
                </a:path>
                <a:path w="145415" h="62230">
                  <a:moveTo>
                    <a:pt x="132395" y="28875"/>
                  </a:moveTo>
                  <a:lnTo>
                    <a:pt x="96371" y="28875"/>
                  </a:lnTo>
                  <a:lnTo>
                    <a:pt x="93555" y="32994"/>
                  </a:lnTo>
                  <a:lnTo>
                    <a:pt x="101284" y="32600"/>
                  </a:lnTo>
                  <a:lnTo>
                    <a:pt x="131196" y="32600"/>
                  </a:lnTo>
                  <a:lnTo>
                    <a:pt x="131667" y="32257"/>
                  </a:lnTo>
                  <a:lnTo>
                    <a:pt x="132395" y="28875"/>
                  </a:lnTo>
                  <a:close/>
                </a:path>
                <a:path w="145415" h="62230">
                  <a:moveTo>
                    <a:pt x="21088" y="25069"/>
                  </a:moveTo>
                  <a:lnTo>
                    <a:pt x="17634" y="28016"/>
                  </a:lnTo>
                  <a:lnTo>
                    <a:pt x="22473" y="30708"/>
                  </a:lnTo>
                  <a:lnTo>
                    <a:pt x="17850" y="32067"/>
                  </a:lnTo>
                  <a:lnTo>
                    <a:pt x="48856" y="32067"/>
                  </a:lnTo>
                  <a:lnTo>
                    <a:pt x="49334" y="30991"/>
                  </a:lnTo>
                  <a:lnTo>
                    <a:pt x="32086" y="30991"/>
                  </a:lnTo>
                  <a:lnTo>
                    <a:pt x="27667" y="30022"/>
                  </a:lnTo>
                  <a:lnTo>
                    <a:pt x="30750" y="25387"/>
                  </a:lnTo>
                  <a:lnTo>
                    <a:pt x="28467" y="25387"/>
                  </a:lnTo>
                  <a:lnTo>
                    <a:pt x="21088" y="25069"/>
                  </a:lnTo>
                  <a:close/>
                </a:path>
                <a:path w="145415" h="62230">
                  <a:moveTo>
                    <a:pt x="53194" y="22301"/>
                  </a:moveTo>
                  <a:lnTo>
                    <a:pt x="47468" y="24475"/>
                  </a:lnTo>
                  <a:lnTo>
                    <a:pt x="39559" y="28257"/>
                  </a:lnTo>
                  <a:lnTo>
                    <a:pt x="32086" y="30991"/>
                  </a:lnTo>
                  <a:lnTo>
                    <a:pt x="49334" y="30991"/>
                  </a:lnTo>
                  <a:lnTo>
                    <a:pt x="53096" y="22521"/>
                  </a:lnTo>
                  <a:lnTo>
                    <a:pt x="53194" y="22301"/>
                  </a:lnTo>
                  <a:close/>
                </a:path>
                <a:path w="145415" h="62230">
                  <a:moveTo>
                    <a:pt x="31223" y="24676"/>
                  </a:moveTo>
                  <a:lnTo>
                    <a:pt x="28467" y="25387"/>
                  </a:lnTo>
                  <a:lnTo>
                    <a:pt x="30750" y="25387"/>
                  </a:lnTo>
                  <a:lnTo>
                    <a:pt x="31223" y="24676"/>
                  </a:lnTo>
                  <a:close/>
                </a:path>
                <a:path w="145415" h="62230">
                  <a:moveTo>
                    <a:pt x="41929" y="15252"/>
                  </a:moveTo>
                  <a:lnTo>
                    <a:pt x="36012" y="15252"/>
                  </a:lnTo>
                  <a:lnTo>
                    <a:pt x="40697" y="24475"/>
                  </a:lnTo>
                  <a:lnTo>
                    <a:pt x="40979" y="23177"/>
                  </a:lnTo>
                  <a:lnTo>
                    <a:pt x="41867" y="15773"/>
                  </a:lnTo>
                  <a:lnTo>
                    <a:pt x="41929" y="15252"/>
                  </a:lnTo>
                  <a:close/>
                </a:path>
                <a:path w="145415" h="62230">
                  <a:moveTo>
                    <a:pt x="138068" y="19405"/>
                  </a:moveTo>
                  <a:lnTo>
                    <a:pt x="131477" y="19405"/>
                  </a:lnTo>
                  <a:lnTo>
                    <a:pt x="137954" y="19926"/>
                  </a:lnTo>
                  <a:lnTo>
                    <a:pt x="138068" y="19405"/>
                  </a:lnTo>
                  <a:close/>
                </a:path>
                <a:path w="145415" h="62230">
                  <a:moveTo>
                    <a:pt x="138462" y="17614"/>
                  </a:moveTo>
                  <a:lnTo>
                    <a:pt x="113904" y="17614"/>
                  </a:lnTo>
                  <a:lnTo>
                    <a:pt x="108401" y="18148"/>
                  </a:lnTo>
                  <a:lnTo>
                    <a:pt x="138345" y="18148"/>
                  </a:lnTo>
                  <a:lnTo>
                    <a:pt x="138462" y="17614"/>
                  </a:lnTo>
                  <a:close/>
                </a:path>
                <a:path w="145415" h="62230">
                  <a:moveTo>
                    <a:pt x="130132" y="17199"/>
                  </a:moveTo>
                  <a:lnTo>
                    <a:pt x="121635" y="17199"/>
                  </a:lnTo>
                  <a:lnTo>
                    <a:pt x="111620" y="17614"/>
                  </a:lnTo>
                  <a:lnTo>
                    <a:pt x="138812" y="17614"/>
                  </a:lnTo>
                  <a:lnTo>
                    <a:pt x="130132" y="17199"/>
                  </a:lnTo>
                  <a:close/>
                </a:path>
                <a:path w="145415" h="62230">
                  <a:moveTo>
                    <a:pt x="56750" y="939"/>
                  </a:moveTo>
                  <a:lnTo>
                    <a:pt x="46654" y="7467"/>
                  </a:lnTo>
                  <a:lnTo>
                    <a:pt x="54401" y="10744"/>
                  </a:lnTo>
                  <a:lnTo>
                    <a:pt x="53516" y="13995"/>
                  </a:lnTo>
                  <a:lnTo>
                    <a:pt x="53405" y="14401"/>
                  </a:lnTo>
                  <a:lnTo>
                    <a:pt x="53068" y="15252"/>
                  </a:lnTo>
                  <a:lnTo>
                    <a:pt x="52203" y="15773"/>
                  </a:lnTo>
                  <a:lnTo>
                    <a:pt x="108804" y="15773"/>
                  </a:lnTo>
                  <a:lnTo>
                    <a:pt x="109037" y="14401"/>
                  </a:lnTo>
                  <a:lnTo>
                    <a:pt x="63633" y="14401"/>
                  </a:lnTo>
                  <a:lnTo>
                    <a:pt x="56750" y="13995"/>
                  </a:lnTo>
                  <a:lnTo>
                    <a:pt x="56750" y="939"/>
                  </a:lnTo>
                  <a:close/>
                </a:path>
                <a:path w="145415" h="62230">
                  <a:moveTo>
                    <a:pt x="69806" y="3124"/>
                  </a:moveTo>
                  <a:lnTo>
                    <a:pt x="59569" y="8648"/>
                  </a:lnTo>
                  <a:lnTo>
                    <a:pt x="63633" y="14401"/>
                  </a:lnTo>
                  <a:lnTo>
                    <a:pt x="109037" y="14401"/>
                  </a:lnTo>
                  <a:lnTo>
                    <a:pt x="109364" y="12477"/>
                  </a:lnTo>
                  <a:lnTo>
                    <a:pt x="111366" y="11726"/>
                  </a:lnTo>
                  <a:lnTo>
                    <a:pt x="80734" y="11726"/>
                  </a:lnTo>
                  <a:lnTo>
                    <a:pt x="78919" y="11025"/>
                  </a:lnTo>
                  <a:lnTo>
                    <a:pt x="79692" y="5892"/>
                  </a:lnTo>
                  <a:lnTo>
                    <a:pt x="79814" y="5079"/>
                  </a:lnTo>
                  <a:lnTo>
                    <a:pt x="77108" y="5079"/>
                  </a:lnTo>
                  <a:lnTo>
                    <a:pt x="69806" y="3124"/>
                  </a:lnTo>
                  <a:close/>
                </a:path>
                <a:path w="145415" h="62230">
                  <a:moveTo>
                    <a:pt x="90977" y="7619"/>
                  </a:moveTo>
                  <a:lnTo>
                    <a:pt x="87624" y="8051"/>
                  </a:lnTo>
                  <a:lnTo>
                    <a:pt x="83895" y="9804"/>
                  </a:lnTo>
                  <a:lnTo>
                    <a:pt x="80734" y="11726"/>
                  </a:lnTo>
                  <a:lnTo>
                    <a:pt x="111366" y="11726"/>
                  </a:lnTo>
                  <a:lnTo>
                    <a:pt x="114563" y="10528"/>
                  </a:lnTo>
                  <a:lnTo>
                    <a:pt x="113391" y="10528"/>
                  </a:lnTo>
                  <a:lnTo>
                    <a:pt x="121392" y="9804"/>
                  </a:lnTo>
                  <a:lnTo>
                    <a:pt x="125013" y="8648"/>
                  </a:lnTo>
                  <a:lnTo>
                    <a:pt x="108676" y="8648"/>
                  </a:lnTo>
                  <a:lnTo>
                    <a:pt x="90977" y="7619"/>
                  </a:lnTo>
                  <a:close/>
                </a:path>
                <a:path w="145415" h="62230">
                  <a:moveTo>
                    <a:pt x="112719" y="0"/>
                  </a:moveTo>
                  <a:lnTo>
                    <a:pt x="110344" y="1638"/>
                  </a:lnTo>
                  <a:lnTo>
                    <a:pt x="111665" y="5892"/>
                  </a:lnTo>
                  <a:lnTo>
                    <a:pt x="106746" y="8648"/>
                  </a:lnTo>
                  <a:lnTo>
                    <a:pt x="125013" y="8648"/>
                  </a:lnTo>
                  <a:lnTo>
                    <a:pt x="128175" y="1320"/>
                  </a:lnTo>
                  <a:lnTo>
                    <a:pt x="112719" y="0"/>
                  </a:lnTo>
                  <a:close/>
                </a:path>
                <a:path w="145415" h="62230">
                  <a:moveTo>
                    <a:pt x="79902" y="4495"/>
                  </a:moveTo>
                  <a:lnTo>
                    <a:pt x="77108" y="5079"/>
                  </a:lnTo>
                  <a:lnTo>
                    <a:pt x="79814" y="5079"/>
                  </a:lnTo>
                  <a:lnTo>
                    <a:pt x="79902" y="4495"/>
                  </a:lnTo>
                  <a:close/>
                </a:path>
              </a:pathLst>
            </a:custGeom>
            <a:solidFill>
              <a:srgbClr val="362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729561" y="1187284"/>
              <a:ext cx="129539" cy="35560"/>
            </a:xfrm>
            <a:custGeom>
              <a:avLst/>
              <a:gdLst/>
              <a:ahLst/>
              <a:cxnLst/>
              <a:rect l="l" t="t" r="r" b="b"/>
              <a:pathLst>
                <a:path w="129540" h="35559">
                  <a:moveTo>
                    <a:pt x="55803" y="10210"/>
                  </a:moveTo>
                  <a:lnTo>
                    <a:pt x="51498" y="7454"/>
                  </a:lnTo>
                  <a:lnTo>
                    <a:pt x="42672" y="5156"/>
                  </a:lnTo>
                  <a:lnTo>
                    <a:pt x="33134" y="3441"/>
                  </a:lnTo>
                  <a:lnTo>
                    <a:pt x="25806" y="2349"/>
                  </a:lnTo>
                  <a:lnTo>
                    <a:pt x="26390" y="0"/>
                  </a:lnTo>
                  <a:lnTo>
                    <a:pt x="24955" y="190"/>
                  </a:lnTo>
                  <a:lnTo>
                    <a:pt x="23825" y="9613"/>
                  </a:lnTo>
                  <a:lnTo>
                    <a:pt x="18999" y="114"/>
                  </a:lnTo>
                  <a:lnTo>
                    <a:pt x="14312" y="2895"/>
                  </a:lnTo>
                  <a:lnTo>
                    <a:pt x="5397" y="520"/>
                  </a:lnTo>
                  <a:lnTo>
                    <a:pt x="0" y="1308"/>
                  </a:lnTo>
                  <a:lnTo>
                    <a:pt x="3213" y="1422"/>
                  </a:lnTo>
                  <a:lnTo>
                    <a:pt x="6172" y="4787"/>
                  </a:lnTo>
                  <a:lnTo>
                    <a:pt x="9842" y="5537"/>
                  </a:lnTo>
                  <a:lnTo>
                    <a:pt x="20345" y="2819"/>
                  </a:lnTo>
                  <a:lnTo>
                    <a:pt x="20193" y="7835"/>
                  </a:lnTo>
                  <a:lnTo>
                    <a:pt x="18376" y="9029"/>
                  </a:lnTo>
                  <a:lnTo>
                    <a:pt x="16256" y="9105"/>
                  </a:lnTo>
                  <a:lnTo>
                    <a:pt x="14249" y="9613"/>
                  </a:lnTo>
                  <a:lnTo>
                    <a:pt x="10693" y="14960"/>
                  </a:lnTo>
                  <a:lnTo>
                    <a:pt x="15113" y="15925"/>
                  </a:lnTo>
                  <a:lnTo>
                    <a:pt x="22593" y="13195"/>
                  </a:lnTo>
                  <a:lnTo>
                    <a:pt x="30505" y="9410"/>
                  </a:lnTo>
                  <a:lnTo>
                    <a:pt x="36220" y="7239"/>
                  </a:lnTo>
                  <a:lnTo>
                    <a:pt x="31470" y="17919"/>
                  </a:lnTo>
                  <a:lnTo>
                    <a:pt x="55803" y="10210"/>
                  </a:lnTo>
                  <a:close/>
                </a:path>
                <a:path w="129540" h="35559">
                  <a:moveTo>
                    <a:pt x="129501" y="28943"/>
                  </a:moveTo>
                  <a:lnTo>
                    <a:pt x="129413" y="28016"/>
                  </a:lnTo>
                  <a:lnTo>
                    <a:pt x="123558" y="27825"/>
                  </a:lnTo>
                  <a:lnTo>
                    <a:pt x="128943" y="24193"/>
                  </a:lnTo>
                  <a:lnTo>
                    <a:pt x="124739" y="22453"/>
                  </a:lnTo>
                  <a:lnTo>
                    <a:pt x="117348" y="22263"/>
                  </a:lnTo>
                  <a:lnTo>
                    <a:pt x="112877" y="21234"/>
                  </a:lnTo>
                  <a:lnTo>
                    <a:pt x="84937" y="17500"/>
                  </a:lnTo>
                  <a:lnTo>
                    <a:pt x="76581" y="17919"/>
                  </a:lnTo>
                  <a:lnTo>
                    <a:pt x="79400" y="13804"/>
                  </a:lnTo>
                  <a:lnTo>
                    <a:pt x="74790" y="14706"/>
                  </a:lnTo>
                  <a:lnTo>
                    <a:pt x="67373" y="18402"/>
                  </a:lnTo>
                  <a:lnTo>
                    <a:pt x="61747" y="22669"/>
                  </a:lnTo>
                  <a:lnTo>
                    <a:pt x="62928" y="28600"/>
                  </a:lnTo>
                  <a:lnTo>
                    <a:pt x="67945" y="26670"/>
                  </a:lnTo>
                  <a:lnTo>
                    <a:pt x="67246" y="21361"/>
                  </a:lnTo>
                  <a:lnTo>
                    <a:pt x="70650" y="20294"/>
                  </a:lnTo>
                  <a:lnTo>
                    <a:pt x="78371" y="20180"/>
                  </a:lnTo>
                  <a:lnTo>
                    <a:pt x="83985" y="23723"/>
                  </a:lnTo>
                  <a:lnTo>
                    <a:pt x="88277" y="28219"/>
                  </a:lnTo>
                  <a:lnTo>
                    <a:pt x="92011" y="30975"/>
                  </a:lnTo>
                  <a:lnTo>
                    <a:pt x="96989" y="32308"/>
                  </a:lnTo>
                  <a:lnTo>
                    <a:pt x="99364" y="27482"/>
                  </a:lnTo>
                  <a:lnTo>
                    <a:pt x="107022" y="30581"/>
                  </a:lnTo>
                  <a:lnTo>
                    <a:pt x="103822" y="32893"/>
                  </a:lnTo>
                  <a:lnTo>
                    <a:pt x="110426" y="35306"/>
                  </a:lnTo>
                  <a:lnTo>
                    <a:pt x="122186" y="31203"/>
                  </a:lnTo>
                  <a:lnTo>
                    <a:pt x="127038" y="28600"/>
                  </a:lnTo>
                  <a:lnTo>
                    <a:pt x="129501" y="28943"/>
                  </a:lnTo>
                  <a:close/>
                </a:path>
              </a:pathLst>
            </a:custGeom>
            <a:solidFill>
              <a:srgbClr val="886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758071" y="1206385"/>
              <a:ext cx="27305" cy="12065"/>
            </a:xfrm>
            <a:custGeom>
              <a:avLst/>
              <a:gdLst/>
              <a:ahLst/>
              <a:cxnLst/>
              <a:rect l="l" t="t" r="r" b="b"/>
              <a:pathLst>
                <a:path w="27304" h="12065">
                  <a:moveTo>
                    <a:pt x="8305" y="0"/>
                  </a:moveTo>
                  <a:lnTo>
                    <a:pt x="4749" y="1079"/>
                  </a:lnTo>
                  <a:lnTo>
                    <a:pt x="2527" y="4089"/>
                  </a:lnTo>
                  <a:lnTo>
                    <a:pt x="0" y="6527"/>
                  </a:lnTo>
                  <a:lnTo>
                    <a:pt x="1320" y="11442"/>
                  </a:lnTo>
                  <a:lnTo>
                    <a:pt x="5041" y="5295"/>
                  </a:lnTo>
                  <a:lnTo>
                    <a:pt x="7721" y="6451"/>
                  </a:lnTo>
                  <a:lnTo>
                    <a:pt x="6858" y="9347"/>
                  </a:lnTo>
                  <a:lnTo>
                    <a:pt x="7759" y="9867"/>
                  </a:lnTo>
                  <a:lnTo>
                    <a:pt x="11176" y="10312"/>
                  </a:lnTo>
                  <a:lnTo>
                    <a:pt x="11874" y="10680"/>
                  </a:lnTo>
                  <a:lnTo>
                    <a:pt x="20447" y="8661"/>
                  </a:lnTo>
                  <a:lnTo>
                    <a:pt x="23939" y="11569"/>
                  </a:lnTo>
                  <a:lnTo>
                    <a:pt x="27305" y="2971"/>
                  </a:lnTo>
                  <a:lnTo>
                    <a:pt x="27203" y="1092"/>
                  </a:lnTo>
                  <a:lnTo>
                    <a:pt x="20650" y="2235"/>
                  </a:lnTo>
                  <a:lnTo>
                    <a:pt x="20180" y="2374"/>
                  </a:lnTo>
                  <a:lnTo>
                    <a:pt x="19926" y="2451"/>
                  </a:lnTo>
                  <a:lnTo>
                    <a:pt x="18796" y="7061"/>
                  </a:lnTo>
                  <a:lnTo>
                    <a:pt x="14084" y="5143"/>
                  </a:lnTo>
                  <a:lnTo>
                    <a:pt x="17259" y="2870"/>
                  </a:lnTo>
                  <a:lnTo>
                    <a:pt x="13601" y="1397"/>
                  </a:lnTo>
                  <a:lnTo>
                    <a:pt x="8305" y="2857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6C4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828707" y="1190952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4">
                  <a:moveTo>
                    <a:pt x="0" y="0"/>
                  </a:moveTo>
                  <a:lnTo>
                    <a:pt x="8318" y="13055"/>
                  </a:lnTo>
                  <a:lnTo>
                    <a:pt x="11980" y="8224"/>
                  </a:lnTo>
                  <a:lnTo>
                    <a:pt x="10236" y="4979"/>
                  </a:lnTo>
                  <a:lnTo>
                    <a:pt x="5453" y="2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766377" y="120481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5232" y="0"/>
                  </a:moveTo>
                  <a:lnTo>
                    <a:pt x="0" y="1574"/>
                  </a:lnTo>
                  <a:lnTo>
                    <a:pt x="0" y="4432"/>
                  </a:lnTo>
                  <a:lnTo>
                    <a:pt x="5295" y="2971"/>
                  </a:lnTo>
                  <a:lnTo>
                    <a:pt x="8953" y="4444"/>
                  </a:lnTo>
                  <a:lnTo>
                    <a:pt x="5778" y="6718"/>
                  </a:lnTo>
                  <a:lnTo>
                    <a:pt x="10490" y="8635"/>
                  </a:lnTo>
                  <a:lnTo>
                    <a:pt x="11620" y="4025"/>
                  </a:lnTo>
                  <a:lnTo>
                    <a:pt x="11874" y="3949"/>
                  </a:lnTo>
                  <a:lnTo>
                    <a:pt x="7683" y="355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886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784703" y="1209954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616" y="0"/>
                  </a:moveTo>
                  <a:lnTo>
                    <a:pt x="4064" y="3035"/>
                  </a:lnTo>
                  <a:lnTo>
                    <a:pt x="0" y="8940"/>
                  </a:lnTo>
                  <a:lnTo>
                    <a:pt x="7797" y="5930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87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844075" y="119161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4">
                  <a:moveTo>
                    <a:pt x="0" y="0"/>
                  </a:moveTo>
                  <a:lnTo>
                    <a:pt x="3200" y="3708"/>
                  </a:lnTo>
                  <a:lnTo>
                    <a:pt x="3035" y="4076"/>
                  </a:lnTo>
                  <a:lnTo>
                    <a:pt x="6603" y="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6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813443" y="121961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489" y="0"/>
                  </a:moveTo>
                  <a:lnTo>
                    <a:pt x="1016" y="1015"/>
                  </a:lnTo>
                  <a:lnTo>
                    <a:pt x="0" y="1714"/>
                  </a:lnTo>
                  <a:lnTo>
                    <a:pt x="114" y="4013"/>
                  </a:lnTo>
                  <a:lnTo>
                    <a:pt x="2590" y="556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92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747390" y="1215555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3555" y="330"/>
                  </a:moveTo>
                  <a:lnTo>
                    <a:pt x="0" y="330"/>
                  </a:lnTo>
                  <a:lnTo>
                    <a:pt x="888" y="647"/>
                  </a:lnTo>
                  <a:lnTo>
                    <a:pt x="2946" y="0"/>
                  </a:lnTo>
                  <a:lnTo>
                    <a:pt x="3555" y="330"/>
                  </a:lnTo>
                  <a:close/>
                </a:path>
              </a:pathLst>
            </a:custGeom>
            <a:solidFill>
              <a:srgbClr val="AE96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739072" y="1151771"/>
              <a:ext cx="100965" cy="36830"/>
            </a:xfrm>
            <a:custGeom>
              <a:avLst/>
              <a:gdLst/>
              <a:ahLst/>
              <a:cxnLst/>
              <a:rect l="l" t="t" r="r" b="b"/>
              <a:pathLst>
                <a:path w="100965" h="36830">
                  <a:moveTo>
                    <a:pt x="37998" y="0"/>
                  </a:moveTo>
                  <a:lnTo>
                    <a:pt x="33415" y="2871"/>
                  </a:lnTo>
                  <a:lnTo>
                    <a:pt x="27120" y="2987"/>
                  </a:lnTo>
                  <a:lnTo>
                    <a:pt x="20178" y="2203"/>
                  </a:lnTo>
                  <a:lnTo>
                    <a:pt x="13652" y="2374"/>
                  </a:lnTo>
                  <a:lnTo>
                    <a:pt x="9969" y="3162"/>
                  </a:lnTo>
                  <a:lnTo>
                    <a:pt x="698" y="10058"/>
                  </a:lnTo>
                  <a:lnTo>
                    <a:pt x="0" y="14249"/>
                  </a:lnTo>
                  <a:lnTo>
                    <a:pt x="5346" y="10693"/>
                  </a:lnTo>
                  <a:lnTo>
                    <a:pt x="2971" y="17805"/>
                  </a:lnTo>
                  <a:lnTo>
                    <a:pt x="6489" y="16484"/>
                  </a:lnTo>
                  <a:lnTo>
                    <a:pt x="25641" y="16941"/>
                  </a:lnTo>
                  <a:lnTo>
                    <a:pt x="26123" y="20777"/>
                  </a:lnTo>
                  <a:lnTo>
                    <a:pt x="23194" y="24031"/>
                  </a:lnTo>
                  <a:lnTo>
                    <a:pt x="15679" y="23682"/>
                  </a:lnTo>
                  <a:lnTo>
                    <a:pt x="7748" y="22623"/>
                  </a:lnTo>
                  <a:lnTo>
                    <a:pt x="3568" y="23749"/>
                  </a:lnTo>
                  <a:lnTo>
                    <a:pt x="6718" y="26644"/>
                  </a:lnTo>
                  <a:lnTo>
                    <a:pt x="9740" y="25844"/>
                  </a:lnTo>
                  <a:lnTo>
                    <a:pt x="12712" y="28143"/>
                  </a:lnTo>
                  <a:lnTo>
                    <a:pt x="11658" y="30746"/>
                  </a:lnTo>
                  <a:lnTo>
                    <a:pt x="13322" y="31673"/>
                  </a:lnTo>
                  <a:lnTo>
                    <a:pt x="25730" y="36207"/>
                  </a:lnTo>
                  <a:lnTo>
                    <a:pt x="26720" y="35623"/>
                  </a:lnTo>
                  <a:lnTo>
                    <a:pt x="27927" y="31191"/>
                  </a:lnTo>
                  <a:lnTo>
                    <a:pt x="20180" y="27901"/>
                  </a:lnTo>
                  <a:lnTo>
                    <a:pt x="30276" y="21374"/>
                  </a:lnTo>
                  <a:lnTo>
                    <a:pt x="30276" y="34429"/>
                  </a:lnTo>
                  <a:lnTo>
                    <a:pt x="37160" y="34836"/>
                  </a:lnTo>
                  <a:lnTo>
                    <a:pt x="33096" y="29083"/>
                  </a:lnTo>
                  <a:lnTo>
                    <a:pt x="43332" y="23558"/>
                  </a:lnTo>
                  <a:lnTo>
                    <a:pt x="50634" y="25527"/>
                  </a:lnTo>
                  <a:lnTo>
                    <a:pt x="53975" y="24815"/>
                  </a:lnTo>
                  <a:lnTo>
                    <a:pt x="62064" y="20447"/>
                  </a:lnTo>
                  <a:lnTo>
                    <a:pt x="64795" y="19951"/>
                  </a:lnTo>
                  <a:lnTo>
                    <a:pt x="71450" y="22771"/>
                  </a:lnTo>
                  <a:lnTo>
                    <a:pt x="73202" y="21780"/>
                  </a:lnTo>
                  <a:lnTo>
                    <a:pt x="71653" y="18529"/>
                  </a:lnTo>
                  <a:lnTo>
                    <a:pt x="75819" y="16344"/>
                  </a:lnTo>
                  <a:lnTo>
                    <a:pt x="89369" y="19202"/>
                  </a:lnTo>
                  <a:lnTo>
                    <a:pt x="93205" y="20180"/>
                  </a:lnTo>
                  <a:lnTo>
                    <a:pt x="88455" y="15443"/>
                  </a:lnTo>
                  <a:lnTo>
                    <a:pt x="100914" y="14249"/>
                  </a:lnTo>
                  <a:lnTo>
                    <a:pt x="100723" y="14249"/>
                  </a:lnTo>
                  <a:lnTo>
                    <a:pt x="98590" y="11887"/>
                  </a:lnTo>
                  <a:lnTo>
                    <a:pt x="84070" y="13727"/>
                  </a:lnTo>
                  <a:lnTo>
                    <a:pt x="80213" y="12819"/>
                  </a:lnTo>
                  <a:lnTo>
                    <a:pt x="85483" y="7721"/>
                  </a:lnTo>
                  <a:lnTo>
                    <a:pt x="75321" y="1739"/>
                  </a:lnTo>
                  <a:lnTo>
                    <a:pt x="65247" y="1025"/>
                  </a:lnTo>
                  <a:lnTo>
                    <a:pt x="55053" y="2620"/>
                  </a:lnTo>
                  <a:lnTo>
                    <a:pt x="44526" y="3568"/>
                  </a:lnTo>
                  <a:lnTo>
                    <a:pt x="43688" y="7988"/>
                  </a:lnTo>
                  <a:lnTo>
                    <a:pt x="49364" y="7467"/>
                  </a:lnTo>
                  <a:lnTo>
                    <a:pt x="42151" y="9499"/>
                  </a:lnTo>
                  <a:lnTo>
                    <a:pt x="41275" y="4178"/>
                  </a:lnTo>
                  <a:lnTo>
                    <a:pt x="38112" y="5969"/>
                  </a:lnTo>
                  <a:lnTo>
                    <a:pt x="37998" y="0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738310" y="1162462"/>
              <a:ext cx="27305" cy="13335"/>
            </a:xfrm>
            <a:custGeom>
              <a:avLst/>
              <a:gdLst/>
              <a:ahLst/>
              <a:cxnLst/>
              <a:rect l="l" t="t" r="r" b="b"/>
              <a:pathLst>
                <a:path w="27304" h="13334">
                  <a:moveTo>
                    <a:pt x="6108" y="0"/>
                  </a:moveTo>
                  <a:lnTo>
                    <a:pt x="762" y="3556"/>
                  </a:lnTo>
                  <a:lnTo>
                    <a:pt x="0" y="8178"/>
                  </a:lnTo>
                  <a:lnTo>
                    <a:pt x="1117" y="10121"/>
                  </a:lnTo>
                  <a:lnTo>
                    <a:pt x="4330" y="13055"/>
                  </a:lnTo>
                  <a:lnTo>
                    <a:pt x="8510" y="11935"/>
                  </a:lnTo>
                  <a:lnTo>
                    <a:pt x="16441" y="12993"/>
                  </a:lnTo>
                  <a:lnTo>
                    <a:pt x="23956" y="13339"/>
                  </a:lnTo>
                  <a:lnTo>
                    <a:pt x="26885" y="10083"/>
                  </a:lnTo>
                  <a:lnTo>
                    <a:pt x="26403" y="6248"/>
                  </a:lnTo>
                  <a:lnTo>
                    <a:pt x="7251" y="5791"/>
                  </a:lnTo>
                  <a:lnTo>
                    <a:pt x="3733" y="7124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759252" y="1161481"/>
              <a:ext cx="20320" cy="7620"/>
            </a:xfrm>
            <a:custGeom>
              <a:avLst/>
              <a:gdLst/>
              <a:ahLst/>
              <a:cxnLst/>
              <a:rect l="l" t="t" r="r" b="b"/>
              <a:pathLst>
                <a:path w="20320" h="7619">
                  <a:moveTo>
                    <a:pt x="20307" y="0"/>
                  </a:moveTo>
                  <a:lnTo>
                    <a:pt x="6985" y="711"/>
                  </a:lnTo>
                  <a:lnTo>
                    <a:pt x="5346" y="977"/>
                  </a:lnTo>
                  <a:lnTo>
                    <a:pt x="4724" y="1079"/>
                  </a:lnTo>
                  <a:lnTo>
                    <a:pt x="1701" y="2781"/>
                  </a:lnTo>
                  <a:lnTo>
                    <a:pt x="0" y="2755"/>
                  </a:lnTo>
                  <a:lnTo>
                    <a:pt x="6057" y="7124"/>
                  </a:lnTo>
                  <a:lnTo>
                    <a:pt x="14300" y="6540"/>
                  </a:lnTo>
                  <a:lnTo>
                    <a:pt x="20193" y="2755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5418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802812" y="1158897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4" h="5715">
                  <a:moveTo>
                    <a:pt x="6908" y="0"/>
                  </a:moveTo>
                  <a:lnTo>
                    <a:pt x="6515" y="25"/>
                  </a:lnTo>
                  <a:lnTo>
                    <a:pt x="0" y="2362"/>
                  </a:lnTo>
                  <a:lnTo>
                    <a:pt x="368" y="4152"/>
                  </a:lnTo>
                  <a:lnTo>
                    <a:pt x="7315" y="5172"/>
                  </a:lnTo>
                  <a:lnTo>
                    <a:pt x="12468" y="3276"/>
                  </a:lnTo>
                  <a:lnTo>
                    <a:pt x="13205" y="781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3715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777070" y="1131596"/>
              <a:ext cx="89535" cy="35560"/>
            </a:xfrm>
            <a:custGeom>
              <a:avLst/>
              <a:gdLst/>
              <a:ahLst/>
              <a:cxnLst/>
              <a:rect l="l" t="t" r="r" b="b"/>
              <a:pathLst>
                <a:path w="89534" h="35559">
                  <a:moveTo>
                    <a:pt x="76236" y="32067"/>
                  </a:moveTo>
                  <a:lnTo>
                    <a:pt x="60591" y="32067"/>
                  </a:lnTo>
                  <a:lnTo>
                    <a:pt x="62725" y="34429"/>
                  </a:lnTo>
                  <a:lnTo>
                    <a:pt x="69200" y="34429"/>
                  </a:lnTo>
                  <a:lnTo>
                    <a:pt x="72453" y="35280"/>
                  </a:lnTo>
                  <a:lnTo>
                    <a:pt x="76236" y="32067"/>
                  </a:lnTo>
                  <a:close/>
                </a:path>
                <a:path w="89534" h="35559">
                  <a:moveTo>
                    <a:pt x="67282" y="21197"/>
                  </a:moveTo>
                  <a:lnTo>
                    <a:pt x="27249" y="21197"/>
                  </a:lnTo>
                  <a:lnTo>
                    <a:pt x="37322" y="21909"/>
                  </a:lnTo>
                  <a:lnTo>
                    <a:pt x="47485" y="27889"/>
                  </a:lnTo>
                  <a:lnTo>
                    <a:pt x="42215" y="32992"/>
                  </a:lnTo>
                  <a:lnTo>
                    <a:pt x="46072" y="33901"/>
                  </a:lnTo>
                  <a:lnTo>
                    <a:pt x="53753" y="32845"/>
                  </a:lnTo>
                  <a:lnTo>
                    <a:pt x="59857" y="32067"/>
                  </a:lnTo>
                  <a:lnTo>
                    <a:pt x="76236" y="32067"/>
                  </a:lnTo>
                  <a:lnTo>
                    <a:pt x="76953" y="31457"/>
                  </a:lnTo>
                  <a:lnTo>
                    <a:pt x="71361" y="31457"/>
                  </a:lnTo>
                  <a:lnTo>
                    <a:pt x="77542" y="24777"/>
                  </a:lnTo>
                  <a:lnTo>
                    <a:pt x="70306" y="24777"/>
                  </a:lnTo>
                  <a:lnTo>
                    <a:pt x="67282" y="21197"/>
                  </a:lnTo>
                  <a:close/>
                </a:path>
                <a:path w="89534" h="35559">
                  <a:moveTo>
                    <a:pt x="78359" y="30264"/>
                  </a:moveTo>
                  <a:lnTo>
                    <a:pt x="71361" y="31457"/>
                  </a:lnTo>
                  <a:lnTo>
                    <a:pt x="76953" y="31457"/>
                  </a:lnTo>
                  <a:lnTo>
                    <a:pt x="78359" y="30264"/>
                  </a:lnTo>
                  <a:close/>
                </a:path>
                <a:path w="89534" h="35559">
                  <a:moveTo>
                    <a:pt x="6410" y="24358"/>
                  </a:moveTo>
                  <a:lnTo>
                    <a:pt x="3276" y="24358"/>
                  </a:lnTo>
                  <a:lnTo>
                    <a:pt x="4129" y="29540"/>
                  </a:lnTo>
                  <a:lnTo>
                    <a:pt x="4152" y="29679"/>
                  </a:lnTo>
                  <a:lnTo>
                    <a:pt x="9518" y="28168"/>
                  </a:lnTo>
                  <a:lnTo>
                    <a:pt x="5689" y="28168"/>
                  </a:lnTo>
                  <a:lnTo>
                    <a:pt x="6330" y="24777"/>
                  </a:lnTo>
                  <a:lnTo>
                    <a:pt x="6410" y="24358"/>
                  </a:lnTo>
                  <a:close/>
                </a:path>
                <a:path w="89534" h="35559">
                  <a:moveTo>
                    <a:pt x="84292" y="23799"/>
                  </a:moveTo>
                  <a:lnTo>
                    <a:pt x="79625" y="23799"/>
                  </a:lnTo>
                  <a:lnTo>
                    <a:pt x="85229" y="29540"/>
                  </a:lnTo>
                  <a:lnTo>
                    <a:pt x="88714" y="24777"/>
                  </a:lnTo>
                  <a:lnTo>
                    <a:pt x="84950" y="24777"/>
                  </a:lnTo>
                  <a:lnTo>
                    <a:pt x="84292" y="23799"/>
                  </a:lnTo>
                  <a:close/>
                </a:path>
                <a:path w="89534" h="35559">
                  <a:moveTo>
                    <a:pt x="11366" y="27647"/>
                  </a:moveTo>
                  <a:lnTo>
                    <a:pt x="5689" y="28168"/>
                  </a:lnTo>
                  <a:lnTo>
                    <a:pt x="9518" y="28168"/>
                  </a:lnTo>
                  <a:lnTo>
                    <a:pt x="11366" y="27647"/>
                  </a:lnTo>
                  <a:close/>
                </a:path>
                <a:path w="89534" h="35559">
                  <a:moveTo>
                    <a:pt x="18923" y="2781"/>
                  </a:moveTo>
                  <a:lnTo>
                    <a:pt x="13055" y="3556"/>
                  </a:lnTo>
                  <a:lnTo>
                    <a:pt x="10937" y="9950"/>
                  </a:lnTo>
                  <a:lnTo>
                    <a:pt x="6394" y="12115"/>
                  </a:lnTo>
                  <a:lnTo>
                    <a:pt x="1918" y="14157"/>
                  </a:lnTo>
                  <a:lnTo>
                    <a:pt x="0" y="20180"/>
                  </a:lnTo>
                  <a:lnTo>
                    <a:pt x="114" y="26136"/>
                  </a:lnTo>
                  <a:lnTo>
                    <a:pt x="3276" y="24358"/>
                  </a:lnTo>
                  <a:lnTo>
                    <a:pt x="6410" y="24358"/>
                  </a:lnTo>
                  <a:lnTo>
                    <a:pt x="6515" y="23799"/>
                  </a:lnTo>
                  <a:lnTo>
                    <a:pt x="5818" y="23799"/>
                  </a:lnTo>
                  <a:lnTo>
                    <a:pt x="17054" y="22793"/>
                  </a:lnTo>
                  <a:lnTo>
                    <a:pt x="27249" y="21197"/>
                  </a:lnTo>
                  <a:lnTo>
                    <a:pt x="67282" y="21197"/>
                  </a:lnTo>
                  <a:lnTo>
                    <a:pt x="62915" y="16027"/>
                  </a:lnTo>
                  <a:lnTo>
                    <a:pt x="64109" y="13652"/>
                  </a:lnTo>
                  <a:lnTo>
                    <a:pt x="65554" y="11887"/>
                  </a:lnTo>
                  <a:lnTo>
                    <a:pt x="25996" y="11887"/>
                  </a:lnTo>
                  <a:lnTo>
                    <a:pt x="20353" y="8991"/>
                  </a:lnTo>
                  <a:lnTo>
                    <a:pt x="20065" y="8991"/>
                  </a:lnTo>
                  <a:lnTo>
                    <a:pt x="25615" y="4699"/>
                  </a:lnTo>
                  <a:lnTo>
                    <a:pt x="27552" y="4699"/>
                  </a:lnTo>
                  <a:lnTo>
                    <a:pt x="18923" y="2781"/>
                  </a:lnTo>
                  <a:close/>
                </a:path>
                <a:path w="89534" h="35559">
                  <a:moveTo>
                    <a:pt x="77774" y="16319"/>
                  </a:moveTo>
                  <a:lnTo>
                    <a:pt x="70150" y="24777"/>
                  </a:lnTo>
                  <a:lnTo>
                    <a:pt x="77542" y="24777"/>
                  </a:lnTo>
                  <a:lnTo>
                    <a:pt x="78447" y="23799"/>
                  </a:lnTo>
                  <a:lnTo>
                    <a:pt x="84292" y="23799"/>
                  </a:lnTo>
                  <a:lnTo>
                    <a:pt x="79565" y="16776"/>
                  </a:lnTo>
                  <a:lnTo>
                    <a:pt x="77774" y="16319"/>
                  </a:lnTo>
                  <a:close/>
                </a:path>
                <a:path w="89534" h="35559">
                  <a:moveTo>
                    <a:pt x="89021" y="24358"/>
                  </a:moveTo>
                  <a:lnTo>
                    <a:pt x="88806" y="24358"/>
                  </a:lnTo>
                  <a:lnTo>
                    <a:pt x="84950" y="24777"/>
                  </a:lnTo>
                  <a:lnTo>
                    <a:pt x="88714" y="24777"/>
                  </a:lnTo>
                  <a:lnTo>
                    <a:pt x="89021" y="24358"/>
                  </a:lnTo>
                  <a:close/>
                </a:path>
                <a:path w="89534" h="35559">
                  <a:moveTo>
                    <a:pt x="80733" y="1181"/>
                  </a:moveTo>
                  <a:lnTo>
                    <a:pt x="74089" y="3898"/>
                  </a:lnTo>
                  <a:lnTo>
                    <a:pt x="72873" y="4241"/>
                  </a:lnTo>
                  <a:lnTo>
                    <a:pt x="71377" y="4699"/>
                  </a:lnTo>
                  <a:lnTo>
                    <a:pt x="75996" y="12852"/>
                  </a:lnTo>
                  <a:lnTo>
                    <a:pt x="78155" y="13093"/>
                  </a:lnTo>
                  <a:lnTo>
                    <a:pt x="84853" y="10680"/>
                  </a:lnTo>
                  <a:lnTo>
                    <a:pt x="85483" y="10680"/>
                  </a:lnTo>
                  <a:lnTo>
                    <a:pt x="86742" y="5219"/>
                  </a:lnTo>
                  <a:lnTo>
                    <a:pt x="87082" y="5219"/>
                  </a:lnTo>
                  <a:lnTo>
                    <a:pt x="84035" y="4241"/>
                  </a:lnTo>
                  <a:lnTo>
                    <a:pt x="80733" y="1181"/>
                  </a:lnTo>
                  <a:close/>
                </a:path>
                <a:path w="89534" h="35559">
                  <a:moveTo>
                    <a:pt x="28289" y="11265"/>
                  </a:moveTo>
                  <a:lnTo>
                    <a:pt x="25996" y="11887"/>
                  </a:lnTo>
                  <a:lnTo>
                    <a:pt x="65554" y="11887"/>
                  </a:lnTo>
                  <a:lnTo>
                    <a:pt x="65668" y="11747"/>
                  </a:lnTo>
                  <a:lnTo>
                    <a:pt x="28486" y="11747"/>
                  </a:lnTo>
                  <a:lnTo>
                    <a:pt x="28289" y="11265"/>
                  </a:lnTo>
                  <a:close/>
                </a:path>
                <a:path w="89534" h="35559">
                  <a:moveTo>
                    <a:pt x="29243" y="11007"/>
                  </a:moveTo>
                  <a:lnTo>
                    <a:pt x="28289" y="11265"/>
                  </a:lnTo>
                  <a:lnTo>
                    <a:pt x="28486" y="11747"/>
                  </a:lnTo>
                  <a:lnTo>
                    <a:pt x="29243" y="11007"/>
                  </a:lnTo>
                  <a:close/>
                </a:path>
                <a:path w="89534" h="35559">
                  <a:moveTo>
                    <a:pt x="52235" y="3556"/>
                  </a:moveTo>
                  <a:lnTo>
                    <a:pt x="49961" y="5219"/>
                  </a:lnTo>
                  <a:lnTo>
                    <a:pt x="39585" y="8991"/>
                  </a:lnTo>
                  <a:lnTo>
                    <a:pt x="30262" y="10680"/>
                  </a:lnTo>
                  <a:lnTo>
                    <a:pt x="30448" y="10680"/>
                  </a:lnTo>
                  <a:lnTo>
                    <a:pt x="29243" y="11007"/>
                  </a:lnTo>
                  <a:lnTo>
                    <a:pt x="28486" y="11747"/>
                  </a:lnTo>
                  <a:lnTo>
                    <a:pt x="65668" y="11747"/>
                  </a:lnTo>
                  <a:lnTo>
                    <a:pt x="69944" y="6524"/>
                  </a:lnTo>
                  <a:lnTo>
                    <a:pt x="58257" y="6524"/>
                  </a:lnTo>
                  <a:lnTo>
                    <a:pt x="52235" y="3556"/>
                  </a:lnTo>
                  <a:close/>
                </a:path>
                <a:path w="89534" h="35559">
                  <a:moveTo>
                    <a:pt x="34001" y="0"/>
                  </a:moveTo>
                  <a:lnTo>
                    <a:pt x="33832" y="0"/>
                  </a:lnTo>
                  <a:lnTo>
                    <a:pt x="32664" y="279"/>
                  </a:lnTo>
                  <a:lnTo>
                    <a:pt x="33807" y="3340"/>
                  </a:lnTo>
                  <a:lnTo>
                    <a:pt x="26686" y="4699"/>
                  </a:lnTo>
                  <a:lnTo>
                    <a:pt x="25615" y="4699"/>
                  </a:lnTo>
                  <a:lnTo>
                    <a:pt x="28184" y="11007"/>
                  </a:lnTo>
                  <a:lnTo>
                    <a:pt x="28289" y="11265"/>
                  </a:lnTo>
                  <a:lnTo>
                    <a:pt x="29243" y="11007"/>
                  </a:lnTo>
                  <a:lnTo>
                    <a:pt x="35162" y="5219"/>
                  </a:lnTo>
                  <a:lnTo>
                    <a:pt x="35401" y="4699"/>
                  </a:lnTo>
                  <a:lnTo>
                    <a:pt x="35503" y="4241"/>
                  </a:lnTo>
                  <a:lnTo>
                    <a:pt x="35580" y="3898"/>
                  </a:lnTo>
                  <a:lnTo>
                    <a:pt x="35706" y="3340"/>
                  </a:lnTo>
                  <a:lnTo>
                    <a:pt x="35831" y="2781"/>
                  </a:lnTo>
                  <a:lnTo>
                    <a:pt x="35902" y="2463"/>
                  </a:lnTo>
                  <a:lnTo>
                    <a:pt x="36456" y="1676"/>
                  </a:lnTo>
                  <a:lnTo>
                    <a:pt x="34721" y="1676"/>
                  </a:lnTo>
                  <a:lnTo>
                    <a:pt x="34121" y="279"/>
                  </a:lnTo>
                  <a:lnTo>
                    <a:pt x="34001" y="0"/>
                  </a:lnTo>
                  <a:close/>
                </a:path>
                <a:path w="89534" h="35559">
                  <a:moveTo>
                    <a:pt x="71438" y="4699"/>
                  </a:moveTo>
                  <a:lnTo>
                    <a:pt x="71251" y="4699"/>
                  </a:lnTo>
                  <a:lnTo>
                    <a:pt x="66070" y="6159"/>
                  </a:lnTo>
                  <a:lnTo>
                    <a:pt x="58257" y="6524"/>
                  </a:lnTo>
                  <a:lnTo>
                    <a:pt x="69944" y="6524"/>
                  </a:lnTo>
                  <a:lnTo>
                    <a:pt x="71438" y="4699"/>
                  </a:lnTo>
                  <a:close/>
                </a:path>
                <a:path w="89534" h="35559">
                  <a:moveTo>
                    <a:pt x="36804" y="1181"/>
                  </a:moveTo>
                  <a:lnTo>
                    <a:pt x="34721" y="1676"/>
                  </a:lnTo>
                  <a:lnTo>
                    <a:pt x="36456" y="1676"/>
                  </a:lnTo>
                  <a:lnTo>
                    <a:pt x="36804" y="1181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797239" y="1136294"/>
              <a:ext cx="40005" cy="14604"/>
            </a:xfrm>
            <a:custGeom>
              <a:avLst/>
              <a:gdLst/>
              <a:ahLst/>
              <a:cxnLst/>
              <a:rect l="l" t="t" r="r" b="b"/>
              <a:pathLst>
                <a:path w="40004" h="14605">
                  <a:moveTo>
                    <a:pt x="8115" y="6578"/>
                  </a:moveTo>
                  <a:lnTo>
                    <a:pt x="5435" y="0"/>
                  </a:lnTo>
                  <a:lnTo>
                    <a:pt x="0" y="4203"/>
                  </a:lnTo>
                  <a:lnTo>
                    <a:pt x="5816" y="7200"/>
                  </a:lnTo>
                  <a:lnTo>
                    <a:pt x="8115" y="6578"/>
                  </a:lnTo>
                  <a:close/>
                </a:path>
                <a:path w="40004" h="14605">
                  <a:moveTo>
                    <a:pt x="9055" y="6311"/>
                  </a:moveTo>
                  <a:lnTo>
                    <a:pt x="8115" y="6578"/>
                  </a:lnTo>
                  <a:lnTo>
                    <a:pt x="8305" y="7048"/>
                  </a:lnTo>
                  <a:lnTo>
                    <a:pt x="9055" y="6311"/>
                  </a:lnTo>
                  <a:close/>
                </a:path>
                <a:path w="40004" h="14605">
                  <a:moveTo>
                    <a:pt x="16624" y="4800"/>
                  </a:moveTo>
                  <a:lnTo>
                    <a:pt x="14249" y="1231"/>
                  </a:lnTo>
                  <a:lnTo>
                    <a:pt x="9055" y="6311"/>
                  </a:lnTo>
                  <a:lnTo>
                    <a:pt x="10642" y="5880"/>
                  </a:lnTo>
                  <a:lnTo>
                    <a:pt x="16624" y="4800"/>
                  </a:lnTo>
                  <a:close/>
                </a:path>
                <a:path w="40004" h="14605">
                  <a:moveTo>
                    <a:pt x="39712" y="7594"/>
                  </a:moveTo>
                  <a:lnTo>
                    <a:pt x="33235" y="5981"/>
                  </a:lnTo>
                  <a:lnTo>
                    <a:pt x="33362" y="7429"/>
                  </a:lnTo>
                  <a:lnTo>
                    <a:pt x="31470" y="7848"/>
                  </a:lnTo>
                  <a:lnTo>
                    <a:pt x="30861" y="8356"/>
                  </a:lnTo>
                  <a:lnTo>
                    <a:pt x="29451" y="9550"/>
                  </a:lnTo>
                  <a:lnTo>
                    <a:pt x="28663" y="10972"/>
                  </a:lnTo>
                  <a:lnTo>
                    <a:pt x="26708" y="11912"/>
                  </a:lnTo>
                  <a:lnTo>
                    <a:pt x="27901" y="14287"/>
                  </a:lnTo>
                  <a:lnTo>
                    <a:pt x="34239" y="14198"/>
                  </a:lnTo>
                  <a:lnTo>
                    <a:pt x="39103" y="11150"/>
                  </a:lnTo>
                  <a:lnTo>
                    <a:pt x="39712" y="7594"/>
                  </a:lnTo>
                  <a:close/>
                </a:path>
              </a:pathLst>
            </a:custGeom>
            <a:solidFill>
              <a:srgbClr val="5F26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810193" y="1139481"/>
              <a:ext cx="80010" cy="117475"/>
            </a:xfrm>
            <a:custGeom>
              <a:avLst/>
              <a:gdLst/>
              <a:ahLst/>
              <a:cxnLst/>
              <a:rect l="l" t="t" r="r" b="b"/>
              <a:pathLst>
                <a:path w="80009" h="117475">
                  <a:moveTo>
                    <a:pt x="14351" y="4572"/>
                  </a:moveTo>
                  <a:lnTo>
                    <a:pt x="13373" y="3479"/>
                  </a:lnTo>
                  <a:lnTo>
                    <a:pt x="13017" y="2870"/>
                  </a:lnTo>
                  <a:lnTo>
                    <a:pt x="11379" y="2794"/>
                  </a:lnTo>
                  <a:lnTo>
                    <a:pt x="10756" y="2768"/>
                  </a:lnTo>
                  <a:lnTo>
                    <a:pt x="0" y="5689"/>
                  </a:lnTo>
                  <a:lnTo>
                    <a:pt x="101" y="8140"/>
                  </a:lnTo>
                  <a:lnTo>
                    <a:pt x="2717" y="8356"/>
                  </a:lnTo>
                  <a:lnTo>
                    <a:pt x="14211" y="6375"/>
                  </a:lnTo>
                  <a:lnTo>
                    <a:pt x="14351" y="4572"/>
                  </a:lnTo>
                  <a:close/>
                </a:path>
                <a:path w="80009" h="117475">
                  <a:moveTo>
                    <a:pt x="20408" y="4254"/>
                  </a:moveTo>
                  <a:lnTo>
                    <a:pt x="20281" y="2794"/>
                  </a:lnTo>
                  <a:lnTo>
                    <a:pt x="19202" y="2819"/>
                  </a:lnTo>
                  <a:lnTo>
                    <a:pt x="15595" y="0"/>
                  </a:lnTo>
                  <a:lnTo>
                    <a:pt x="17907" y="5168"/>
                  </a:lnTo>
                  <a:lnTo>
                    <a:pt x="18516" y="4660"/>
                  </a:lnTo>
                  <a:lnTo>
                    <a:pt x="20408" y="4254"/>
                  </a:lnTo>
                  <a:close/>
                </a:path>
                <a:path w="80009" h="117475">
                  <a:moveTo>
                    <a:pt x="41871" y="95529"/>
                  </a:moveTo>
                  <a:lnTo>
                    <a:pt x="41249" y="95529"/>
                  </a:lnTo>
                  <a:lnTo>
                    <a:pt x="40398" y="98475"/>
                  </a:lnTo>
                  <a:lnTo>
                    <a:pt x="41871" y="95529"/>
                  </a:lnTo>
                  <a:close/>
                </a:path>
                <a:path w="80009" h="117475">
                  <a:moveTo>
                    <a:pt x="44030" y="106680"/>
                  </a:moveTo>
                  <a:lnTo>
                    <a:pt x="38684" y="105232"/>
                  </a:lnTo>
                  <a:lnTo>
                    <a:pt x="38430" y="105232"/>
                  </a:lnTo>
                  <a:lnTo>
                    <a:pt x="38798" y="103962"/>
                  </a:lnTo>
                  <a:lnTo>
                    <a:pt x="40360" y="98602"/>
                  </a:lnTo>
                  <a:lnTo>
                    <a:pt x="40398" y="98475"/>
                  </a:lnTo>
                  <a:lnTo>
                    <a:pt x="40043" y="98602"/>
                  </a:lnTo>
                  <a:lnTo>
                    <a:pt x="8420" y="106095"/>
                  </a:lnTo>
                  <a:lnTo>
                    <a:pt x="14655" y="109728"/>
                  </a:lnTo>
                  <a:lnTo>
                    <a:pt x="15481" y="110261"/>
                  </a:lnTo>
                  <a:lnTo>
                    <a:pt x="7975" y="111848"/>
                  </a:lnTo>
                  <a:lnTo>
                    <a:pt x="16675" y="112598"/>
                  </a:lnTo>
                  <a:lnTo>
                    <a:pt x="11976" y="116776"/>
                  </a:lnTo>
                  <a:lnTo>
                    <a:pt x="16929" y="116446"/>
                  </a:lnTo>
                  <a:lnTo>
                    <a:pt x="20904" y="116865"/>
                  </a:lnTo>
                  <a:lnTo>
                    <a:pt x="21717" y="116446"/>
                  </a:lnTo>
                  <a:lnTo>
                    <a:pt x="25628" y="114401"/>
                  </a:lnTo>
                  <a:lnTo>
                    <a:pt x="26301" y="111252"/>
                  </a:lnTo>
                  <a:lnTo>
                    <a:pt x="24663" y="110261"/>
                  </a:lnTo>
                  <a:lnTo>
                    <a:pt x="24244" y="109270"/>
                  </a:lnTo>
                  <a:lnTo>
                    <a:pt x="28600" y="106095"/>
                  </a:lnTo>
                  <a:lnTo>
                    <a:pt x="31978" y="103962"/>
                  </a:lnTo>
                  <a:lnTo>
                    <a:pt x="32359" y="103962"/>
                  </a:lnTo>
                  <a:lnTo>
                    <a:pt x="37490" y="105016"/>
                  </a:lnTo>
                  <a:lnTo>
                    <a:pt x="37553" y="106680"/>
                  </a:lnTo>
                  <a:lnTo>
                    <a:pt x="37858" y="109270"/>
                  </a:lnTo>
                  <a:lnTo>
                    <a:pt x="37909" y="109728"/>
                  </a:lnTo>
                  <a:lnTo>
                    <a:pt x="44030" y="106680"/>
                  </a:lnTo>
                  <a:close/>
                </a:path>
                <a:path w="80009" h="117475">
                  <a:moveTo>
                    <a:pt x="79654" y="105498"/>
                  </a:moveTo>
                  <a:lnTo>
                    <a:pt x="79540" y="101333"/>
                  </a:lnTo>
                  <a:lnTo>
                    <a:pt x="79476" y="99314"/>
                  </a:lnTo>
                  <a:lnTo>
                    <a:pt x="74764" y="96672"/>
                  </a:lnTo>
                  <a:lnTo>
                    <a:pt x="65811" y="95529"/>
                  </a:lnTo>
                  <a:lnTo>
                    <a:pt x="65074" y="95529"/>
                  </a:lnTo>
                  <a:lnTo>
                    <a:pt x="64160" y="95084"/>
                  </a:lnTo>
                  <a:lnTo>
                    <a:pt x="59842" y="87172"/>
                  </a:lnTo>
                  <a:lnTo>
                    <a:pt x="45974" y="87172"/>
                  </a:lnTo>
                  <a:lnTo>
                    <a:pt x="41871" y="95529"/>
                  </a:lnTo>
                  <a:lnTo>
                    <a:pt x="45427" y="95529"/>
                  </a:lnTo>
                  <a:lnTo>
                    <a:pt x="45542" y="98475"/>
                  </a:lnTo>
                  <a:lnTo>
                    <a:pt x="45669" y="101333"/>
                  </a:lnTo>
                  <a:lnTo>
                    <a:pt x="45745" y="103263"/>
                  </a:lnTo>
                  <a:lnTo>
                    <a:pt x="45821" y="105232"/>
                  </a:lnTo>
                  <a:lnTo>
                    <a:pt x="56502" y="101333"/>
                  </a:lnTo>
                  <a:lnTo>
                    <a:pt x="55270" y="105016"/>
                  </a:lnTo>
                  <a:lnTo>
                    <a:pt x="60833" y="105016"/>
                  </a:lnTo>
                  <a:lnTo>
                    <a:pt x="69176" y="106095"/>
                  </a:lnTo>
                  <a:lnTo>
                    <a:pt x="69456" y="106095"/>
                  </a:lnTo>
                  <a:lnTo>
                    <a:pt x="75971" y="106629"/>
                  </a:lnTo>
                  <a:lnTo>
                    <a:pt x="79654" y="105498"/>
                  </a:lnTo>
                  <a:close/>
                </a:path>
              </a:pathLst>
            </a:custGeom>
            <a:solidFill>
              <a:srgbClr val="663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826068" y="1243291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7404" y="5207"/>
                  </a:moveTo>
                  <a:lnTo>
                    <a:pt x="3086" y="5524"/>
                  </a:lnTo>
                  <a:lnTo>
                    <a:pt x="2628" y="5842"/>
                  </a:lnTo>
                  <a:lnTo>
                    <a:pt x="0" y="7721"/>
                  </a:lnTo>
                  <a:lnTo>
                    <a:pt x="4749" y="9398"/>
                  </a:lnTo>
                  <a:lnTo>
                    <a:pt x="6781" y="7620"/>
                  </a:lnTo>
                  <a:lnTo>
                    <a:pt x="7404" y="5207"/>
                  </a:lnTo>
                  <a:close/>
                </a:path>
                <a:path w="21590" h="9525">
                  <a:moveTo>
                    <a:pt x="21031" y="1092"/>
                  </a:moveTo>
                  <a:lnTo>
                    <a:pt x="15748" y="0"/>
                  </a:lnTo>
                  <a:lnTo>
                    <a:pt x="16103" y="152"/>
                  </a:lnTo>
                  <a:lnTo>
                    <a:pt x="12725" y="2286"/>
                  </a:lnTo>
                  <a:lnTo>
                    <a:pt x="16306" y="4724"/>
                  </a:lnTo>
                  <a:lnTo>
                    <a:pt x="18135" y="3352"/>
                  </a:lnTo>
                  <a:lnTo>
                    <a:pt x="21031" y="1092"/>
                  </a:lnTo>
                  <a:close/>
                </a:path>
              </a:pathLst>
            </a:custGeom>
            <a:solidFill>
              <a:srgbClr val="886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671268" y="872781"/>
              <a:ext cx="424815" cy="370205"/>
            </a:xfrm>
            <a:custGeom>
              <a:avLst/>
              <a:gdLst/>
              <a:ahLst/>
              <a:cxnLst/>
              <a:rect l="l" t="t" r="r" b="b"/>
              <a:pathLst>
                <a:path w="424815" h="370205">
                  <a:moveTo>
                    <a:pt x="368795" y="256311"/>
                  </a:moveTo>
                  <a:lnTo>
                    <a:pt x="335521" y="232702"/>
                  </a:lnTo>
                  <a:lnTo>
                    <a:pt x="335064" y="232448"/>
                  </a:lnTo>
                  <a:lnTo>
                    <a:pt x="336029" y="232448"/>
                  </a:lnTo>
                  <a:lnTo>
                    <a:pt x="329285" y="232130"/>
                  </a:lnTo>
                  <a:lnTo>
                    <a:pt x="325424" y="230924"/>
                  </a:lnTo>
                  <a:lnTo>
                    <a:pt x="353936" y="256311"/>
                  </a:lnTo>
                  <a:lnTo>
                    <a:pt x="368795" y="256311"/>
                  </a:lnTo>
                  <a:close/>
                </a:path>
                <a:path w="424815" h="370205">
                  <a:moveTo>
                    <a:pt x="377659" y="214299"/>
                  </a:moveTo>
                  <a:lnTo>
                    <a:pt x="369201" y="209448"/>
                  </a:lnTo>
                  <a:lnTo>
                    <a:pt x="374637" y="208280"/>
                  </a:lnTo>
                  <a:lnTo>
                    <a:pt x="371462" y="201739"/>
                  </a:lnTo>
                  <a:lnTo>
                    <a:pt x="364337" y="196659"/>
                  </a:lnTo>
                  <a:lnTo>
                    <a:pt x="360057" y="186651"/>
                  </a:lnTo>
                  <a:lnTo>
                    <a:pt x="363575" y="186118"/>
                  </a:lnTo>
                  <a:lnTo>
                    <a:pt x="360057" y="179463"/>
                  </a:lnTo>
                  <a:lnTo>
                    <a:pt x="347980" y="159677"/>
                  </a:lnTo>
                  <a:lnTo>
                    <a:pt x="348894" y="157975"/>
                  </a:lnTo>
                  <a:lnTo>
                    <a:pt x="360387" y="171132"/>
                  </a:lnTo>
                  <a:lnTo>
                    <a:pt x="359727" y="162839"/>
                  </a:lnTo>
                  <a:lnTo>
                    <a:pt x="352780" y="158826"/>
                  </a:lnTo>
                  <a:lnTo>
                    <a:pt x="351078" y="156718"/>
                  </a:lnTo>
                  <a:lnTo>
                    <a:pt x="352018" y="153149"/>
                  </a:lnTo>
                  <a:lnTo>
                    <a:pt x="349478" y="149948"/>
                  </a:lnTo>
                  <a:lnTo>
                    <a:pt x="339534" y="146939"/>
                  </a:lnTo>
                  <a:lnTo>
                    <a:pt x="339674" y="139496"/>
                  </a:lnTo>
                  <a:lnTo>
                    <a:pt x="340715" y="135521"/>
                  </a:lnTo>
                  <a:lnTo>
                    <a:pt x="347992" y="136385"/>
                  </a:lnTo>
                  <a:lnTo>
                    <a:pt x="347954" y="134988"/>
                  </a:lnTo>
                  <a:lnTo>
                    <a:pt x="302691" y="91478"/>
                  </a:lnTo>
                  <a:lnTo>
                    <a:pt x="257848" y="57962"/>
                  </a:lnTo>
                  <a:lnTo>
                    <a:pt x="211175" y="25742"/>
                  </a:lnTo>
                  <a:lnTo>
                    <a:pt x="172275" y="0"/>
                  </a:lnTo>
                  <a:lnTo>
                    <a:pt x="166039" y="2971"/>
                  </a:lnTo>
                  <a:lnTo>
                    <a:pt x="168948" y="2667"/>
                  </a:lnTo>
                  <a:lnTo>
                    <a:pt x="205511" y="38582"/>
                  </a:lnTo>
                  <a:lnTo>
                    <a:pt x="236220" y="65303"/>
                  </a:lnTo>
                  <a:lnTo>
                    <a:pt x="241134" y="70637"/>
                  </a:lnTo>
                  <a:lnTo>
                    <a:pt x="239534" y="72542"/>
                  </a:lnTo>
                  <a:lnTo>
                    <a:pt x="239356" y="73609"/>
                  </a:lnTo>
                  <a:lnTo>
                    <a:pt x="195427" y="36804"/>
                  </a:lnTo>
                  <a:lnTo>
                    <a:pt x="190385" y="33096"/>
                  </a:lnTo>
                  <a:lnTo>
                    <a:pt x="178409" y="26809"/>
                  </a:lnTo>
                  <a:lnTo>
                    <a:pt x="173456" y="23736"/>
                  </a:lnTo>
                  <a:lnTo>
                    <a:pt x="289814" y="126441"/>
                  </a:lnTo>
                  <a:lnTo>
                    <a:pt x="283337" y="123863"/>
                  </a:lnTo>
                  <a:lnTo>
                    <a:pt x="270332" y="113258"/>
                  </a:lnTo>
                  <a:lnTo>
                    <a:pt x="257124" y="101676"/>
                  </a:lnTo>
                  <a:lnTo>
                    <a:pt x="250037" y="96164"/>
                  </a:lnTo>
                  <a:lnTo>
                    <a:pt x="248158" y="96024"/>
                  </a:lnTo>
                  <a:lnTo>
                    <a:pt x="245516" y="98793"/>
                  </a:lnTo>
                  <a:lnTo>
                    <a:pt x="245884" y="100914"/>
                  </a:lnTo>
                  <a:lnTo>
                    <a:pt x="275793" y="124675"/>
                  </a:lnTo>
                  <a:lnTo>
                    <a:pt x="303733" y="150583"/>
                  </a:lnTo>
                  <a:lnTo>
                    <a:pt x="331228" y="177050"/>
                  </a:lnTo>
                  <a:lnTo>
                    <a:pt x="359854" y="202425"/>
                  </a:lnTo>
                  <a:lnTo>
                    <a:pt x="330174" y="188772"/>
                  </a:lnTo>
                  <a:lnTo>
                    <a:pt x="330365" y="188937"/>
                  </a:lnTo>
                  <a:lnTo>
                    <a:pt x="328460" y="190665"/>
                  </a:lnTo>
                  <a:lnTo>
                    <a:pt x="338086" y="198183"/>
                  </a:lnTo>
                  <a:lnTo>
                    <a:pt x="346710" y="204343"/>
                  </a:lnTo>
                  <a:lnTo>
                    <a:pt x="355384" y="210134"/>
                  </a:lnTo>
                  <a:lnTo>
                    <a:pt x="362280" y="213982"/>
                  </a:lnTo>
                  <a:lnTo>
                    <a:pt x="362165" y="211086"/>
                  </a:lnTo>
                  <a:lnTo>
                    <a:pt x="363537" y="211582"/>
                  </a:lnTo>
                  <a:lnTo>
                    <a:pt x="371627" y="218236"/>
                  </a:lnTo>
                  <a:lnTo>
                    <a:pt x="372910" y="219633"/>
                  </a:lnTo>
                  <a:lnTo>
                    <a:pt x="372325" y="213702"/>
                  </a:lnTo>
                  <a:lnTo>
                    <a:pt x="377659" y="214299"/>
                  </a:lnTo>
                  <a:close/>
                </a:path>
                <a:path w="424815" h="370205">
                  <a:moveTo>
                    <a:pt x="385953" y="293954"/>
                  </a:moveTo>
                  <a:lnTo>
                    <a:pt x="385559" y="293420"/>
                  </a:lnTo>
                  <a:lnTo>
                    <a:pt x="384822" y="295097"/>
                  </a:lnTo>
                  <a:lnTo>
                    <a:pt x="385953" y="293954"/>
                  </a:lnTo>
                  <a:close/>
                </a:path>
                <a:path w="424815" h="370205">
                  <a:moveTo>
                    <a:pt x="388289" y="287159"/>
                  </a:moveTo>
                  <a:lnTo>
                    <a:pt x="382409" y="289090"/>
                  </a:lnTo>
                  <a:lnTo>
                    <a:pt x="385559" y="293420"/>
                  </a:lnTo>
                  <a:lnTo>
                    <a:pt x="388289" y="287159"/>
                  </a:lnTo>
                  <a:close/>
                </a:path>
                <a:path w="424815" h="370205">
                  <a:moveTo>
                    <a:pt x="388924" y="290918"/>
                  </a:moveTo>
                  <a:lnTo>
                    <a:pt x="387553" y="291249"/>
                  </a:lnTo>
                  <a:lnTo>
                    <a:pt x="388429" y="291439"/>
                  </a:lnTo>
                  <a:lnTo>
                    <a:pt x="388924" y="290918"/>
                  </a:lnTo>
                  <a:close/>
                </a:path>
                <a:path w="424815" h="370205">
                  <a:moveTo>
                    <a:pt x="396659" y="289090"/>
                  </a:moveTo>
                  <a:lnTo>
                    <a:pt x="392391" y="283171"/>
                  </a:lnTo>
                  <a:lnTo>
                    <a:pt x="385102" y="277660"/>
                  </a:lnTo>
                  <a:lnTo>
                    <a:pt x="384060" y="275069"/>
                  </a:lnTo>
                  <a:lnTo>
                    <a:pt x="382409" y="270687"/>
                  </a:lnTo>
                  <a:lnTo>
                    <a:pt x="378231" y="268185"/>
                  </a:lnTo>
                  <a:lnTo>
                    <a:pt x="377418" y="263766"/>
                  </a:lnTo>
                  <a:lnTo>
                    <a:pt x="377380" y="263601"/>
                  </a:lnTo>
                  <a:lnTo>
                    <a:pt x="373507" y="260007"/>
                  </a:lnTo>
                  <a:lnTo>
                    <a:pt x="368960" y="256438"/>
                  </a:lnTo>
                  <a:lnTo>
                    <a:pt x="354076" y="256438"/>
                  </a:lnTo>
                  <a:lnTo>
                    <a:pt x="367398" y="268312"/>
                  </a:lnTo>
                  <a:lnTo>
                    <a:pt x="390728" y="289090"/>
                  </a:lnTo>
                  <a:lnTo>
                    <a:pt x="388924" y="290918"/>
                  </a:lnTo>
                  <a:lnTo>
                    <a:pt x="396659" y="289090"/>
                  </a:lnTo>
                  <a:close/>
                </a:path>
                <a:path w="424815" h="370205">
                  <a:moveTo>
                    <a:pt x="424776" y="369862"/>
                  </a:moveTo>
                  <a:lnTo>
                    <a:pt x="420712" y="355434"/>
                  </a:lnTo>
                  <a:lnTo>
                    <a:pt x="415429" y="345198"/>
                  </a:lnTo>
                  <a:lnTo>
                    <a:pt x="416115" y="340741"/>
                  </a:lnTo>
                  <a:lnTo>
                    <a:pt x="416229" y="339991"/>
                  </a:lnTo>
                  <a:lnTo>
                    <a:pt x="424027" y="340664"/>
                  </a:lnTo>
                  <a:lnTo>
                    <a:pt x="423735" y="339991"/>
                  </a:lnTo>
                  <a:lnTo>
                    <a:pt x="420420" y="332447"/>
                  </a:lnTo>
                  <a:lnTo>
                    <a:pt x="419722" y="332143"/>
                  </a:lnTo>
                  <a:lnTo>
                    <a:pt x="415683" y="330517"/>
                  </a:lnTo>
                  <a:lnTo>
                    <a:pt x="413740" y="332143"/>
                  </a:lnTo>
                  <a:lnTo>
                    <a:pt x="406539" y="328879"/>
                  </a:lnTo>
                  <a:lnTo>
                    <a:pt x="400545" y="321741"/>
                  </a:lnTo>
                  <a:lnTo>
                    <a:pt x="394601" y="314680"/>
                  </a:lnTo>
                  <a:lnTo>
                    <a:pt x="393103" y="311645"/>
                  </a:lnTo>
                  <a:lnTo>
                    <a:pt x="390867" y="306311"/>
                  </a:lnTo>
                  <a:lnTo>
                    <a:pt x="390385" y="305155"/>
                  </a:lnTo>
                  <a:lnTo>
                    <a:pt x="390321" y="301675"/>
                  </a:lnTo>
                  <a:lnTo>
                    <a:pt x="391934" y="298729"/>
                  </a:lnTo>
                  <a:lnTo>
                    <a:pt x="394233" y="293954"/>
                  </a:lnTo>
                  <a:lnTo>
                    <a:pt x="394639" y="292887"/>
                  </a:lnTo>
                  <a:lnTo>
                    <a:pt x="395122" y="292887"/>
                  </a:lnTo>
                  <a:lnTo>
                    <a:pt x="388556" y="291465"/>
                  </a:lnTo>
                  <a:lnTo>
                    <a:pt x="388404" y="291465"/>
                  </a:lnTo>
                  <a:lnTo>
                    <a:pt x="385953" y="293954"/>
                  </a:lnTo>
                  <a:lnTo>
                    <a:pt x="386270" y="294411"/>
                  </a:lnTo>
                  <a:lnTo>
                    <a:pt x="390486" y="299199"/>
                  </a:lnTo>
                  <a:lnTo>
                    <a:pt x="386562" y="306311"/>
                  </a:lnTo>
                  <a:lnTo>
                    <a:pt x="384924" y="303110"/>
                  </a:lnTo>
                  <a:lnTo>
                    <a:pt x="384200" y="301675"/>
                  </a:lnTo>
                  <a:lnTo>
                    <a:pt x="383247" y="301675"/>
                  </a:lnTo>
                  <a:lnTo>
                    <a:pt x="373329" y="303110"/>
                  </a:lnTo>
                  <a:lnTo>
                    <a:pt x="372808" y="299199"/>
                  </a:lnTo>
                  <a:lnTo>
                    <a:pt x="372745" y="298729"/>
                  </a:lnTo>
                  <a:lnTo>
                    <a:pt x="372567" y="297408"/>
                  </a:lnTo>
                  <a:lnTo>
                    <a:pt x="372452" y="296506"/>
                  </a:lnTo>
                  <a:lnTo>
                    <a:pt x="372338" y="295706"/>
                  </a:lnTo>
                  <a:lnTo>
                    <a:pt x="372249" y="295097"/>
                  </a:lnTo>
                  <a:lnTo>
                    <a:pt x="372160" y="294411"/>
                  </a:lnTo>
                  <a:lnTo>
                    <a:pt x="372097" y="293954"/>
                  </a:lnTo>
                  <a:lnTo>
                    <a:pt x="372008" y="293243"/>
                  </a:lnTo>
                  <a:lnTo>
                    <a:pt x="371957" y="292887"/>
                  </a:lnTo>
                  <a:lnTo>
                    <a:pt x="377126" y="296506"/>
                  </a:lnTo>
                  <a:lnTo>
                    <a:pt x="376618" y="295922"/>
                  </a:lnTo>
                  <a:lnTo>
                    <a:pt x="374167" y="292887"/>
                  </a:lnTo>
                  <a:lnTo>
                    <a:pt x="373507" y="292061"/>
                  </a:lnTo>
                  <a:lnTo>
                    <a:pt x="364490" y="285026"/>
                  </a:lnTo>
                  <a:lnTo>
                    <a:pt x="347230" y="273037"/>
                  </a:lnTo>
                  <a:lnTo>
                    <a:pt x="340029" y="268312"/>
                  </a:lnTo>
                  <a:lnTo>
                    <a:pt x="367398" y="268312"/>
                  </a:lnTo>
                  <a:lnTo>
                    <a:pt x="339839" y="268185"/>
                  </a:lnTo>
                  <a:lnTo>
                    <a:pt x="329895" y="261645"/>
                  </a:lnTo>
                  <a:lnTo>
                    <a:pt x="320675" y="256438"/>
                  </a:lnTo>
                  <a:lnTo>
                    <a:pt x="319506" y="256311"/>
                  </a:lnTo>
                  <a:lnTo>
                    <a:pt x="318262" y="256120"/>
                  </a:lnTo>
                  <a:lnTo>
                    <a:pt x="318300" y="257632"/>
                  </a:lnTo>
                  <a:lnTo>
                    <a:pt x="323316" y="261886"/>
                  </a:lnTo>
                  <a:lnTo>
                    <a:pt x="329120" y="266001"/>
                  </a:lnTo>
                  <a:lnTo>
                    <a:pt x="333883" y="270217"/>
                  </a:lnTo>
                  <a:lnTo>
                    <a:pt x="331317" y="272516"/>
                  </a:lnTo>
                  <a:lnTo>
                    <a:pt x="332549" y="273659"/>
                  </a:lnTo>
                  <a:lnTo>
                    <a:pt x="341312" y="280568"/>
                  </a:lnTo>
                  <a:lnTo>
                    <a:pt x="350875" y="286435"/>
                  </a:lnTo>
                  <a:lnTo>
                    <a:pt x="360768" y="291858"/>
                  </a:lnTo>
                  <a:lnTo>
                    <a:pt x="370535" y="297408"/>
                  </a:lnTo>
                  <a:lnTo>
                    <a:pt x="364909" y="298665"/>
                  </a:lnTo>
                  <a:lnTo>
                    <a:pt x="359257" y="296506"/>
                  </a:lnTo>
                  <a:lnTo>
                    <a:pt x="353745" y="292887"/>
                  </a:lnTo>
                  <a:lnTo>
                    <a:pt x="353009" y="292430"/>
                  </a:lnTo>
                  <a:lnTo>
                    <a:pt x="348576" y="289687"/>
                  </a:lnTo>
                  <a:lnTo>
                    <a:pt x="342912" y="286880"/>
                  </a:lnTo>
                  <a:lnTo>
                    <a:pt x="339178" y="285026"/>
                  </a:lnTo>
                  <a:lnTo>
                    <a:pt x="330949" y="280339"/>
                  </a:lnTo>
                  <a:lnTo>
                    <a:pt x="323253" y="275069"/>
                  </a:lnTo>
                  <a:lnTo>
                    <a:pt x="319239" y="271881"/>
                  </a:lnTo>
                  <a:lnTo>
                    <a:pt x="314744" y="268312"/>
                  </a:lnTo>
                  <a:lnTo>
                    <a:pt x="308216" y="271881"/>
                  </a:lnTo>
                  <a:lnTo>
                    <a:pt x="307416" y="268312"/>
                  </a:lnTo>
                  <a:lnTo>
                    <a:pt x="307327" y="267944"/>
                  </a:lnTo>
                  <a:lnTo>
                    <a:pt x="306374" y="263766"/>
                  </a:lnTo>
                  <a:lnTo>
                    <a:pt x="302107" y="267944"/>
                  </a:lnTo>
                  <a:lnTo>
                    <a:pt x="299986" y="266242"/>
                  </a:lnTo>
                  <a:lnTo>
                    <a:pt x="303428" y="265036"/>
                  </a:lnTo>
                  <a:lnTo>
                    <a:pt x="299897" y="262382"/>
                  </a:lnTo>
                  <a:lnTo>
                    <a:pt x="296037" y="259613"/>
                  </a:lnTo>
                  <a:lnTo>
                    <a:pt x="294792" y="258711"/>
                  </a:lnTo>
                  <a:lnTo>
                    <a:pt x="286308" y="252793"/>
                  </a:lnTo>
                  <a:lnTo>
                    <a:pt x="282054" y="249910"/>
                  </a:lnTo>
                  <a:lnTo>
                    <a:pt x="278091" y="247218"/>
                  </a:lnTo>
                  <a:lnTo>
                    <a:pt x="273786" y="244576"/>
                  </a:lnTo>
                  <a:lnTo>
                    <a:pt x="267601" y="242836"/>
                  </a:lnTo>
                  <a:lnTo>
                    <a:pt x="271246" y="246392"/>
                  </a:lnTo>
                  <a:lnTo>
                    <a:pt x="270789" y="248234"/>
                  </a:lnTo>
                  <a:lnTo>
                    <a:pt x="272719" y="248234"/>
                  </a:lnTo>
                  <a:lnTo>
                    <a:pt x="271995" y="249910"/>
                  </a:lnTo>
                  <a:lnTo>
                    <a:pt x="237248" y="235178"/>
                  </a:lnTo>
                  <a:lnTo>
                    <a:pt x="190550" y="213791"/>
                  </a:lnTo>
                  <a:lnTo>
                    <a:pt x="167487" y="203111"/>
                  </a:lnTo>
                  <a:lnTo>
                    <a:pt x="132499" y="187579"/>
                  </a:lnTo>
                  <a:lnTo>
                    <a:pt x="70878" y="160947"/>
                  </a:lnTo>
                  <a:lnTo>
                    <a:pt x="9029" y="137718"/>
                  </a:lnTo>
                  <a:lnTo>
                    <a:pt x="0" y="136601"/>
                  </a:lnTo>
                  <a:lnTo>
                    <a:pt x="2120" y="140881"/>
                  </a:lnTo>
                  <a:lnTo>
                    <a:pt x="9626" y="147129"/>
                  </a:lnTo>
                  <a:lnTo>
                    <a:pt x="16738" y="151968"/>
                  </a:lnTo>
                  <a:lnTo>
                    <a:pt x="27139" y="157187"/>
                  </a:lnTo>
                  <a:lnTo>
                    <a:pt x="41617" y="163842"/>
                  </a:lnTo>
                  <a:lnTo>
                    <a:pt x="55384" y="170497"/>
                  </a:lnTo>
                  <a:lnTo>
                    <a:pt x="63639" y="175717"/>
                  </a:lnTo>
                  <a:lnTo>
                    <a:pt x="65493" y="180670"/>
                  </a:lnTo>
                  <a:lnTo>
                    <a:pt x="56070" y="177825"/>
                  </a:lnTo>
                  <a:lnTo>
                    <a:pt x="43751" y="172135"/>
                  </a:lnTo>
                  <a:lnTo>
                    <a:pt x="36931" y="168592"/>
                  </a:lnTo>
                  <a:lnTo>
                    <a:pt x="56896" y="185254"/>
                  </a:lnTo>
                  <a:lnTo>
                    <a:pt x="77558" y="201218"/>
                  </a:lnTo>
                  <a:lnTo>
                    <a:pt x="98679" y="216598"/>
                  </a:lnTo>
                  <a:lnTo>
                    <a:pt x="120040" y="231508"/>
                  </a:lnTo>
                  <a:lnTo>
                    <a:pt x="122910" y="223062"/>
                  </a:lnTo>
                  <a:lnTo>
                    <a:pt x="114985" y="222859"/>
                  </a:lnTo>
                  <a:lnTo>
                    <a:pt x="110540" y="217855"/>
                  </a:lnTo>
                  <a:lnTo>
                    <a:pt x="112179" y="216598"/>
                  </a:lnTo>
                  <a:lnTo>
                    <a:pt x="113525" y="213791"/>
                  </a:lnTo>
                  <a:lnTo>
                    <a:pt x="116103" y="213791"/>
                  </a:lnTo>
                  <a:lnTo>
                    <a:pt x="123913" y="216928"/>
                  </a:lnTo>
                  <a:lnTo>
                    <a:pt x="138430" y="224383"/>
                  </a:lnTo>
                  <a:lnTo>
                    <a:pt x="153555" y="232448"/>
                  </a:lnTo>
                  <a:lnTo>
                    <a:pt x="163601" y="237528"/>
                  </a:lnTo>
                  <a:lnTo>
                    <a:pt x="174358" y="241515"/>
                  </a:lnTo>
                  <a:lnTo>
                    <a:pt x="188188" y="246075"/>
                  </a:lnTo>
                  <a:lnTo>
                    <a:pt x="201790" y="250774"/>
                  </a:lnTo>
                  <a:lnTo>
                    <a:pt x="212039" y="255257"/>
                  </a:lnTo>
                  <a:lnTo>
                    <a:pt x="214845" y="256832"/>
                  </a:lnTo>
                  <a:lnTo>
                    <a:pt x="211658" y="258089"/>
                  </a:lnTo>
                  <a:lnTo>
                    <a:pt x="214718" y="260210"/>
                  </a:lnTo>
                  <a:lnTo>
                    <a:pt x="218986" y="259613"/>
                  </a:lnTo>
                  <a:lnTo>
                    <a:pt x="223126" y="266687"/>
                  </a:lnTo>
                  <a:lnTo>
                    <a:pt x="218782" y="267017"/>
                  </a:lnTo>
                  <a:lnTo>
                    <a:pt x="221538" y="269506"/>
                  </a:lnTo>
                  <a:lnTo>
                    <a:pt x="229031" y="274218"/>
                  </a:lnTo>
                  <a:lnTo>
                    <a:pt x="238023" y="277660"/>
                  </a:lnTo>
                  <a:lnTo>
                    <a:pt x="246951" y="280339"/>
                  </a:lnTo>
                  <a:lnTo>
                    <a:pt x="253593" y="282562"/>
                  </a:lnTo>
                  <a:lnTo>
                    <a:pt x="256692" y="283895"/>
                  </a:lnTo>
                  <a:lnTo>
                    <a:pt x="255320" y="286880"/>
                  </a:lnTo>
                  <a:lnTo>
                    <a:pt x="261670" y="289318"/>
                  </a:lnTo>
                  <a:lnTo>
                    <a:pt x="263042" y="286880"/>
                  </a:lnTo>
                  <a:lnTo>
                    <a:pt x="263207" y="286880"/>
                  </a:lnTo>
                  <a:lnTo>
                    <a:pt x="270357" y="289687"/>
                  </a:lnTo>
                  <a:lnTo>
                    <a:pt x="270154" y="289687"/>
                  </a:lnTo>
                  <a:lnTo>
                    <a:pt x="274269" y="295440"/>
                  </a:lnTo>
                  <a:lnTo>
                    <a:pt x="275272" y="295706"/>
                  </a:lnTo>
                  <a:lnTo>
                    <a:pt x="278714" y="292430"/>
                  </a:lnTo>
                  <a:lnTo>
                    <a:pt x="280898" y="293243"/>
                  </a:lnTo>
                  <a:lnTo>
                    <a:pt x="314490" y="311150"/>
                  </a:lnTo>
                  <a:lnTo>
                    <a:pt x="310400" y="313842"/>
                  </a:lnTo>
                  <a:lnTo>
                    <a:pt x="307149" y="316191"/>
                  </a:lnTo>
                  <a:lnTo>
                    <a:pt x="309994" y="318770"/>
                  </a:lnTo>
                  <a:lnTo>
                    <a:pt x="307022" y="321741"/>
                  </a:lnTo>
                  <a:lnTo>
                    <a:pt x="296786" y="316331"/>
                  </a:lnTo>
                  <a:lnTo>
                    <a:pt x="244106" y="288493"/>
                  </a:lnTo>
                  <a:lnTo>
                    <a:pt x="240792" y="290918"/>
                  </a:lnTo>
                  <a:lnTo>
                    <a:pt x="239941" y="291249"/>
                  </a:lnTo>
                  <a:lnTo>
                    <a:pt x="239941" y="291465"/>
                  </a:lnTo>
                  <a:lnTo>
                    <a:pt x="246608" y="295440"/>
                  </a:lnTo>
                  <a:lnTo>
                    <a:pt x="247091" y="295706"/>
                  </a:lnTo>
                  <a:lnTo>
                    <a:pt x="277202" y="309587"/>
                  </a:lnTo>
                  <a:lnTo>
                    <a:pt x="283870" y="314020"/>
                  </a:lnTo>
                  <a:lnTo>
                    <a:pt x="283565" y="316191"/>
                  </a:lnTo>
                  <a:lnTo>
                    <a:pt x="283540" y="316331"/>
                  </a:lnTo>
                  <a:lnTo>
                    <a:pt x="278396" y="315112"/>
                  </a:lnTo>
                  <a:lnTo>
                    <a:pt x="279717" y="316992"/>
                  </a:lnTo>
                  <a:lnTo>
                    <a:pt x="289115" y="320027"/>
                  </a:lnTo>
                  <a:lnTo>
                    <a:pt x="298170" y="324053"/>
                  </a:lnTo>
                  <a:lnTo>
                    <a:pt x="307047" y="328422"/>
                  </a:lnTo>
                  <a:lnTo>
                    <a:pt x="315988" y="332447"/>
                  </a:lnTo>
                  <a:lnTo>
                    <a:pt x="319303" y="333781"/>
                  </a:lnTo>
                  <a:lnTo>
                    <a:pt x="323443" y="334238"/>
                  </a:lnTo>
                  <a:lnTo>
                    <a:pt x="326021" y="337172"/>
                  </a:lnTo>
                  <a:lnTo>
                    <a:pt x="329374" y="337731"/>
                  </a:lnTo>
                  <a:lnTo>
                    <a:pt x="325615" y="332447"/>
                  </a:lnTo>
                  <a:lnTo>
                    <a:pt x="329565" y="332447"/>
                  </a:lnTo>
                  <a:lnTo>
                    <a:pt x="345871" y="339471"/>
                  </a:lnTo>
                  <a:lnTo>
                    <a:pt x="350354" y="340741"/>
                  </a:lnTo>
                  <a:lnTo>
                    <a:pt x="387057" y="350253"/>
                  </a:lnTo>
                  <a:lnTo>
                    <a:pt x="408457" y="356666"/>
                  </a:lnTo>
                  <a:lnTo>
                    <a:pt x="418033" y="361518"/>
                  </a:lnTo>
                  <a:lnTo>
                    <a:pt x="418096" y="362419"/>
                  </a:lnTo>
                  <a:lnTo>
                    <a:pt x="412026" y="362419"/>
                  </a:lnTo>
                  <a:lnTo>
                    <a:pt x="412089" y="365074"/>
                  </a:lnTo>
                  <a:lnTo>
                    <a:pt x="422732" y="368541"/>
                  </a:lnTo>
                  <a:lnTo>
                    <a:pt x="424776" y="369862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780625" y="935107"/>
              <a:ext cx="211454" cy="209550"/>
            </a:xfrm>
            <a:custGeom>
              <a:avLst/>
              <a:gdLst/>
              <a:ahLst/>
              <a:cxnLst/>
              <a:rect l="l" t="t" r="r" b="b"/>
              <a:pathLst>
                <a:path w="211454" h="209550">
                  <a:moveTo>
                    <a:pt x="0" y="0"/>
                  </a:moveTo>
                  <a:lnTo>
                    <a:pt x="4749" y="9499"/>
                  </a:lnTo>
                  <a:lnTo>
                    <a:pt x="161467" y="185800"/>
                  </a:lnTo>
                  <a:lnTo>
                    <a:pt x="161899" y="184061"/>
                  </a:lnTo>
                  <a:lnTo>
                    <a:pt x="158254" y="180505"/>
                  </a:lnTo>
                  <a:lnTo>
                    <a:pt x="164439" y="182232"/>
                  </a:lnTo>
                  <a:lnTo>
                    <a:pt x="168740" y="184884"/>
                  </a:lnTo>
                  <a:lnTo>
                    <a:pt x="176952" y="190465"/>
                  </a:lnTo>
                  <a:lnTo>
                    <a:pt x="194081" y="202691"/>
                  </a:lnTo>
                  <a:lnTo>
                    <a:pt x="190639" y="203911"/>
                  </a:lnTo>
                  <a:lnTo>
                    <a:pt x="192760" y="205612"/>
                  </a:lnTo>
                  <a:lnTo>
                    <a:pt x="197027" y="201434"/>
                  </a:lnTo>
                  <a:lnTo>
                    <a:pt x="198869" y="209537"/>
                  </a:lnTo>
                  <a:lnTo>
                    <a:pt x="205397" y="205981"/>
                  </a:lnTo>
                  <a:lnTo>
                    <a:pt x="196465" y="197994"/>
                  </a:lnTo>
                  <a:lnTo>
                    <a:pt x="181884" y="184400"/>
                  </a:lnTo>
                  <a:lnTo>
                    <a:pt x="168372" y="171059"/>
                  </a:lnTo>
                  <a:lnTo>
                    <a:pt x="162648" y="163829"/>
                  </a:lnTo>
                  <a:lnTo>
                    <a:pt x="163271" y="160451"/>
                  </a:lnTo>
                  <a:lnTo>
                    <a:pt x="177504" y="170208"/>
                  </a:lnTo>
                  <a:lnTo>
                    <a:pt x="189009" y="179073"/>
                  </a:lnTo>
                  <a:lnTo>
                    <a:pt x="208953" y="195300"/>
                  </a:lnTo>
                  <a:lnTo>
                    <a:pt x="208915" y="193789"/>
                  </a:lnTo>
                  <a:lnTo>
                    <a:pt x="211328" y="194106"/>
                  </a:lnTo>
                  <a:lnTo>
                    <a:pt x="181852" y="169614"/>
                  </a:lnTo>
                  <a:lnTo>
                    <a:pt x="151266" y="146256"/>
                  </a:lnTo>
                  <a:lnTo>
                    <a:pt x="121181" y="122483"/>
                  </a:lnTo>
                  <a:lnTo>
                    <a:pt x="93205" y="96748"/>
                  </a:lnTo>
                  <a:lnTo>
                    <a:pt x="103178" y="101482"/>
                  </a:lnTo>
                  <a:lnTo>
                    <a:pt x="117125" y="112906"/>
                  </a:lnTo>
                  <a:lnTo>
                    <a:pt x="130092" y="124562"/>
                  </a:lnTo>
                  <a:lnTo>
                    <a:pt x="137121" y="129997"/>
                  </a:lnTo>
                  <a:lnTo>
                    <a:pt x="139026" y="128409"/>
                  </a:lnTo>
                  <a:lnTo>
                    <a:pt x="140093" y="128219"/>
                  </a:lnTo>
                  <a:lnTo>
                    <a:pt x="125549" y="117073"/>
                  </a:lnTo>
                  <a:lnTo>
                    <a:pt x="97399" y="93100"/>
                  </a:lnTo>
                  <a:lnTo>
                    <a:pt x="81775" y="82054"/>
                  </a:lnTo>
                  <a:lnTo>
                    <a:pt x="67779" y="80390"/>
                  </a:lnTo>
                  <a:lnTo>
                    <a:pt x="67513" y="68922"/>
                  </a:lnTo>
                  <a:lnTo>
                    <a:pt x="74904" y="76415"/>
                  </a:lnTo>
                  <a:lnTo>
                    <a:pt x="91610" y="84689"/>
                  </a:lnTo>
                  <a:lnTo>
                    <a:pt x="107140" y="96369"/>
                  </a:lnTo>
                  <a:lnTo>
                    <a:pt x="121932" y="108241"/>
                  </a:lnTo>
                  <a:lnTo>
                    <a:pt x="136220" y="117055"/>
                  </a:lnTo>
                  <a:lnTo>
                    <a:pt x="140068" y="116230"/>
                  </a:lnTo>
                  <a:lnTo>
                    <a:pt x="141871" y="118122"/>
                  </a:lnTo>
                  <a:lnTo>
                    <a:pt x="141135" y="115036"/>
                  </a:lnTo>
                  <a:lnTo>
                    <a:pt x="150406" y="111671"/>
                  </a:lnTo>
                  <a:lnTo>
                    <a:pt x="147332" y="106895"/>
                  </a:lnTo>
                  <a:lnTo>
                    <a:pt x="144526" y="112255"/>
                  </a:lnTo>
                  <a:lnTo>
                    <a:pt x="140538" y="109719"/>
                  </a:lnTo>
                  <a:lnTo>
                    <a:pt x="128053" y="99599"/>
                  </a:lnTo>
                  <a:lnTo>
                    <a:pt x="124066" y="96748"/>
                  </a:lnTo>
                  <a:lnTo>
                    <a:pt x="117741" y="93929"/>
                  </a:lnTo>
                  <a:lnTo>
                    <a:pt x="113919" y="97040"/>
                  </a:lnTo>
                  <a:lnTo>
                    <a:pt x="102592" y="90266"/>
                  </a:lnTo>
                  <a:lnTo>
                    <a:pt x="67081" y="64706"/>
                  </a:lnTo>
                  <a:lnTo>
                    <a:pt x="48979" y="48925"/>
                  </a:lnTo>
                  <a:lnTo>
                    <a:pt x="42748" y="43929"/>
                  </a:lnTo>
                  <a:lnTo>
                    <a:pt x="46153" y="41737"/>
                  </a:lnTo>
                  <a:lnTo>
                    <a:pt x="54629" y="47509"/>
                  </a:lnTo>
                  <a:lnTo>
                    <a:pt x="63990" y="55050"/>
                  </a:lnTo>
                  <a:lnTo>
                    <a:pt x="70053" y="58165"/>
                  </a:lnTo>
                  <a:lnTo>
                    <a:pt x="62997" y="50804"/>
                  </a:lnTo>
                  <a:lnTo>
                    <a:pt x="55486" y="43988"/>
                  </a:lnTo>
                  <a:lnTo>
                    <a:pt x="48432" y="36840"/>
                  </a:lnTo>
                  <a:lnTo>
                    <a:pt x="42748" y="28486"/>
                  </a:lnTo>
                  <a:lnTo>
                    <a:pt x="49860" y="29082"/>
                  </a:lnTo>
                  <a:lnTo>
                    <a:pt x="40326" y="22674"/>
                  </a:lnTo>
                  <a:lnTo>
                    <a:pt x="23853" y="12084"/>
                  </a:lnTo>
                  <a:lnTo>
                    <a:pt x="7919" y="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781820" y="1086479"/>
              <a:ext cx="205740" cy="120014"/>
            </a:xfrm>
            <a:custGeom>
              <a:avLst/>
              <a:gdLst/>
              <a:ahLst/>
              <a:cxnLst/>
              <a:rect l="l" t="t" r="r" b="b"/>
              <a:pathLst>
                <a:path w="205740" h="120015">
                  <a:moveTo>
                    <a:pt x="5334" y="0"/>
                  </a:moveTo>
                  <a:lnTo>
                    <a:pt x="2984" y="88"/>
                  </a:lnTo>
                  <a:lnTo>
                    <a:pt x="1676" y="2844"/>
                  </a:lnTo>
                  <a:lnTo>
                    <a:pt x="0" y="4152"/>
                  </a:lnTo>
                  <a:lnTo>
                    <a:pt x="4445" y="9156"/>
                  </a:lnTo>
                  <a:lnTo>
                    <a:pt x="12369" y="9359"/>
                  </a:lnTo>
                  <a:lnTo>
                    <a:pt x="9499" y="17805"/>
                  </a:lnTo>
                  <a:lnTo>
                    <a:pt x="15354" y="21831"/>
                  </a:lnTo>
                  <a:lnTo>
                    <a:pt x="21793" y="25196"/>
                  </a:lnTo>
                  <a:lnTo>
                    <a:pt x="27305" y="29679"/>
                  </a:lnTo>
                  <a:lnTo>
                    <a:pt x="29794" y="29591"/>
                  </a:lnTo>
                  <a:lnTo>
                    <a:pt x="36982" y="32080"/>
                  </a:lnTo>
                  <a:lnTo>
                    <a:pt x="39763" y="33235"/>
                  </a:lnTo>
                  <a:lnTo>
                    <a:pt x="49326" y="38798"/>
                  </a:lnTo>
                  <a:lnTo>
                    <a:pt x="47612" y="40386"/>
                  </a:lnTo>
                  <a:lnTo>
                    <a:pt x="49860" y="41554"/>
                  </a:lnTo>
                  <a:lnTo>
                    <a:pt x="56522" y="39256"/>
                  </a:lnTo>
                  <a:lnTo>
                    <a:pt x="63536" y="39671"/>
                  </a:lnTo>
                  <a:lnTo>
                    <a:pt x="70243" y="42215"/>
                  </a:lnTo>
                  <a:lnTo>
                    <a:pt x="75984" y="46304"/>
                  </a:lnTo>
                  <a:lnTo>
                    <a:pt x="79286" y="49364"/>
                  </a:lnTo>
                  <a:lnTo>
                    <a:pt x="82016" y="50228"/>
                  </a:lnTo>
                  <a:lnTo>
                    <a:pt x="80733" y="55791"/>
                  </a:lnTo>
                  <a:lnTo>
                    <a:pt x="80949" y="55841"/>
                  </a:lnTo>
                  <a:lnTo>
                    <a:pt x="80454" y="58483"/>
                  </a:lnTo>
                  <a:lnTo>
                    <a:pt x="92405" y="61709"/>
                  </a:lnTo>
                  <a:lnTo>
                    <a:pt x="97650" y="58712"/>
                  </a:lnTo>
                  <a:lnTo>
                    <a:pt x="106794" y="70726"/>
                  </a:lnTo>
                  <a:lnTo>
                    <a:pt x="109093" y="71513"/>
                  </a:lnTo>
                  <a:lnTo>
                    <a:pt x="108038" y="76568"/>
                  </a:lnTo>
                  <a:lnTo>
                    <a:pt x="106997" y="79082"/>
                  </a:lnTo>
                  <a:lnTo>
                    <a:pt x="98539" y="77165"/>
                  </a:lnTo>
                  <a:lnTo>
                    <a:pt x="98539" y="81915"/>
                  </a:lnTo>
                  <a:lnTo>
                    <a:pt x="105054" y="82359"/>
                  </a:lnTo>
                  <a:lnTo>
                    <a:pt x="109969" y="83515"/>
                  </a:lnTo>
                  <a:lnTo>
                    <a:pt x="109220" y="91414"/>
                  </a:lnTo>
                  <a:lnTo>
                    <a:pt x="124155" y="93167"/>
                  </a:lnTo>
                  <a:lnTo>
                    <a:pt x="164376" y="107746"/>
                  </a:lnTo>
                  <a:lnTo>
                    <a:pt x="169862" y="110451"/>
                  </a:lnTo>
                  <a:lnTo>
                    <a:pt x="168960" y="107721"/>
                  </a:lnTo>
                  <a:lnTo>
                    <a:pt x="188250" y="116952"/>
                  </a:lnTo>
                  <a:lnTo>
                    <a:pt x="197406" y="119601"/>
                  </a:lnTo>
                  <a:lnTo>
                    <a:pt x="205384" y="118719"/>
                  </a:lnTo>
                  <a:lnTo>
                    <a:pt x="196505" y="114715"/>
                  </a:lnTo>
                  <a:lnTo>
                    <a:pt x="187623" y="110356"/>
                  </a:lnTo>
                  <a:lnTo>
                    <a:pt x="178570" y="106321"/>
                  </a:lnTo>
                  <a:lnTo>
                    <a:pt x="169176" y="103289"/>
                  </a:lnTo>
                  <a:lnTo>
                    <a:pt x="167855" y="101409"/>
                  </a:lnTo>
                  <a:lnTo>
                    <a:pt x="172999" y="102616"/>
                  </a:lnTo>
                  <a:lnTo>
                    <a:pt x="173329" y="100317"/>
                  </a:lnTo>
                  <a:lnTo>
                    <a:pt x="166656" y="95887"/>
                  </a:lnTo>
                  <a:lnTo>
                    <a:pt x="136351" y="81913"/>
                  </a:lnTo>
                  <a:lnTo>
                    <a:pt x="129400" y="77762"/>
                  </a:lnTo>
                  <a:lnTo>
                    <a:pt x="129400" y="77508"/>
                  </a:lnTo>
                  <a:lnTo>
                    <a:pt x="133070" y="76263"/>
                  </a:lnTo>
                  <a:lnTo>
                    <a:pt x="133565" y="74790"/>
                  </a:lnTo>
                  <a:lnTo>
                    <a:pt x="196481" y="108038"/>
                  </a:lnTo>
                  <a:lnTo>
                    <a:pt x="199453" y="105067"/>
                  </a:lnTo>
                  <a:lnTo>
                    <a:pt x="196600" y="102487"/>
                  </a:lnTo>
                  <a:lnTo>
                    <a:pt x="203937" y="97441"/>
                  </a:lnTo>
                  <a:lnTo>
                    <a:pt x="203606" y="93789"/>
                  </a:lnTo>
                  <a:lnTo>
                    <a:pt x="198441" y="91234"/>
                  </a:lnTo>
                  <a:lnTo>
                    <a:pt x="188015" y="86750"/>
                  </a:lnTo>
                  <a:lnTo>
                    <a:pt x="168173" y="78727"/>
                  </a:lnTo>
                  <a:lnTo>
                    <a:pt x="164731" y="81991"/>
                  </a:lnTo>
                  <a:lnTo>
                    <a:pt x="163728" y="81737"/>
                  </a:lnTo>
                  <a:lnTo>
                    <a:pt x="159524" y="75869"/>
                  </a:lnTo>
                  <a:lnTo>
                    <a:pt x="152527" y="73126"/>
                  </a:lnTo>
                  <a:lnTo>
                    <a:pt x="151130" y="75615"/>
                  </a:lnTo>
                  <a:lnTo>
                    <a:pt x="144780" y="73164"/>
                  </a:lnTo>
                  <a:lnTo>
                    <a:pt x="146151" y="70192"/>
                  </a:lnTo>
                  <a:lnTo>
                    <a:pt x="143052" y="68859"/>
                  </a:lnTo>
                  <a:lnTo>
                    <a:pt x="136249" y="66581"/>
                  </a:lnTo>
                  <a:lnTo>
                    <a:pt x="127477" y="63954"/>
                  </a:lnTo>
                  <a:lnTo>
                    <a:pt x="118480" y="60511"/>
                  </a:lnTo>
                  <a:lnTo>
                    <a:pt x="110998" y="55791"/>
                  </a:lnTo>
                  <a:lnTo>
                    <a:pt x="108242" y="53314"/>
                  </a:lnTo>
                  <a:lnTo>
                    <a:pt x="112585" y="52984"/>
                  </a:lnTo>
                  <a:lnTo>
                    <a:pt x="108445" y="45910"/>
                  </a:lnTo>
                  <a:lnTo>
                    <a:pt x="104178" y="46507"/>
                  </a:lnTo>
                  <a:lnTo>
                    <a:pt x="101117" y="44373"/>
                  </a:lnTo>
                  <a:lnTo>
                    <a:pt x="104305" y="43129"/>
                  </a:lnTo>
                  <a:lnTo>
                    <a:pt x="101498" y="41554"/>
                  </a:lnTo>
                  <a:lnTo>
                    <a:pt x="91238" y="37070"/>
                  </a:lnTo>
                  <a:lnTo>
                    <a:pt x="63813" y="27806"/>
                  </a:lnTo>
                  <a:lnTo>
                    <a:pt x="52832" y="23736"/>
                  </a:lnTo>
                  <a:lnTo>
                    <a:pt x="13364" y="3226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895790" y="971311"/>
              <a:ext cx="171450" cy="159385"/>
            </a:xfrm>
            <a:custGeom>
              <a:avLst/>
              <a:gdLst/>
              <a:ahLst/>
              <a:cxnLst/>
              <a:rect l="l" t="t" r="r" b="b"/>
              <a:pathLst>
                <a:path w="171450" h="159384">
                  <a:moveTo>
                    <a:pt x="0" y="0"/>
                  </a:moveTo>
                  <a:lnTo>
                    <a:pt x="4721" y="6103"/>
                  </a:lnTo>
                  <a:lnTo>
                    <a:pt x="20180" y="23749"/>
                  </a:lnTo>
                  <a:lnTo>
                    <a:pt x="16446" y="17653"/>
                  </a:lnTo>
                  <a:lnTo>
                    <a:pt x="19596" y="17818"/>
                  </a:lnTo>
                  <a:lnTo>
                    <a:pt x="98539" y="90830"/>
                  </a:lnTo>
                  <a:lnTo>
                    <a:pt x="95567" y="92608"/>
                  </a:lnTo>
                  <a:lnTo>
                    <a:pt x="80733" y="81927"/>
                  </a:lnTo>
                  <a:lnTo>
                    <a:pt x="68605" y="81584"/>
                  </a:lnTo>
                  <a:lnTo>
                    <a:pt x="74637" y="82372"/>
                  </a:lnTo>
                  <a:lnTo>
                    <a:pt x="68859" y="89636"/>
                  </a:lnTo>
                  <a:lnTo>
                    <a:pt x="76056" y="93179"/>
                  </a:lnTo>
                  <a:lnTo>
                    <a:pt x="82732" y="97461"/>
                  </a:lnTo>
                  <a:lnTo>
                    <a:pt x="99237" y="109461"/>
                  </a:lnTo>
                  <a:lnTo>
                    <a:pt x="101269" y="106680"/>
                  </a:lnTo>
                  <a:lnTo>
                    <a:pt x="105181" y="109550"/>
                  </a:lnTo>
                  <a:lnTo>
                    <a:pt x="108737" y="117906"/>
                  </a:lnTo>
                  <a:lnTo>
                    <a:pt x="112242" y="121005"/>
                  </a:lnTo>
                  <a:lnTo>
                    <a:pt x="126276" y="127495"/>
                  </a:lnTo>
                  <a:lnTo>
                    <a:pt x="125844" y="128816"/>
                  </a:lnTo>
                  <a:lnTo>
                    <a:pt x="115163" y="127038"/>
                  </a:lnTo>
                  <a:lnTo>
                    <a:pt x="139857" y="145458"/>
                  </a:lnTo>
                  <a:lnTo>
                    <a:pt x="147815" y="151968"/>
                  </a:lnTo>
                  <a:lnTo>
                    <a:pt x="153149" y="144843"/>
                  </a:lnTo>
                  <a:lnTo>
                    <a:pt x="159689" y="153073"/>
                  </a:lnTo>
                  <a:lnTo>
                    <a:pt x="169278" y="159156"/>
                  </a:lnTo>
                  <a:lnTo>
                    <a:pt x="170319" y="157492"/>
                  </a:lnTo>
                  <a:lnTo>
                    <a:pt x="170967" y="157899"/>
                  </a:lnTo>
                  <a:lnTo>
                    <a:pt x="149339" y="127685"/>
                  </a:lnTo>
                  <a:lnTo>
                    <a:pt x="154393" y="127558"/>
                  </a:lnTo>
                  <a:lnTo>
                    <a:pt x="147116" y="119710"/>
                  </a:lnTo>
                  <a:lnTo>
                    <a:pt x="139026" y="113042"/>
                  </a:lnTo>
                  <a:lnTo>
                    <a:pt x="137655" y="112560"/>
                  </a:lnTo>
                  <a:lnTo>
                    <a:pt x="137769" y="115443"/>
                  </a:lnTo>
                  <a:lnTo>
                    <a:pt x="130866" y="111596"/>
                  </a:lnTo>
                  <a:lnTo>
                    <a:pt x="122196" y="105806"/>
                  </a:lnTo>
                  <a:lnTo>
                    <a:pt x="113568" y="99650"/>
                  </a:lnTo>
                  <a:lnTo>
                    <a:pt x="103949" y="92125"/>
                  </a:lnTo>
                  <a:lnTo>
                    <a:pt x="105854" y="90398"/>
                  </a:lnTo>
                  <a:lnTo>
                    <a:pt x="105664" y="90233"/>
                  </a:lnTo>
                  <a:lnTo>
                    <a:pt x="87841" y="75538"/>
                  </a:lnTo>
                  <a:lnTo>
                    <a:pt x="78998" y="66643"/>
                  </a:lnTo>
                  <a:lnTo>
                    <a:pt x="74764" y="58521"/>
                  </a:lnTo>
                  <a:lnTo>
                    <a:pt x="78460" y="56883"/>
                  </a:lnTo>
                  <a:lnTo>
                    <a:pt x="78359" y="55206"/>
                  </a:lnTo>
                  <a:lnTo>
                    <a:pt x="42306" y="23683"/>
                  </a:lnTo>
                  <a:lnTo>
                    <a:pt x="17970" y="12268"/>
                  </a:lnTo>
                  <a:lnTo>
                    <a:pt x="12458" y="9372"/>
                  </a:lnTo>
                  <a:lnTo>
                    <a:pt x="6223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803778" y="847844"/>
              <a:ext cx="157480" cy="151765"/>
            </a:xfrm>
            <a:custGeom>
              <a:avLst/>
              <a:gdLst/>
              <a:ahLst/>
              <a:cxnLst/>
              <a:rect l="l" t="t" r="r" b="b"/>
              <a:pathLst>
                <a:path w="157479" h="151765">
                  <a:moveTo>
                    <a:pt x="0" y="0"/>
                  </a:moveTo>
                  <a:lnTo>
                    <a:pt x="2971" y="16027"/>
                  </a:lnTo>
                  <a:lnTo>
                    <a:pt x="84886" y="113969"/>
                  </a:lnTo>
                  <a:lnTo>
                    <a:pt x="84569" y="113398"/>
                  </a:lnTo>
                  <a:lnTo>
                    <a:pt x="83896" y="105930"/>
                  </a:lnTo>
                  <a:lnTo>
                    <a:pt x="78955" y="103885"/>
                  </a:lnTo>
                  <a:lnTo>
                    <a:pt x="84348" y="105782"/>
                  </a:lnTo>
                  <a:lnTo>
                    <a:pt x="105843" y="121911"/>
                  </a:lnTo>
                  <a:lnTo>
                    <a:pt x="113385" y="125844"/>
                  </a:lnTo>
                  <a:lnTo>
                    <a:pt x="113017" y="123723"/>
                  </a:lnTo>
                  <a:lnTo>
                    <a:pt x="115658" y="120954"/>
                  </a:lnTo>
                  <a:lnTo>
                    <a:pt x="117538" y="121094"/>
                  </a:lnTo>
                  <a:lnTo>
                    <a:pt x="124616" y="126612"/>
                  </a:lnTo>
                  <a:lnTo>
                    <a:pt x="137821" y="138190"/>
                  </a:lnTo>
                  <a:lnTo>
                    <a:pt x="150830" y="148789"/>
                  </a:lnTo>
                  <a:lnTo>
                    <a:pt x="157314" y="151371"/>
                  </a:lnTo>
                  <a:lnTo>
                    <a:pt x="40957" y="48679"/>
                  </a:lnTo>
                  <a:lnTo>
                    <a:pt x="28744" y="37584"/>
                  </a:lnTo>
                  <a:lnTo>
                    <a:pt x="24045" y="30572"/>
                  </a:lnTo>
                  <a:lnTo>
                    <a:pt x="28250" y="31126"/>
                  </a:lnTo>
                  <a:lnTo>
                    <a:pt x="42748" y="42735"/>
                  </a:lnTo>
                  <a:lnTo>
                    <a:pt x="39776" y="30860"/>
                  </a:lnTo>
                  <a:lnTo>
                    <a:pt x="36448" y="27597"/>
                  </a:lnTo>
                  <a:lnTo>
                    <a:pt x="33540" y="27901"/>
                  </a:lnTo>
                  <a:lnTo>
                    <a:pt x="39776" y="24930"/>
                  </a:lnTo>
                  <a:lnTo>
                    <a:pt x="20164" y="12036"/>
                  </a:lnTo>
                  <a:lnTo>
                    <a:pt x="10219" y="5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882723" y="951737"/>
              <a:ext cx="189865" cy="295910"/>
            </a:xfrm>
            <a:custGeom>
              <a:avLst/>
              <a:gdLst/>
              <a:ahLst/>
              <a:cxnLst/>
              <a:rect l="l" t="t" r="r" b="b"/>
              <a:pathLst>
                <a:path w="189865" h="295909">
                  <a:moveTo>
                    <a:pt x="148399" y="123469"/>
                  </a:moveTo>
                  <a:lnTo>
                    <a:pt x="119773" y="98094"/>
                  </a:lnTo>
                  <a:lnTo>
                    <a:pt x="92278" y="71628"/>
                  </a:lnTo>
                  <a:lnTo>
                    <a:pt x="64338" y="45707"/>
                  </a:lnTo>
                  <a:lnTo>
                    <a:pt x="34429" y="21958"/>
                  </a:lnTo>
                  <a:lnTo>
                    <a:pt x="26898" y="18021"/>
                  </a:lnTo>
                  <a:lnTo>
                    <a:pt x="5397" y="1892"/>
                  </a:lnTo>
                  <a:lnTo>
                    <a:pt x="0" y="0"/>
                  </a:lnTo>
                  <a:lnTo>
                    <a:pt x="4940" y="2044"/>
                  </a:lnTo>
                  <a:lnTo>
                    <a:pt x="5613" y="9512"/>
                  </a:lnTo>
                  <a:lnTo>
                    <a:pt x="8293" y="14249"/>
                  </a:lnTo>
                  <a:lnTo>
                    <a:pt x="10490" y="16014"/>
                  </a:lnTo>
                  <a:lnTo>
                    <a:pt x="13055" y="19583"/>
                  </a:lnTo>
                  <a:lnTo>
                    <a:pt x="19278" y="20269"/>
                  </a:lnTo>
                  <a:lnTo>
                    <a:pt x="25514" y="28956"/>
                  </a:lnTo>
                  <a:lnTo>
                    <a:pt x="31026" y="31851"/>
                  </a:lnTo>
                  <a:lnTo>
                    <a:pt x="70739" y="55473"/>
                  </a:lnTo>
                  <a:lnTo>
                    <a:pt x="91516" y="76466"/>
                  </a:lnTo>
                  <a:lnTo>
                    <a:pt x="87820" y="78105"/>
                  </a:lnTo>
                  <a:lnTo>
                    <a:pt x="92062" y="86220"/>
                  </a:lnTo>
                  <a:lnTo>
                    <a:pt x="100901" y="95123"/>
                  </a:lnTo>
                  <a:lnTo>
                    <a:pt x="118719" y="109816"/>
                  </a:lnTo>
                  <a:lnTo>
                    <a:pt x="148399" y="123469"/>
                  </a:lnTo>
                  <a:close/>
                </a:path>
                <a:path w="189865" h="295909">
                  <a:moveTo>
                    <a:pt x="189826" y="290004"/>
                  </a:moveTo>
                  <a:lnTo>
                    <a:pt x="188175" y="287896"/>
                  </a:lnTo>
                  <a:lnTo>
                    <a:pt x="181368" y="285229"/>
                  </a:lnTo>
                  <a:lnTo>
                    <a:pt x="167297" y="280835"/>
                  </a:lnTo>
                  <a:lnTo>
                    <a:pt x="152095" y="275818"/>
                  </a:lnTo>
                  <a:lnTo>
                    <a:pt x="141871" y="271272"/>
                  </a:lnTo>
                  <a:lnTo>
                    <a:pt x="140563" y="270370"/>
                  </a:lnTo>
                  <a:lnTo>
                    <a:pt x="134073" y="262610"/>
                  </a:lnTo>
                  <a:lnTo>
                    <a:pt x="138899" y="261772"/>
                  </a:lnTo>
                  <a:lnTo>
                    <a:pt x="134416" y="260502"/>
                  </a:lnTo>
                  <a:lnTo>
                    <a:pt x="118110" y="253492"/>
                  </a:lnTo>
                  <a:lnTo>
                    <a:pt x="114096" y="253403"/>
                  </a:lnTo>
                  <a:lnTo>
                    <a:pt x="117919" y="258775"/>
                  </a:lnTo>
                  <a:lnTo>
                    <a:pt x="114566" y="258216"/>
                  </a:lnTo>
                  <a:lnTo>
                    <a:pt x="111988" y="255282"/>
                  </a:lnTo>
                  <a:lnTo>
                    <a:pt x="107848" y="254825"/>
                  </a:lnTo>
                  <a:lnTo>
                    <a:pt x="104470" y="253466"/>
                  </a:lnTo>
                  <a:lnTo>
                    <a:pt x="96494" y="254355"/>
                  </a:lnTo>
                  <a:lnTo>
                    <a:pt x="87337" y="251701"/>
                  </a:lnTo>
                  <a:lnTo>
                    <a:pt x="68046" y="242468"/>
                  </a:lnTo>
                  <a:lnTo>
                    <a:pt x="68859" y="245160"/>
                  </a:lnTo>
                  <a:lnTo>
                    <a:pt x="71970" y="249923"/>
                  </a:lnTo>
                  <a:lnTo>
                    <a:pt x="72415" y="252285"/>
                  </a:lnTo>
                  <a:lnTo>
                    <a:pt x="83985" y="256717"/>
                  </a:lnTo>
                  <a:lnTo>
                    <a:pt x="95262" y="261759"/>
                  </a:lnTo>
                  <a:lnTo>
                    <a:pt x="117538" y="272465"/>
                  </a:lnTo>
                  <a:lnTo>
                    <a:pt x="124117" y="274332"/>
                  </a:lnTo>
                  <a:lnTo>
                    <a:pt x="130530" y="277329"/>
                  </a:lnTo>
                  <a:lnTo>
                    <a:pt x="136817" y="280568"/>
                  </a:lnTo>
                  <a:lnTo>
                    <a:pt x="143052" y="283146"/>
                  </a:lnTo>
                  <a:lnTo>
                    <a:pt x="151371" y="285432"/>
                  </a:lnTo>
                  <a:lnTo>
                    <a:pt x="180340" y="291706"/>
                  </a:lnTo>
                  <a:lnTo>
                    <a:pt x="183616" y="295554"/>
                  </a:lnTo>
                  <a:lnTo>
                    <a:pt x="186982" y="293827"/>
                  </a:lnTo>
                  <a:lnTo>
                    <a:pt x="187769" y="291998"/>
                  </a:lnTo>
                  <a:lnTo>
                    <a:pt x="189826" y="290004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930180" y="1024674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5">
                  <a:moveTo>
                    <a:pt x="977" y="0"/>
                  </a:moveTo>
                  <a:lnTo>
                    <a:pt x="38" y="1841"/>
                  </a:lnTo>
                  <a:lnTo>
                    <a:pt x="3149" y="4025"/>
                  </a:lnTo>
                  <a:lnTo>
                    <a:pt x="0" y="6921"/>
                  </a:lnTo>
                  <a:lnTo>
                    <a:pt x="29717" y="35090"/>
                  </a:lnTo>
                  <a:lnTo>
                    <a:pt x="27343" y="36271"/>
                  </a:lnTo>
                  <a:lnTo>
                    <a:pt x="33239" y="41443"/>
                  </a:lnTo>
                  <a:lnTo>
                    <a:pt x="39144" y="43721"/>
                  </a:lnTo>
                  <a:lnTo>
                    <a:pt x="45531" y="45391"/>
                  </a:lnTo>
                  <a:lnTo>
                    <a:pt x="52870" y="48742"/>
                  </a:lnTo>
                  <a:lnTo>
                    <a:pt x="59753" y="53991"/>
                  </a:lnTo>
                  <a:lnTo>
                    <a:pt x="66968" y="60731"/>
                  </a:lnTo>
                  <a:lnTo>
                    <a:pt x="74110" y="67709"/>
                  </a:lnTo>
                  <a:lnTo>
                    <a:pt x="80771" y="73672"/>
                  </a:lnTo>
                  <a:lnTo>
                    <a:pt x="91452" y="75450"/>
                  </a:lnTo>
                  <a:lnTo>
                    <a:pt x="91884" y="74129"/>
                  </a:lnTo>
                  <a:lnTo>
                    <a:pt x="77850" y="67640"/>
                  </a:lnTo>
                  <a:lnTo>
                    <a:pt x="74345" y="64541"/>
                  </a:lnTo>
                  <a:lnTo>
                    <a:pt x="70789" y="56184"/>
                  </a:lnTo>
                  <a:lnTo>
                    <a:pt x="66878" y="53314"/>
                  </a:lnTo>
                  <a:lnTo>
                    <a:pt x="64846" y="56095"/>
                  </a:lnTo>
                  <a:lnTo>
                    <a:pt x="48340" y="44095"/>
                  </a:lnTo>
                  <a:lnTo>
                    <a:pt x="41664" y="39813"/>
                  </a:lnTo>
                  <a:lnTo>
                    <a:pt x="34467" y="36271"/>
                  </a:lnTo>
                  <a:lnTo>
                    <a:pt x="40246" y="29006"/>
                  </a:lnTo>
                  <a:lnTo>
                    <a:pt x="34213" y="28219"/>
                  </a:lnTo>
                  <a:lnTo>
                    <a:pt x="46342" y="28562"/>
                  </a:lnTo>
                  <a:lnTo>
                    <a:pt x="40358" y="23796"/>
                  </a:lnTo>
                  <a:lnTo>
                    <a:pt x="33621" y="17989"/>
                  </a:lnTo>
                  <a:lnTo>
                    <a:pt x="26863" y="12420"/>
                  </a:lnTo>
                  <a:lnTo>
                    <a:pt x="20815" y="8369"/>
                  </a:lnTo>
                  <a:lnTo>
                    <a:pt x="18630" y="7226"/>
                  </a:lnTo>
                  <a:lnTo>
                    <a:pt x="20231" y="10693"/>
                  </a:lnTo>
                  <a:lnTo>
                    <a:pt x="17843" y="9563"/>
                  </a:lnTo>
                  <a:lnTo>
                    <a:pt x="15036" y="822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912236" y="988959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5">
                  <a:moveTo>
                    <a:pt x="0" y="0"/>
                  </a:moveTo>
                  <a:lnTo>
                    <a:pt x="3581" y="5803"/>
                  </a:lnTo>
                  <a:lnTo>
                    <a:pt x="10526" y="15841"/>
                  </a:lnTo>
                  <a:lnTo>
                    <a:pt x="28560" y="35408"/>
                  </a:lnTo>
                  <a:lnTo>
                    <a:pt x="35788" y="45275"/>
                  </a:lnTo>
                  <a:lnTo>
                    <a:pt x="38176" y="46405"/>
                  </a:lnTo>
                  <a:lnTo>
                    <a:pt x="36576" y="42938"/>
                  </a:lnTo>
                  <a:lnTo>
                    <a:pt x="38760" y="44094"/>
                  </a:lnTo>
                  <a:lnTo>
                    <a:pt x="44808" y="48138"/>
                  </a:lnTo>
                  <a:lnTo>
                    <a:pt x="51566" y="53703"/>
                  </a:lnTo>
                  <a:lnTo>
                    <a:pt x="58303" y="59508"/>
                  </a:lnTo>
                  <a:lnTo>
                    <a:pt x="64287" y="64274"/>
                  </a:lnTo>
                  <a:lnTo>
                    <a:pt x="79121" y="74955"/>
                  </a:lnTo>
                  <a:lnTo>
                    <a:pt x="82092" y="73177"/>
                  </a:lnTo>
                  <a:lnTo>
                    <a:pt x="3149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988387" y="1224190"/>
              <a:ext cx="92710" cy="33655"/>
            </a:xfrm>
            <a:custGeom>
              <a:avLst/>
              <a:gdLst/>
              <a:ahLst/>
              <a:cxnLst/>
              <a:rect l="l" t="t" r="r" b="b"/>
              <a:pathLst>
                <a:path w="92709" h="33655">
                  <a:moveTo>
                    <a:pt x="61137" y="23749"/>
                  </a:moveTo>
                  <a:lnTo>
                    <a:pt x="27901" y="26123"/>
                  </a:lnTo>
                  <a:lnTo>
                    <a:pt x="28702" y="23799"/>
                  </a:lnTo>
                  <a:lnTo>
                    <a:pt x="32080" y="22948"/>
                  </a:lnTo>
                  <a:lnTo>
                    <a:pt x="34429" y="21386"/>
                  </a:lnTo>
                  <a:lnTo>
                    <a:pt x="31648" y="20294"/>
                  </a:lnTo>
                  <a:lnTo>
                    <a:pt x="29044" y="20345"/>
                  </a:lnTo>
                  <a:lnTo>
                    <a:pt x="26111" y="20193"/>
                  </a:lnTo>
                  <a:lnTo>
                    <a:pt x="19507" y="22529"/>
                  </a:lnTo>
                  <a:lnTo>
                    <a:pt x="11722" y="21818"/>
                  </a:lnTo>
                  <a:lnTo>
                    <a:pt x="4610" y="22225"/>
                  </a:lnTo>
                  <a:lnTo>
                    <a:pt x="0" y="27914"/>
                  </a:lnTo>
                  <a:lnTo>
                    <a:pt x="10718" y="26454"/>
                  </a:lnTo>
                  <a:lnTo>
                    <a:pt x="8953" y="32918"/>
                  </a:lnTo>
                  <a:lnTo>
                    <a:pt x="9499" y="33248"/>
                  </a:lnTo>
                  <a:lnTo>
                    <a:pt x="20218" y="33210"/>
                  </a:lnTo>
                  <a:lnTo>
                    <a:pt x="29959" y="33312"/>
                  </a:lnTo>
                  <a:lnTo>
                    <a:pt x="39560" y="32499"/>
                  </a:lnTo>
                  <a:lnTo>
                    <a:pt x="49860" y="29692"/>
                  </a:lnTo>
                  <a:lnTo>
                    <a:pt x="52527" y="28676"/>
                  </a:lnTo>
                  <a:lnTo>
                    <a:pt x="61137" y="23749"/>
                  </a:lnTo>
                  <a:close/>
                </a:path>
                <a:path w="92709" h="33655">
                  <a:moveTo>
                    <a:pt x="92595" y="29679"/>
                  </a:moveTo>
                  <a:lnTo>
                    <a:pt x="88785" y="25387"/>
                  </a:lnTo>
                  <a:lnTo>
                    <a:pt x="74739" y="23304"/>
                  </a:lnTo>
                  <a:lnTo>
                    <a:pt x="73609" y="18999"/>
                  </a:lnTo>
                  <a:lnTo>
                    <a:pt x="45707" y="12966"/>
                  </a:lnTo>
                  <a:lnTo>
                    <a:pt x="37388" y="10693"/>
                  </a:lnTo>
                  <a:lnTo>
                    <a:pt x="31153" y="8115"/>
                  </a:lnTo>
                  <a:lnTo>
                    <a:pt x="24853" y="4876"/>
                  </a:lnTo>
                  <a:lnTo>
                    <a:pt x="18453" y="1879"/>
                  </a:lnTo>
                  <a:lnTo>
                    <a:pt x="11874" y="0"/>
                  </a:lnTo>
                  <a:lnTo>
                    <a:pt x="39306" y="13487"/>
                  </a:lnTo>
                  <a:lnTo>
                    <a:pt x="53467" y="19100"/>
                  </a:lnTo>
                  <a:lnTo>
                    <a:pt x="68262" y="22555"/>
                  </a:lnTo>
                  <a:lnTo>
                    <a:pt x="56984" y="30873"/>
                  </a:lnTo>
                  <a:lnTo>
                    <a:pt x="66103" y="30848"/>
                  </a:lnTo>
                  <a:lnTo>
                    <a:pt x="83197" y="29654"/>
                  </a:lnTo>
                  <a:lnTo>
                    <a:pt x="92595" y="29679"/>
                  </a:lnTo>
                  <a:close/>
                </a:path>
              </a:pathLst>
            </a:custGeom>
            <a:solidFill>
              <a:srgbClr val="6C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688018" y="1024736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09">
                  <a:moveTo>
                    <a:pt x="0" y="0"/>
                  </a:moveTo>
                  <a:lnTo>
                    <a:pt x="39323" y="25854"/>
                  </a:lnTo>
                  <a:lnTo>
                    <a:pt x="48751" y="28707"/>
                  </a:lnTo>
                  <a:lnTo>
                    <a:pt x="46901" y="23748"/>
                  </a:lnTo>
                  <a:lnTo>
                    <a:pt x="38636" y="18538"/>
                  </a:lnTo>
                  <a:lnTo>
                    <a:pt x="24869" y="11884"/>
                  </a:lnTo>
                  <a:lnTo>
                    <a:pt x="10392" y="5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005607" y="1240386"/>
              <a:ext cx="24765" cy="5715"/>
            </a:xfrm>
            <a:custGeom>
              <a:avLst/>
              <a:gdLst/>
              <a:ahLst/>
              <a:cxnLst/>
              <a:rect l="l" t="t" r="r" b="b"/>
              <a:pathLst>
                <a:path w="24765" h="5715">
                  <a:moveTo>
                    <a:pt x="18430" y="0"/>
                  </a:moveTo>
                  <a:lnTo>
                    <a:pt x="11744" y="318"/>
                  </a:lnTo>
                  <a:lnTo>
                    <a:pt x="5272" y="1730"/>
                  </a:lnTo>
                  <a:lnTo>
                    <a:pt x="0" y="3984"/>
                  </a:lnTo>
                  <a:lnTo>
                    <a:pt x="2959" y="4098"/>
                  </a:lnTo>
                  <a:lnTo>
                    <a:pt x="5968" y="3844"/>
                  </a:lnTo>
                  <a:lnTo>
                    <a:pt x="11836" y="4136"/>
                  </a:lnTo>
                  <a:lnTo>
                    <a:pt x="14439" y="4086"/>
                  </a:lnTo>
                  <a:lnTo>
                    <a:pt x="17221" y="5178"/>
                  </a:lnTo>
                  <a:lnTo>
                    <a:pt x="19570" y="3603"/>
                  </a:lnTo>
                  <a:lnTo>
                    <a:pt x="22148" y="2777"/>
                  </a:lnTo>
                  <a:lnTo>
                    <a:pt x="24345" y="1025"/>
                  </a:lnTo>
                  <a:lnTo>
                    <a:pt x="18430" y="0"/>
                  </a:lnTo>
                  <a:close/>
                </a:path>
              </a:pathLst>
            </a:custGeom>
            <a:solidFill>
              <a:srgbClr val="5669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16808" y="1213514"/>
              <a:ext cx="80010" cy="41910"/>
            </a:xfrm>
            <a:custGeom>
              <a:avLst/>
              <a:gdLst/>
              <a:ahLst/>
              <a:cxnLst/>
              <a:rect l="l" t="t" r="r" b="b"/>
              <a:pathLst>
                <a:path w="80009" h="41909">
                  <a:moveTo>
                    <a:pt x="4826" y="0"/>
                  </a:moveTo>
                  <a:lnTo>
                    <a:pt x="47290" y="23440"/>
                  </a:lnTo>
                  <a:lnTo>
                    <a:pt x="54102" y="26111"/>
                  </a:lnTo>
                  <a:lnTo>
                    <a:pt x="55753" y="28219"/>
                  </a:lnTo>
                  <a:lnTo>
                    <a:pt x="53695" y="30213"/>
                  </a:lnTo>
                  <a:lnTo>
                    <a:pt x="52908" y="32054"/>
                  </a:lnTo>
                  <a:lnTo>
                    <a:pt x="49542" y="33769"/>
                  </a:lnTo>
                  <a:lnTo>
                    <a:pt x="46266" y="29921"/>
                  </a:lnTo>
                  <a:lnTo>
                    <a:pt x="45199" y="29679"/>
                  </a:lnTo>
                  <a:lnTo>
                    <a:pt x="46326" y="33979"/>
                  </a:lnTo>
                  <a:lnTo>
                    <a:pt x="60372" y="36053"/>
                  </a:lnTo>
                  <a:lnTo>
                    <a:pt x="64185" y="40360"/>
                  </a:lnTo>
                  <a:lnTo>
                    <a:pt x="69380" y="40652"/>
                  </a:lnTo>
                  <a:lnTo>
                    <a:pt x="74498" y="40462"/>
                  </a:lnTo>
                  <a:lnTo>
                    <a:pt x="79629" y="41554"/>
                  </a:lnTo>
                  <a:lnTo>
                    <a:pt x="79425" y="34455"/>
                  </a:lnTo>
                  <a:lnTo>
                    <a:pt x="79717" y="27279"/>
                  </a:lnTo>
                  <a:lnTo>
                    <a:pt x="79629" y="20180"/>
                  </a:lnTo>
                  <a:lnTo>
                    <a:pt x="76060" y="17805"/>
                  </a:lnTo>
                  <a:lnTo>
                    <a:pt x="79248" y="29121"/>
                  </a:lnTo>
                  <a:lnTo>
                    <a:pt x="77203" y="27800"/>
                  </a:lnTo>
                  <a:lnTo>
                    <a:pt x="66560" y="24333"/>
                  </a:lnTo>
                  <a:lnTo>
                    <a:pt x="66497" y="21678"/>
                  </a:lnTo>
                  <a:lnTo>
                    <a:pt x="72555" y="21615"/>
                  </a:lnTo>
                  <a:lnTo>
                    <a:pt x="72504" y="20777"/>
                  </a:lnTo>
                  <a:lnTo>
                    <a:pt x="62924" y="15925"/>
                  </a:lnTo>
                  <a:lnTo>
                    <a:pt x="41517" y="9517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823274" y="963599"/>
              <a:ext cx="238760" cy="215900"/>
            </a:xfrm>
            <a:custGeom>
              <a:avLst/>
              <a:gdLst/>
              <a:ahLst/>
              <a:cxnLst/>
              <a:rect l="l" t="t" r="r" b="b"/>
              <a:pathLst>
                <a:path w="238759" h="215900">
                  <a:moveTo>
                    <a:pt x="218528" y="206590"/>
                  </a:moveTo>
                  <a:lnTo>
                    <a:pt x="198869" y="195618"/>
                  </a:lnTo>
                  <a:lnTo>
                    <a:pt x="189306" y="189738"/>
                  </a:lnTo>
                  <a:lnTo>
                    <a:pt x="180543" y="182841"/>
                  </a:lnTo>
                  <a:lnTo>
                    <a:pt x="179311" y="181711"/>
                  </a:lnTo>
                  <a:lnTo>
                    <a:pt x="181876" y="179400"/>
                  </a:lnTo>
                  <a:lnTo>
                    <a:pt x="177114" y="175183"/>
                  </a:lnTo>
                  <a:lnTo>
                    <a:pt x="171310" y="171069"/>
                  </a:lnTo>
                  <a:lnTo>
                    <a:pt x="166293" y="166814"/>
                  </a:lnTo>
                  <a:lnTo>
                    <a:pt x="146354" y="150583"/>
                  </a:lnTo>
                  <a:lnTo>
                    <a:pt x="134848" y="141719"/>
                  </a:lnTo>
                  <a:lnTo>
                    <a:pt x="126530" y="135940"/>
                  </a:lnTo>
                  <a:lnTo>
                    <a:pt x="125171" y="135153"/>
                  </a:lnTo>
                  <a:lnTo>
                    <a:pt x="120611" y="131978"/>
                  </a:lnTo>
                  <a:lnTo>
                    <a:pt x="153809" y="169506"/>
                  </a:lnTo>
                  <a:lnTo>
                    <a:pt x="186994" y="194119"/>
                  </a:lnTo>
                  <a:lnTo>
                    <a:pt x="196570" y="198869"/>
                  </a:lnTo>
                  <a:lnTo>
                    <a:pt x="207238" y="205689"/>
                  </a:lnTo>
                  <a:lnTo>
                    <a:pt x="212902" y="207835"/>
                  </a:lnTo>
                  <a:lnTo>
                    <a:pt x="218528" y="206590"/>
                  </a:lnTo>
                  <a:close/>
                </a:path>
                <a:path w="238759" h="215900">
                  <a:moveTo>
                    <a:pt x="238721" y="198272"/>
                  </a:moveTo>
                  <a:lnTo>
                    <a:pt x="236550" y="196329"/>
                  </a:lnTo>
                  <a:lnTo>
                    <a:pt x="236283" y="196100"/>
                  </a:lnTo>
                  <a:lnTo>
                    <a:pt x="236283" y="196329"/>
                  </a:lnTo>
                  <a:lnTo>
                    <a:pt x="233553" y="202590"/>
                  </a:lnTo>
                  <a:lnTo>
                    <a:pt x="230403" y="198272"/>
                  </a:lnTo>
                  <a:lnTo>
                    <a:pt x="236283" y="196329"/>
                  </a:lnTo>
                  <a:lnTo>
                    <a:pt x="236283" y="196100"/>
                  </a:lnTo>
                  <a:lnTo>
                    <a:pt x="173418" y="140093"/>
                  </a:lnTo>
                  <a:lnTo>
                    <a:pt x="177279" y="141312"/>
                  </a:lnTo>
                  <a:lnTo>
                    <a:pt x="182968" y="141579"/>
                  </a:lnTo>
                  <a:lnTo>
                    <a:pt x="214591" y="163779"/>
                  </a:lnTo>
                  <a:lnTo>
                    <a:pt x="226225" y="177368"/>
                  </a:lnTo>
                  <a:lnTo>
                    <a:pt x="230403" y="179870"/>
                  </a:lnTo>
                  <a:lnTo>
                    <a:pt x="225767" y="167551"/>
                  </a:lnTo>
                  <a:lnTo>
                    <a:pt x="231127" y="171259"/>
                  </a:lnTo>
                  <a:lnTo>
                    <a:pt x="231584" y="167551"/>
                  </a:lnTo>
                  <a:lnTo>
                    <a:pt x="231698" y="166547"/>
                  </a:lnTo>
                  <a:lnTo>
                    <a:pt x="228257" y="159689"/>
                  </a:lnTo>
                  <a:lnTo>
                    <a:pt x="225971" y="155155"/>
                  </a:lnTo>
                  <a:lnTo>
                    <a:pt x="225717" y="153174"/>
                  </a:lnTo>
                  <a:lnTo>
                    <a:pt x="225653" y="152565"/>
                  </a:lnTo>
                  <a:lnTo>
                    <a:pt x="220319" y="159689"/>
                  </a:lnTo>
                  <a:lnTo>
                    <a:pt x="212369" y="153174"/>
                  </a:lnTo>
                  <a:lnTo>
                    <a:pt x="204139" y="147040"/>
                  </a:lnTo>
                  <a:lnTo>
                    <a:pt x="195834" y="140995"/>
                  </a:lnTo>
                  <a:lnTo>
                    <a:pt x="194652" y="140093"/>
                  </a:lnTo>
                  <a:lnTo>
                    <a:pt x="187667" y="134759"/>
                  </a:lnTo>
                  <a:lnTo>
                    <a:pt x="181013" y="128790"/>
                  </a:lnTo>
                  <a:lnTo>
                    <a:pt x="173863" y="121818"/>
                  </a:lnTo>
                  <a:lnTo>
                    <a:pt x="166649" y="115074"/>
                  </a:lnTo>
                  <a:lnTo>
                    <a:pt x="159766" y="109816"/>
                  </a:lnTo>
                  <a:lnTo>
                    <a:pt x="152425" y="106464"/>
                  </a:lnTo>
                  <a:lnTo>
                    <a:pt x="146050" y="104800"/>
                  </a:lnTo>
                  <a:lnTo>
                    <a:pt x="140144" y="102527"/>
                  </a:lnTo>
                  <a:lnTo>
                    <a:pt x="138988" y="101523"/>
                  </a:lnTo>
                  <a:lnTo>
                    <a:pt x="134239" y="97358"/>
                  </a:lnTo>
                  <a:lnTo>
                    <a:pt x="136613" y="96164"/>
                  </a:lnTo>
                  <a:lnTo>
                    <a:pt x="129578" y="91084"/>
                  </a:lnTo>
                  <a:lnTo>
                    <a:pt x="127812" y="89636"/>
                  </a:lnTo>
                  <a:lnTo>
                    <a:pt x="119938" y="83185"/>
                  </a:lnTo>
                  <a:lnTo>
                    <a:pt x="114973" y="78409"/>
                  </a:lnTo>
                  <a:lnTo>
                    <a:pt x="111163" y="74752"/>
                  </a:lnTo>
                  <a:lnTo>
                    <a:pt x="106934" y="68262"/>
                  </a:lnTo>
                  <a:lnTo>
                    <a:pt x="102781" y="65443"/>
                  </a:lnTo>
                  <a:lnTo>
                    <a:pt x="50076" y="29679"/>
                  </a:lnTo>
                  <a:lnTo>
                    <a:pt x="7200" y="596"/>
                  </a:lnTo>
                  <a:lnTo>
                    <a:pt x="88" y="0"/>
                  </a:lnTo>
                  <a:lnTo>
                    <a:pt x="5778" y="8356"/>
                  </a:lnTo>
                  <a:lnTo>
                    <a:pt x="12827" y="15506"/>
                  </a:lnTo>
                  <a:lnTo>
                    <a:pt x="20345" y="22313"/>
                  </a:lnTo>
                  <a:lnTo>
                    <a:pt x="27393" y="29679"/>
                  </a:lnTo>
                  <a:lnTo>
                    <a:pt x="21336" y="26568"/>
                  </a:lnTo>
                  <a:lnTo>
                    <a:pt x="11976" y="19024"/>
                  </a:lnTo>
                  <a:lnTo>
                    <a:pt x="3492" y="13246"/>
                  </a:lnTo>
                  <a:lnTo>
                    <a:pt x="0" y="15506"/>
                  </a:lnTo>
                  <a:lnTo>
                    <a:pt x="165" y="15506"/>
                  </a:lnTo>
                  <a:lnTo>
                    <a:pt x="6324" y="20434"/>
                  </a:lnTo>
                  <a:lnTo>
                    <a:pt x="12344" y="25730"/>
                  </a:lnTo>
                  <a:lnTo>
                    <a:pt x="18326" y="31076"/>
                  </a:lnTo>
                  <a:lnTo>
                    <a:pt x="24422" y="36220"/>
                  </a:lnTo>
                  <a:lnTo>
                    <a:pt x="59931" y="61785"/>
                  </a:lnTo>
                  <a:lnTo>
                    <a:pt x="71259" y="68554"/>
                  </a:lnTo>
                  <a:lnTo>
                    <a:pt x="75082" y="65443"/>
                  </a:lnTo>
                  <a:lnTo>
                    <a:pt x="81407" y="68262"/>
                  </a:lnTo>
                  <a:lnTo>
                    <a:pt x="85394" y="71107"/>
                  </a:lnTo>
                  <a:lnTo>
                    <a:pt x="97878" y="81229"/>
                  </a:lnTo>
                  <a:lnTo>
                    <a:pt x="101688" y="83769"/>
                  </a:lnTo>
                  <a:lnTo>
                    <a:pt x="101866" y="83769"/>
                  </a:lnTo>
                  <a:lnTo>
                    <a:pt x="104673" y="78409"/>
                  </a:lnTo>
                  <a:lnTo>
                    <a:pt x="107746" y="83185"/>
                  </a:lnTo>
                  <a:lnTo>
                    <a:pt x="98475" y="86550"/>
                  </a:lnTo>
                  <a:lnTo>
                    <a:pt x="99212" y="89636"/>
                  </a:lnTo>
                  <a:lnTo>
                    <a:pt x="98221" y="88582"/>
                  </a:lnTo>
                  <a:lnTo>
                    <a:pt x="97409" y="87744"/>
                  </a:lnTo>
                  <a:lnTo>
                    <a:pt x="93497" y="88582"/>
                  </a:lnTo>
                  <a:lnTo>
                    <a:pt x="79273" y="79756"/>
                  </a:lnTo>
                  <a:lnTo>
                    <a:pt x="64490" y="67881"/>
                  </a:lnTo>
                  <a:lnTo>
                    <a:pt x="48958" y="56197"/>
                  </a:lnTo>
                  <a:lnTo>
                    <a:pt x="32727" y="48082"/>
                  </a:lnTo>
                  <a:lnTo>
                    <a:pt x="32245" y="47929"/>
                  </a:lnTo>
                  <a:lnTo>
                    <a:pt x="24853" y="40436"/>
                  </a:lnTo>
                  <a:lnTo>
                    <a:pt x="24942" y="44043"/>
                  </a:lnTo>
                  <a:lnTo>
                    <a:pt x="25031" y="47929"/>
                  </a:lnTo>
                  <a:lnTo>
                    <a:pt x="25120" y="51904"/>
                  </a:lnTo>
                  <a:lnTo>
                    <a:pt x="39116" y="53568"/>
                  </a:lnTo>
                  <a:lnTo>
                    <a:pt x="39852" y="54025"/>
                  </a:lnTo>
                  <a:lnTo>
                    <a:pt x="54749" y="64617"/>
                  </a:lnTo>
                  <a:lnTo>
                    <a:pt x="68872" y="76504"/>
                  </a:lnTo>
                  <a:lnTo>
                    <a:pt x="82892" y="88582"/>
                  </a:lnTo>
                  <a:lnTo>
                    <a:pt x="97434" y="99733"/>
                  </a:lnTo>
                  <a:lnTo>
                    <a:pt x="96367" y="99923"/>
                  </a:lnTo>
                  <a:lnTo>
                    <a:pt x="94640" y="101523"/>
                  </a:lnTo>
                  <a:lnTo>
                    <a:pt x="94488" y="101523"/>
                  </a:lnTo>
                  <a:lnTo>
                    <a:pt x="87553" y="96164"/>
                  </a:lnTo>
                  <a:lnTo>
                    <a:pt x="74472" y="84416"/>
                  </a:lnTo>
                  <a:lnTo>
                    <a:pt x="60528" y="72999"/>
                  </a:lnTo>
                  <a:lnTo>
                    <a:pt x="50546" y="68262"/>
                  </a:lnTo>
                  <a:lnTo>
                    <a:pt x="78524" y="93992"/>
                  </a:lnTo>
                  <a:lnTo>
                    <a:pt x="108610" y="117767"/>
                  </a:lnTo>
                  <a:lnTo>
                    <a:pt x="139192" y="141122"/>
                  </a:lnTo>
                  <a:lnTo>
                    <a:pt x="168668" y="165620"/>
                  </a:lnTo>
                  <a:lnTo>
                    <a:pt x="212483" y="194208"/>
                  </a:lnTo>
                  <a:lnTo>
                    <a:pt x="225018" y="205613"/>
                  </a:lnTo>
                  <a:lnTo>
                    <a:pt x="219938" y="201993"/>
                  </a:lnTo>
                  <a:lnTo>
                    <a:pt x="221322" y="212293"/>
                  </a:lnTo>
                  <a:lnTo>
                    <a:pt x="232117" y="210718"/>
                  </a:lnTo>
                  <a:lnTo>
                    <a:pt x="234556" y="215480"/>
                  </a:lnTo>
                  <a:lnTo>
                    <a:pt x="237197" y="210718"/>
                  </a:lnTo>
                  <a:lnTo>
                    <a:pt x="238480" y="208381"/>
                  </a:lnTo>
                  <a:lnTo>
                    <a:pt x="236054" y="205613"/>
                  </a:lnTo>
                  <a:lnTo>
                    <a:pt x="234873" y="204266"/>
                  </a:lnTo>
                  <a:lnTo>
                    <a:pt x="234264" y="203581"/>
                  </a:lnTo>
                  <a:lnTo>
                    <a:pt x="233934" y="203123"/>
                  </a:lnTo>
                  <a:lnTo>
                    <a:pt x="238721" y="198272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972369" y="1071041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90">
                  <a:moveTo>
                    <a:pt x="0" y="0"/>
                  </a:moveTo>
                  <a:lnTo>
                    <a:pt x="17119" y="17767"/>
                  </a:lnTo>
                  <a:lnTo>
                    <a:pt x="20421" y="21234"/>
                  </a:lnTo>
                  <a:lnTo>
                    <a:pt x="21958" y="18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827824" y="878415"/>
              <a:ext cx="85090" cy="68580"/>
            </a:xfrm>
            <a:custGeom>
              <a:avLst/>
              <a:gdLst/>
              <a:ahLst/>
              <a:cxnLst/>
              <a:rect l="l" t="t" r="r" b="b"/>
              <a:pathLst>
                <a:path w="85090" h="68580">
                  <a:moveTo>
                    <a:pt x="0" y="0"/>
                  </a:moveTo>
                  <a:lnTo>
                    <a:pt x="4698" y="7011"/>
                  </a:lnTo>
                  <a:lnTo>
                    <a:pt x="16911" y="18100"/>
                  </a:lnTo>
                  <a:lnTo>
                    <a:pt x="21855" y="21163"/>
                  </a:lnTo>
                  <a:lnTo>
                    <a:pt x="27830" y="24204"/>
                  </a:lnTo>
                  <a:lnTo>
                    <a:pt x="33838" y="27457"/>
                  </a:lnTo>
                  <a:lnTo>
                    <a:pt x="38882" y="31156"/>
                  </a:lnTo>
                  <a:lnTo>
                    <a:pt x="82811" y="67960"/>
                  </a:lnTo>
                  <a:lnTo>
                    <a:pt x="82989" y="66906"/>
                  </a:lnTo>
                  <a:lnTo>
                    <a:pt x="84589" y="65166"/>
                  </a:lnTo>
                  <a:lnTo>
                    <a:pt x="84589" y="65001"/>
                  </a:lnTo>
                  <a:lnTo>
                    <a:pt x="79666" y="59659"/>
                  </a:lnTo>
                  <a:lnTo>
                    <a:pt x="68578" y="49884"/>
                  </a:lnTo>
                  <a:lnTo>
                    <a:pt x="56590" y="39653"/>
                  </a:lnTo>
                  <a:lnTo>
                    <a:pt x="48966" y="32946"/>
                  </a:lnTo>
                  <a:lnTo>
                    <a:pt x="15730" y="295"/>
                  </a:lnTo>
                  <a:lnTo>
                    <a:pt x="18702" y="12169"/>
                  </a:lnTo>
                  <a:lnTo>
                    <a:pt x="4204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995245" y="870991"/>
              <a:ext cx="89535" cy="271145"/>
            </a:xfrm>
            <a:custGeom>
              <a:avLst/>
              <a:gdLst/>
              <a:ahLst/>
              <a:cxnLst/>
              <a:rect l="l" t="t" r="r" b="b"/>
              <a:pathLst>
                <a:path w="89534" h="271144">
                  <a:moveTo>
                    <a:pt x="79806" y="74206"/>
                  </a:moveTo>
                  <a:lnTo>
                    <a:pt x="75615" y="75615"/>
                  </a:lnTo>
                  <a:lnTo>
                    <a:pt x="78193" y="77241"/>
                  </a:lnTo>
                  <a:lnTo>
                    <a:pt x="76835" y="77762"/>
                  </a:lnTo>
                  <a:lnTo>
                    <a:pt x="72682" y="75984"/>
                  </a:lnTo>
                  <a:lnTo>
                    <a:pt x="77571" y="64998"/>
                  </a:lnTo>
                  <a:lnTo>
                    <a:pt x="70662" y="65925"/>
                  </a:lnTo>
                  <a:lnTo>
                    <a:pt x="69088" y="63106"/>
                  </a:lnTo>
                  <a:lnTo>
                    <a:pt x="73723" y="61048"/>
                  </a:lnTo>
                  <a:lnTo>
                    <a:pt x="72580" y="56578"/>
                  </a:lnTo>
                  <a:lnTo>
                    <a:pt x="67741" y="50584"/>
                  </a:lnTo>
                  <a:lnTo>
                    <a:pt x="66802" y="50304"/>
                  </a:lnTo>
                  <a:lnTo>
                    <a:pt x="63042" y="56781"/>
                  </a:lnTo>
                  <a:lnTo>
                    <a:pt x="63182" y="51650"/>
                  </a:lnTo>
                  <a:lnTo>
                    <a:pt x="57759" y="67500"/>
                  </a:lnTo>
                  <a:lnTo>
                    <a:pt x="56057" y="64109"/>
                  </a:lnTo>
                  <a:lnTo>
                    <a:pt x="55168" y="54787"/>
                  </a:lnTo>
                  <a:lnTo>
                    <a:pt x="53746" y="35979"/>
                  </a:lnTo>
                  <a:lnTo>
                    <a:pt x="52501" y="26720"/>
                  </a:lnTo>
                  <a:lnTo>
                    <a:pt x="47752" y="33248"/>
                  </a:lnTo>
                  <a:lnTo>
                    <a:pt x="48933" y="16027"/>
                  </a:lnTo>
                  <a:lnTo>
                    <a:pt x="48031" y="10960"/>
                  </a:lnTo>
                  <a:lnTo>
                    <a:pt x="47523" y="5651"/>
                  </a:lnTo>
                  <a:lnTo>
                    <a:pt x="46558" y="596"/>
                  </a:lnTo>
                  <a:lnTo>
                    <a:pt x="39446" y="0"/>
                  </a:lnTo>
                  <a:lnTo>
                    <a:pt x="41821" y="18999"/>
                  </a:lnTo>
                  <a:lnTo>
                    <a:pt x="35877" y="14249"/>
                  </a:lnTo>
                  <a:lnTo>
                    <a:pt x="40068" y="17970"/>
                  </a:lnTo>
                  <a:lnTo>
                    <a:pt x="34671" y="23215"/>
                  </a:lnTo>
                  <a:lnTo>
                    <a:pt x="34696" y="23990"/>
                  </a:lnTo>
                  <a:lnTo>
                    <a:pt x="36855" y="26657"/>
                  </a:lnTo>
                  <a:lnTo>
                    <a:pt x="38493" y="36449"/>
                  </a:lnTo>
                  <a:lnTo>
                    <a:pt x="41224" y="39776"/>
                  </a:lnTo>
                  <a:lnTo>
                    <a:pt x="43002" y="27305"/>
                  </a:lnTo>
                  <a:lnTo>
                    <a:pt x="43688" y="35801"/>
                  </a:lnTo>
                  <a:lnTo>
                    <a:pt x="45161" y="43065"/>
                  </a:lnTo>
                  <a:lnTo>
                    <a:pt x="48133" y="52247"/>
                  </a:lnTo>
                  <a:lnTo>
                    <a:pt x="50952" y="51054"/>
                  </a:lnTo>
                  <a:lnTo>
                    <a:pt x="54267" y="65747"/>
                  </a:lnTo>
                  <a:lnTo>
                    <a:pt x="55714" y="73926"/>
                  </a:lnTo>
                  <a:lnTo>
                    <a:pt x="56057" y="78359"/>
                  </a:lnTo>
                  <a:lnTo>
                    <a:pt x="53035" y="78867"/>
                  </a:lnTo>
                  <a:lnTo>
                    <a:pt x="52311" y="77635"/>
                  </a:lnTo>
                  <a:lnTo>
                    <a:pt x="51384" y="77508"/>
                  </a:lnTo>
                  <a:lnTo>
                    <a:pt x="47752" y="81330"/>
                  </a:lnTo>
                  <a:lnTo>
                    <a:pt x="46799" y="83743"/>
                  </a:lnTo>
                  <a:lnTo>
                    <a:pt x="49872" y="84467"/>
                  </a:lnTo>
                  <a:lnTo>
                    <a:pt x="50126" y="84886"/>
                  </a:lnTo>
                  <a:lnTo>
                    <a:pt x="56083" y="82778"/>
                  </a:lnTo>
                  <a:lnTo>
                    <a:pt x="57327" y="79019"/>
                  </a:lnTo>
                  <a:lnTo>
                    <a:pt x="57188" y="74041"/>
                  </a:lnTo>
                  <a:lnTo>
                    <a:pt x="59029" y="68262"/>
                  </a:lnTo>
                  <a:lnTo>
                    <a:pt x="58788" y="77635"/>
                  </a:lnTo>
                  <a:lnTo>
                    <a:pt x="60960" y="80949"/>
                  </a:lnTo>
                  <a:lnTo>
                    <a:pt x="63804" y="81038"/>
                  </a:lnTo>
                  <a:lnTo>
                    <a:pt x="65557" y="80733"/>
                  </a:lnTo>
                  <a:lnTo>
                    <a:pt x="66586" y="81432"/>
                  </a:lnTo>
                  <a:lnTo>
                    <a:pt x="66636" y="100330"/>
                  </a:lnTo>
                  <a:lnTo>
                    <a:pt x="71501" y="104482"/>
                  </a:lnTo>
                  <a:lnTo>
                    <a:pt x="75057" y="99136"/>
                  </a:lnTo>
                  <a:lnTo>
                    <a:pt x="76022" y="89763"/>
                  </a:lnTo>
                  <a:lnTo>
                    <a:pt x="79044" y="81851"/>
                  </a:lnTo>
                  <a:lnTo>
                    <a:pt x="79806" y="74206"/>
                  </a:lnTo>
                  <a:close/>
                </a:path>
                <a:path w="89534" h="271144">
                  <a:moveTo>
                    <a:pt x="83731" y="260680"/>
                  </a:moveTo>
                  <a:lnTo>
                    <a:pt x="75057" y="246951"/>
                  </a:lnTo>
                  <a:lnTo>
                    <a:pt x="76047" y="244144"/>
                  </a:lnTo>
                  <a:lnTo>
                    <a:pt x="75565" y="239572"/>
                  </a:lnTo>
                  <a:lnTo>
                    <a:pt x="75463" y="238582"/>
                  </a:lnTo>
                  <a:lnTo>
                    <a:pt x="75057" y="235673"/>
                  </a:lnTo>
                  <a:lnTo>
                    <a:pt x="70307" y="225577"/>
                  </a:lnTo>
                  <a:lnTo>
                    <a:pt x="72136" y="225132"/>
                  </a:lnTo>
                  <a:lnTo>
                    <a:pt x="74129" y="228003"/>
                  </a:lnTo>
                  <a:lnTo>
                    <a:pt x="74447" y="228498"/>
                  </a:lnTo>
                  <a:lnTo>
                    <a:pt x="75057" y="229730"/>
                  </a:lnTo>
                  <a:lnTo>
                    <a:pt x="78638" y="228498"/>
                  </a:lnTo>
                  <a:lnTo>
                    <a:pt x="76250" y="227584"/>
                  </a:lnTo>
                  <a:lnTo>
                    <a:pt x="76250" y="225132"/>
                  </a:lnTo>
                  <a:lnTo>
                    <a:pt x="76250" y="224980"/>
                  </a:lnTo>
                  <a:lnTo>
                    <a:pt x="71678" y="222123"/>
                  </a:lnTo>
                  <a:lnTo>
                    <a:pt x="67691" y="216420"/>
                  </a:lnTo>
                  <a:lnTo>
                    <a:pt x="67589" y="216077"/>
                  </a:lnTo>
                  <a:lnTo>
                    <a:pt x="65900" y="210693"/>
                  </a:lnTo>
                  <a:lnTo>
                    <a:pt x="67932" y="207772"/>
                  </a:lnTo>
                  <a:lnTo>
                    <a:pt x="57251" y="192341"/>
                  </a:lnTo>
                  <a:lnTo>
                    <a:pt x="63182" y="192341"/>
                  </a:lnTo>
                  <a:lnTo>
                    <a:pt x="53441" y="187591"/>
                  </a:lnTo>
                  <a:lnTo>
                    <a:pt x="53251" y="187591"/>
                  </a:lnTo>
                  <a:lnTo>
                    <a:pt x="58712" y="181241"/>
                  </a:lnTo>
                  <a:lnTo>
                    <a:pt x="58432" y="180467"/>
                  </a:lnTo>
                  <a:lnTo>
                    <a:pt x="54978" y="173202"/>
                  </a:lnTo>
                  <a:lnTo>
                    <a:pt x="54825" y="172923"/>
                  </a:lnTo>
                  <a:lnTo>
                    <a:pt x="50711" y="165176"/>
                  </a:lnTo>
                  <a:lnTo>
                    <a:pt x="47345" y="157060"/>
                  </a:lnTo>
                  <a:lnTo>
                    <a:pt x="46558" y="149593"/>
                  </a:lnTo>
                  <a:lnTo>
                    <a:pt x="43205" y="144272"/>
                  </a:lnTo>
                  <a:lnTo>
                    <a:pt x="39928" y="140830"/>
                  </a:lnTo>
                  <a:lnTo>
                    <a:pt x="38836" y="138176"/>
                  </a:lnTo>
                  <a:lnTo>
                    <a:pt x="38493" y="137337"/>
                  </a:lnTo>
                  <a:lnTo>
                    <a:pt x="40627" y="131787"/>
                  </a:lnTo>
                  <a:lnTo>
                    <a:pt x="34315" y="120510"/>
                  </a:lnTo>
                  <a:lnTo>
                    <a:pt x="34188" y="120281"/>
                  </a:lnTo>
                  <a:lnTo>
                    <a:pt x="28689" y="107835"/>
                  </a:lnTo>
                  <a:lnTo>
                    <a:pt x="23520" y="95338"/>
                  </a:lnTo>
                  <a:lnTo>
                    <a:pt x="18224" y="84023"/>
                  </a:lnTo>
                  <a:lnTo>
                    <a:pt x="18072" y="83705"/>
                  </a:lnTo>
                  <a:lnTo>
                    <a:pt x="14668" y="80251"/>
                  </a:lnTo>
                  <a:lnTo>
                    <a:pt x="9283" y="73672"/>
                  </a:lnTo>
                  <a:lnTo>
                    <a:pt x="3848" y="68110"/>
                  </a:lnTo>
                  <a:lnTo>
                    <a:pt x="266" y="67678"/>
                  </a:lnTo>
                  <a:lnTo>
                    <a:pt x="4914" y="74091"/>
                  </a:lnTo>
                  <a:lnTo>
                    <a:pt x="1435" y="75476"/>
                  </a:lnTo>
                  <a:lnTo>
                    <a:pt x="1485" y="78257"/>
                  </a:lnTo>
                  <a:lnTo>
                    <a:pt x="3810" y="79044"/>
                  </a:lnTo>
                  <a:lnTo>
                    <a:pt x="3848" y="80759"/>
                  </a:lnTo>
                  <a:lnTo>
                    <a:pt x="609" y="80759"/>
                  </a:lnTo>
                  <a:lnTo>
                    <a:pt x="0" y="84912"/>
                  </a:lnTo>
                  <a:lnTo>
                    <a:pt x="3683" y="84023"/>
                  </a:lnTo>
                  <a:lnTo>
                    <a:pt x="6794" y="90131"/>
                  </a:lnTo>
                  <a:lnTo>
                    <a:pt x="7505" y="99542"/>
                  </a:lnTo>
                  <a:lnTo>
                    <a:pt x="8572" y="102108"/>
                  </a:lnTo>
                  <a:lnTo>
                    <a:pt x="11772" y="106235"/>
                  </a:lnTo>
                  <a:lnTo>
                    <a:pt x="14986" y="108585"/>
                  </a:lnTo>
                  <a:lnTo>
                    <a:pt x="16179" y="112293"/>
                  </a:lnTo>
                  <a:lnTo>
                    <a:pt x="13398" y="120281"/>
                  </a:lnTo>
                  <a:lnTo>
                    <a:pt x="13322" y="120510"/>
                  </a:lnTo>
                  <a:lnTo>
                    <a:pt x="13030" y="121119"/>
                  </a:lnTo>
                  <a:lnTo>
                    <a:pt x="13995" y="122974"/>
                  </a:lnTo>
                  <a:lnTo>
                    <a:pt x="12217" y="122974"/>
                  </a:lnTo>
                  <a:lnTo>
                    <a:pt x="13195" y="124015"/>
                  </a:lnTo>
                  <a:lnTo>
                    <a:pt x="23977" y="136779"/>
                  </a:lnTo>
                  <a:lnTo>
                    <a:pt x="24015" y="138176"/>
                  </a:lnTo>
                  <a:lnTo>
                    <a:pt x="16903" y="137337"/>
                  </a:lnTo>
                  <a:lnTo>
                    <a:pt x="16738" y="137337"/>
                  </a:lnTo>
                  <a:lnTo>
                    <a:pt x="15824" y="140830"/>
                  </a:lnTo>
                  <a:lnTo>
                    <a:pt x="15697" y="141287"/>
                  </a:lnTo>
                  <a:lnTo>
                    <a:pt x="15646" y="144272"/>
                  </a:lnTo>
                  <a:lnTo>
                    <a:pt x="15557" y="148729"/>
                  </a:lnTo>
                  <a:lnTo>
                    <a:pt x="25501" y="151739"/>
                  </a:lnTo>
                  <a:lnTo>
                    <a:pt x="28041" y="154940"/>
                  </a:lnTo>
                  <a:lnTo>
                    <a:pt x="27101" y="158508"/>
                  </a:lnTo>
                  <a:lnTo>
                    <a:pt x="28803" y="160616"/>
                  </a:lnTo>
                  <a:lnTo>
                    <a:pt x="35750" y="164630"/>
                  </a:lnTo>
                  <a:lnTo>
                    <a:pt x="36410" y="172923"/>
                  </a:lnTo>
                  <a:lnTo>
                    <a:pt x="24917" y="159766"/>
                  </a:lnTo>
                  <a:lnTo>
                    <a:pt x="24003" y="161467"/>
                  </a:lnTo>
                  <a:lnTo>
                    <a:pt x="32054" y="174459"/>
                  </a:lnTo>
                  <a:lnTo>
                    <a:pt x="36080" y="181241"/>
                  </a:lnTo>
                  <a:lnTo>
                    <a:pt x="39446" y="187591"/>
                  </a:lnTo>
                  <a:lnTo>
                    <a:pt x="39598" y="187909"/>
                  </a:lnTo>
                  <a:lnTo>
                    <a:pt x="36080" y="188442"/>
                  </a:lnTo>
                  <a:lnTo>
                    <a:pt x="40360" y="198450"/>
                  </a:lnTo>
                  <a:lnTo>
                    <a:pt x="47485" y="203517"/>
                  </a:lnTo>
                  <a:lnTo>
                    <a:pt x="50660" y="210070"/>
                  </a:lnTo>
                  <a:lnTo>
                    <a:pt x="45224" y="211239"/>
                  </a:lnTo>
                  <a:lnTo>
                    <a:pt x="53682" y="216077"/>
                  </a:lnTo>
                  <a:lnTo>
                    <a:pt x="48348" y="215493"/>
                  </a:lnTo>
                  <a:lnTo>
                    <a:pt x="48933" y="221424"/>
                  </a:lnTo>
                  <a:lnTo>
                    <a:pt x="55054" y="228003"/>
                  </a:lnTo>
                  <a:lnTo>
                    <a:pt x="49872" y="228003"/>
                  </a:lnTo>
                  <a:lnTo>
                    <a:pt x="74422" y="260108"/>
                  </a:lnTo>
                  <a:lnTo>
                    <a:pt x="76339" y="262839"/>
                  </a:lnTo>
                  <a:lnTo>
                    <a:pt x="78613" y="265353"/>
                  </a:lnTo>
                  <a:lnTo>
                    <a:pt x="83731" y="260680"/>
                  </a:lnTo>
                  <a:close/>
                </a:path>
                <a:path w="89534" h="271144">
                  <a:moveTo>
                    <a:pt x="85699" y="258864"/>
                  </a:moveTo>
                  <a:lnTo>
                    <a:pt x="83731" y="260680"/>
                  </a:lnTo>
                  <a:lnTo>
                    <a:pt x="84924" y="262572"/>
                  </a:lnTo>
                  <a:lnTo>
                    <a:pt x="85699" y="258864"/>
                  </a:lnTo>
                  <a:close/>
                </a:path>
                <a:path w="89534" h="271144">
                  <a:moveTo>
                    <a:pt x="89306" y="269506"/>
                  </a:moveTo>
                  <a:lnTo>
                    <a:pt x="84924" y="262572"/>
                  </a:lnTo>
                  <a:lnTo>
                    <a:pt x="83185" y="270840"/>
                  </a:lnTo>
                  <a:lnTo>
                    <a:pt x="89306" y="269506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974671" y="866838"/>
              <a:ext cx="38735" cy="125095"/>
            </a:xfrm>
            <a:custGeom>
              <a:avLst/>
              <a:gdLst/>
              <a:ahLst/>
              <a:cxnLst/>
              <a:rect l="l" t="t" r="r" b="b"/>
              <a:pathLst>
                <a:path w="38734" h="125094">
                  <a:moveTo>
                    <a:pt x="29502" y="66078"/>
                  </a:moveTo>
                  <a:lnTo>
                    <a:pt x="27914" y="62217"/>
                  </a:lnTo>
                  <a:lnTo>
                    <a:pt x="26771" y="59956"/>
                  </a:lnTo>
                  <a:lnTo>
                    <a:pt x="26111" y="54660"/>
                  </a:lnTo>
                  <a:lnTo>
                    <a:pt x="29235" y="53200"/>
                  </a:lnTo>
                  <a:lnTo>
                    <a:pt x="26809" y="47409"/>
                  </a:lnTo>
                  <a:lnTo>
                    <a:pt x="18973" y="33794"/>
                  </a:lnTo>
                  <a:lnTo>
                    <a:pt x="16090" y="27901"/>
                  </a:lnTo>
                  <a:lnTo>
                    <a:pt x="14681" y="24130"/>
                  </a:lnTo>
                  <a:lnTo>
                    <a:pt x="17195" y="23139"/>
                  </a:lnTo>
                  <a:lnTo>
                    <a:pt x="14897" y="16624"/>
                  </a:lnTo>
                  <a:lnTo>
                    <a:pt x="13106" y="11531"/>
                  </a:lnTo>
                  <a:lnTo>
                    <a:pt x="8636" y="5232"/>
                  </a:lnTo>
                  <a:lnTo>
                    <a:pt x="7188" y="0"/>
                  </a:lnTo>
                  <a:lnTo>
                    <a:pt x="5638" y="6667"/>
                  </a:lnTo>
                  <a:lnTo>
                    <a:pt x="9499" y="18300"/>
                  </a:lnTo>
                  <a:lnTo>
                    <a:pt x="15316" y="30429"/>
                  </a:lnTo>
                  <a:lnTo>
                    <a:pt x="19646" y="38582"/>
                  </a:lnTo>
                  <a:lnTo>
                    <a:pt x="15278" y="39903"/>
                  </a:lnTo>
                  <a:lnTo>
                    <a:pt x="9956" y="29451"/>
                  </a:lnTo>
                  <a:lnTo>
                    <a:pt x="6934" y="28409"/>
                  </a:lnTo>
                  <a:lnTo>
                    <a:pt x="3022" y="29337"/>
                  </a:lnTo>
                  <a:lnTo>
                    <a:pt x="1841" y="29095"/>
                  </a:lnTo>
                  <a:lnTo>
                    <a:pt x="3263" y="38519"/>
                  </a:lnTo>
                  <a:lnTo>
                    <a:pt x="12471" y="41122"/>
                  </a:lnTo>
                  <a:lnTo>
                    <a:pt x="17272" y="48082"/>
                  </a:lnTo>
                  <a:lnTo>
                    <a:pt x="9448" y="43675"/>
                  </a:lnTo>
                  <a:lnTo>
                    <a:pt x="3022" y="42113"/>
                  </a:lnTo>
                  <a:lnTo>
                    <a:pt x="1054" y="44869"/>
                  </a:lnTo>
                  <a:lnTo>
                    <a:pt x="28981" y="68821"/>
                  </a:lnTo>
                  <a:lnTo>
                    <a:pt x="29502" y="66078"/>
                  </a:lnTo>
                  <a:close/>
                </a:path>
                <a:path w="38734" h="125094">
                  <a:moveTo>
                    <a:pt x="38646" y="87858"/>
                  </a:moveTo>
                  <a:lnTo>
                    <a:pt x="33121" y="78867"/>
                  </a:lnTo>
                  <a:lnTo>
                    <a:pt x="26885" y="71869"/>
                  </a:lnTo>
                  <a:lnTo>
                    <a:pt x="19253" y="66344"/>
                  </a:lnTo>
                  <a:lnTo>
                    <a:pt x="9563" y="61734"/>
                  </a:lnTo>
                  <a:lnTo>
                    <a:pt x="12522" y="59956"/>
                  </a:lnTo>
                  <a:lnTo>
                    <a:pt x="5397" y="55803"/>
                  </a:lnTo>
                  <a:lnTo>
                    <a:pt x="4140" y="56184"/>
                  </a:lnTo>
                  <a:lnTo>
                    <a:pt x="1536" y="55092"/>
                  </a:lnTo>
                  <a:lnTo>
                    <a:pt x="647" y="56400"/>
                  </a:lnTo>
                  <a:lnTo>
                    <a:pt x="0" y="60312"/>
                  </a:lnTo>
                  <a:lnTo>
                    <a:pt x="13957" y="70827"/>
                  </a:lnTo>
                  <a:lnTo>
                    <a:pt x="13538" y="72529"/>
                  </a:lnTo>
                  <a:lnTo>
                    <a:pt x="9309" y="73418"/>
                  </a:lnTo>
                  <a:lnTo>
                    <a:pt x="6565" y="79705"/>
                  </a:lnTo>
                  <a:lnTo>
                    <a:pt x="19659" y="88277"/>
                  </a:lnTo>
                  <a:lnTo>
                    <a:pt x="19634" y="91643"/>
                  </a:lnTo>
                  <a:lnTo>
                    <a:pt x="13855" y="92887"/>
                  </a:lnTo>
                  <a:lnTo>
                    <a:pt x="13716" y="93205"/>
                  </a:lnTo>
                  <a:lnTo>
                    <a:pt x="15887" y="98869"/>
                  </a:lnTo>
                  <a:lnTo>
                    <a:pt x="22517" y="108140"/>
                  </a:lnTo>
                  <a:lnTo>
                    <a:pt x="29781" y="117817"/>
                  </a:lnTo>
                  <a:lnTo>
                    <a:pt x="33896" y="124663"/>
                  </a:lnTo>
                  <a:lnTo>
                    <a:pt x="36753" y="116446"/>
                  </a:lnTo>
                  <a:lnTo>
                    <a:pt x="35560" y="112737"/>
                  </a:lnTo>
                  <a:lnTo>
                    <a:pt x="32346" y="110388"/>
                  </a:lnTo>
                  <a:lnTo>
                    <a:pt x="29146" y="106260"/>
                  </a:lnTo>
                  <a:lnTo>
                    <a:pt x="28079" y="103695"/>
                  </a:lnTo>
                  <a:lnTo>
                    <a:pt x="27368" y="94284"/>
                  </a:lnTo>
                  <a:lnTo>
                    <a:pt x="24257" y="88176"/>
                  </a:lnTo>
                  <a:lnTo>
                    <a:pt x="20574" y="89065"/>
                  </a:lnTo>
                  <a:lnTo>
                    <a:pt x="21196" y="84797"/>
                  </a:lnTo>
                  <a:lnTo>
                    <a:pt x="24422" y="84912"/>
                  </a:lnTo>
                  <a:lnTo>
                    <a:pt x="24384" y="83197"/>
                  </a:lnTo>
                  <a:lnTo>
                    <a:pt x="22059" y="82410"/>
                  </a:lnTo>
                  <a:lnTo>
                    <a:pt x="22009" y="79629"/>
                  </a:lnTo>
                  <a:lnTo>
                    <a:pt x="25488" y="78244"/>
                  </a:lnTo>
                  <a:lnTo>
                    <a:pt x="20840" y="71831"/>
                  </a:lnTo>
                  <a:lnTo>
                    <a:pt x="24422" y="72263"/>
                  </a:lnTo>
                  <a:lnTo>
                    <a:pt x="29857" y="77825"/>
                  </a:lnTo>
                  <a:lnTo>
                    <a:pt x="35242" y="84404"/>
                  </a:lnTo>
                  <a:lnTo>
                    <a:pt x="38646" y="87858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068702" y="945197"/>
              <a:ext cx="27940" cy="108585"/>
            </a:xfrm>
            <a:custGeom>
              <a:avLst/>
              <a:gdLst/>
              <a:ahLst/>
              <a:cxnLst/>
              <a:rect l="l" t="t" r="r" b="b"/>
              <a:pathLst>
                <a:path w="27940" h="108584">
                  <a:moveTo>
                    <a:pt x="15849" y="32054"/>
                  </a:moveTo>
                  <a:lnTo>
                    <a:pt x="15011" y="24777"/>
                  </a:lnTo>
                  <a:lnTo>
                    <a:pt x="12687" y="18796"/>
                  </a:lnTo>
                  <a:lnTo>
                    <a:pt x="12280" y="16027"/>
                  </a:lnTo>
                  <a:lnTo>
                    <a:pt x="12725" y="10756"/>
                  </a:lnTo>
                  <a:lnTo>
                    <a:pt x="13538" y="4546"/>
                  </a:lnTo>
                  <a:lnTo>
                    <a:pt x="12230" y="76"/>
                  </a:lnTo>
                  <a:lnTo>
                    <a:pt x="6350" y="0"/>
                  </a:lnTo>
                  <a:lnTo>
                    <a:pt x="5588" y="7645"/>
                  </a:lnTo>
                  <a:lnTo>
                    <a:pt x="2565" y="15557"/>
                  </a:lnTo>
                  <a:lnTo>
                    <a:pt x="1600" y="24930"/>
                  </a:lnTo>
                  <a:lnTo>
                    <a:pt x="723" y="31508"/>
                  </a:lnTo>
                  <a:lnTo>
                    <a:pt x="0" y="40030"/>
                  </a:lnTo>
                  <a:lnTo>
                    <a:pt x="965" y="46482"/>
                  </a:lnTo>
                  <a:lnTo>
                    <a:pt x="5156" y="46888"/>
                  </a:lnTo>
                  <a:lnTo>
                    <a:pt x="2705" y="39827"/>
                  </a:lnTo>
                  <a:lnTo>
                    <a:pt x="2616" y="33121"/>
                  </a:lnTo>
                  <a:lnTo>
                    <a:pt x="5575" y="30175"/>
                  </a:lnTo>
                  <a:lnTo>
                    <a:pt x="12280" y="34429"/>
                  </a:lnTo>
                  <a:lnTo>
                    <a:pt x="12433" y="34277"/>
                  </a:lnTo>
                  <a:lnTo>
                    <a:pt x="14935" y="34150"/>
                  </a:lnTo>
                  <a:lnTo>
                    <a:pt x="15849" y="32054"/>
                  </a:lnTo>
                  <a:close/>
                </a:path>
                <a:path w="27940" h="108584">
                  <a:moveTo>
                    <a:pt x="27724" y="93802"/>
                  </a:moveTo>
                  <a:lnTo>
                    <a:pt x="20599" y="93205"/>
                  </a:lnTo>
                  <a:lnTo>
                    <a:pt x="20586" y="90004"/>
                  </a:lnTo>
                  <a:lnTo>
                    <a:pt x="24053" y="81356"/>
                  </a:lnTo>
                  <a:lnTo>
                    <a:pt x="21894" y="76542"/>
                  </a:lnTo>
                  <a:lnTo>
                    <a:pt x="18681" y="77584"/>
                  </a:lnTo>
                  <a:lnTo>
                    <a:pt x="17538" y="75107"/>
                  </a:lnTo>
                  <a:lnTo>
                    <a:pt x="22123" y="66179"/>
                  </a:lnTo>
                  <a:lnTo>
                    <a:pt x="17030" y="62928"/>
                  </a:lnTo>
                  <a:lnTo>
                    <a:pt x="16878" y="63157"/>
                  </a:lnTo>
                  <a:lnTo>
                    <a:pt x="13119" y="66471"/>
                  </a:lnTo>
                  <a:lnTo>
                    <a:pt x="12280" y="65900"/>
                  </a:lnTo>
                  <a:lnTo>
                    <a:pt x="12877" y="52247"/>
                  </a:lnTo>
                  <a:lnTo>
                    <a:pt x="7531" y="59372"/>
                  </a:lnTo>
                  <a:lnTo>
                    <a:pt x="8534" y="68059"/>
                  </a:lnTo>
                  <a:lnTo>
                    <a:pt x="12534" y="72910"/>
                  </a:lnTo>
                  <a:lnTo>
                    <a:pt x="9906" y="82524"/>
                  </a:lnTo>
                  <a:lnTo>
                    <a:pt x="15849" y="78955"/>
                  </a:lnTo>
                  <a:lnTo>
                    <a:pt x="13131" y="85801"/>
                  </a:lnTo>
                  <a:lnTo>
                    <a:pt x="13855" y="92913"/>
                  </a:lnTo>
                  <a:lnTo>
                    <a:pt x="16167" y="100152"/>
                  </a:lnTo>
                  <a:lnTo>
                    <a:pt x="18224" y="107454"/>
                  </a:lnTo>
                  <a:lnTo>
                    <a:pt x="20612" y="108191"/>
                  </a:lnTo>
                  <a:lnTo>
                    <a:pt x="24460" y="99085"/>
                  </a:lnTo>
                  <a:lnTo>
                    <a:pt x="27724" y="97358"/>
                  </a:lnTo>
                  <a:lnTo>
                    <a:pt x="27724" y="93802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74262" y="977256"/>
              <a:ext cx="14604" cy="34925"/>
            </a:xfrm>
            <a:custGeom>
              <a:avLst/>
              <a:gdLst/>
              <a:ahLst/>
              <a:cxnLst/>
              <a:rect l="l" t="t" r="r" b="b"/>
              <a:pathLst>
                <a:path w="14604" h="34925">
                  <a:moveTo>
                    <a:pt x="10299" y="0"/>
                  </a:moveTo>
                  <a:lnTo>
                    <a:pt x="9385" y="2082"/>
                  </a:lnTo>
                  <a:lnTo>
                    <a:pt x="6883" y="2209"/>
                  </a:lnTo>
                  <a:lnTo>
                    <a:pt x="2235" y="7124"/>
                  </a:lnTo>
                  <a:lnTo>
                    <a:pt x="0" y="18199"/>
                  </a:lnTo>
                  <a:lnTo>
                    <a:pt x="812" y="25057"/>
                  </a:lnTo>
                  <a:lnTo>
                    <a:pt x="1650" y="24345"/>
                  </a:lnTo>
                  <a:lnTo>
                    <a:pt x="1981" y="27304"/>
                  </a:lnTo>
                  <a:lnTo>
                    <a:pt x="7327" y="20180"/>
                  </a:lnTo>
                  <a:lnTo>
                    <a:pt x="6730" y="33832"/>
                  </a:lnTo>
                  <a:lnTo>
                    <a:pt x="7569" y="34404"/>
                  </a:lnTo>
                  <a:lnTo>
                    <a:pt x="11328" y="31089"/>
                  </a:lnTo>
                  <a:lnTo>
                    <a:pt x="11480" y="30860"/>
                  </a:lnTo>
                  <a:lnTo>
                    <a:pt x="13538" y="27978"/>
                  </a:lnTo>
                  <a:lnTo>
                    <a:pt x="14312" y="21882"/>
                  </a:lnTo>
                  <a:lnTo>
                    <a:pt x="13703" y="17246"/>
                  </a:lnTo>
                  <a:lnTo>
                    <a:pt x="10629" y="18376"/>
                  </a:lnTo>
                  <a:lnTo>
                    <a:pt x="9601" y="14782"/>
                  </a:lnTo>
                  <a:lnTo>
                    <a:pt x="12699" y="11595"/>
                  </a:lnTo>
                  <a:lnTo>
                    <a:pt x="12306" y="6413"/>
                  </a:lnTo>
                  <a:lnTo>
                    <a:pt x="10833" y="4673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58299" y="913138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79" h="36194">
                  <a:moveTo>
                    <a:pt x="9639" y="0"/>
                  </a:moveTo>
                  <a:lnTo>
                    <a:pt x="1333" y="3556"/>
                  </a:lnTo>
                  <a:lnTo>
                    <a:pt x="622" y="5410"/>
                  </a:lnTo>
                  <a:lnTo>
                    <a:pt x="787" y="7543"/>
                  </a:lnTo>
                  <a:lnTo>
                    <a:pt x="139" y="9499"/>
                  </a:lnTo>
                  <a:lnTo>
                    <a:pt x="0" y="14630"/>
                  </a:lnTo>
                  <a:lnTo>
                    <a:pt x="3759" y="8153"/>
                  </a:lnTo>
                  <a:lnTo>
                    <a:pt x="4699" y="8432"/>
                  </a:lnTo>
                  <a:lnTo>
                    <a:pt x="9537" y="14427"/>
                  </a:lnTo>
                  <a:lnTo>
                    <a:pt x="10680" y="18897"/>
                  </a:lnTo>
                  <a:lnTo>
                    <a:pt x="6045" y="20955"/>
                  </a:lnTo>
                  <a:lnTo>
                    <a:pt x="7620" y="23774"/>
                  </a:lnTo>
                  <a:lnTo>
                    <a:pt x="14528" y="22860"/>
                  </a:lnTo>
                  <a:lnTo>
                    <a:pt x="9639" y="33832"/>
                  </a:lnTo>
                  <a:lnTo>
                    <a:pt x="13792" y="35623"/>
                  </a:lnTo>
                  <a:lnTo>
                    <a:pt x="15151" y="35102"/>
                  </a:lnTo>
                  <a:lnTo>
                    <a:pt x="12573" y="33464"/>
                  </a:lnTo>
                  <a:lnTo>
                    <a:pt x="16764" y="32054"/>
                  </a:lnTo>
                  <a:lnTo>
                    <a:pt x="16891" y="30835"/>
                  </a:lnTo>
                  <a:lnTo>
                    <a:pt x="17208" y="16687"/>
                  </a:lnTo>
                  <a:lnTo>
                    <a:pt x="15811" y="14592"/>
                  </a:lnTo>
                  <a:lnTo>
                    <a:pt x="13093" y="16256"/>
                  </a:lnTo>
                  <a:lnTo>
                    <a:pt x="11684" y="14414"/>
                  </a:lnTo>
                  <a:lnTo>
                    <a:pt x="13995" y="7226"/>
                  </a:lnTo>
                  <a:lnTo>
                    <a:pt x="12712" y="2247"/>
                  </a:lnTo>
                  <a:lnTo>
                    <a:pt x="10134" y="1143"/>
                  </a:lnTo>
                  <a:lnTo>
                    <a:pt x="9639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962320" y="871585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5" h="24130">
                  <a:moveTo>
                    <a:pt x="1730" y="0"/>
                  </a:moveTo>
                  <a:lnTo>
                    <a:pt x="0" y="5416"/>
                  </a:lnTo>
                  <a:lnTo>
                    <a:pt x="6345" y="13698"/>
                  </a:lnTo>
                  <a:lnTo>
                    <a:pt x="15726" y="21068"/>
                  </a:lnTo>
                  <a:lnTo>
                    <a:pt x="23104" y="23749"/>
                  </a:lnTo>
                  <a:lnTo>
                    <a:pt x="21877" y="18900"/>
                  </a:lnTo>
                  <a:lnTo>
                    <a:pt x="15346" y="10479"/>
                  </a:lnTo>
                  <a:lnTo>
                    <a:pt x="7350" y="2755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069589" y="1067135"/>
              <a:ext cx="27305" cy="167005"/>
            </a:xfrm>
            <a:custGeom>
              <a:avLst/>
              <a:gdLst/>
              <a:ahLst/>
              <a:cxnLst/>
              <a:rect l="l" t="t" r="r" b="b"/>
              <a:pathLst>
                <a:path w="27304" h="167005">
                  <a:moveTo>
                    <a:pt x="22098" y="138061"/>
                  </a:moveTo>
                  <a:lnTo>
                    <a:pt x="25717" y="146304"/>
                  </a:lnTo>
                  <a:lnTo>
                    <a:pt x="17816" y="146304"/>
                  </a:lnTo>
                  <a:lnTo>
                    <a:pt x="17119" y="150837"/>
                  </a:lnTo>
                  <a:lnTo>
                    <a:pt x="22402" y="161074"/>
                  </a:lnTo>
                  <a:lnTo>
                    <a:pt x="23279" y="164185"/>
                  </a:lnTo>
                  <a:lnTo>
                    <a:pt x="26847" y="166560"/>
                  </a:lnTo>
                  <a:lnTo>
                    <a:pt x="26730" y="150837"/>
                  </a:lnTo>
                  <a:lnTo>
                    <a:pt x="26696" y="146304"/>
                  </a:lnTo>
                  <a:lnTo>
                    <a:pt x="25717" y="146304"/>
                  </a:lnTo>
                  <a:lnTo>
                    <a:pt x="17919" y="145630"/>
                  </a:lnTo>
                  <a:lnTo>
                    <a:pt x="26691" y="145630"/>
                  </a:lnTo>
                  <a:lnTo>
                    <a:pt x="26659" y="141427"/>
                  </a:lnTo>
                  <a:lnTo>
                    <a:pt x="24066" y="141427"/>
                  </a:lnTo>
                  <a:lnTo>
                    <a:pt x="24460" y="139014"/>
                  </a:lnTo>
                  <a:lnTo>
                    <a:pt x="22098" y="138061"/>
                  </a:lnTo>
                  <a:close/>
                </a:path>
                <a:path w="27304" h="167005">
                  <a:moveTo>
                    <a:pt x="18529" y="118478"/>
                  </a:moveTo>
                  <a:lnTo>
                    <a:pt x="20826" y="124277"/>
                  </a:lnTo>
                  <a:lnTo>
                    <a:pt x="23734" y="129308"/>
                  </a:lnTo>
                  <a:lnTo>
                    <a:pt x="25821" y="134562"/>
                  </a:lnTo>
                  <a:lnTo>
                    <a:pt x="25730" y="138061"/>
                  </a:lnTo>
                  <a:lnTo>
                    <a:pt x="25654" y="141033"/>
                  </a:lnTo>
                  <a:lnTo>
                    <a:pt x="24066" y="141427"/>
                  </a:lnTo>
                  <a:lnTo>
                    <a:pt x="26659" y="141427"/>
                  </a:lnTo>
                  <a:lnTo>
                    <a:pt x="26548" y="124409"/>
                  </a:lnTo>
                  <a:lnTo>
                    <a:pt x="25654" y="124409"/>
                  </a:lnTo>
                  <a:lnTo>
                    <a:pt x="25598" y="124277"/>
                  </a:lnTo>
                  <a:lnTo>
                    <a:pt x="18529" y="118478"/>
                  </a:lnTo>
                  <a:close/>
                </a:path>
                <a:path w="27304" h="167005">
                  <a:moveTo>
                    <a:pt x="16154" y="101854"/>
                  </a:moveTo>
                  <a:lnTo>
                    <a:pt x="23156" y="118478"/>
                  </a:lnTo>
                  <a:lnTo>
                    <a:pt x="25496" y="124277"/>
                  </a:lnTo>
                  <a:lnTo>
                    <a:pt x="25654" y="124409"/>
                  </a:lnTo>
                  <a:lnTo>
                    <a:pt x="26548" y="124409"/>
                  </a:lnTo>
                  <a:lnTo>
                    <a:pt x="26573" y="107264"/>
                  </a:lnTo>
                  <a:lnTo>
                    <a:pt x="21564" y="107264"/>
                  </a:lnTo>
                  <a:lnTo>
                    <a:pt x="16154" y="101854"/>
                  </a:lnTo>
                  <a:close/>
                </a:path>
                <a:path w="27304" h="167005">
                  <a:moveTo>
                    <a:pt x="7848" y="86423"/>
                  </a:moveTo>
                  <a:lnTo>
                    <a:pt x="9448" y="93776"/>
                  </a:lnTo>
                  <a:lnTo>
                    <a:pt x="20256" y="94030"/>
                  </a:lnTo>
                  <a:lnTo>
                    <a:pt x="21348" y="95211"/>
                  </a:lnTo>
                  <a:lnTo>
                    <a:pt x="24028" y="107264"/>
                  </a:lnTo>
                  <a:lnTo>
                    <a:pt x="26573" y="107264"/>
                  </a:lnTo>
                  <a:lnTo>
                    <a:pt x="26599" y="89382"/>
                  </a:lnTo>
                  <a:lnTo>
                    <a:pt x="14376" y="89382"/>
                  </a:lnTo>
                  <a:lnTo>
                    <a:pt x="7848" y="86423"/>
                  </a:lnTo>
                  <a:close/>
                </a:path>
                <a:path w="27304" h="167005">
                  <a:moveTo>
                    <a:pt x="20553" y="78308"/>
                  </a:moveTo>
                  <a:lnTo>
                    <a:pt x="14693" y="78308"/>
                  </a:lnTo>
                  <a:lnTo>
                    <a:pt x="14580" y="82257"/>
                  </a:lnTo>
                  <a:lnTo>
                    <a:pt x="14478" y="85826"/>
                  </a:lnTo>
                  <a:lnTo>
                    <a:pt x="14376" y="89382"/>
                  </a:lnTo>
                  <a:lnTo>
                    <a:pt x="26599" y="89382"/>
                  </a:lnTo>
                  <a:lnTo>
                    <a:pt x="26620" y="82257"/>
                  </a:lnTo>
                  <a:lnTo>
                    <a:pt x="22682" y="82257"/>
                  </a:lnTo>
                  <a:lnTo>
                    <a:pt x="20553" y="78308"/>
                  </a:lnTo>
                  <a:close/>
                </a:path>
                <a:path w="27304" h="167005">
                  <a:moveTo>
                    <a:pt x="26840" y="9994"/>
                  </a:moveTo>
                  <a:lnTo>
                    <a:pt x="24231" y="9994"/>
                  </a:lnTo>
                  <a:lnTo>
                    <a:pt x="24472" y="10439"/>
                  </a:lnTo>
                  <a:lnTo>
                    <a:pt x="24752" y="14782"/>
                  </a:lnTo>
                  <a:lnTo>
                    <a:pt x="20955" y="60439"/>
                  </a:lnTo>
                  <a:lnTo>
                    <a:pt x="20904" y="61493"/>
                  </a:lnTo>
                  <a:lnTo>
                    <a:pt x="20802" y="64520"/>
                  </a:lnTo>
                  <a:lnTo>
                    <a:pt x="26238" y="76403"/>
                  </a:lnTo>
                  <a:lnTo>
                    <a:pt x="22682" y="82257"/>
                  </a:lnTo>
                  <a:lnTo>
                    <a:pt x="26620" y="82257"/>
                  </a:lnTo>
                  <a:lnTo>
                    <a:pt x="26732" y="57327"/>
                  </a:lnTo>
                  <a:lnTo>
                    <a:pt x="26840" y="9994"/>
                  </a:lnTo>
                  <a:close/>
                </a:path>
                <a:path w="27304" h="167005">
                  <a:moveTo>
                    <a:pt x="9392" y="64520"/>
                  </a:moveTo>
                  <a:lnTo>
                    <a:pt x="4279" y="69202"/>
                  </a:lnTo>
                  <a:lnTo>
                    <a:pt x="4521" y="69456"/>
                  </a:lnTo>
                  <a:lnTo>
                    <a:pt x="4927" y="73075"/>
                  </a:lnTo>
                  <a:lnTo>
                    <a:pt x="9931" y="80746"/>
                  </a:lnTo>
                  <a:lnTo>
                    <a:pt x="14693" y="78308"/>
                  </a:lnTo>
                  <a:lnTo>
                    <a:pt x="20553" y="78308"/>
                  </a:lnTo>
                  <a:lnTo>
                    <a:pt x="18603" y="74688"/>
                  </a:lnTo>
                  <a:lnTo>
                    <a:pt x="8851" y="74688"/>
                  </a:lnTo>
                  <a:lnTo>
                    <a:pt x="10529" y="66700"/>
                  </a:lnTo>
                  <a:lnTo>
                    <a:pt x="10589" y="66415"/>
                  </a:lnTo>
                  <a:lnTo>
                    <a:pt x="9392" y="64520"/>
                  </a:lnTo>
                  <a:close/>
                </a:path>
                <a:path w="27304" h="167005">
                  <a:moveTo>
                    <a:pt x="18090" y="62712"/>
                  </a:moveTo>
                  <a:lnTo>
                    <a:pt x="11366" y="62712"/>
                  </a:lnTo>
                  <a:lnTo>
                    <a:pt x="10589" y="66415"/>
                  </a:lnTo>
                  <a:lnTo>
                    <a:pt x="14973" y="73355"/>
                  </a:lnTo>
                  <a:lnTo>
                    <a:pt x="8851" y="74688"/>
                  </a:lnTo>
                  <a:lnTo>
                    <a:pt x="18603" y="74688"/>
                  </a:lnTo>
                  <a:lnTo>
                    <a:pt x="18430" y="74367"/>
                  </a:lnTo>
                  <a:lnTo>
                    <a:pt x="17592" y="66700"/>
                  </a:lnTo>
                  <a:lnTo>
                    <a:pt x="18090" y="62712"/>
                  </a:lnTo>
                  <a:close/>
                </a:path>
                <a:path w="27304" h="167005">
                  <a:moveTo>
                    <a:pt x="11366" y="62712"/>
                  </a:moveTo>
                  <a:lnTo>
                    <a:pt x="9392" y="64520"/>
                  </a:lnTo>
                  <a:lnTo>
                    <a:pt x="10589" y="66415"/>
                  </a:lnTo>
                  <a:lnTo>
                    <a:pt x="11366" y="62712"/>
                  </a:lnTo>
                  <a:close/>
                </a:path>
                <a:path w="27304" h="167005">
                  <a:moveTo>
                    <a:pt x="5981" y="11252"/>
                  </a:moveTo>
                  <a:lnTo>
                    <a:pt x="3619" y="14782"/>
                  </a:lnTo>
                  <a:lnTo>
                    <a:pt x="3022" y="15925"/>
                  </a:lnTo>
                  <a:lnTo>
                    <a:pt x="834" y="15925"/>
                  </a:lnTo>
                  <a:lnTo>
                    <a:pt x="0" y="19316"/>
                  </a:lnTo>
                  <a:lnTo>
                    <a:pt x="1892" y="24409"/>
                  </a:lnTo>
                  <a:lnTo>
                    <a:pt x="1917" y="31445"/>
                  </a:lnTo>
                  <a:lnTo>
                    <a:pt x="4305" y="32346"/>
                  </a:lnTo>
                  <a:lnTo>
                    <a:pt x="723" y="33591"/>
                  </a:lnTo>
                  <a:lnTo>
                    <a:pt x="3035" y="38290"/>
                  </a:lnTo>
                  <a:lnTo>
                    <a:pt x="685" y="39230"/>
                  </a:lnTo>
                  <a:lnTo>
                    <a:pt x="1130" y="42443"/>
                  </a:lnTo>
                  <a:lnTo>
                    <a:pt x="1714" y="47993"/>
                  </a:lnTo>
                  <a:lnTo>
                    <a:pt x="723" y="50800"/>
                  </a:lnTo>
                  <a:lnTo>
                    <a:pt x="9392" y="64520"/>
                  </a:lnTo>
                  <a:lnTo>
                    <a:pt x="11366" y="62712"/>
                  </a:lnTo>
                  <a:lnTo>
                    <a:pt x="18090" y="62712"/>
                  </a:lnTo>
                  <a:lnTo>
                    <a:pt x="18560" y="58947"/>
                  </a:lnTo>
                  <a:lnTo>
                    <a:pt x="18791" y="57327"/>
                  </a:lnTo>
                  <a:lnTo>
                    <a:pt x="15570" y="57327"/>
                  </a:lnTo>
                  <a:lnTo>
                    <a:pt x="11809" y="45924"/>
                  </a:lnTo>
                  <a:lnTo>
                    <a:pt x="7813" y="34559"/>
                  </a:lnTo>
                  <a:lnTo>
                    <a:pt x="5765" y="23152"/>
                  </a:lnTo>
                  <a:lnTo>
                    <a:pt x="7036" y="16117"/>
                  </a:lnTo>
                  <a:lnTo>
                    <a:pt x="7070" y="15925"/>
                  </a:lnTo>
                  <a:lnTo>
                    <a:pt x="3022" y="15925"/>
                  </a:lnTo>
                  <a:lnTo>
                    <a:pt x="977" y="15341"/>
                  </a:lnTo>
                  <a:lnTo>
                    <a:pt x="7176" y="15341"/>
                  </a:lnTo>
                  <a:lnTo>
                    <a:pt x="7848" y="11620"/>
                  </a:lnTo>
                  <a:lnTo>
                    <a:pt x="5981" y="11252"/>
                  </a:lnTo>
                  <a:close/>
                </a:path>
                <a:path w="27304" h="167005">
                  <a:moveTo>
                    <a:pt x="19723" y="50800"/>
                  </a:moveTo>
                  <a:lnTo>
                    <a:pt x="15570" y="57327"/>
                  </a:lnTo>
                  <a:lnTo>
                    <a:pt x="18791" y="57327"/>
                  </a:lnTo>
                  <a:lnTo>
                    <a:pt x="19723" y="50800"/>
                  </a:lnTo>
                  <a:close/>
                </a:path>
                <a:path w="27304" h="167005">
                  <a:moveTo>
                    <a:pt x="24739" y="0"/>
                  </a:moveTo>
                  <a:lnTo>
                    <a:pt x="19431" y="3924"/>
                  </a:lnTo>
                  <a:lnTo>
                    <a:pt x="17442" y="10439"/>
                  </a:lnTo>
                  <a:lnTo>
                    <a:pt x="17360" y="10706"/>
                  </a:lnTo>
                  <a:lnTo>
                    <a:pt x="24231" y="9994"/>
                  </a:lnTo>
                  <a:lnTo>
                    <a:pt x="26840" y="9994"/>
                  </a:lnTo>
                  <a:lnTo>
                    <a:pt x="26847" y="5092"/>
                  </a:lnTo>
                  <a:lnTo>
                    <a:pt x="24739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048938" y="1116159"/>
              <a:ext cx="46990" cy="92710"/>
            </a:xfrm>
            <a:custGeom>
              <a:avLst/>
              <a:gdLst/>
              <a:ahLst/>
              <a:cxnLst/>
              <a:rect l="l" t="t" r="r" b="b"/>
              <a:pathLst>
                <a:path w="46990" h="92709">
                  <a:moveTo>
                    <a:pt x="0" y="0"/>
                  </a:moveTo>
                  <a:lnTo>
                    <a:pt x="266" y="2501"/>
                  </a:lnTo>
                  <a:lnTo>
                    <a:pt x="6045" y="13982"/>
                  </a:lnTo>
                  <a:lnTo>
                    <a:pt x="5473" y="18694"/>
                  </a:lnTo>
                  <a:lnTo>
                    <a:pt x="114" y="14986"/>
                  </a:lnTo>
                  <a:lnTo>
                    <a:pt x="7340" y="34201"/>
                  </a:lnTo>
                  <a:lnTo>
                    <a:pt x="14732" y="39789"/>
                  </a:lnTo>
                  <a:lnTo>
                    <a:pt x="18999" y="45707"/>
                  </a:lnTo>
                  <a:lnTo>
                    <a:pt x="9893" y="47866"/>
                  </a:lnTo>
                  <a:lnTo>
                    <a:pt x="17005" y="49390"/>
                  </a:lnTo>
                  <a:lnTo>
                    <a:pt x="16624" y="50457"/>
                  </a:lnTo>
                  <a:lnTo>
                    <a:pt x="14271" y="55343"/>
                  </a:lnTo>
                  <a:lnTo>
                    <a:pt x="12652" y="58293"/>
                  </a:lnTo>
                  <a:lnTo>
                    <a:pt x="12723" y="61776"/>
                  </a:lnTo>
                  <a:lnTo>
                    <a:pt x="15443" y="68262"/>
                  </a:lnTo>
                  <a:lnTo>
                    <a:pt x="16941" y="71297"/>
                  </a:lnTo>
                  <a:lnTo>
                    <a:pt x="28879" y="85496"/>
                  </a:lnTo>
                  <a:lnTo>
                    <a:pt x="36080" y="88747"/>
                  </a:lnTo>
                  <a:lnTo>
                    <a:pt x="38023" y="87134"/>
                  </a:lnTo>
                  <a:lnTo>
                    <a:pt x="45110" y="89992"/>
                  </a:lnTo>
                  <a:lnTo>
                    <a:pt x="44716" y="92405"/>
                  </a:lnTo>
                  <a:lnTo>
                    <a:pt x="46304" y="92011"/>
                  </a:lnTo>
                  <a:lnTo>
                    <a:pt x="46471" y="85538"/>
                  </a:lnTo>
                  <a:lnTo>
                    <a:pt x="44384" y="80281"/>
                  </a:lnTo>
                  <a:lnTo>
                    <a:pt x="41476" y="75250"/>
                  </a:lnTo>
                  <a:lnTo>
                    <a:pt x="39179" y="69456"/>
                  </a:lnTo>
                  <a:lnTo>
                    <a:pt x="46304" y="75387"/>
                  </a:lnTo>
                  <a:lnTo>
                    <a:pt x="36804" y="52832"/>
                  </a:lnTo>
                  <a:lnTo>
                    <a:pt x="42151" y="58166"/>
                  </a:lnTo>
                  <a:lnTo>
                    <a:pt x="44678" y="58242"/>
                  </a:lnTo>
                  <a:lnTo>
                    <a:pt x="41998" y="46189"/>
                  </a:lnTo>
                  <a:lnTo>
                    <a:pt x="40906" y="45008"/>
                  </a:lnTo>
                  <a:lnTo>
                    <a:pt x="30099" y="44754"/>
                  </a:lnTo>
                  <a:lnTo>
                    <a:pt x="28498" y="37388"/>
                  </a:lnTo>
                  <a:lnTo>
                    <a:pt x="35026" y="40360"/>
                  </a:lnTo>
                  <a:lnTo>
                    <a:pt x="35344" y="29286"/>
                  </a:lnTo>
                  <a:lnTo>
                    <a:pt x="30581" y="31711"/>
                  </a:lnTo>
                  <a:lnTo>
                    <a:pt x="25577" y="24053"/>
                  </a:lnTo>
                  <a:lnTo>
                    <a:pt x="25171" y="20434"/>
                  </a:lnTo>
                  <a:lnTo>
                    <a:pt x="22656" y="17665"/>
                  </a:lnTo>
                  <a:lnTo>
                    <a:pt x="20739" y="14935"/>
                  </a:lnTo>
                  <a:lnTo>
                    <a:pt x="17818" y="13055"/>
                  </a:lnTo>
                  <a:lnTo>
                    <a:pt x="17170" y="12636"/>
                  </a:lnTo>
                  <a:lnTo>
                    <a:pt x="16129" y="14312"/>
                  </a:lnTo>
                  <a:lnTo>
                    <a:pt x="6540" y="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980207" y="810567"/>
              <a:ext cx="100965" cy="285750"/>
            </a:xfrm>
            <a:custGeom>
              <a:avLst/>
              <a:gdLst/>
              <a:ahLst/>
              <a:cxnLst/>
              <a:rect l="l" t="t" r="r" b="b"/>
              <a:pathLst>
                <a:path w="100965" h="285750">
                  <a:moveTo>
                    <a:pt x="24701" y="0"/>
                  </a:moveTo>
                  <a:lnTo>
                    <a:pt x="18872" y="4025"/>
                  </a:lnTo>
                  <a:lnTo>
                    <a:pt x="17614" y="7531"/>
                  </a:lnTo>
                  <a:lnTo>
                    <a:pt x="12369" y="15735"/>
                  </a:lnTo>
                  <a:lnTo>
                    <a:pt x="11747" y="18275"/>
                  </a:lnTo>
                  <a:lnTo>
                    <a:pt x="11231" y="23943"/>
                  </a:lnTo>
                  <a:lnTo>
                    <a:pt x="11469" y="29997"/>
                  </a:lnTo>
                  <a:lnTo>
                    <a:pt x="11252" y="36127"/>
                  </a:lnTo>
                  <a:lnTo>
                    <a:pt x="9372" y="42024"/>
                  </a:lnTo>
                  <a:lnTo>
                    <a:pt x="10947" y="48526"/>
                  </a:lnTo>
                  <a:lnTo>
                    <a:pt x="13969" y="58572"/>
                  </a:lnTo>
                  <a:lnTo>
                    <a:pt x="11747" y="64579"/>
                  </a:lnTo>
                  <a:lnTo>
                    <a:pt x="12471" y="66776"/>
                  </a:lnTo>
                  <a:lnTo>
                    <a:pt x="16027" y="69062"/>
                  </a:lnTo>
                  <a:lnTo>
                    <a:pt x="15316" y="72301"/>
                  </a:lnTo>
                  <a:lnTo>
                    <a:pt x="13601" y="71234"/>
                  </a:lnTo>
                  <a:lnTo>
                    <a:pt x="11544" y="68694"/>
                  </a:lnTo>
                  <a:lnTo>
                    <a:pt x="10566" y="66954"/>
                  </a:lnTo>
                  <a:lnTo>
                    <a:pt x="9372" y="72885"/>
                  </a:lnTo>
                  <a:lnTo>
                    <a:pt x="11671" y="79413"/>
                  </a:lnTo>
                  <a:lnTo>
                    <a:pt x="9156" y="80403"/>
                  </a:lnTo>
                  <a:lnTo>
                    <a:pt x="10566" y="84175"/>
                  </a:lnTo>
                  <a:lnTo>
                    <a:pt x="13440" y="90064"/>
                  </a:lnTo>
                  <a:lnTo>
                    <a:pt x="21283" y="103674"/>
                  </a:lnTo>
                  <a:lnTo>
                    <a:pt x="23710" y="109461"/>
                  </a:lnTo>
                  <a:lnTo>
                    <a:pt x="20586" y="110921"/>
                  </a:lnTo>
                  <a:lnTo>
                    <a:pt x="21247" y="116230"/>
                  </a:lnTo>
                  <a:lnTo>
                    <a:pt x="23976" y="122342"/>
                  </a:lnTo>
                  <a:lnTo>
                    <a:pt x="23456" y="125074"/>
                  </a:lnTo>
                  <a:lnTo>
                    <a:pt x="18275" y="123939"/>
                  </a:lnTo>
                  <a:lnTo>
                    <a:pt x="17271" y="123456"/>
                  </a:lnTo>
                  <a:lnTo>
                    <a:pt x="1803" y="110553"/>
                  </a:lnTo>
                  <a:lnTo>
                    <a:pt x="1066" y="109689"/>
                  </a:lnTo>
                  <a:lnTo>
                    <a:pt x="0" y="112026"/>
                  </a:lnTo>
                  <a:lnTo>
                    <a:pt x="6997" y="116230"/>
                  </a:lnTo>
                  <a:lnTo>
                    <a:pt x="4038" y="118008"/>
                  </a:lnTo>
                  <a:lnTo>
                    <a:pt x="13729" y="122616"/>
                  </a:lnTo>
                  <a:lnTo>
                    <a:pt x="38563" y="155750"/>
                  </a:lnTo>
                  <a:lnTo>
                    <a:pt x="43732" y="168246"/>
                  </a:lnTo>
                  <a:lnTo>
                    <a:pt x="49234" y="180699"/>
                  </a:lnTo>
                  <a:lnTo>
                    <a:pt x="55676" y="192201"/>
                  </a:lnTo>
                  <a:lnTo>
                    <a:pt x="53540" y="197745"/>
                  </a:lnTo>
                  <a:lnTo>
                    <a:pt x="54979" y="201248"/>
                  </a:lnTo>
                  <a:lnTo>
                    <a:pt x="58250" y="204683"/>
                  </a:lnTo>
                  <a:lnTo>
                    <a:pt x="61607" y="210019"/>
                  </a:lnTo>
                  <a:lnTo>
                    <a:pt x="62386" y="217483"/>
                  </a:lnTo>
                  <a:lnTo>
                    <a:pt x="65759" y="225588"/>
                  </a:lnTo>
                  <a:lnTo>
                    <a:pt x="70024" y="233624"/>
                  </a:lnTo>
                  <a:lnTo>
                    <a:pt x="73774" y="241655"/>
                  </a:lnTo>
                  <a:lnTo>
                    <a:pt x="68351" y="247942"/>
                  </a:lnTo>
                  <a:lnTo>
                    <a:pt x="78231" y="252755"/>
                  </a:lnTo>
                  <a:lnTo>
                    <a:pt x="72301" y="252755"/>
                  </a:lnTo>
                  <a:lnTo>
                    <a:pt x="82981" y="268185"/>
                  </a:lnTo>
                  <a:lnTo>
                    <a:pt x="80950" y="271101"/>
                  </a:lnTo>
                  <a:lnTo>
                    <a:pt x="82735" y="276834"/>
                  </a:lnTo>
                  <a:lnTo>
                    <a:pt x="86723" y="282548"/>
                  </a:lnTo>
                  <a:lnTo>
                    <a:pt x="91300" y="285407"/>
                  </a:lnTo>
                  <a:lnTo>
                    <a:pt x="91274" y="280974"/>
                  </a:lnTo>
                  <a:lnTo>
                    <a:pt x="89382" y="275882"/>
                  </a:lnTo>
                  <a:lnTo>
                    <a:pt x="90360" y="271907"/>
                  </a:lnTo>
                  <a:lnTo>
                    <a:pt x="92405" y="272491"/>
                  </a:lnTo>
                  <a:lnTo>
                    <a:pt x="92481" y="272351"/>
                  </a:lnTo>
                  <a:lnTo>
                    <a:pt x="89293" y="267233"/>
                  </a:lnTo>
                  <a:lnTo>
                    <a:pt x="89763" y="261988"/>
                  </a:lnTo>
                  <a:lnTo>
                    <a:pt x="93662" y="257505"/>
                  </a:lnTo>
                  <a:lnTo>
                    <a:pt x="91630" y="252920"/>
                  </a:lnTo>
                  <a:lnTo>
                    <a:pt x="89903" y="261645"/>
                  </a:lnTo>
                  <a:lnTo>
                    <a:pt x="87731" y="259880"/>
                  </a:lnTo>
                  <a:lnTo>
                    <a:pt x="85300" y="255192"/>
                  </a:lnTo>
                  <a:lnTo>
                    <a:pt x="86491" y="249651"/>
                  </a:lnTo>
                  <a:lnTo>
                    <a:pt x="89490" y="244179"/>
                  </a:lnTo>
                  <a:lnTo>
                    <a:pt x="92481" y="239699"/>
                  </a:lnTo>
                  <a:lnTo>
                    <a:pt x="81203" y="248602"/>
                  </a:lnTo>
                  <a:lnTo>
                    <a:pt x="83680" y="244055"/>
                  </a:lnTo>
                  <a:lnTo>
                    <a:pt x="79527" y="242214"/>
                  </a:lnTo>
                  <a:lnTo>
                    <a:pt x="81470" y="233438"/>
                  </a:lnTo>
                  <a:lnTo>
                    <a:pt x="87896" y="227888"/>
                  </a:lnTo>
                  <a:lnTo>
                    <a:pt x="88925" y="225450"/>
                  </a:lnTo>
                  <a:lnTo>
                    <a:pt x="90318" y="215559"/>
                  </a:lnTo>
                  <a:lnTo>
                    <a:pt x="88780" y="206667"/>
                  </a:lnTo>
                  <a:lnTo>
                    <a:pt x="88798" y="198707"/>
                  </a:lnTo>
                  <a:lnTo>
                    <a:pt x="94856" y="191617"/>
                  </a:lnTo>
                  <a:lnTo>
                    <a:pt x="94056" y="184886"/>
                  </a:lnTo>
                  <a:lnTo>
                    <a:pt x="96291" y="173812"/>
                  </a:lnTo>
                  <a:lnTo>
                    <a:pt x="100787" y="169062"/>
                  </a:lnTo>
                  <a:lnTo>
                    <a:pt x="94083" y="164804"/>
                  </a:lnTo>
                  <a:lnTo>
                    <a:pt x="91119" y="167738"/>
                  </a:lnTo>
                  <a:lnTo>
                    <a:pt x="91207" y="174448"/>
                  </a:lnTo>
                  <a:lnTo>
                    <a:pt x="93662" y="181521"/>
                  </a:lnTo>
                  <a:lnTo>
                    <a:pt x="89467" y="181110"/>
                  </a:lnTo>
                  <a:lnTo>
                    <a:pt x="88503" y="174651"/>
                  </a:lnTo>
                  <a:lnTo>
                    <a:pt x="89229" y="166138"/>
                  </a:lnTo>
                  <a:lnTo>
                    <a:pt x="90106" y="159562"/>
                  </a:lnTo>
                  <a:lnTo>
                    <a:pt x="86550" y="164896"/>
                  </a:lnTo>
                  <a:lnTo>
                    <a:pt x="81686" y="160756"/>
                  </a:lnTo>
                  <a:lnTo>
                    <a:pt x="81635" y="141859"/>
                  </a:lnTo>
                  <a:lnTo>
                    <a:pt x="80606" y="141160"/>
                  </a:lnTo>
                  <a:lnTo>
                    <a:pt x="78847" y="141467"/>
                  </a:lnTo>
                  <a:lnTo>
                    <a:pt x="76009" y="141377"/>
                  </a:lnTo>
                  <a:lnTo>
                    <a:pt x="73838" y="138061"/>
                  </a:lnTo>
                  <a:lnTo>
                    <a:pt x="74079" y="128689"/>
                  </a:lnTo>
                  <a:lnTo>
                    <a:pt x="72236" y="134454"/>
                  </a:lnTo>
                  <a:lnTo>
                    <a:pt x="72366" y="139439"/>
                  </a:lnTo>
                  <a:lnTo>
                    <a:pt x="71126" y="143205"/>
                  </a:lnTo>
                  <a:lnTo>
                    <a:pt x="65176" y="145313"/>
                  </a:lnTo>
                  <a:lnTo>
                    <a:pt x="66725" y="148145"/>
                  </a:lnTo>
                  <a:lnTo>
                    <a:pt x="66357" y="150063"/>
                  </a:lnTo>
                  <a:lnTo>
                    <a:pt x="68656" y="144678"/>
                  </a:lnTo>
                  <a:lnTo>
                    <a:pt x="73063" y="144119"/>
                  </a:lnTo>
                  <a:lnTo>
                    <a:pt x="71881" y="154241"/>
                  </a:lnTo>
                  <a:lnTo>
                    <a:pt x="68516" y="153492"/>
                  </a:lnTo>
                  <a:lnTo>
                    <a:pt x="63106" y="160909"/>
                  </a:lnTo>
                  <a:lnTo>
                    <a:pt x="58127" y="164274"/>
                  </a:lnTo>
                  <a:lnTo>
                    <a:pt x="53898" y="170243"/>
                  </a:lnTo>
                  <a:lnTo>
                    <a:pt x="52787" y="163461"/>
                  </a:lnTo>
                  <a:lnTo>
                    <a:pt x="54821" y="155441"/>
                  </a:lnTo>
                  <a:lnTo>
                    <a:pt x="58619" y="147697"/>
                  </a:lnTo>
                  <a:lnTo>
                    <a:pt x="62801" y="141744"/>
                  </a:lnTo>
                  <a:lnTo>
                    <a:pt x="66428" y="137915"/>
                  </a:lnTo>
                  <a:lnTo>
                    <a:pt x="67354" y="138041"/>
                  </a:lnTo>
                  <a:lnTo>
                    <a:pt x="68080" y="139278"/>
                  </a:lnTo>
                  <a:lnTo>
                    <a:pt x="71107" y="138785"/>
                  </a:lnTo>
                  <a:lnTo>
                    <a:pt x="70761" y="134344"/>
                  </a:lnTo>
                  <a:lnTo>
                    <a:pt x="67574" y="117766"/>
                  </a:lnTo>
                  <a:lnTo>
                    <a:pt x="66001" y="111467"/>
                  </a:lnTo>
                  <a:lnTo>
                    <a:pt x="63182" y="112674"/>
                  </a:lnTo>
                  <a:lnTo>
                    <a:pt x="60210" y="103492"/>
                  </a:lnTo>
                  <a:lnTo>
                    <a:pt x="58737" y="96215"/>
                  </a:lnTo>
                  <a:lnTo>
                    <a:pt x="58051" y="87731"/>
                  </a:lnTo>
                  <a:lnTo>
                    <a:pt x="56273" y="100203"/>
                  </a:lnTo>
                  <a:lnTo>
                    <a:pt x="53543" y="96875"/>
                  </a:lnTo>
                  <a:lnTo>
                    <a:pt x="52120" y="88328"/>
                  </a:lnTo>
                  <a:lnTo>
                    <a:pt x="45935" y="90792"/>
                  </a:lnTo>
                  <a:lnTo>
                    <a:pt x="48894" y="83439"/>
                  </a:lnTo>
                  <a:lnTo>
                    <a:pt x="48552" y="80010"/>
                  </a:lnTo>
                  <a:lnTo>
                    <a:pt x="47561" y="74853"/>
                  </a:lnTo>
                  <a:lnTo>
                    <a:pt x="44780" y="69684"/>
                  </a:lnTo>
                  <a:lnTo>
                    <a:pt x="43802" y="64579"/>
                  </a:lnTo>
                  <a:lnTo>
                    <a:pt x="39240" y="53398"/>
                  </a:lnTo>
                  <a:lnTo>
                    <a:pt x="37366" y="41071"/>
                  </a:lnTo>
                  <a:lnTo>
                    <a:pt x="36040" y="28478"/>
                  </a:lnTo>
                  <a:lnTo>
                    <a:pt x="33121" y="16497"/>
                  </a:lnTo>
                  <a:lnTo>
                    <a:pt x="31495" y="12319"/>
                  </a:lnTo>
                  <a:lnTo>
                    <a:pt x="24701" y="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8794" y="720275"/>
              <a:ext cx="157643" cy="429124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476140" y="1250315"/>
              <a:ext cx="77470" cy="9525"/>
            </a:xfrm>
            <a:custGeom>
              <a:avLst/>
              <a:gdLst/>
              <a:ahLst/>
              <a:cxnLst/>
              <a:rect l="l" t="t" r="r" b="b"/>
              <a:pathLst>
                <a:path w="77470" h="9525">
                  <a:moveTo>
                    <a:pt x="77381" y="0"/>
                  </a:moveTo>
                  <a:lnTo>
                    <a:pt x="58253" y="2190"/>
                  </a:lnTo>
                  <a:lnTo>
                    <a:pt x="38820" y="3008"/>
                  </a:lnTo>
                  <a:lnTo>
                    <a:pt x="19373" y="3509"/>
                  </a:lnTo>
                  <a:lnTo>
                    <a:pt x="203" y="4749"/>
                  </a:lnTo>
                  <a:lnTo>
                    <a:pt x="46322" y="9488"/>
                  </a:lnTo>
                  <a:lnTo>
                    <a:pt x="53035" y="9499"/>
                  </a:lnTo>
                  <a:lnTo>
                    <a:pt x="57796" y="8015"/>
                  </a:lnTo>
                  <a:lnTo>
                    <a:pt x="71905" y="1998"/>
                  </a:lnTo>
                  <a:lnTo>
                    <a:pt x="77381" y="0"/>
                  </a:lnTo>
                  <a:close/>
                </a:path>
              </a:pathLst>
            </a:custGeom>
            <a:solidFill>
              <a:srgbClr val="BBBA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558271" y="874574"/>
              <a:ext cx="39370" cy="64769"/>
            </a:xfrm>
            <a:custGeom>
              <a:avLst/>
              <a:gdLst/>
              <a:ahLst/>
              <a:cxnLst/>
              <a:rect l="l" t="t" r="r" b="b"/>
              <a:pathLst>
                <a:path w="39370" h="64769">
                  <a:moveTo>
                    <a:pt x="5943" y="0"/>
                  </a:moveTo>
                  <a:lnTo>
                    <a:pt x="228" y="1955"/>
                  </a:lnTo>
                  <a:lnTo>
                    <a:pt x="0" y="7696"/>
                  </a:lnTo>
                  <a:lnTo>
                    <a:pt x="2917" y="17053"/>
                  </a:lnTo>
                  <a:lnTo>
                    <a:pt x="5435" y="26566"/>
                  </a:lnTo>
                  <a:lnTo>
                    <a:pt x="8201" y="36144"/>
                  </a:lnTo>
                  <a:lnTo>
                    <a:pt x="11861" y="45694"/>
                  </a:lnTo>
                  <a:lnTo>
                    <a:pt x="14757" y="52044"/>
                  </a:lnTo>
                  <a:lnTo>
                    <a:pt x="19469" y="58026"/>
                  </a:lnTo>
                  <a:lnTo>
                    <a:pt x="21958" y="64681"/>
                  </a:lnTo>
                  <a:lnTo>
                    <a:pt x="25424" y="59756"/>
                  </a:lnTo>
                  <a:lnTo>
                    <a:pt x="31235" y="52695"/>
                  </a:lnTo>
                  <a:lnTo>
                    <a:pt x="36713" y="45839"/>
                  </a:lnTo>
                  <a:lnTo>
                    <a:pt x="39179" y="41529"/>
                  </a:lnTo>
                  <a:lnTo>
                    <a:pt x="39268" y="37947"/>
                  </a:lnTo>
                  <a:lnTo>
                    <a:pt x="32334" y="40767"/>
                  </a:lnTo>
                  <a:lnTo>
                    <a:pt x="31457" y="36195"/>
                  </a:lnTo>
                  <a:lnTo>
                    <a:pt x="25336" y="37934"/>
                  </a:lnTo>
                  <a:lnTo>
                    <a:pt x="28676" y="39420"/>
                  </a:lnTo>
                  <a:lnTo>
                    <a:pt x="23583" y="47155"/>
                  </a:lnTo>
                  <a:lnTo>
                    <a:pt x="20739" y="43002"/>
                  </a:lnTo>
                  <a:lnTo>
                    <a:pt x="20027" y="45656"/>
                  </a:lnTo>
                  <a:lnTo>
                    <a:pt x="29425" y="52463"/>
                  </a:lnTo>
                  <a:lnTo>
                    <a:pt x="21361" y="53403"/>
                  </a:lnTo>
                  <a:lnTo>
                    <a:pt x="8305" y="14820"/>
                  </a:lnTo>
                  <a:lnTo>
                    <a:pt x="8216" y="14566"/>
                  </a:lnTo>
                  <a:lnTo>
                    <a:pt x="4876" y="11214"/>
                  </a:lnTo>
                  <a:lnTo>
                    <a:pt x="4673" y="10363"/>
                  </a:lnTo>
                  <a:lnTo>
                    <a:pt x="7734" y="9042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478417" y="802144"/>
              <a:ext cx="134620" cy="229235"/>
            </a:xfrm>
            <a:custGeom>
              <a:avLst/>
              <a:gdLst/>
              <a:ahLst/>
              <a:cxnLst/>
              <a:rect l="l" t="t" r="r" b="b"/>
              <a:pathLst>
                <a:path w="134620" h="229234">
                  <a:moveTo>
                    <a:pt x="41338" y="227279"/>
                  </a:moveTo>
                  <a:lnTo>
                    <a:pt x="8699" y="195389"/>
                  </a:lnTo>
                  <a:lnTo>
                    <a:pt x="292" y="191731"/>
                  </a:lnTo>
                  <a:lnTo>
                    <a:pt x="0" y="199974"/>
                  </a:lnTo>
                  <a:lnTo>
                    <a:pt x="7340" y="202603"/>
                  </a:lnTo>
                  <a:lnTo>
                    <a:pt x="12166" y="207162"/>
                  </a:lnTo>
                  <a:lnTo>
                    <a:pt x="18084" y="212445"/>
                  </a:lnTo>
                  <a:lnTo>
                    <a:pt x="30124" y="222351"/>
                  </a:lnTo>
                  <a:lnTo>
                    <a:pt x="35915" y="227342"/>
                  </a:lnTo>
                  <a:lnTo>
                    <a:pt x="40665" y="229158"/>
                  </a:lnTo>
                  <a:lnTo>
                    <a:pt x="41338" y="227279"/>
                  </a:lnTo>
                  <a:close/>
                </a:path>
                <a:path w="134620" h="229234">
                  <a:moveTo>
                    <a:pt x="119672" y="36753"/>
                  </a:moveTo>
                  <a:lnTo>
                    <a:pt x="105829" y="914"/>
                  </a:lnTo>
                  <a:lnTo>
                    <a:pt x="97650" y="0"/>
                  </a:lnTo>
                  <a:lnTo>
                    <a:pt x="112483" y="30276"/>
                  </a:lnTo>
                  <a:lnTo>
                    <a:pt x="108432" y="26200"/>
                  </a:lnTo>
                  <a:lnTo>
                    <a:pt x="102273" y="18554"/>
                  </a:lnTo>
                  <a:lnTo>
                    <a:pt x="96037" y="12179"/>
                  </a:lnTo>
                  <a:lnTo>
                    <a:pt x="91706" y="11874"/>
                  </a:lnTo>
                  <a:lnTo>
                    <a:pt x="93954" y="16243"/>
                  </a:lnTo>
                  <a:lnTo>
                    <a:pt x="115125" y="37325"/>
                  </a:lnTo>
                  <a:lnTo>
                    <a:pt x="116052" y="39776"/>
                  </a:lnTo>
                  <a:lnTo>
                    <a:pt x="119672" y="36753"/>
                  </a:lnTo>
                  <a:close/>
                </a:path>
                <a:path w="134620" h="229234">
                  <a:moveTo>
                    <a:pt x="134454" y="193509"/>
                  </a:moveTo>
                  <a:lnTo>
                    <a:pt x="132080" y="186982"/>
                  </a:lnTo>
                  <a:lnTo>
                    <a:pt x="121856" y="187261"/>
                  </a:lnTo>
                  <a:lnTo>
                    <a:pt x="111366" y="189509"/>
                  </a:lnTo>
                  <a:lnTo>
                    <a:pt x="101142" y="192862"/>
                  </a:lnTo>
                  <a:lnTo>
                    <a:pt x="91706" y="196481"/>
                  </a:lnTo>
                  <a:lnTo>
                    <a:pt x="95872" y="198856"/>
                  </a:lnTo>
                  <a:lnTo>
                    <a:pt x="88747" y="202412"/>
                  </a:lnTo>
                  <a:lnTo>
                    <a:pt x="100888" y="202361"/>
                  </a:lnTo>
                  <a:lnTo>
                    <a:pt x="112674" y="200507"/>
                  </a:lnTo>
                  <a:lnTo>
                    <a:pt x="123939" y="197370"/>
                  </a:lnTo>
                  <a:lnTo>
                    <a:pt x="134454" y="193509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560471" y="861808"/>
              <a:ext cx="111760" cy="15875"/>
            </a:xfrm>
            <a:custGeom>
              <a:avLst/>
              <a:gdLst/>
              <a:ahLst/>
              <a:cxnLst/>
              <a:rect l="l" t="t" r="r" b="b"/>
              <a:pathLst>
                <a:path w="111759" h="15875">
                  <a:moveTo>
                    <a:pt x="6223" y="5295"/>
                  </a:moveTo>
                  <a:lnTo>
                    <a:pt x="3086" y="0"/>
                  </a:lnTo>
                  <a:lnTo>
                    <a:pt x="749" y="1473"/>
                  </a:lnTo>
                  <a:lnTo>
                    <a:pt x="0" y="3060"/>
                  </a:lnTo>
                  <a:lnTo>
                    <a:pt x="5295" y="7721"/>
                  </a:lnTo>
                  <a:lnTo>
                    <a:pt x="6223" y="5295"/>
                  </a:lnTo>
                  <a:close/>
                </a:path>
                <a:path w="111759" h="15875">
                  <a:moveTo>
                    <a:pt x="111760" y="3848"/>
                  </a:moveTo>
                  <a:lnTo>
                    <a:pt x="78346" y="13347"/>
                  </a:lnTo>
                  <a:lnTo>
                    <a:pt x="76123" y="15151"/>
                  </a:lnTo>
                  <a:lnTo>
                    <a:pt x="80302" y="15722"/>
                  </a:lnTo>
                  <a:lnTo>
                    <a:pt x="86372" y="14909"/>
                  </a:lnTo>
                  <a:lnTo>
                    <a:pt x="96685" y="12230"/>
                  </a:lnTo>
                  <a:lnTo>
                    <a:pt x="106667" y="8331"/>
                  </a:lnTo>
                  <a:lnTo>
                    <a:pt x="111760" y="3848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471022" y="1230130"/>
              <a:ext cx="72390" cy="12065"/>
            </a:xfrm>
            <a:custGeom>
              <a:avLst/>
              <a:gdLst/>
              <a:ahLst/>
              <a:cxnLst/>
              <a:rect l="l" t="t" r="r" b="b"/>
              <a:pathLst>
                <a:path w="72390" h="12065">
                  <a:moveTo>
                    <a:pt x="6515" y="0"/>
                  </a:moveTo>
                  <a:lnTo>
                    <a:pt x="5130" y="304"/>
                  </a:lnTo>
                  <a:lnTo>
                    <a:pt x="4188" y="304"/>
                  </a:lnTo>
                  <a:lnTo>
                    <a:pt x="2946" y="1193"/>
                  </a:lnTo>
                  <a:lnTo>
                    <a:pt x="2959" y="1536"/>
                  </a:lnTo>
                  <a:lnTo>
                    <a:pt x="104" y="5615"/>
                  </a:lnTo>
                  <a:lnTo>
                    <a:pt x="0" y="5765"/>
                  </a:lnTo>
                  <a:lnTo>
                    <a:pt x="2946" y="8305"/>
                  </a:lnTo>
                  <a:lnTo>
                    <a:pt x="16281" y="9429"/>
                  </a:lnTo>
                  <a:lnTo>
                    <a:pt x="29632" y="10352"/>
                  </a:lnTo>
                  <a:lnTo>
                    <a:pt x="59867" y="12065"/>
                  </a:lnTo>
                  <a:lnTo>
                    <a:pt x="63906" y="9728"/>
                  </a:lnTo>
                  <a:lnTo>
                    <a:pt x="70386" y="9728"/>
                  </a:lnTo>
                  <a:lnTo>
                    <a:pt x="71956" y="9028"/>
                  </a:lnTo>
                  <a:lnTo>
                    <a:pt x="70391" y="7191"/>
                  </a:lnTo>
                  <a:lnTo>
                    <a:pt x="66419" y="5615"/>
                  </a:lnTo>
                  <a:lnTo>
                    <a:pt x="62903" y="4749"/>
                  </a:lnTo>
                  <a:lnTo>
                    <a:pt x="55065" y="4151"/>
                  </a:lnTo>
                  <a:lnTo>
                    <a:pt x="23480" y="4151"/>
                  </a:lnTo>
                  <a:lnTo>
                    <a:pt x="18721" y="3919"/>
                  </a:lnTo>
                  <a:lnTo>
                    <a:pt x="8062" y="3919"/>
                  </a:lnTo>
                  <a:lnTo>
                    <a:pt x="7918" y="3556"/>
                  </a:lnTo>
                  <a:lnTo>
                    <a:pt x="7652" y="3149"/>
                  </a:lnTo>
                  <a:lnTo>
                    <a:pt x="7121" y="1536"/>
                  </a:lnTo>
                  <a:lnTo>
                    <a:pt x="6635" y="304"/>
                  </a:lnTo>
                  <a:lnTo>
                    <a:pt x="6515" y="0"/>
                  </a:lnTo>
                  <a:close/>
                </a:path>
                <a:path w="72390" h="12065">
                  <a:moveTo>
                    <a:pt x="70386" y="9728"/>
                  </a:moveTo>
                  <a:lnTo>
                    <a:pt x="63906" y="9728"/>
                  </a:lnTo>
                  <a:lnTo>
                    <a:pt x="68249" y="10680"/>
                  </a:lnTo>
                  <a:lnTo>
                    <a:pt x="70386" y="9728"/>
                  </a:lnTo>
                  <a:close/>
                </a:path>
                <a:path w="72390" h="12065">
                  <a:moveTo>
                    <a:pt x="52026" y="3919"/>
                  </a:moveTo>
                  <a:lnTo>
                    <a:pt x="36969" y="3919"/>
                  </a:lnTo>
                  <a:lnTo>
                    <a:pt x="23480" y="4151"/>
                  </a:lnTo>
                  <a:lnTo>
                    <a:pt x="55065" y="4151"/>
                  </a:lnTo>
                  <a:lnTo>
                    <a:pt x="52026" y="3919"/>
                  </a:lnTo>
                  <a:close/>
                </a:path>
                <a:path w="72390" h="12065">
                  <a:moveTo>
                    <a:pt x="7758" y="3149"/>
                  </a:moveTo>
                  <a:lnTo>
                    <a:pt x="7873" y="3556"/>
                  </a:lnTo>
                  <a:lnTo>
                    <a:pt x="8071" y="3919"/>
                  </a:lnTo>
                  <a:lnTo>
                    <a:pt x="18721" y="3919"/>
                  </a:lnTo>
                  <a:lnTo>
                    <a:pt x="11264" y="3556"/>
                  </a:lnTo>
                  <a:lnTo>
                    <a:pt x="7758" y="3149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472686" y="1239627"/>
              <a:ext cx="78105" cy="10160"/>
            </a:xfrm>
            <a:custGeom>
              <a:avLst/>
              <a:gdLst/>
              <a:ahLst/>
              <a:cxnLst/>
              <a:rect l="l" t="t" r="r" b="b"/>
              <a:pathLst>
                <a:path w="78104" h="10159">
                  <a:moveTo>
                    <a:pt x="101" y="0"/>
                  </a:moveTo>
                  <a:lnTo>
                    <a:pt x="0" y="1155"/>
                  </a:lnTo>
                  <a:lnTo>
                    <a:pt x="279" y="2425"/>
                  </a:lnTo>
                  <a:lnTo>
                    <a:pt x="101" y="3568"/>
                  </a:lnTo>
                  <a:lnTo>
                    <a:pt x="18012" y="7856"/>
                  </a:lnTo>
                  <a:lnTo>
                    <a:pt x="36221" y="9477"/>
                  </a:lnTo>
                  <a:lnTo>
                    <a:pt x="54624" y="9626"/>
                  </a:lnTo>
                  <a:lnTo>
                    <a:pt x="73113" y="9499"/>
                  </a:lnTo>
                  <a:lnTo>
                    <a:pt x="77812" y="7912"/>
                  </a:lnTo>
                  <a:lnTo>
                    <a:pt x="67182" y="1320"/>
                  </a:lnTo>
                  <a:lnTo>
                    <a:pt x="62242" y="228"/>
                  </a:lnTo>
                  <a:lnTo>
                    <a:pt x="58204" y="2565"/>
                  </a:lnTo>
                  <a:lnTo>
                    <a:pt x="54711" y="2374"/>
                  </a:lnTo>
                  <a:lnTo>
                    <a:pt x="57784" y="6464"/>
                  </a:lnTo>
                  <a:lnTo>
                    <a:pt x="46989" y="5943"/>
                  </a:lnTo>
                  <a:lnTo>
                    <a:pt x="35384" y="4993"/>
                  </a:lnTo>
                  <a:lnTo>
                    <a:pt x="11735" y="136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AB8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472789" y="1155329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90" h="38100">
                  <a:moveTo>
                    <a:pt x="0" y="0"/>
                  </a:moveTo>
                  <a:lnTo>
                    <a:pt x="0" y="9499"/>
                  </a:lnTo>
                  <a:lnTo>
                    <a:pt x="7124" y="17221"/>
                  </a:lnTo>
                  <a:lnTo>
                    <a:pt x="0" y="14249"/>
                  </a:lnTo>
                  <a:lnTo>
                    <a:pt x="0" y="37998"/>
                  </a:lnTo>
                  <a:lnTo>
                    <a:pt x="5750" y="28357"/>
                  </a:lnTo>
                  <a:lnTo>
                    <a:pt x="8810" y="18284"/>
                  </a:lnTo>
                  <a:lnTo>
                    <a:pt x="7465" y="8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472788" y="1238446"/>
              <a:ext cx="57785" cy="8255"/>
            </a:xfrm>
            <a:custGeom>
              <a:avLst/>
              <a:gdLst/>
              <a:ahLst/>
              <a:cxnLst/>
              <a:rect l="l" t="t" r="r" b="b"/>
              <a:pathLst>
                <a:path w="57784" h="8255">
                  <a:moveTo>
                    <a:pt x="1181" y="0"/>
                  </a:moveTo>
                  <a:lnTo>
                    <a:pt x="0" y="1181"/>
                  </a:lnTo>
                  <a:lnTo>
                    <a:pt x="11633" y="2545"/>
                  </a:lnTo>
                  <a:lnTo>
                    <a:pt x="23463" y="4429"/>
                  </a:lnTo>
                  <a:lnTo>
                    <a:pt x="35282" y="6174"/>
                  </a:lnTo>
                  <a:lnTo>
                    <a:pt x="46888" y="7124"/>
                  </a:lnTo>
                  <a:lnTo>
                    <a:pt x="57683" y="7645"/>
                  </a:lnTo>
                  <a:lnTo>
                    <a:pt x="54609" y="3555"/>
                  </a:lnTo>
                  <a:lnTo>
                    <a:pt x="27866" y="2035"/>
                  </a:lnTo>
                  <a:lnTo>
                    <a:pt x="14515" y="111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7F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472776" y="116483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5">
                  <a:moveTo>
                    <a:pt x="12" y="0"/>
                  </a:moveTo>
                  <a:lnTo>
                    <a:pt x="0" y="3175"/>
                  </a:lnTo>
                  <a:lnTo>
                    <a:pt x="12" y="4749"/>
                  </a:lnTo>
                  <a:lnTo>
                    <a:pt x="7137" y="77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A9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484055" y="1085290"/>
              <a:ext cx="153035" cy="115570"/>
            </a:xfrm>
            <a:custGeom>
              <a:avLst/>
              <a:gdLst/>
              <a:ahLst/>
              <a:cxnLst/>
              <a:rect l="l" t="t" r="r" b="b"/>
              <a:pathLst>
                <a:path w="153034" h="115569">
                  <a:moveTo>
                    <a:pt x="44602" y="103136"/>
                  </a:moveTo>
                  <a:lnTo>
                    <a:pt x="41998" y="97574"/>
                  </a:lnTo>
                  <a:lnTo>
                    <a:pt x="41554" y="97358"/>
                  </a:lnTo>
                  <a:lnTo>
                    <a:pt x="32702" y="97840"/>
                  </a:lnTo>
                  <a:lnTo>
                    <a:pt x="16230" y="100977"/>
                  </a:lnTo>
                  <a:lnTo>
                    <a:pt x="2032" y="106743"/>
                  </a:lnTo>
                  <a:lnTo>
                    <a:pt x="0" y="115163"/>
                  </a:lnTo>
                  <a:lnTo>
                    <a:pt x="5511" y="111379"/>
                  </a:lnTo>
                  <a:lnTo>
                    <a:pt x="10858" y="110490"/>
                  </a:lnTo>
                  <a:lnTo>
                    <a:pt x="24041" y="107950"/>
                  </a:lnTo>
                  <a:lnTo>
                    <a:pt x="44526" y="104482"/>
                  </a:lnTo>
                  <a:lnTo>
                    <a:pt x="44602" y="103136"/>
                  </a:lnTo>
                  <a:close/>
                </a:path>
                <a:path w="153034" h="115569">
                  <a:moveTo>
                    <a:pt x="118122" y="0"/>
                  </a:moveTo>
                  <a:lnTo>
                    <a:pt x="94538" y="4533"/>
                  </a:lnTo>
                  <a:lnTo>
                    <a:pt x="68770" y="6489"/>
                  </a:lnTo>
                  <a:lnTo>
                    <a:pt x="45427" y="12179"/>
                  </a:lnTo>
                  <a:lnTo>
                    <a:pt x="29083" y="27901"/>
                  </a:lnTo>
                  <a:lnTo>
                    <a:pt x="29908" y="32004"/>
                  </a:lnTo>
                  <a:lnTo>
                    <a:pt x="37147" y="26428"/>
                  </a:lnTo>
                  <a:lnTo>
                    <a:pt x="54178" y="23698"/>
                  </a:lnTo>
                  <a:lnTo>
                    <a:pt x="74510" y="20624"/>
                  </a:lnTo>
                  <a:lnTo>
                    <a:pt x="94246" y="18529"/>
                  </a:lnTo>
                  <a:lnTo>
                    <a:pt x="107442" y="18999"/>
                  </a:lnTo>
                  <a:lnTo>
                    <a:pt x="110947" y="12661"/>
                  </a:lnTo>
                  <a:lnTo>
                    <a:pt x="112979" y="5422"/>
                  </a:lnTo>
                  <a:lnTo>
                    <a:pt x="118122" y="0"/>
                  </a:lnTo>
                  <a:close/>
                </a:path>
                <a:path w="153034" h="115569">
                  <a:moveTo>
                    <a:pt x="152552" y="50457"/>
                  </a:moveTo>
                  <a:lnTo>
                    <a:pt x="149885" y="47459"/>
                  </a:lnTo>
                  <a:lnTo>
                    <a:pt x="146291" y="46545"/>
                  </a:lnTo>
                  <a:lnTo>
                    <a:pt x="144246" y="42748"/>
                  </a:lnTo>
                  <a:lnTo>
                    <a:pt x="138023" y="37287"/>
                  </a:lnTo>
                  <a:lnTo>
                    <a:pt x="129349" y="33477"/>
                  </a:lnTo>
                  <a:lnTo>
                    <a:pt x="120548" y="30441"/>
                  </a:lnTo>
                  <a:lnTo>
                    <a:pt x="113969" y="27317"/>
                  </a:lnTo>
                  <a:lnTo>
                    <a:pt x="111798" y="25692"/>
                  </a:lnTo>
                  <a:lnTo>
                    <a:pt x="112356" y="23863"/>
                  </a:lnTo>
                  <a:lnTo>
                    <a:pt x="112191" y="23749"/>
                  </a:lnTo>
                  <a:lnTo>
                    <a:pt x="71818" y="26301"/>
                  </a:lnTo>
                  <a:lnTo>
                    <a:pt x="32105" y="34531"/>
                  </a:lnTo>
                  <a:lnTo>
                    <a:pt x="29197" y="39230"/>
                  </a:lnTo>
                  <a:lnTo>
                    <a:pt x="26708" y="40970"/>
                  </a:lnTo>
                  <a:lnTo>
                    <a:pt x="27305" y="45123"/>
                  </a:lnTo>
                  <a:lnTo>
                    <a:pt x="31699" y="39801"/>
                  </a:lnTo>
                  <a:lnTo>
                    <a:pt x="35179" y="41084"/>
                  </a:lnTo>
                  <a:lnTo>
                    <a:pt x="32054" y="43421"/>
                  </a:lnTo>
                  <a:lnTo>
                    <a:pt x="33235" y="43929"/>
                  </a:lnTo>
                  <a:lnTo>
                    <a:pt x="42595" y="42506"/>
                  </a:lnTo>
                  <a:lnTo>
                    <a:pt x="60325" y="38506"/>
                  </a:lnTo>
                  <a:lnTo>
                    <a:pt x="78917" y="35725"/>
                  </a:lnTo>
                  <a:lnTo>
                    <a:pt x="90817" y="37998"/>
                  </a:lnTo>
                  <a:lnTo>
                    <a:pt x="101092" y="36525"/>
                  </a:lnTo>
                  <a:lnTo>
                    <a:pt x="115011" y="36842"/>
                  </a:lnTo>
                  <a:lnTo>
                    <a:pt x="128866" y="38620"/>
                  </a:lnTo>
                  <a:lnTo>
                    <a:pt x="138899" y="41554"/>
                  </a:lnTo>
                  <a:lnTo>
                    <a:pt x="140982" y="42583"/>
                  </a:lnTo>
                  <a:lnTo>
                    <a:pt x="150647" y="54000"/>
                  </a:lnTo>
                  <a:lnTo>
                    <a:pt x="152552" y="50457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566578" y="889389"/>
              <a:ext cx="21590" cy="38735"/>
            </a:xfrm>
            <a:custGeom>
              <a:avLst/>
              <a:gdLst/>
              <a:ahLst/>
              <a:cxnLst/>
              <a:rect l="l" t="t" r="r" b="b"/>
              <a:pathLst>
                <a:path w="21590" h="38734">
                  <a:moveTo>
                    <a:pt x="0" y="0"/>
                  </a:moveTo>
                  <a:lnTo>
                    <a:pt x="3299" y="9638"/>
                  </a:lnTo>
                  <a:lnTo>
                    <a:pt x="9749" y="28957"/>
                  </a:lnTo>
                  <a:lnTo>
                    <a:pt x="13055" y="38595"/>
                  </a:lnTo>
                  <a:lnTo>
                    <a:pt x="21120" y="37655"/>
                  </a:lnTo>
                  <a:lnTo>
                    <a:pt x="11722" y="30848"/>
                  </a:lnTo>
                  <a:lnTo>
                    <a:pt x="12433" y="28194"/>
                  </a:lnTo>
                  <a:lnTo>
                    <a:pt x="15278" y="32346"/>
                  </a:lnTo>
                  <a:lnTo>
                    <a:pt x="17805" y="28498"/>
                  </a:lnTo>
                  <a:lnTo>
                    <a:pt x="15700" y="20145"/>
                  </a:lnTo>
                  <a:lnTo>
                    <a:pt x="11441" y="12734"/>
                  </a:lnTo>
                  <a:lnTo>
                    <a:pt x="5912" y="6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481095" y="711831"/>
              <a:ext cx="243840" cy="355600"/>
            </a:xfrm>
            <a:custGeom>
              <a:avLst/>
              <a:gdLst/>
              <a:ahLst/>
              <a:cxnLst/>
              <a:rect l="l" t="t" r="r" b="b"/>
              <a:pathLst>
                <a:path w="243840" h="355600">
                  <a:moveTo>
                    <a:pt x="596" y="259079"/>
                  </a:moveTo>
                  <a:lnTo>
                    <a:pt x="0" y="261619"/>
                  </a:lnTo>
                  <a:lnTo>
                    <a:pt x="17415" y="275589"/>
                  </a:lnTo>
                  <a:lnTo>
                    <a:pt x="31265" y="290829"/>
                  </a:lnTo>
                  <a:lnTo>
                    <a:pt x="42246" y="307339"/>
                  </a:lnTo>
                  <a:lnTo>
                    <a:pt x="51054" y="327659"/>
                  </a:lnTo>
                  <a:lnTo>
                    <a:pt x="52603" y="330199"/>
                  </a:lnTo>
                  <a:lnTo>
                    <a:pt x="55676" y="330199"/>
                  </a:lnTo>
                  <a:lnTo>
                    <a:pt x="55803" y="334009"/>
                  </a:lnTo>
                  <a:lnTo>
                    <a:pt x="55892" y="336549"/>
                  </a:lnTo>
                  <a:lnTo>
                    <a:pt x="49047" y="350519"/>
                  </a:lnTo>
                  <a:lnTo>
                    <a:pt x="47498" y="354329"/>
                  </a:lnTo>
                  <a:lnTo>
                    <a:pt x="51295" y="355599"/>
                  </a:lnTo>
                  <a:lnTo>
                    <a:pt x="51841" y="353059"/>
                  </a:lnTo>
                  <a:lnTo>
                    <a:pt x="55803" y="351789"/>
                  </a:lnTo>
                  <a:lnTo>
                    <a:pt x="71066" y="337819"/>
                  </a:lnTo>
                  <a:lnTo>
                    <a:pt x="79781" y="335279"/>
                  </a:lnTo>
                  <a:lnTo>
                    <a:pt x="64084" y="335279"/>
                  </a:lnTo>
                  <a:lnTo>
                    <a:pt x="64109" y="331469"/>
                  </a:lnTo>
                  <a:lnTo>
                    <a:pt x="68741" y="327659"/>
                  </a:lnTo>
                  <a:lnTo>
                    <a:pt x="77609" y="323849"/>
                  </a:lnTo>
                  <a:lnTo>
                    <a:pt x="86258" y="321309"/>
                  </a:lnTo>
                  <a:lnTo>
                    <a:pt x="79044" y="321309"/>
                  </a:lnTo>
                  <a:lnTo>
                    <a:pt x="75387" y="317499"/>
                  </a:lnTo>
                  <a:lnTo>
                    <a:pt x="84502" y="315504"/>
                  </a:lnTo>
                  <a:lnTo>
                    <a:pt x="87401" y="312419"/>
                  </a:lnTo>
                  <a:lnTo>
                    <a:pt x="59309" y="312419"/>
                  </a:lnTo>
                  <a:lnTo>
                    <a:pt x="52832" y="311149"/>
                  </a:lnTo>
                  <a:lnTo>
                    <a:pt x="50114" y="304799"/>
                  </a:lnTo>
                  <a:lnTo>
                    <a:pt x="42710" y="295909"/>
                  </a:lnTo>
                  <a:lnTo>
                    <a:pt x="40373" y="289559"/>
                  </a:lnTo>
                  <a:lnTo>
                    <a:pt x="31970" y="280669"/>
                  </a:lnTo>
                  <a:lnTo>
                    <a:pt x="22804" y="270509"/>
                  </a:lnTo>
                  <a:lnTo>
                    <a:pt x="12478" y="262889"/>
                  </a:lnTo>
                  <a:lnTo>
                    <a:pt x="596" y="259079"/>
                  </a:lnTo>
                  <a:close/>
                </a:path>
                <a:path w="243840" h="355600">
                  <a:moveTo>
                    <a:pt x="138760" y="320039"/>
                  </a:moveTo>
                  <a:lnTo>
                    <a:pt x="122967" y="320039"/>
                  </a:lnTo>
                  <a:lnTo>
                    <a:pt x="90511" y="325119"/>
                  </a:lnTo>
                  <a:lnTo>
                    <a:pt x="80137" y="326389"/>
                  </a:lnTo>
                  <a:lnTo>
                    <a:pt x="78549" y="326389"/>
                  </a:lnTo>
                  <a:lnTo>
                    <a:pt x="64084" y="335279"/>
                  </a:lnTo>
                  <a:lnTo>
                    <a:pt x="79781" y="335279"/>
                  </a:lnTo>
                  <a:lnTo>
                    <a:pt x="92854" y="331469"/>
                  </a:lnTo>
                  <a:lnTo>
                    <a:pt x="116745" y="327659"/>
                  </a:lnTo>
                  <a:lnTo>
                    <a:pt x="138315" y="322579"/>
                  </a:lnTo>
                  <a:lnTo>
                    <a:pt x="138760" y="320039"/>
                  </a:lnTo>
                  <a:close/>
                </a:path>
                <a:path w="243840" h="355600">
                  <a:moveTo>
                    <a:pt x="88396" y="314651"/>
                  </a:moveTo>
                  <a:lnTo>
                    <a:pt x="84502" y="315504"/>
                  </a:lnTo>
                  <a:lnTo>
                    <a:pt x="79044" y="321309"/>
                  </a:lnTo>
                  <a:lnTo>
                    <a:pt x="86258" y="321309"/>
                  </a:lnTo>
                  <a:lnTo>
                    <a:pt x="90233" y="318769"/>
                  </a:lnTo>
                  <a:lnTo>
                    <a:pt x="88396" y="314651"/>
                  </a:lnTo>
                  <a:close/>
                </a:path>
                <a:path w="243840" h="355600">
                  <a:moveTo>
                    <a:pt x="87401" y="312419"/>
                  </a:moveTo>
                  <a:lnTo>
                    <a:pt x="84502" y="315504"/>
                  </a:lnTo>
                  <a:lnTo>
                    <a:pt x="88396" y="314651"/>
                  </a:lnTo>
                  <a:lnTo>
                    <a:pt x="87401" y="312419"/>
                  </a:lnTo>
                  <a:close/>
                </a:path>
                <a:path w="243840" h="355600">
                  <a:moveTo>
                    <a:pt x="48679" y="292099"/>
                  </a:moveTo>
                  <a:lnTo>
                    <a:pt x="48679" y="298449"/>
                  </a:lnTo>
                  <a:lnTo>
                    <a:pt x="49098" y="299719"/>
                  </a:lnTo>
                  <a:lnTo>
                    <a:pt x="59309" y="312419"/>
                  </a:lnTo>
                  <a:lnTo>
                    <a:pt x="87401" y="312419"/>
                  </a:lnTo>
                  <a:lnTo>
                    <a:pt x="88396" y="314651"/>
                  </a:lnTo>
                  <a:lnTo>
                    <a:pt x="104387" y="311149"/>
                  </a:lnTo>
                  <a:lnTo>
                    <a:pt x="62331" y="311149"/>
                  </a:lnTo>
                  <a:lnTo>
                    <a:pt x="61417" y="302259"/>
                  </a:lnTo>
                  <a:lnTo>
                    <a:pt x="54127" y="298449"/>
                  </a:lnTo>
                  <a:lnTo>
                    <a:pt x="48679" y="292099"/>
                  </a:lnTo>
                  <a:close/>
                </a:path>
                <a:path w="243840" h="355600">
                  <a:moveTo>
                    <a:pt x="44438" y="262889"/>
                  </a:moveTo>
                  <a:lnTo>
                    <a:pt x="35026" y="262889"/>
                  </a:lnTo>
                  <a:lnTo>
                    <a:pt x="39268" y="264159"/>
                  </a:lnTo>
                  <a:lnTo>
                    <a:pt x="39207" y="265429"/>
                  </a:lnTo>
                  <a:lnTo>
                    <a:pt x="39084" y="267969"/>
                  </a:lnTo>
                  <a:lnTo>
                    <a:pt x="38961" y="270509"/>
                  </a:lnTo>
                  <a:lnTo>
                    <a:pt x="38900" y="271779"/>
                  </a:lnTo>
                  <a:lnTo>
                    <a:pt x="39331" y="273049"/>
                  </a:lnTo>
                  <a:lnTo>
                    <a:pt x="42964" y="274319"/>
                  </a:lnTo>
                  <a:lnTo>
                    <a:pt x="43929" y="276859"/>
                  </a:lnTo>
                  <a:lnTo>
                    <a:pt x="49774" y="279399"/>
                  </a:lnTo>
                  <a:lnTo>
                    <a:pt x="58042" y="285749"/>
                  </a:lnTo>
                  <a:lnTo>
                    <a:pt x="65485" y="293369"/>
                  </a:lnTo>
                  <a:lnTo>
                    <a:pt x="68859" y="297179"/>
                  </a:lnTo>
                  <a:lnTo>
                    <a:pt x="69354" y="300989"/>
                  </a:lnTo>
                  <a:lnTo>
                    <a:pt x="65163" y="308609"/>
                  </a:lnTo>
                  <a:lnTo>
                    <a:pt x="62331" y="311149"/>
                  </a:lnTo>
                  <a:lnTo>
                    <a:pt x="104387" y="311149"/>
                  </a:lnTo>
                  <a:lnTo>
                    <a:pt x="115987" y="308609"/>
                  </a:lnTo>
                  <a:lnTo>
                    <a:pt x="75984" y="308609"/>
                  </a:lnTo>
                  <a:lnTo>
                    <a:pt x="81597" y="304799"/>
                  </a:lnTo>
                  <a:lnTo>
                    <a:pt x="75653" y="302259"/>
                  </a:lnTo>
                  <a:lnTo>
                    <a:pt x="75984" y="300989"/>
                  </a:lnTo>
                  <a:lnTo>
                    <a:pt x="80421" y="297179"/>
                  </a:lnTo>
                  <a:lnTo>
                    <a:pt x="89388" y="295909"/>
                  </a:lnTo>
                  <a:lnTo>
                    <a:pt x="70637" y="295909"/>
                  </a:lnTo>
                  <a:lnTo>
                    <a:pt x="68859" y="293369"/>
                  </a:lnTo>
                  <a:lnTo>
                    <a:pt x="66738" y="293369"/>
                  </a:lnTo>
                  <a:lnTo>
                    <a:pt x="68072" y="290829"/>
                  </a:lnTo>
                  <a:lnTo>
                    <a:pt x="67678" y="289559"/>
                  </a:lnTo>
                  <a:lnTo>
                    <a:pt x="57095" y="276859"/>
                  </a:lnTo>
                  <a:lnTo>
                    <a:pt x="44438" y="262889"/>
                  </a:lnTo>
                  <a:close/>
                </a:path>
                <a:path w="243840" h="355600">
                  <a:moveTo>
                    <a:pt x="147548" y="297179"/>
                  </a:moveTo>
                  <a:lnTo>
                    <a:pt x="142824" y="298449"/>
                  </a:lnTo>
                  <a:lnTo>
                    <a:pt x="138315" y="298449"/>
                  </a:lnTo>
                  <a:lnTo>
                    <a:pt x="75984" y="308609"/>
                  </a:lnTo>
                  <a:lnTo>
                    <a:pt x="115987" y="308609"/>
                  </a:lnTo>
                  <a:lnTo>
                    <a:pt x="150787" y="300989"/>
                  </a:lnTo>
                  <a:lnTo>
                    <a:pt x="147548" y="297179"/>
                  </a:lnTo>
                  <a:close/>
                </a:path>
                <a:path w="243840" h="355600">
                  <a:moveTo>
                    <a:pt x="89039" y="287019"/>
                  </a:moveTo>
                  <a:lnTo>
                    <a:pt x="86639" y="288289"/>
                  </a:lnTo>
                  <a:lnTo>
                    <a:pt x="84112" y="288289"/>
                  </a:lnTo>
                  <a:lnTo>
                    <a:pt x="82511" y="290829"/>
                  </a:lnTo>
                  <a:lnTo>
                    <a:pt x="70637" y="290829"/>
                  </a:lnTo>
                  <a:lnTo>
                    <a:pt x="73113" y="292099"/>
                  </a:lnTo>
                  <a:lnTo>
                    <a:pt x="71831" y="293369"/>
                  </a:lnTo>
                  <a:lnTo>
                    <a:pt x="70637" y="295909"/>
                  </a:lnTo>
                  <a:lnTo>
                    <a:pt x="89388" y="295909"/>
                  </a:lnTo>
                  <a:lnTo>
                    <a:pt x="99222" y="294639"/>
                  </a:lnTo>
                  <a:lnTo>
                    <a:pt x="106260" y="294639"/>
                  </a:lnTo>
                  <a:lnTo>
                    <a:pt x="113801" y="293369"/>
                  </a:lnTo>
                  <a:lnTo>
                    <a:pt x="86080" y="293369"/>
                  </a:lnTo>
                  <a:lnTo>
                    <a:pt x="93205" y="289559"/>
                  </a:lnTo>
                  <a:lnTo>
                    <a:pt x="89039" y="287019"/>
                  </a:lnTo>
                  <a:close/>
                </a:path>
                <a:path w="243840" h="355600">
                  <a:moveTo>
                    <a:pt x="70637" y="290829"/>
                  </a:moveTo>
                  <a:lnTo>
                    <a:pt x="69367" y="290829"/>
                  </a:lnTo>
                  <a:lnTo>
                    <a:pt x="68859" y="293369"/>
                  </a:lnTo>
                  <a:lnTo>
                    <a:pt x="70637" y="290829"/>
                  </a:lnTo>
                  <a:close/>
                </a:path>
                <a:path w="243840" h="355600">
                  <a:moveTo>
                    <a:pt x="129413" y="278129"/>
                  </a:moveTo>
                  <a:lnTo>
                    <a:pt x="131787" y="284479"/>
                  </a:lnTo>
                  <a:lnTo>
                    <a:pt x="121261" y="288289"/>
                  </a:lnTo>
                  <a:lnTo>
                    <a:pt x="110005" y="290829"/>
                  </a:lnTo>
                  <a:lnTo>
                    <a:pt x="98214" y="293369"/>
                  </a:lnTo>
                  <a:lnTo>
                    <a:pt x="113801" y="293369"/>
                  </a:lnTo>
                  <a:lnTo>
                    <a:pt x="121342" y="292099"/>
                  </a:lnTo>
                  <a:lnTo>
                    <a:pt x="136085" y="288289"/>
                  </a:lnTo>
                  <a:lnTo>
                    <a:pt x="166814" y="285749"/>
                  </a:lnTo>
                  <a:lnTo>
                    <a:pt x="165070" y="284479"/>
                  </a:lnTo>
                  <a:lnTo>
                    <a:pt x="137121" y="284479"/>
                  </a:lnTo>
                  <a:lnTo>
                    <a:pt x="135724" y="283209"/>
                  </a:lnTo>
                  <a:lnTo>
                    <a:pt x="139280" y="279399"/>
                  </a:lnTo>
                  <a:lnTo>
                    <a:pt x="129413" y="278129"/>
                  </a:lnTo>
                  <a:close/>
                </a:path>
                <a:path w="243840" h="355600">
                  <a:moveTo>
                    <a:pt x="21374" y="220979"/>
                  </a:moveTo>
                  <a:lnTo>
                    <a:pt x="37504" y="236219"/>
                  </a:lnTo>
                  <a:lnTo>
                    <a:pt x="49588" y="252729"/>
                  </a:lnTo>
                  <a:lnTo>
                    <a:pt x="59141" y="270509"/>
                  </a:lnTo>
                  <a:lnTo>
                    <a:pt x="67678" y="289559"/>
                  </a:lnTo>
                  <a:lnTo>
                    <a:pt x="68707" y="290829"/>
                  </a:lnTo>
                  <a:lnTo>
                    <a:pt x="79756" y="290829"/>
                  </a:lnTo>
                  <a:lnTo>
                    <a:pt x="83604" y="280669"/>
                  </a:lnTo>
                  <a:lnTo>
                    <a:pt x="84302" y="279399"/>
                  </a:lnTo>
                  <a:lnTo>
                    <a:pt x="92011" y="275589"/>
                  </a:lnTo>
                  <a:lnTo>
                    <a:pt x="105927" y="271779"/>
                  </a:lnTo>
                  <a:lnTo>
                    <a:pt x="110869" y="270509"/>
                  </a:lnTo>
                  <a:lnTo>
                    <a:pt x="90233" y="270509"/>
                  </a:lnTo>
                  <a:lnTo>
                    <a:pt x="93129" y="261619"/>
                  </a:lnTo>
                  <a:lnTo>
                    <a:pt x="95389" y="257809"/>
                  </a:lnTo>
                  <a:lnTo>
                    <a:pt x="103886" y="255269"/>
                  </a:lnTo>
                  <a:lnTo>
                    <a:pt x="118747" y="252729"/>
                  </a:lnTo>
                  <a:lnTo>
                    <a:pt x="100330" y="252729"/>
                  </a:lnTo>
                  <a:lnTo>
                    <a:pt x="97358" y="248919"/>
                  </a:lnTo>
                  <a:lnTo>
                    <a:pt x="104330" y="241299"/>
                  </a:lnTo>
                  <a:lnTo>
                    <a:pt x="67678" y="241299"/>
                  </a:lnTo>
                  <a:lnTo>
                    <a:pt x="61289" y="234949"/>
                  </a:lnTo>
                  <a:lnTo>
                    <a:pt x="59546" y="232409"/>
                  </a:lnTo>
                  <a:lnTo>
                    <a:pt x="42151" y="232409"/>
                  </a:lnTo>
                  <a:lnTo>
                    <a:pt x="39095" y="231139"/>
                  </a:lnTo>
                  <a:lnTo>
                    <a:pt x="33300" y="226059"/>
                  </a:lnTo>
                  <a:lnTo>
                    <a:pt x="26736" y="222249"/>
                  </a:lnTo>
                  <a:lnTo>
                    <a:pt x="21374" y="220979"/>
                  </a:lnTo>
                  <a:close/>
                </a:path>
                <a:path w="243840" h="355600">
                  <a:moveTo>
                    <a:pt x="161583" y="281939"/>
                  </a:moveTo>
                  <a:lnTo>
                    <a:pt x="151791" y="281939"/>
                  </a:lnTo>
                  <a:lnTo>
                    <a:pt x="142088" y="283209"/>
                  </a:lnTo>
                  <a:lnTo>
                    <a:pt x="137121" y="284479"/>
                  </a:lnTo>
                  <a:lnTo>
                    <a:pt x="165070" y="284479"/>
                  </a:lnTo>
                  <a:lnTo>
                    <a:pt x="161583" y="281939"/>
                  </a:lnTo>
                  <a:close/>
                </a:path>
                <a:path w="243840" h="355600">
                  <a:moveTo>
                    <a:pt x="9525" y="236219"/>
                  </a:moveTo>
                  <a:lnTo>
                    <a:pt x="8318" y="238759"/>
                  </a:lnTo>
                  <a:lnTo>
                    <a:pt x="18241" y="246379"/>
                  </a:lnTo>
                  <a:lnTo>
                    <a:pt x="25380" y="256539"/>
                  </a:lnTo>
                  <a:lnTo>
                    <a:pt x="31110" y="266699"/>
                  </a:lnTo>
                  <a:lnTo>
                    <a:pt x="36804" y="278129"/>
                  </a:lnTo>
                  <a:lnTo>
                    <a:pt x="35826" y="274319"/>
                  </a:lnTo>
                  <a:lnTo>
                    <a:pt x="34505" y="266699"/>
                  </a:lnTo>
                  <a:lnTo>
                    <a:pt x="35026" y="262889"/>
                  </a:lnTo>
                  <a:lnTo>
                    <a:pt x="44438" y="262889"/>
                  </a:lnTo>
                  <a:lnTo>
                    <a:pt x="42137" y="260349"/>
                  </a:lnTo>
                  <a:lnTo>
                    <a:pt x="26442" y="245109"/>
                  </a:lnTo>
                  <a:lnTo>
                    <a:pt x="13652" y="237489"/>
                  </a:lnTo>
                  <a:lnTo>
                    <a:pt x="11861" y="237489"/>
                  </a:lnTo>
                  <a:lnTo>
                    <a:pt x="9525" y="236219"/>
                  </a:lnTo>
                  <a:close/>
                </a:path>
                <a:path w="243840" h="355600">
                  <a:moveTo>
                    <a:pt x="162917" y="256539"/>
                  </a:moveTo>
                  <a:lnTo>
                    <a:pt x="135509" y="259079"/>
                  </a:lnTo>
                  <a:lnTo>
                    <a:pt x="106833" y="264159"/>
                  </a:lnTo>
                  <a:lnTo>
                    <a:pt x="90233" y="270509"/>
                  </a:lnTo>
                  <a:lnTo>
                    <a:pt x="110869" y="270509"/>
                  </a:lnTo>
                  <a:lnTo>
                    <a:pt x="120753" y="267969"/>
                  </a:lnTo>
                  <a:lnTo>
                    <a:pt x="131191" y="265429"/>
                  </a:lnTo>
                  <a:lnTo>
                    <a:pt x="142393" y="265429"/>
                  </a:lnTo>
                  <a:lnTo>
                    <a:pt x="165493" y="262889"/>
                  </a:lnTo>
                  <a:lnTo>
                    <a:pt x="175717" y="259079"/>
                  </a:lnTo>
                  <a:lnTo>
                    <a:pt x="162917" y="256539"/>
                  </a:lnTo>
                  <a:close/>
                </a:path>
                <a:path w="243840" h="355600">
                  <a:moveTo>
                    <a:pt x="176999" y="237489"/>
                  </a:moveTo>
                  <a:lnTo>
                    <a:pt x="167360" y="238759"/>
                  </a:lnTo>
                  <a:lnTo>
                    <a:pt x="164439" y="238759"/>
                  </a:lnTo>
                  <a:lnTo>
                    <a:pt x="148621" y="240029"/>
                  </a:lnTo>
                  <a:lnTo>
                    <a:pt x="114976" y="247649"/>
                  </a:lnTo>
                  <a:lnTo>
                    <a:pt x="100330" y="252729"/>
                  </a:lnTo>
                  <a:lnTo>
                    <a:pt x="118747" y="252729"/>
                  </a:lnTo>
                  <a:lnTo>
                    <a:pt x="142740" y="248919"/>
                  </a:lnTo>
                  <a:lnTo>
                    <a:pt x="165263" y="245109"/>
                  </a:lnTo>
                  <a:lnTo>
                    <a:pt x="175717" y="241299"/>
                  </a:lnTo>
                  <a:lnTo>
                    <a:pt x="176999" y="237489"/>
                  </a:lnTo>
                  <a:close/>
                </a:path>
                <a:path w="243840" h="355600">
                  <a:moveTo>
                    <a:pt x="42037" y="186689"/>
                  </a:moveTo>
                  <a:lnTo>
                    <a:pt x="39179" y="190499"/>
                  </a:lnTo>
                  <a:lnTo>
                    <a:pt x="67678" y="241299"/>
                  </a:lnTo>
                  <a:lnTo>
                    <a:pt x="104330" y="241299"/>
                  </a:lnTo>
                  <a:lnTo>
                    <a:pt x="108978" y="236219"/>
                  </a:lnTo>
                  <a:lnTo>
                    <a:pt x="122190" y="229869"/>
                  </a:lnTo>
                  <a:lnTo>
                    <a:pt x="111010" y="229869"/>
                  </a:lnTo>
                  <a:lnTo>
                    <a:pt x="111950" y="228599"/>
                  </a:lnTo>
                  <a:lnTo>
                    <a:pt x="99136" y="228599"/>
                  </a:lnTo>
                  <a:lnTo>
                    <a:pt x="96647" y="220979"/>
                  </a:lnTo>
                  <a:lnTo>
                    <a:pt x="91935" y="215899"/>
                  </a:lnTo>
                  <a:lnTo>
                    <a:pt x="89039" y="209549"/>
                  </a:lnTo>
                  <a:lnTo>
                    <a:pt x="83527" y="200659"/>
                  </a:lnTo>
                  <a:lnTo>
                    <a:pt x="53428" y="200659"/>
                  </a:lnTo>
                  <a:lnTo>
                    <a:pt x="52362" y="198119"/>
                  </a:lnTo>
                  <a:lnTo>
                    <a:pt x="42037" y="186689"/>
                  </a:lnTo>
                  <a:close/>
                </a:path>
                <a:path w="243840" h="355600">
                  <a:moveTo>
                    <a:pt x="35623" y="207009"/>
                  </a:moveTo>
                  <a:lnTo>
                    <a:pt x="47498" y="223519"/>
                  </a:lnTo>
                  <a:lnTo>
                    <a:pt x="38023" y="223519"/>
                  </a:lnTo>
                  <a:lnTo>
                    <a:pt x="40220" y="224789"/>
                  </a:lnTo>
                  <a:lnTo>
                    <a:pt x="42151" y="232409"/>
                  </a:lnTo>
                  <a:lnTo>
                    <a:pt x="59546" y="232409"/>
                  </a:lnTo>
                  <a:lnTo>
                    <a:pt x="51703" y="220979"/>
                  </a:lnTo>
                  <a:lnTo>
                    <a:pt x="42091" y="209549"/>
                  </a:lnTo>
                  <a:lnTo>
                    <a:pt x="35623" y="207009"/>
                  </a:lnTo>
                  <a:close/>
                </a:path>
                <a:path w="243840" h="355600">
                  <a:moveTo>
                    <a:pt x="183426" y="212089"/>
                  </a:moveTo>
                  <a:lnTo>
                    <a:pt x="167839" y="212089"/>
                  </a:lnTo>
                  <a:lnTo>
                    <a:pt x="146370" y="217169"/>
                  </a:lnTo>
                  <a:lnTo>
                    <a:pt x="125325" y="223519"/>
                  </a:lnTo>
                  <a:lnTo>
                    <a:pt x="111010" y="229869"/>
                  </a:lnTo>
                  <a:lnTo>
                    <a:pt x="122190" y="229869"/>
                  </a:lnTo>
                  <a:lnTo>
                    <a:pt x="124833" y="228599"/>
                  </a:lnTo>
                  <a:lnTo>
                    <a:pt x="159689" y="220979"/>
                  </a:lnTo>
                  <a:lnTo>
                    <a:pt x="166756" y="219709"/>
                  </a:lnTo>
                  <a:lnTo>
                    <a:pt x="179130" y="218439"/>
                  </a:lnTo>
                  <a:lnTo>
                    <a:pt x="187718" y="215899"/>
                  </a:lnTo>
                  <a:lnTo>
                    <a:pt x="183426" y="212089"/>
                  </a:lnTo>
                  <a:close/>
                </a:path>
                <a:path w="243840" h="355600">
                  <a:moveTo>
                    <a:pt x="122626" y="201929"/>
                  </a:moveTo>
                  <a:lnTo>
                    <a:pt x="116446" y="201929"/>
                  </a:lnTo>
                  <a:lnTo>
                    <a:pt x="116357" y="204469"/>
                  </a:lnTo>
                  <a:lnTo>
                    <a:pt x="113891" y="209549"/>
                  </a:lnTo>
                  <a:lnTo>
                    <a:pt x="108413" y="215899"/>
                  </a:lnTo>
                  <a:lnTo>
                    <a:pt x="102602" y="223519"/>
                  </a:lnTo>
                  <a:lnTo>
                    <a:pt x="99136" y="228599"/>
                  </a:lnTo>
                  <a:lnTo>
                    <a:pt x="111950" y="228599"/>
                  </a:lnTo>
                  <a:lnTo>
                    <a:pt x="123229" y="213359"/>
                  </a:lnTo>
                  <a:lnTo>
                    <a:pt x="134512" y="210819"/>
                  </a:lnTo>
                  <a:lnTo>
                    <a:pt x="119316" y="210819"/>
                  </a:lnTo>
                  <a:lnTo>
                    <a:pt x="117690" y="209549"/>
                  </a:lnTo>
                  <a:lnTo>
                    <a:pt x="119456" y="207009"/>
                  </a:lnTo>
                  <a:lnTo>
                    <a:pt x="119913" y="204469"/>
                  </a:lnTo>
                  <a:lnTo>
                    <a:pt x="122626" y="201929"/>
                  </a:lnTo>
                  <a:close/>
                </a:path>
                <a:path w="243840" h="355600">
                  <a:moveTo>
                    <a:pt x="182417" y="198119"/>
                  </a:moveTo>
                  <a:lnTo>
                    <a:pt x="158562" y="200659"/>
                  </a:lnTo>
                  <a:lnTo>
                    <a:pt x="133636" y="205739"/>
                  </a:lnTo>
                  <a:lnTo>
                    <a:pt x="119316" y="210819"/>
                  </a:lnTo>
                  <a:lnTo>
                    <a:pt x="134512" y="210819"/>
                  </a:lnTo>
                  <a:lnTo>
                    <a:pt x="145794" y="208279"/>
                  </a:lnTo>
                  <a:lnTo>
                    <a:pt x="171595" y="207009"/>
                  </a:lnTo>
                  <a:lnTo>
                    <a:pt x="193522" y="200659"/>
                  </a:lnTo>
                  <a:lnTo>
                    <a:pt x="182417" y="198119"/>
                  </a:lnTo>
                  <a:close/>
                </a:path>
                <a:path w="243840" h="355600">
                  <a:moveTo>
                    <a:pt x="84898" y="163829"/>
                  </a:moveTo>
                  <a:lnTo>
                    <a:pt x="83121" y="163829"/>
                  </a:lnTo>
                  <a:lnTo>
                    <a:pt x="84912" y="172719"/>
                  </a:lnTo>
                  <a:lnTo>
                    <a:pt x="81851" y="173989"/>
                  </a:lnTo>
                  <a:lnTo>
                    <a:pt x="85394" y="177799"/>
                  </a:lnTo>
                  <a:lnTo>
                    <a:pt x="91396" y="184149"/>
                  </a:lnTo>
                  <a:lnTo>
                    <a:pt x="96924" y="190499"/>
                  </a:lnTo>
                  <a:lnTo>
                    <a:pt x="101183" y="198119"/>
                  </a:lnTo>
                  <a:lnTo>
                    <a:pt x="103289" y="207009"/>
                  </a:lnTo>
                  <a:lnTo>
                    <a:pt x="105854" y="203199"/>
                  </a:lnTo>
                  <a:lnTo>
                    <a:pt x="102514" y="201929"/>
                  </a:lnTo>
                  <a:lnTo>
                    <a:pt x="108635" y="199389"/>
                  </a:lnTo>
                  <a:lnTo>
                    <a:pt x="110413" y="199389"/>
                  </a:lnTo>
                  <a:lnTo>
                    <a:pt x="97868" y="171449"/>
                  </a:lnTo>
                  <a:lnTo>
                    <a:pt x="90830" y="171449"/>
                  </a:lnTo>
                  <a:lnTo>
                    <a:pt x="84898" y="163829"/>
                  </a:lnTo>
                  <a:close/>
                </a:path>
                <a:path w="243840" h="355600">
                  <a:moveTo>
                    <a:pt x="110413" y="199389"/>
                  </a:moveTo>
                  <a:lnTo>
                    <a:pt x="108635" y="199389"/>
                  </a:lnTo>
                  <a:lnTo>
                    <a:pt x="109512" y="204469"/>
                  </a:lnTo>
                  <a:lnTo>
                    <a:pt x="116446" y="201929"/>
                  </a:lnTo>
                  <a:lnTo>
                    <a:pt x="122626" y="201929"/>
                  </a:lnTo>
                  <a:lnTo>
                    <a:pt x="123983" y="200659"/>
                  </a:lnTo>
                  <a:lnTo>
                    <a:pt x="115163" y="200659"/>
                  </a:lnTo>
                  <a:lnTo>
                    <a:pt x="110413" y="199389"/>
                  </a:lnTo>
                  <a:close/>
                </a:path>
                <a:path w="243840" h="355600">
                  <a:moveTo>
                    <a:pt x="48082" y="162559"/>
                  </a:moveTo>
                  <a:lnTo>
                    <a:pt x="44462" y="165099"/>
                  </a:lnTo>
                  <a:lnTo>
                    <a:pt x="51003" y="172719"/>
                  </a:lnTo>
                  <a:lnTo>
                    <a:pt x="51168" y="173989"/>
                  </a:lnTo>
                  <a:lnTo>
                    <a:pt x="47015" y="173989"/>
                  </a:lnTo>
                  <a:lnTo>
                    <a:pt x="47498" y="176529"/>
                  </a:lnTo>
                  <a:lnTo>
                    <a:pt x="53220" y="189229"/>
                  </a:lnTo>
                  <a:lnTo>
                    <a:pt x="55475" y="196849"/>
                  </a:lnTo>
                  <a:lnTo>
                    <a:pt x="53428" y="200659"/>
                  </a:lnTo>
                  <a:lnTo>
                    <a:pt x="83527" y="200659"/>
                  </a:lnTo>
                  <a:lnTo>
                    <a:pt x="80377" y="195579"/>
                  </a:lnTo>
                  <a:lnTo>
                    <a:pt x="71089" y="182879"/>
                  </a:lnTo>
                  <a:lnTo>
                    <a:pt x="60537" y="171449"/>
                  </a:lnTo>
                  <a:lnTo>
                    <a:pt x="48082" y="162559"/>
                  </a:lnTo>
                  <a:close/>
                </a:path>
                <a:path w="243840" h="355600">
                  <a:moveTo>
                    <a:pt x="81330" y="114299"/>
                  </a:moveTo>
                  <a:lnTo>
                    <a:pt x="77953" y="115569"/>
                  </a:lnTo>
                  <a:lnTo>
                    <a:pt x="81605" y="123189"/>
                  </a:lnTo>
                  <a:lnTo>
                    <a:pt x="91414" y="135889"/>
                  </a:lnTo>
                  <a:lnTo>
                    <a:pt x="98288" y="151129"/>
                  </a:lnTo>
                  <a:lnTo>
                    <a:pt x="103912" y="167639"/>
                  </a:lnTo>
                  <a:lnTo>
                    <a:pt x="109225" y="184149"/>
                  </a:lnTo>
                  <a:lnTo>
                    <a:pt x="115163" y="200659"/>
                  </a:lnTo>
                  <a:lnTo>
                    <a:pt x="123983" y="200659"/>
                  </a:lnTo>
                  <a:lnTo>
                    <a:pt x="132123" y="193039"/>
                  </a:lnTo>
                  <a:lnTo>
                    <a:pt x="124066" y="193039"/>
                  </a:lnTo>
                  <a:lnTo>
                    <a:pt x="123440" y="189229"/>
                  </a:lnTo>
                  <a:lnTo>
                    <a:pt x="125833" y="181609"/>
                  </a:lnTo>
                  <a:lnTo>
                    <a:pt x="127997" y="179069"/>
                  </a:lnTo>
                  <a:lnTo>
                    <a:pt x="123469" y="179069"/>
                  </a:lnTo>
                  <a:lnTo>
                    <a:pt x="105664" y="154939"/>
                  </a:lnTo>
                  <a:lnTo>
                    <a:pt x="93791" y="124459"/>
                  </a:lnTo>
                  <a:lnTo>
                    <a:pt x="90233" y="124459"/>
                  </a:lnTo>
                  <a:lnTo>
                    <a:pt x="81330" y="114299"/>
                  </a:lnTo>
                  <a:close/>
                </a:path>
                <a:path w="243840" h="355600">
                  <a:moveTo>
                    <a:pt x="196353" y="168909"/>
                  </a:moveTo>
                  <a:lnTo>
                    <a:pt x="172118" y="173989"/>
                  </a:lnTo>
                  <a:lnTo>
                    <a:pt x="147009" y="180339"/>
                  </a:lnTo>
                  <a:lnTo>
                    <a:pt x="132969" y="185419"/>
                  </a:lnTo>
                  <a:lnTo>
                    <a:pt x="130505" y="189229"/>
                  </a:lnTo>
                  <a:lnTo>
                    <a:pt x="127406" y="190499"/>
                  </a:lnTo>
                  <a:lnTo>
                    <a:pt x="124066" y="193039"/>
                  </a:lnTo>
                  <a:lnTo>
                    <a:pt x="132123" y="193039"/>
                  </a:lnTo>
                  <a:lnTo>
                    <a:pt x="154547" y="185419"/>
                  </a:lnTo>
                  <a:lnTo>
                    <a:pt x="179394" y="180339"/>
                  </a:lnTo>
                  <a:lnTo>
                    <a:pt x="198869" y="175259"/>
                  </a:lnTo>
                  <a:lnTo>
                    <a:pt x="202069" y="173989"/>
                  </a:lnTo>
                  <a:lnTo>
                    <a:pt x="205524" y="172719"/>
                  </a:lnTo>
                  <a:lnTo>
                    <a:pt x="207772" y="170179"/>
                  </a:lnTo>
                  <a:lnTo>
                    <a:pt x="196353" y="168909"/>
                  </a:lnTo>
                  <a:close/>
                </a:path>
                <a:path w="243840" h="355600">
                  <a:moveTo>
                    <a:pt x="123469" y="151129"/>
                  </a:moveTo>
                  <a:lnTo>
                    <a:pt x="126612" y="157479"/>
                  </a:lnTo>
                  <a:lnTo>
                    <a:pt x="128612" y="166369"/>
                  </a:lnTo>
                  <a:lnTo>
                    <a:pt x="128517" y="167639"/>
                  </a:lnTo>
                  <a:lnTo>
                    <a:pt x="128422" y="168909"/>
                  </a:lnTo>
                  <a:lnTo>
                    <a:pt x="128327" y="170179"/>
                  </a:lnTo>
                  <a:lnTo>
                    <a:pt x="128231" y="171449"/>
                  </a:lnTo>
                  <a:lnTo>
                    <a:pt x="128136" y="172719"/>
                  </a:lnTo>
                  <a:lnTo>
                    <a:pt x="128041" y="173989"/>
                  </a:lnTo>
                  <a:lnTo>
                    <a:pt x="123469" y="179069"/>
                  </a:lnTo>
                  <a:lnTo>
                    <a:pt x="127997" y="179069"/>
                  </a:lnTo>
                  <a:lnTo>
                    <a:pt x="130161" y="176529"/>
                  </a:lnTo>
                  <a:lnTo>
                    <a:pt x="135343" y="176529"/>
                  </a:lnTo>
                  <a:lnTo>
                    <a:pt x="139128" y="172719"/>
                  </a:lnTo>
                  <a:lnTo>
                    <a:pt x="153746" y="168909"/>
                  </a:lnTo>
                  <a:lnTo>
                    <a:pt x="136525" y="168909"/>
                  </a:lnTo>
                  <a:lnTo>
                    <a:pt x="138391" y="165099"/>
                  </a:lnTo>
                  <a:lnTo>
                    <a:pt x="138912" y="165099"/>
                  </a:lnTo>
                  <a:lnTo>
                    <a:pt x="145035" y="161289"/>
                  </a:lnTo>
                  <a:lnTo>
                    <a:pt x="157529" y="156209"/>
                  </a:lnTo>
                  <a:lnTo>
                    <a:pt x="160885" y="154939"/>
                  </a:lnTo>
                  <a:lnTo>
                    <a:pt x="147751" y="154939"/>
                  </a:lnTo>
                  <a:lnTo>
                    <a:pt x="146608" y="152399"/>
                  </a:lnTo>
                  <a:lnTo>
                    <a:pt x="127800" y="152399"/>
                  </a:lnTo>
                  <a:lnTo>
                    <a:pt x="123469" y="151129"/>
                  </a:lnTo>
                  <a:close/>
                </a:path>
                <a:path w="243840" h="355600">
                  <a:moveTo>
                    <a:pt x="65303" y="148589"/>
                  </a:moveTo>
                  <a:lnTo>
                    <a:pt x="69684" y="154939"/>
                  </a:lnTo>
                  <a:lnTo>
                    <a:pt x="74752" y="163829"/>
                  </a:lnTo>
                  <a:lnTo>
                    <a:pt x="77177" y="171449"/>
                  </a:lnTo>
                  <a:lnTo>
                    <a:pt x="77269" y="168909"/>
                  </a:lnTo>
                  <a:lnTo>
                    <a:pt x="77360" y="166369"/>
                  </a:lnTo>
                  <a:lnTo>
                    <a:pt x="77406" y="165099"/>
                  </a:lnTo>
                  <a:lnTo>
                    <a:pt x="83121" y="163829"/>
                  </a:lnTo>
                  <a:lnTo>
                    <a:pt x="84898" y="163829"/>
                  </a:lnTo>
                  <a:lnTo>
                    <a:pt x="79667" y="156209"/>
                  </a:lnTo>
                  <a:lnTo>
                    <a:pt x="73635" y="151129"/>
                  </a:lnTo>
                  <a:lnTo>
                    <a:pt x="65303" y="148589"/>
                  </a:lnTo>
                  <a:close/>
                </a:path>
                <a:path w="243840" h="355600">
                  <a:moveTo>
                    <a:pt x="81330" y="134619"/>
                  </a:moveTo>
                  <a:lnTo>
                    <a:pt x="81384" y="135889"/>
                  </a:lnTo>
                  <a:lnTo>
                    <a:pt x="81490" y="138429"/>
                  </a:lnTo>
                  <a:lnTo>
                    <a:pt x="81597" y="140969"/>
                  </a:lnTo>
                  <a:lnTo>
                    <a:pt x="85756" y="153669"/>
                  </a:lnTo>
                  <a:lnTo>
                    <a:pt x="90078" y="165099"/>
                  </a:lnTo>
                  <a:lnTo>
                    <a:pt x="90830" y="171449"/>
                  </a:lnTo>
                  <a:lnTo>
                    <a:pt x="97868" y="171449"/>
                  </a:lnTo>
                  <a:lnTo>
                    <a:pt x="81330" y="134619"/>
                  </a:lnTo>
                  <a:close/>
                </a:path>
                <a:path w="243840" h="355600">
                  <a:moveTo>
                    <a:pt x="157899" y="161289"/>
                  </a:moveTo>
                  <a:lnTo>
                    <a:pt x="151549" y="163829"/>
                  </a:lnTo>
                  <a:lnTo>
                    <a:pt x="144589" y="163829"/>
                  </a:lnTo>
                  <a:lnTo>
                    <a:pt x="139496" y="168909"/>
                  </a:lnTo>
                  <a:lnTo>
                    <a:pt x="153746" y="168909"/>
                  </a:lnTo>
                  <a:lnTo>
                    <a:pt x="165785" y="166369"/>
                  </a:lnTo>
                  <a:lnTo>
                    <a:pt x="155511" y="166369"/>
                  </a:lnTo>
                  <a:lnTo>
                    <a:pt x="157734" y="163829"/>
                  </a:lnTo>
                  <a:lnTo>
                    <a:pt x="157816" y="162559"/>
                  </a:lnTo>
                  <a:lnTo>
                    <a:pt x="157899" y="161289"/>
                  </a:lnTo>
                  <a:close/>
                </a:path>
                <a:path w="243840" h="355600">
                  <a:moveTo>
                    <a:pt x="205101" y="153669"/>
                  </a:moveTo>
                  <a:lnTo>
                    <a:pt x="196426" y="153669"/>
                  </a:lnTo>
                  <a:lnTo>
                    <a:pt x="191147" y="154939"/>
                  </a:lnTo>
                  <a:lnTo>
                    <a:pt x="186050" y="158749"/>
                  </a:lnTo>
                  <a:lnTo>
                    <a:pt x="176066" y="162559"/>
                  </a:lnTo>
                  <a:lnTo>
                    <a:pt x="165758" y="165099"/>
                  </a:lnTo>
                  <a:lnTo>
                    <a:pt x="159689" y="166369"/>
                  </a:lnTo>
                  <a:lnTo>
                    <a:pt x="165785" y="166369"/>
                  </a:lnTo>
                  <a:lnTo>
                    <a:pt x="201061" y="161289"/>
                  </a:lnTo>
                  <a:lnTo>
                    <a:pt x="209550" y="158749"/>
                  </a:lnTo>
                  <a:lnTo>
                    <a:pt x="211400" y="154939"/>
                  </a:lnTo>
                  <a:lnTo>
                    <a:pt x="205101" y="153669"/>
                  </a:lnTo>
                  <a:close/>
                </a:path>
                <a:path w="243840" h="355600">
                  <a:moveTo>
                    <a:pt x="217868" y="130809"/>
                  </a:moveTo>
                  <a:lnTo>
                    <a:pt x="214299" y="130809"/>
                  </a:lnTo>
                  <a:lnTo>
                    <a:pt x="202250" y="132079"/>
                  </a:lnTo>
                  <a:lnTo>
                    <a:pt x="157314" y="144779"/>
                  </a:lnTo>
                  <a:lnTo>
                    <a:pt x="147751" y="154939"/>
                  </a:lnTo>
                  <a:lnTo>
                    <a:pt x="160885" y="154939"/>
                  </a:lnTo>
                  <a:lnTo>
                    <a:pt x="170954" y="151129"/>
                  </a:lnTo>
                  <a:lnTo>
                    <a:pt x="179870" y="147319"/>
                  </a:lnTo>
                  <a:lnTo>
                    <a:pt x="185521" y="144779"/>
                  </a:lnTo>
                  <a:lnTo>
                    <a:pt x="186524" y="140969"/>
                  </a:lnTo>
                  <a:lnTo>
                    <a:pt x="186994" y="139699"/>
                  </a:lnTo>
                  <a:lnTo>
                    <a:pt x="194896" y="139699"/>
                  </a:lnTo>
                  <a:lnTo>
                    <a:pt x="219882" y="137159"/>
                  </a:lnTo>
                  <a:lnTo>
                    <a:pt x="225577" y="134619"/>
                  </a:lnTo>
                  <a:lnTo>
                    <a:pt x="223278" y="132079"/>
                  </a:lnTo>
                  <a:lnTo>
                    <a:pt x="217868" y="130809"/>
                  </a:lnTo>
                  <a:close/>
                </a:path>
                <a:path w="243840" h="355600">
                  <a:moveTo>
                    <a:pt x="129787" y="143509"/>
                  </a:moveTo>
                  <a:lnTo>
                    <a:pt x="123647" y="143509"/>
                  </a:lnTo>
                  <a:lnTo>
                    <a:pt x="127800" y="152399"/>
                  </a:lnTo>
                  <a:lnTo>
                    <a:pt x="134162" y="152399"/>
                  </a:lnTo>
                  <a:lnTo>
                    <a:pt x="129787" y="143509"/>
                  </a:lnTo>
                  <a:close/>
                </a:path>
                <a:path w="243840" h="355600">
                  <a:moveTo>
                    <a:pt x="109232" y="80009"/>
                  </a:moveTo>
                  <a:lnTo>
                    <a:pt x="112555" y="91439"/>
                  </a:lnTo>
                  <a:lnTo>
                    <a:pt x="119524" y="101599"/>
                  </a:lnTo>
                  <a:lnTo>
                    <a:pt x="126986" y="113029"/>
                  </a:lnTo>
                  <a:lnTo>
                    <a:pt x="131787" y="121919"/>
                  </a:lnTo>
                  <a:lnTo>
                    <a:pt x="129349" y="124459"/>
                  </a:lnTo>
                  <a:lnTo>
                    <a:pt x="131074" y="130809"/>
                  </a:lnTo>
                  <a:lnTo>
                    <a:pt x="132526" y="138429"/>
                  </a:lnTo>
                  <a:lnTo>
                    <a:pt x="133608" y="146049"/>
                  </a:lnTo>
                  <a:lnTo>
                    <a:pt x="134051" y="151129"/>
                  </a:lnTo>
                  <a:lnTo>
                    <a:pt x="134162" y="152399"/>
                  </a:lnTo>
                  <a:lnTo>
                    <a:pt x="146608" y="152399"/>
                  </a:lnTo>
                  <a:lnTo>
                    <a:pt x="146037" y="151129"/>
                  </a:lnTo>
                  <a:lnTo>
                    <a:pt x="150380" y="142239"/>
                  </a:lnTo>
                  <a:lnTo>
                    <a:pt x="148755" y="137159"/>
                  </a:lnTo>
                  <a:lnTo>
                    <a:pt x="143065" y="137159"/>
                  </a:lnTo>
                  <a:lnTo>
                    <a:pt x="137191" y="121919"/>
                  </a:lnTo>
                  <a:lnTo>
                    <a:pt x="129544" y="106679"/>
                  </a:lnTo>
                  <a:lnTo>
                    <a:pt x="120200" y="91439"/>
                  </a:lnTo>
                  <a:lnTo>
                    <a:pt x="109232" y="80009"/>
                  </a:lnTo>
                  <a:close/>
                </a:path>
                <a:path w="243840" h="355600">
                  <a:moveTo>
                    <a:pt x="106921" y="130809"/>
                  </a:moveTo>
                  <a:lnTo>
                    <a:pt x="106832" y="134619"/>
                  </a:lnTo>
                  <a:lnTo>
                    <a:pt x="119570" y="144779"/>
                  </a:lnTo>
                  <a:lnTo>
                    <a:pt x="121094" y="147319"/>
                  </a:lnTo>
                  <a:lnTo>
                    <a:pt x="123647" y="143509"/>
                  </a:lnTo>
                  <a:lnTo>
                    <a:pt x="129787" y="143509"/>
                  </a:lnTo>
                  <a:lnTo>
                    <a:pt x="124788" y="133349"/>
                  </a:lnTo>
                  <a:lnTo>
                    <a:pt x="113614" y="133349"/>
                  </a:lnTo>
                  <a:lnTo>
                    <a:pt x="106921" y="130809"/>
                  </a:lnTo>
                  <a:close/>
                </a:path>
                <a:path w="243840" h="355600">
                  <a:moveTo>
                    <a:pt x="158000" y="135889"/>
                  </a:moveTo>
                  <a:lnTo>
                    <a:pt x="148348" y="135889"/>
                  </a:lnTo>
                  <a:lnTo>
                    <a:pt x="154343" y="138429"/>
                  </a:lnTo>
                  <a:lnTo>
                    <a:pt x="158000" y="135889"/>
                  </a:lnTo>
                  <a:close/>
                </a:path>
                <a:path w="243840" h="355600">
                  <a:moveTo>
                    <a:pt x="122897" y="48259"/>
                  </a:moveTo>
                  <a:lnTo>
                    <a:pt x="121094" y="49529"/>
                  </a:lnTo>
                  <a:lnTo>
                    <a:pt x="125698" y="59689"/>
                  </a:lnTo>
                  <a:lnTo>
                    <a:pt x="137523" y="81279"/>
                  </a:lnTo>
                  <a:lnTo>
                    <a:pt x="149446" y="102869"/>
                  </a:lnTo>
                  <a:lnTo>
                    <a:pt x="154343" y="118109"/>
                  </a:lnTo>
                  <a:lnTo>
                    <a:pt x="154216" y="119379"/>
                  </a:lnTo>
                  <a:lnTo>
                    <a:pt x="145034" y="137159"/>
                  </a:lnTo>
                  <a:lnTo>
                    <a:pt x="148755" y="137159"/>
                  </a:lnTo>
                  <a:lnTo>
                    <a:pt x="148348" y="135889"/>
                  </a:lnTo>
                  <a:lnTo>
                    <a:pt x="158000" y="135889"/>
                  </a:lnTo>
                  <a:lnTo>
                    <a:pt x="162445" y="133349"/>
                  </a:lnTo>
                  <a:lnTo>
                    <a:pt x="166217" y="129539"/>
                  </a:lnTo>
                  <a:lnTo>
                    <a:pt x="170313" y="125729"/>
                  </a:lnTo>
                  <a:lnTo>
                    <a:pt x="176136" y="119379"/>
                  </a:lnTo>
                  <a:lnTo>
                    <a:pt x="182044" y="115569"/>
                  </a:lnTo>
                  <a:lnTo>
                    <a:pt x="186397" y="115569"/>
                  </a:lnTo>
                  <a:lnTo>
                    <a:pt x="191804" y="111759"/>
                  </a:lnTo>
                  <a:lnTo>
                    <a:pt x="198148" y="110489"/>
                  </a:lnTo>
                  <a:lnTo>
                    <a:pt x="158496" y="110489"/>
                  </a:lnTo>
                  <a:lnTo>
                    <a:pt x="151595" y="96519"/>
                  </a:lnTo>
                  <a:lnTo>
                    <a:pt x="143059" y="77469"/>
                  </a:lnTo>
                  <a:lnTo>
                    <a:pt x="133932" y="59689"/>
                  </a:lnTo>
                  <a:lnTo>
                    <a:pt x="125260" y="49529"/>
                  </a:lnTo>
                  <a:lnTo>
                    <a:pt x="124015" y="49529"/>
                  </a:lnTo>
                  <a:lnTo>
                    <a:pt x="122897" y="48259"/>
                  </a:lnTo>
                  <a:close/>
                </a:path>
                <a:path w="243840" h="355600">
                  <a:moveTo>
                    <a:pt x="112458" y="128269"/>
                  </a:moveTo>
                  <a:lnTo>
                    <a:pt x="109153" y="128269"/>
                  </a:lnTo>
                  <a:lnTo>
                    <a:pt x="113614" y="133349"/>
                  </a:lnTo>
                  <a:lnTo>
                    <a:pt x="124788" y="133349"/>
                  </a:lnTo>
                  <a:lnTo>
                    <a:pt x="123538" y="130809"/>
                  </a:lnTo>
                  <a:lnTo>
                    <a:pt x="113385" y="130809"/>
                  </a:lnTo>
                  <a:lnTo>
                    <a:pt x="112458" y="128269"/>
                  </a:lnTo>
                  <a:close/>
                </a:path>
                <a:path w="243840" h="355600">
                  <a:moveTo>
                    <a:pt x="111038" y="105409"/>
                  </a:moveTo>
                  <a:lnTo>
                    <a:pt x="111502" y="106679"/>
                  </a:lnTo>
                  <a:lnTo>
                    <a:pt x="113135" y="110489"/>
                  </a:lnTo>
                  <a:lnTo>
                    <a:pt x="116128" y="119379"/>
                  </a:lnTo>
                  <a:lnTo>
                    <a:pt x="116254" y="120649"/>
                  </a:lnTo>
                  <a:lnTo>
                    <a:pt x="116379" y="121919"/>
                  </a:lnTo>
                  <a:lnTo>
                    <a:pt x="116505" y="123189"/>
                  </a:lnTo>
                  <a:lnTo>
                    <a:pt x="116630" y="124459"/>
                  </a:lnTo>
                  <a:lnTo>
                    <a:pt x="116756" y="125729"/>
                  </a:lnTo>
                  <a:lnTo>
                    <a:pt x="116881" y="126999"/>
                  </a:lnTo>
                  <a:lnTo>
                    <a:pt x="117007" y="128269"/>
                  </a:lnTo>
                  <a:lnTo>
                    <a:pt x="113385" y="130809"/>
                  </a:lnTo>
                  <a:lnTo>
                    <a:pt x="123538" y="130809"/>
                  </a:lnTo>
                  <a:lnTo>
                    <a:pt x="111038" y="105409"/>
                  </a:lnTo>
                  <a:close/>
                </a:path>
                <a:path w="243840" h="355600">
                  <a:moveTo>
                    <a:pt x="108038" y="126999"/>
                  </a:moveTo>
                  <a:lnTo>
                    <a:pt x="108864" y="128269"/>
                  </a:lnTo>
                  <a:lnTo>
                    <a:pt x="109153" y="128269"/>
                  </a:lnTo>
                  <a:lnTo>
                    <a:pt x="108038" y="126999"/>
                  </a:lnTo>
                  <a:close/>
                </a:path>
                <a:path w="243840" h="355600">
                  <a:moveTo>
                    <a:pt x="194068" y="116839"/>
                  </a:moveTo>
                  <a:lnTo>
                    <a:pt x="186524" y="119379"/>
                  </a:lnTo>
                  <a:lnTo>
                    <a:pt x="177546" y="125729"/>
                  </a:lnTo>
                  <a:lnTo>
                    <a:pt x="175717" y="128269"/>
                  </a:lnTo>
                  <a:lnTo>
                    <a:pt x="187242" y="126999"/>
                  </a:lnTo>
                  <a:lnTo>
                    <a:pt x="202026" y="124459"/>
                  </a:lnTo>
                  <a:lnTo>
                    <a:pt x="216270" y="120649"/>
                  </a:lnTo>
                  <a:lnTo>
                    <a:pt x="226174" y="119379"/>
                  </a:lnTo>
                  <a:lnTo>
                    <a:pt x="226936" y="118109"/>
                  </a:lnTo>
                  <a:lnTo>
                    <a:pt x="205917" y="118109"/>
                  </a:lnTo>
                  <a:lnTo>
                    <a:pt x="194068" y="116839"/>
                  </a:lnTo>
                  <a:close/>
                </a:path>
                <a:path w="243840" h="355600">
                  <a:moveTo>
                    <a:pt x="84886" y="101599"/>
                  </a:moveTo>
                  <a:lnTo>
                    <a:pt x="81737" y="109219"/>
                  </a:lnTo>
                  <a:lnTo>
                    <a:pt x="88607" y="118109"/>
                  </a:lnTo>
                  <a:lnTo>
                    <a:pt x="90233" y="124459"/>
                  </a:lnTo>
                  <a:lnTo>
                    <a:pt x="93791" y="124459"/>
                  </a:lnTo>
                  <a:lnTo>
                    <a:pt x="84886" y="101599"/>
                  </a:lnTo>
                  <a:close/>
                </a:path>
                <a:path w="243840" h="355600">
                  <a:moveTo>
                    <a:pt x="239229" y="109219"/>
                  </a:moveTo>
                  <a:lnTo>
                    <a:pt x="230135" y="109219"/>
                  </a:lnTo>
                  <a:lnTo>
                    <a:pt x="221678" y="110489"/>
                  </a:lnTo>
                  <a:lnTo>
                    <a:pt x="198148" y="110489"/>
                  </a:lnTo>
                  <a:lnTo>
                    <a:pt x="204850" y="111759"/>
                  </a:lnTo>
                  <a:lnTo>
                    <a:pt x="211328" y="111759"/>
                  </a:lnTo>
                  <a:lnTo>
                    <a:pt x="205917" y="118109"/>
                  </a:lnTo>
                  <a:lnTo>
                    <a:pt x="226936" y="118109"/>
                  </a:lnTo>
                  <a:lnTo>
                    <a:pt x="238887" y="111759"/>
                  </a:lnTo>
                  <a:lnTo>
                    <a:pt x="239229" y="109219"/>
                  </a:lnTo>
                  <a:close/>
                </a:path>
                <a:path w="243840" h="355600">
                  <a:moveTo>
                    <a:pt x="134320" y="44449"/>
                  </a:moveTo>
                  <a:lnTo>
                    <a:pt x="134913" y="45719"/>
                  </a:lnTo>
                  <a:lnTo>
                    <a:pt x="137793" y="50799"/>
                  </a:lnTo>
                  <a:lnTo>
                    <a:pt x="149888" y="76199"/>
                  </a:lnTo>
                  <a:lnTo>
                    <a:pt x="159311" y="100329"/>
                  </a:lnTo>
                  <a:lnTo>
                    <a:pt x="158597" y="109219"/>
                  </a:lnTo>
                  <a:lnTo>
                    <a:pt x="158496" y="110489"/>
                  </a:lnTo>
                  <a:lnTo>
                    <a:pt x="221678" y="110489"/>
                  </a:lnTo>
                  <a:lnTo>
                    <a:pt x="213240" y="109219"/>
                  </a:lnTo>
                  <a:lnTo>
                    <a:pt x="207215" y="106679"/>
                  </a:lnTo>
                  <a:lnTo>
                    <a:pt x="175717" y="106679"/>
                  </a:lnTo>
                  <a:lnTo>
                    <a:pt x="180714" y="100329"/>
                  </a:lnTo>
                  <a:lnTo>
                    <a:pt x="187764" y="99059"/>
                  </a:lnTo>
                  <a:lnTo>
                    <a:pt x="195617" y="97789"/>
                  </a:lnTo>
                  <a:lnTo>
                    <a:pt x="165620" y="97789"/>
                  </a:lnTo>
                  <a:lnTo>
                    <a:pt x="134320" y="44449"/>
                  </a:lnTo>
                  <a:close/>
                </a:path>
                <a:path w="243840" h="355600">
                  <a:moveTo>
                    <a:pt x="181698" y="102869"/>
                  </a:moveTo>
                  <a:lnTo>
                    <a:pt x="175717" y="106679"/>
                  </a:lnTo>
                  <a:lnTo>
                    <a:pt x="207215" y="106679"/>
                  </a:lnTo>
                  <a:lnTo>
                    <a:pt x="204203" y="105409"/>
                  </a:lnTo>
                  <a:lnTo>
                    <a:pt x="208178" y="104139"/>
                  </a:lnTo>
                  <a:lnTo>
                    <a:pt x="191719" y="104139"/>
                  </a:lnTo>
                  <a:lnTo>
                    <a:pt x="181698" y="102869"/>
                  </a:lnTo>
                  <a:close/>
                </a:path>
                <a:path w="243840" h="355600">
                  <a:moveTo>
                    <a:pt x="239194" y="90169"/>
                  </a:moveTo>
                  <a:lnTo>
                    <a:pt x="227866" y="91439"/>
                  </a:lnTo>
                  <a:lnTo>
                    <a:pt x="215543" y="93979"/>
                  </a:lnTo>
                  <a:lnTo>
                    <a:pt x="208368" y="96519"/>
                  </a:lnTo>
                  <a:lnTo>
                    <a:pt x="205397" y="96519"/>
                  </a:lnTo>
                  <a:lnTo>
                    <a:pt x="198259" y="102869"/>
                  </a:lnTo>
                  <a:lnTo>
                    <a:pt x="191719" y="104139"/>
                  </a:lnTo>
                  <a:lnTo>
                    <a:pt x="208178" y="104139"/>
                  </a:lnTo>
                  <a:lnTo>
                    <a:pt x="212153" y="102869"/>
                  </a:lnTo>
                  <a:lnTo>
                    <a:pt x="237675" y="95249"/>
                  </a:lnTo>
                  <a:lnTo>
                    <a:pt x="243382" y="92709"/>
                  </a:lnTo>
                  <a:lnTo>
                    <a:pt x="239194" y="90169"/>
                  </a:lnTo>
                  <a:close/>
                </a:path>
                <a:path w="243840" h="355600">
                  <a:moveTo>
                    <a:pt x="147218" y="35559"/>
                  </a:moveTo>
                  <a:lnTo>
                    <a:pt x="155274" y="49529"/>
                  </a:lnTo>
                  <a:lnTo>
                    <a:pt x="161948" y="64769"/>
                  </a:lnTo>
                  <a:lnTo>
                    <a:pt x="165858" y="81279"/>
                  </a:lnTo>
                  <a:lnTo>
                    <a:pt x="165839" y="82549"/>
                  </a:lnTo>
                  <a:lnTo>
                    <a:pt x="165730" y="90169"/>
                  </a:lnTo>
                  <a:lnTo>
                    <a:pt x="165620" y="97789"/>
                  </a:lnTo>
                  <a:lnTo>
                    <a:pt x="195617" y="97789"/>
                  </a:lnTo>
                  <a:lnTo>
                    <a:pt x="203022" y="95249"/>
                  </a:lnTo>
                  <a:lnTo>
                    <a:pt x="200360" y="92709"/>
                  </a:lnTo>
                  <a:lnTo>
                    <a:pt x="180467" y="92709"/>
                  </a:lnTo>
                  <a:lnTo>
                    <a:pt x="188662" y="82549"/>
                  </a:lnTo>
                  <a:lnTo>
                    <a:pt x="207452" y="78739"/>
                  </a:lnTo>
                  <a:lnTo>
                    <a:pt x="226403" y="77469"/>
                  </a:lnTo>
                  <a:lnTo>
                    <a:pt x="235077" y="74929"/>
                  </a:lnTo>
                  <a:lnTo>
                    <a:pt x="173939" y="74929"/>
                  </a:lnTo>
                  <a:lnTo>
                    <a:pt x="172791" y="64769"/>
                  </a:lnTo>
                  <a:lnTo>
                    <a:pt x="166814" y="64769"/>
                  </a:lnTo>
                  <a:lnTo>
                    <a:pt x="163423" y="59689"/>
                  </a:lnTo>
                  <a:lnTo>
                    <a:pt x="157521" y="48259"/>
                  </a:lnTo>
                  <a:lnTo>
                    <a:pt x="151366" y="36829"/>
                  </a:lnTo>
                  <a:lnTo>
                    <a:pt x="147218" y="35559"/>
                  </a:lnTo>
                  <a:close/>
                </a:path>
                <a:path w="243840" h="355600">
                  <a:moveTo>
                    <a:pt x="196367" y="88899"/>
                  </a:moveTo>
                  <a:lnTo>
                    <a:pt x="188429" y="92709"/>
                  </a:lnTo>
                  <a:lnTo>
                    <a:pt x="200360" y="92709"/>
                  </a:lnTo>
                  <a:lnTo>
                    <a:pt x="196367" y="88899"/>
                  </a:lnTo>
                  <a:close/>
                </a:path>
                <a:path w="243840" h="355600">
                  <a:moveTo>
                    <a:pt x="195300" y="0"/>
                  </a:moveTo>
                  <a:lnTo>
                    <a:pt x="192849" y="0"/>
                  </a:lnTo>
                  <a:lnTo>
                    <a:pt x="190817" y="15239"/>
                  </a:lnTo>
                  <a:lnTo>
                    <a:pt x="189953" y="19049"/>
                  </a:lnTo>
                  <a:lnTo>
                    <a:pt x="187364" y="26669"/>
                  </a:lnTo>
                  <a:lnTo>
                    <a:pt x="184962" y="35559"/>
                  </a:lnTo>
                  <a:lnTo>
                    <a:pt x="182685" y="45719"/>
                  </a:lnTo>
                  <a:lnTo>
                    <a:pt x="180467" y="55879"/>
                  </a:lnTo>
                  <a:lnTo>
                    <a:pt x="178917" y="62229"/>
                  </a:lnTo>
                  <a:lnTo>
                    <a:pt x="182346" y="67309"/>
                  </a:lnTo>
                  <a:lnTo>
                    <a:pt x="173939" y="74929"/>
                  </a:lnTo>
                  <a:lnTo>
                    <a:pt x="192328" y="74929"/>
                  </a:lnTo>
                  <a:lnTo>
                    <a:pt x="216957" y="57149"/>
                  </a:lnTo>
                  <a:lnTo>
                    <a:pt x="201828" y="57149"/>
                  </a:lnTo>
                  <a:lnTo>
                    <a:pt x="203015" y="55879"/>
                  </a:lnTo>
                  <a:lnTo>
                    <a:pt x="187159" y="55879"/>
                  </a:lnTo>
                  <a:lnTo>
                    <a:pt x="190614" y="35559"/>
                  </a:lnTo>
                  <a:lnTo>
                    <a:pt x="191147" y="34289"/>
                  </a:lnTo>
                  <a:lnTo>
                    <a:pt x="194120" y="25399"/>
                  </a:lnTo>
                  <a:lnTo>
                    <a:pt x="197581" y="16509"/>
                  </a:lnTo>
                  <a:lnTo>
                    <a:pt x="198864" y="7619"/>
                  </a:lnTo>
                  <a:lnTo>
                    <a:pt x="195300" y="0"/>
                  </a:lnTo>
                  <a:close/>
                </a:path>
                <a:path w="243840" h="355600">
                  <a:moveTo>
                    <a:pt x="224790" y="71119"/>
                  </a:moveTo>
                  <a:lnTo>
                    <a:pt x="214102" y="71119"/>
                  </a:lnTo>
                  <a:lnTo>
                    <a:pt x="203215" y="73659"/>
                  </a:lnTo>
                  <a:lnTo>
                    <a:pt x="192328" y="74929"/>
                  </a:lnTo>
                  <a:lnTo>
                    <a:pt x="235077" y="74929"/>
                  </a:lnTo>
                  <a:lnTo>
                    <a:pt x="224790" y="71119"/>
                  </a:lnTo>
                  <a:close/>
                </a:path>
                <a:path w="243840" h="355600">
                  <a:moveTo>
                    <a:pt x="162064" y="19049"/>
                  </a:moveTo>
                  <a:lnTo>
                    <a:pt x="161927" y="22859"/>
                  </a:lnTo>
                  <a:lnTo>
                    <a:pt x="161835" y="25399"/>
                  </a:lnTo>
                  <a:lnTo>
                    <a:pt x="164696" y="40639"/>
                  </a:lnTo>
                  <a:lnTo>
                    <a:pt x="167429" y="55879"/>
                  </a:lnTo>
                  <a:lnTo>
                    <a:pt x="166814" y="64769"/>
                  </a:lnTo>
                  <a:lnTo>
                    <a:pt x="172791" y="64769"/>
                  </a:lnTo>
                  <a:lnTo>
                    <a:pt x="172360" y="60959"/>
                  </a:lnTo>
                  <a:lnTo>
                    <a:pt x="171534" y="50799"/>
                  </a:lnTo>
                  <a:lnTo>
                    <a:pt x="171431" y="49529"/>
                  </a:lnTo>
                  <a:lnTo>
                    <a:pt x="171327" y="48259"/>
                  </a:lnTo>
                  <a:lnTo>
                    <a:pt x="171224" y="46989"/>
                  </a:lnTo>
                  <a:lnTo>
                    <a:pt x="171121" y="45719"/>
                  </a:lnTo>
                  <a:lnTo>
                    <a:pt x="168322" y="31749"/>
                  </a:lnTo>
                  <a:lnTo>
                    <a:pt x="162064" y="19049"/>
                  </a:lnTo>
                  <a:close/>
                </a:path>
                <a:path w="243840" h="355600">
                  <a:moveTo>
                    <a:pt x="237947" y="38099"/>
                  </a:moveTo>
                  <a:lnTo>
                    <a:pt x="236702" y="39369"/>
                  </a:lnTo>
                  <a:lnTo>
                    <a:pt x="234480" y="40639"/>
                  </a:lnTo>
                  <a:lnTo>
                    <a:pt x="226088" y="44449"/>
                  </a:lnTo>
                  <a:lnTo>
                    <a:pt x="217944" y="48259"/>
                  </a:lnTo>
                  <a:lnTo>
                    <a:pt x="209905" y="53339"/>
                  </a:lnTo>
                  <a:lnTo>
                    <a:pt x="201828" y="57149"/>
                  </a:lnTo>
                  <a:lnTo>
                    <a:pt x="216957" y="57149"/>
                  </a:lnTo>
                  <a:lnTo>
                    <a:pt x="239826" y="40639"/>
                  </a:lnTo>
                  <a:lnTo>
                    <a:pt x="237947" y="38099"/>
                  </a:lnTo>
                  <a:close/>
                </a:path>
                <a:path w="243840" h="355600">
                  <a:moveTo>
                    <a:pt x="194411" y="45719"/>
                  </a:moveTo>
                  <a:lnTo>
                    <a:pt x="188175" y="55879"/>
                  </a:lnTo>
                  <a:lnTo>
                    <a:pt x="203015" y="55879"/>
                  </a:lnTo>
                  <a:lnTo>
                    <a:pt x="204203" y="54609"/>
                  </a:lnTo>
                  <a:lnTo>
                    <a:pt x="196951" y="54609"/>
                  </a:lnTo>
                  <a:lnTo>
                    <a:pt x="194411" y="45719"/>
                  </a:lnTo>
                  <a:close/>
                </a:path>
                <a:path w="243840" h="355600">
                  <a:moveTo>
                    <a:pt x="237451" y="19049"/>
                  </a:moveTo>
                  <a:lnTo>
                    <a:pt x="226980" y="22859"/>
                  </a:lnTo>
                  <a:lnTo>
                    <a:pt x="215279" y="34289"/>
                  </a:lnTo>
                  <a:lnTo>
                    <a:pt x="205313" y="46989"/>
                  </a:lnTo>
                  <a:lnTo>
                    <a:pt x="200050" y="53339"/>
                  </a:lnTo>
                  <a:lnTo>
                    <a:pt x="196951" y="54609"/>
                  </a:lnTo>
                  <a:lnTo>
                    <a:pt x="204203" y="54609"/>
                  </a:lnTo>
                  <a:lnTo>
                    <a:pt x="237451" y="19049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515599" y="973686"/>
              <a:ext cx="25400" cy="50800"/>
            </a:xfrm>
            <a:custGeom>
              <a:avLst/>
              <a:gdLst/>
              <a:ahLst/>
              <a:cxnLst/>
              <a:rect l="l" t="t" r="r" b="b"/>
              <a:pathLst>
                <a:path w="25400" h="50800">
                  <a:moveTo>
                    <a:pt x="520" y="0"/>
                  </a:moveTo>
                  <a:lnTo>
                    <a:pt x="15608" y="42151"/>
                  </a:lnTo>
                  <a:lnTo>
                    <a:pt x="18326" y="48679"/>
                  </a:lnTo>
                  <a:lnTo>
                    <a:pt x="24803" y="50317"/>
                  </a:lnTo>
                  <a:lnTo>
                    <a:pt x="14592" y="37579"/>
                  </a:lnTo>
                  <a:lnTo>
                    <a:pt x="14084" y="35902"/>
                  </a:lnTo>
                  <a:lnTo>
                    <a:pt x="14274" y="29997"/>
                  </a:lnTo>
                  <a:lnTo>
                    <a:pt x="12433" y="24726"/>
                  </a:lnTo>
                  <a:lnTo>
                    <a:pt x="11442" y="19062"/>
                  </a:lnTo>
                  <a:lnTo>
                    <a:pt x="9423" y="14249"/>
                  </a:lnTo>
                  <a:lnTo>
                    <a:pt x="8458" y="11937"/>
                  </a:lnTo>
                  <a:lnTo>
                    <a:pt x="4825" y="10375"/>
                  </a:lnTo>
                  <a:lnTo>
                    <a:pt x="4394" y="9563"/>
                  </a:lnTo>
                  <a:lnTo>
                    <a:pt x="4762" y="198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602178" y="826477"/>
              <a:ext cx="67945" cy="78740"/>
            </a:xfrm>
            <a:custGeom>
              <a:avLst/>
              <a:gdLst/>
              <a:ahLst/>
              <a:cxnLst/>
              <a:rect l="l" t="t" r="r" b="b"/>
              <a:pathLst>
                <a:path w="67945" h="78740">
                  <a:moveTo>
                    <a:pt x="6705" y="37071"/>
                  </a:moveTo>
                  <a:lnTo>
                    <a:pt x="2552" y="28549"/>
                  </a:lnTo>
                  <a:lnTo>
                    <a:pt x="0" y="32054"/>
                  </a:lnTo>
                  <a:lnTo>
                    <a:pt x="177" y="32283"/>
                  </a:lnTo>
                  <a:lnTo>
                    <a:pt x="2273" y="35420"/>
                  </a:lnTo>
                  <a:lnTo>
                    <a:pt x="2374" y="35610"/>
                  </a:lnTo>
                  <a:lnTo>
                    <a:pt x="6705" y="37071"/>
                  </a:lnTo>
                  <a:close/>
                </a:path>
                <a:path w="67945" h="78740">
                  <a:moveTo>
                    <a:pt x="14249" y="61734"/>
                  </a:moveTo>
                  <a:lnTo>
                    <a:pt x="9067" y="60845"/>
                  </a:lnTo>
                  <a:lnTo>
                    <a:pt x="4737" y="66319"/>
                  </a:lnTo>
                  <a:lnTo>
                    <a:pt x="2349" y="73660"/>
                  </a:lnTo>
                  <a:lnTo>
                    <a:pt x="2971" y="78359"/>
                  </a:lnTo>
                  <a:lnTo>
                    <a:pt x="6311" y="75526"/>
                  </a:lnTo>
                  <a:lnTo>
                    <a:pt x="9410" y="73939"/>
                  </a:lnTo>
                  <a:lnTo>
                    <a:pt x="12115" y="69684"/>
                  </a:lnTo>
                  <a:lnTo>
                    <a:pt x="12128" y="64071"/>
                  </a:lnTo>
                  <a:lnTo>
                    <a:pt x="14249" y="61734"/>
                  </a:lnTo>
                  <a:close/>
                </a:path>
                <a:path w="67945" h="78740">
                  <a:moveTo>
                    <a:pt x="33248" y="23749"/>
                  </a:moveTo>
                  <a:lnTo>
                    <a:pt x="27254" y="20256"/>
                  </a:lnTo>
                  <a:lnTo>
                    <a:pt x="29286" y="26631"/>
                  </a:lnTo>
                  <a:lnTo>
                    <a:pt x="28498" y="28498"/>
                  </a:lnTo>
                  <a:lnTo>
                    <a:pt x="30886" y="27901"/>
                  </a:lnTo>
                  <a:lnTo>
                    <a:pt x="31724" y="25133"/>
                  </a:lnTo>
                  <a:lnTo>
                    <a:pt x="33248" y="23749"/>
                  </a:lnTo>
                  <a:close/>
                </a:path>
                <a:path w="67945" h="78740">
                  <a:moveTo>
                    <a:pt x="67678" y="3568"/>
                  </a:moveTo>
                  <a:lnTo>
                    <a:pt x="64046" y="4521"/>
                  </a:lnTo>
                  <a:lnTo>
                    <a:pt x="65786" y="431"/>
                  </a:lnTo>
                  <a:lnTo>
                    <a:pt x="65303" y="0"/>
                  </a:lnTo>
                  <a:lnTo>
                    <a:pt x="60960" y="279"/>
                  </a:lnTo>
                  <a:lnTo>
                    <a:pt x="55041" y="4610"/>
                  </a:lnTo>
                  <a:lnTo>
                    <a:pt x="49225" y="10185"/>
                  </a:lnTo>
                  <a:lnTo>
                    <a:pt x="45123" y="14249"/>
                  </a:lnTo>
                  <a:lnTo>
                    <a:pt x="48158" y="12712"/>
                  </a:lnTo>
                  <a:lnTo>
                    <a:pt x="51549" y="13589"/>
                  </a:lnTo>
                  <a:lnTo>
                    <a:pt x="54622" y="13055"/>
                  </a:lnTo>
                  <a:lnTo>
                    <a:pt x="56451" y="10629"/>
                  </a:lnTo>
                  <a:lnTo>
                    <a:pt x="65430" y="4368"/>
                  </a:lnTo>
                  <a:lnTo>
                    <a:pt x="67678" y="3568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525013" y="821689"/>
              <a:ext cx="167640" cy="201295"/>
            </a:xfrm>
            <a:custGeom>
              <a:avLst/>
              <a:gdLst/>
              <a:ahLst/>
              <a:cxnLst/>
              <a:rect l="l" t="t" r="r" b="b"/>
              <a:pathLst>
                <a:path w="167640" h="201294">
                  <a:moveTo>
                    <a:pt x="19596" y="147256"/>
                  </a:moveTo>
                  <a:lnTo>
                    <a:pt x="19316" y="138836"/>
                  </a:lnTo>
                  <a:lnTo>
                    <a:pt x="16205" y="131254"/>
                  </a:lnTo>
                  <a:lnTo>
                    <a:pt x="11226" y="124536"/>
                  </a:lnTo>
                  <a:lnTo>
                    <a:pt x="5346" y="118757"/>
                  </a:lnTo>
                  <a:lnTo>
                    <a:pt x="5295" y="124015"/>
                  </a:lnTo>
                  <a:lnTo>
                    <a:pt x="9563" y="132981"/>
                  </a:lnTo>
                  <a:lnTo>
                    <a:pt x="15278" y="141960"/>
                  </a:lnTo>
                  <a:lnTo>
                    <a:pt x="19596" y="147256"/>
                  </a:lnTo>
                  <a:close/>
                </a:path>
                <a:path w="167640" h="201294">
                  <a:moveTo>
                    <a:pt x="25425" y="190233"/>
                  </a:moveTo>
                  <a:lnTo>
                    <a:pt x="0" y="166255"/>
                  </a:lnTo>
                  <a:lnTo>
                    <a:pt x="2019" y="171069"/>
                  </a:lnTo>
                  <a:lnTo>
                    <a:pt x="3009" y="176720"/>
                  </a:lnTo>
                  <a:lnTo>
                    <a:pt x="4749" y="181686"/>
                  </a:lnTo>
                  <a:lnTo>
                    <a:pt x="10198" y="187756"/>
                  </a:lnTo>
                  <a:lnTo>
                    <a:pt x="17487" y="191503"/>
                  </a:lnTo>
                  <a:lnTo>
                    <a:pt x="18402" y="200685"/>
                  </a:lnTo>
                  <a:lnTo>
                    <a:pt x="21234" y="198412"/>
                  </a:lnTo>
                  <a:lnTo>
                    <a:pt x="25425" y="190233"/>
                  </a:lnTo>
                  <a:close/>
                </a:path>
                <a:path w="167640" h="201294">
                  <a:moveTo>
                    <a:pt x="51054" y="125285"/>
                  </a:moveTo>
                  <a:lnTo>
                    <a:pt x="14846" y="70078"/>
                  </a:lnTo>
                  <a:lnTo>
                    <a:pt x="18694" y="90093"/>
                  </a:lnTo>
                  <a:lnTo>
                    <a:pt x="25920" y="108851"/>
                  </a:lnTo>
                  <a:lnTo>
                    <a:pt x="35039" y="126923"/>
                  </a:lnTo>
                  <a:lnTo>
                    <a:pt x="44526" y="144868"/>
                  </a:lnTo>
                  <a:lnTo>
                    <a:pt x="51054" y="125285"/>
                  </a:lnTo>
                  <a:close/>
                </a:path>
                <a:path w="167640" h="201294">
                  <a:moveTo>
                    <a:pt x="167398" y="1816"/>
                  </a:moveTo>
                  <a:lnTo>
                    <a:pt x="160921" y="647"/>
                  </a:lnTo>
                  <a:lnTo>
                    <a:pt x="154228" y="0"/>
                  </a:lnTo>
                  <a:lnTo>
                    <a:pt x="147878" y="990"/>
                  </a:lnTo>
                  <a:lnTo>
                    <a:pt x="142468" y="4775"/>
                  </a:lnTo>
                  <a:lnTo>
                    <a:pt x="142951" y="5207"/>
                  </a:lnTo>
                  <a:lnTo>
                    <a:pt x="141211" y="9309"/>
                  </a:lnTo>
                  <a:lnTo>
                    <a:pt x="144843" y="8343"/>
                  </a:lnTo>
                  <a:lnTo>
                    <a:pt x="150139" y="6438"/>
                  </a:lnTo>
                  <a:lnTo>
                    <a:pt x="161988" y="7848"/>
                  </a:lnTo>
                  <a:lnTo>
                    <a:pt x="167398" y="1816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655007" y="777115"/>
              <a:ext cx="13335" cy="17780"/>
            </a:xfrm>
            <a:custGeom>
              <a:avLst/>
              <a:gdLst/>
              <a:ahLst/>
              <a:cxnLst/>
              <a:rect l="l" t="t" r="r" b="b"/>
              <a:pathLst>
                <a:path w="13334" h="17779">
                  <a:moveTo>
                    <a:pt x="12065" y="0"/>
                  </a:moveTo>
                  <a:lnTo>
                    <a:pt x="7137" y="1866"/>
                  </a:lnTo>
                  <a:lnTo>
                    <a:pt x="5283" y="2578"/>
                  </a:lnTo>
                  <a:lnTo>
                    <a:pt x="0" y="15760"/>
                  </a:lnTo>
                  <a:lnTo>
                    <a:pt x="2387" y="17297"/>
                  </a:lnTo>
                  <a:lnTo>
                    <a:pt x="5856" y="13651"/>
                  </a:lnTo>
                  <a:lnTo>
                    <a:pt x="10593" y="9390"/>
                  </a:lnTo>
                  <a:lnTo>
                    <a:pt x="13008" y="6412"/>
                  </a:lnTo>
                  <a:lnTo>
                    <a:pt x="9512" y="6616"/>
                  </a:lnTo>
                  <a:lnTo>
                    <a:pt x="7543" y="5473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DEE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552926" y="968938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4" h="22859">
                  <a:moveTo>
                    <a:pt x="0" y="0"/>
                  </a:moveTo>
                  <a:lnTo>
                    <a:pt x="5930" y="22555"/>
                  </a:lnTo>
                  <a:lnTo>
                    <a:pt x="7977" y="18025"/>
                  </a:lnTo>
                  <a:lnTo>
                    <a:pt x="5894" y="10244"/>
                  </a:lnTo>
                  <a:lnTo>
                    <a:pt x="2346" y="2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538676" y="914327"/>
              <a:ext cx="12065" cy="34925"/>
            </a:xfrm>
            <a:custGeom>
              <a:avLst/>
              <a:gdLst/>
              <a:ahLst/>
              <a:cxnLst/>
              <a:rect l="l" t="t" r="r" b="b"/>
              <a:pathLst>
                <a:path w="12065" h="34925">
                  <a:moveTo>
                    <a:pt x="0" y="0"/>
                  </a:moveTo>
                  <a:lnTo>
                    <a:pt x="1521" y="6801"/>
                  </a:lnTo>
                  <a:lnTo>
                    <a:pt x="5208" y="18624"/>
                  </a:lnTo>
                  <a:lnTo>
                    <a:pt x="9260" y="29743"/>
                  </a:lnTo>
                  <a:lnTo>
                    <a:pt x="11874" y="34429"/>
                  </a:lnTo>
                  <a:lnTo>
                    <a:pt x="10310" y="27671"/>
                  </a:lnTo>
                  <a:lnTo>
                    <a:pt x="6627" y="15843"/>
                  </a:lnTo>
                  <a:lnTo>
                    <a:pt x="2600" y="4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594479" y="881085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0" y="0"/>
                  </a:moveTo>
                  <a:lnTo>
                    <a:pt x="7124" y="18999"/>
                  </a:lnTo>
                  <a:lnTo>
                    <a:pt x="8229" y="14923"/>
                  </a:lnTo>
                  <a:lnTo>
                    <a:pt x="5829" y="8404"/>
                  </a:lnTo>
                  <a:lnTo>
                    <a:pt x="2295" y="2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543680" y="1029169"/>
              <a:ext cx="17145" cy="8890"/>
            </a:xfrm>
            <a:custGeom>
              <a:avLst/>
              <a:gdLst/>
              <a:ahLst/>
              <a:cxnLst/>
              <a:rect l="l" t="t" r="r" b="b"/>
              <a:pathLst>
                <a:path w="17145" h="8890">
                  <a:moveTo>
                    <a:pt x="16840" y="0"/>
                  </a:moveTo>
                  <a:lnTo>
                    <a:pt x="9245" y="317"/>
                  </a:lnTo>
                  <a:lnTo>
                    <a:pt x="7619" y="393"/>
                  </a:lnTo>
                  <a:lnTo>
                    <a:pt x="0" y="7073"/>
                  </a:lnTo>
                  <a:lnTo>
                    <a:pt x="3301" y="8623"/>
                  </a:lnTo>
                  <a:lnTo>
                    <a:pt x="4660" y="5994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535705" y="102808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0" y="0"/>
                  </a:moveTo>
                  <a:lnTo>
                    <a:pt x="355" y="8750"/>
                  </a:lnTo>
                  <a:lnTo>
                    <a:pt x="2971" y="8521"/>
                  </a:lnTo>
                  <a:lnTo>
                    <a:pt x="6489" y="5613"/>
                  </a:lnTo>
                  <a:lnTo>
                    <a:pt x="4724" y="2425"/>
                  </a:lnTo>
                  <a:lnTo>
                    <a:pt x="179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536456" y="936650"/>
              <a:ext cx="46355" cy="92075"/>
            </a:xfrm>
            <a:custGeom>
              <a:avLst/>
              <a:gdLst/>
              <a:ahLst/>
              <a:cxnLst/>
              <a:rect l="l" t="t" r="r" b="b"/>
              <a:pathLst>
                <a:path w="46354" h="92075">
                  <a:moveTo>
                    <a:pt x="5778" y="91655"/>
                  </a:moveTo>
                  <a:lnTo>
                    <a:pt x="3403" y="85725"/>
                  </a:lnTo>
                  <a:lnTo>
                    <a:pt x="0" y="87922"/>
                  </a:lnTo>
                  <a:lnTo>
                    <a:pt x="3771" y="89217"/>
                  </a:lnTo>
                  <a:lnTo>
                    <a:pt x="5778" y="91655"/>
                  </a:lnTo>
                  <a:close/>
                </a:path>
                <a:path w="46354" h="92075">
                  <a:moveTo>
                    <a:pt x="27952" y="42329"/>
                  </a:moveTo>
                  <a:lnTo>
                    <a:pt x="23685" y="36474"/>
                  </a:lnTo>
                  <a:lnTo>
                    <a:pt x="22390" y="35852"/>
                  </a:lnTo>
                  <a:lnTo>
                    <a:pt x="20383" y="36499"/>
                  </a:lnTo>
                  <a:lnTo>
                    <a:pt x="24701" y="42405"/>
                  </a:lnTo>
                  <a:lnTo>
                    <a:pt x="25958" y="42976"/>
                  </a:lnTo>
                  <a:lnTo>
                    <a:pt x="27952" y="42329"/>
                  </a:lnTo>
                  <a:close/>
                </a:path>
                <a:path w="46354" h="92075">
                  <a:moveTo>
                    <a:pt x="45796" y="0"/>
                  </a:moveTo>
                  <a:lnTo>
                    <a:pt x="41389" y="3797"/>
                  </a:lnTo>
                  <a:lnTo>
                    <a:pt x="40462" y="4597"/>
                  </a:lnTo>
                  <a:lnTo>
                    <a:pt x="40386" y="7962"/>
                  </a:lnTo>
                  <a:lnTo>
                    <a:pt x="42824" y="9372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F7F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549943" y="843584"/>
              <a:ext cx="47625" cy="163830"/>
            </a:xfrm>
            <a:custGeom>
              <a:avLst/>
              <a:gdLst/>
              <a:ahLst/>
              <a:cxnLst/>
              <a:rect l="l" t="t" r="r" b="b"/>
              <a:pathLst>
                <a:path w="47625" h="163830">
                  <a:moveTo>
                    <a:pt x="4254" y="160261"/>
                  </a:moveTo>
                  <a:lnTo>
                    <a:pt x="1778" y="158597"/>
                  </a:lnTo>
                  <a:lnTo>
                    <a:pt x="0" y="160972"/>
                  </a:lnTo>
                  <a:lnTo>
                    <a:pt x="1778" y="163347"/>
                  </a:lnTo>
                  <a:lnTo>
                    <a:pt x="2971" y="160896"/>
                  </a:lnTo>
                  <a:lnTo>
                    <a:pt x="4254" y="160261"/>
                  </a:lnTo>
                  <a:close/>
                </a:path>
                <a:path w="47625" h="163830">
                  <a:moveTo>
                    <a:pt x="47548" y="3429"/>
                  </a:moveTo>
                  <a:lnTo>
                    <a:pt x="44932" y="0"/>
                  </a:lnTo>
                  <a:lnTo>
                    <a:pt x="43332" y="698"/>
                  </a:lnTo>
                  <a:lnTo>
                    <a:pt x="41490" y="1498"/>
                  </a:lnTo>
                  <a:lnTo>
                    <a:pt x="44119" y="4978"/>
                  </a:lnTo>
                  <a:lnTo>
                    <a:pt x="47548" y="3429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597020" y="908560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489" y="0"/>
                  </a:moveTo>
                  <a:lnTo>
                    <a:pt x="1016" y="1016"/>
                  </a:lnTo>
                  <a:lnTo>
                    <a:pt x="0" y="1727"/>
                  </a:lnTo>
                  <a:lnTo>
                    <a:pt x="114" y="4013"/>
                  </a:lnTo>
                  <a:lnTo>
                    <a:pt x="2578" y="556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472244" y="1001001"/>
              <a:ext cx="118110" cy="254635"/>
            </a:xfrm>
            <a:custGeom>
              <a:avLst/>
              <a:gdLst/>
              <a:ahLst/>
              <a:cxnLst/>
              <a:rect l="l" t="t" r="r" b="b"/>
              <a:pathLst>
                <a:path w="118109" h="254634">
                  <a:moveTo>
                    <a:pt x="78206" y="1371"/>
                  </a:moveTo>
                  <a:lnTo>
                    <a:pt x="77546" y="1244"/>
                  </a:lnTo>
                  <a:lnTo>
                    <a:pt x="76517" y="0"/>
                  </a:lnTo>
                  <a:lnTo>
                    <a:pt x="76911" y="965"/>
                  </a:lnTo>
                  <a:lnTo>
                    <a:pt x="75577" y="3454"/>
                  </a:lnTo>
                  <a:lnTo>
                    <a:pt x="77698" y="3556"/>
                  </a:lnTo>
                  <a:lnTo>
                    <a:pt x="78206" y="1371"/>
                  </a:lnTo>
                  <a:close/>
                </a:path>
                <a:path w="118109" h="254634">
                  <a:moveTo>
                    <a:pt x="118071" y="223786"/>
                  </a:moveTo>
                  <a:lnTo>
                    <a:pt x="101879" y="226580"/>
                  </a:lnTo>
                  <a:lnTo>
                    <a:pt x="89128" y="225132"/>
                  </a:lnTo>
                  <a:lnTo>
                    <a:pt x="77203" y="220497"/>
                  </a:lnTo>
                  <a:lnTo>
                    <a:pt x="61899" y="212940"/>
                  </a:lnTo>
                  <a:lnTo>
                    <a:pt x="62268" y="212509"/>
                  </a:lnTo>
                  <a:lnTo>
                    <a:pt x="59258" y="211086"/>
                  </a:lnTo>
                  <a:lnTo>
                    <a:pt x="56273" y="207975"/>
                  </a:lnTo>
                  <a:lnTo>
                    <a:pt x="54546" y="207759"/>
                  </a:lnTo>
                  <a:lnTo>
                    <a:pt x="48387" y="208305"/>
                  </a:lnTo>
                  <a:lnTo>
                    <a:pt x="36372" y="209765"/>
                  </a:lnTo>
                  <a:lnTo>
                    <a:pt x="16560" y="212509"/>
                  </a:lnTo>
                  <a:lnTo>
                    <a:pt x="11150" y="213537"/>
                  </a:lnTo>
                  <a:lnTo>
                    <a:pt x="6273" y="217411"/>
                  </a:lnTo>
                  <a:lnTo>
                    <a:pt x="533" y="217258"/>
                  </a:lnTo>
                  <a:lnTo>
                    <a:pt x="558" y="221716"/>
                  </a:lnTo>
                  <a:lnTo>
                    <a:pt x="1587" y="226187"/>
                  </a:lnTo>
                  <a:lnTo>
                    <a:pt x="1714" y="230314"/>
                  </a:lnTo>
                  <a:lnTo>
                    <a:pt x="3098" y="229336"/>
                  </a:lnTo>
                  <a:lnTo>
                    <a:pt x="3898" y="229438"/>
                  </a:lnTo>
                  <a:lnTo>
                    <a:pt x="5283" y="229133"/>
                  </a:lnTo>
                  <a:lnTo>
                    <a:pt x="18821" y="227660"/>
                  </a:lnTo>
                  <a:lnTo>
                    <a:pt x="39281" y="226987"/>
                  </a:lnTo>
                  <a:lnTo>
                    <a:pt x="59220" y="227685"/>
                  </a:lnTo>
                  <a:lnTo>
                    <a:pt x="71170" y="230314"/>
                  </a:lnTo>
                  <a:lnTo>
                    <a:pt x="72186" y="231025"/>
                  </a:lnTo>
                  <a:lnTo>
                    <a:pt x="74015" y="232905"/>
                  </a:lnTo>
                  <a:lnTo>
                    <a:pt x="72364" y="233883"/>
                  </a:lnTo>
                  <a:lnTo>
                    <a:pt x="58508" y="232664"/>
                  </a:lnTo>
                  <a:lnTo>
                    <a:pt x="43700" y="230949"/>
                  </a:lnTo>
                  <a:lnTo>
                    <a:pt x="28981" y="229514"/>
                  </a:lnTo>
                  <a:lnTo>
                    <a:pt x="15367" y="229133"/>
                  </a:lnTo>
                  <a:lnTo>
                    <a:pt x="8902" y="230568"/>
                  </a:lnTo>
                  <a:lnTo>
                    <a:pt x="10033" y="232689"/>
                  </a:lnTo>
                  <a:lnTo>
                    <a:pt x="22250" y="233286"/>
                  </a:lnTo>
                  <a:lnTo>
                    <a:pt x="49288" y="232943"/>
                  </a:lnTo>
                  <a:lnTo>
                    <a:pt x="61671" y="233883"/>
                  </a:lnTo>
                  <a:lnTo>
                    <a:pt x="65189" y="234759"/>
                  </a:lnTo>
                  <a:lnTo>
                    <a:pt x="69164" y="236334"/>
                  </a:lnTo>
                  <a:lnTo>
                    <a:pt x="70726" y="238163"/>
                  </a:lnTo>
                  <a:lnTo>
                    <a:pt x="67017" y="239814"/>
                  </a:lnTo>
                  <a:lnTo>
                    <a:pt x="67614" y="239953"/>
                  </a:lnTo>
                  <a:lnTo>
                    <a:pt x="78244" y="246545"/>
                  </a:lnTo>
                  <a:lnTo>
                    <a:pt x="73545" y="248132"/>
                  </a:lnTo>
                  <a:lnTo>
                    <a:pt x="55067" y="248259"/>
                  </a:lnTo>
                  <a:lnTo>
                    <a:pt x="36664" y="248107"/>
                  </a:lnTo>
                  <a:lnTo>
                    <a:pt x="18453" y="246481"/>
                  </a:lnTo>
                  <a:lnTo>
                    <a:pt x="533" y="242189"/>
                  </a:lnTo>
                  <a:lnTo>
                    <a:pt x="0" y="245618"/>
                  </a:lnTo>
                  <a:lnTo>
                    <a:pt x="685" y="250342"/>
                  </a:lnTo>
                  <a:lnTo>
                    <a:pt x="533" y="254063"/>
                  </a:lnTo>
                  <a:lnTo>
                    <a:pt x="1701" y="253987"/>
                  </a:lnTo>
                  <a:lnTo>
                    <a:pt x="2933" y="254177"/>
                  </a:lnTo>
                  <a:lnTo>
                    <a:pt x="23266" y="252831"/>
                  </a:lnTo>
                  <a:lnTo>
                    <a:pt x="42710" y="252323"/>
                  </a:lnTo>
                  <a:lnTo>
                    <a:pt x="62141" y="251510"/>
                  </a:lnTo>
                  <a:lnTo>
                    <a:pt x="81394" y="249288"/>
                  </a:lnTo>
                  <a:lnTo>
                    <a:pt x="80924" y="248678"/>
                  </a:lnTo>
                  <a:lnTo>
                    <a:pt x="83642" y="248132"/>
                  </a:lnTo>
                  <a:lnTo>
                    <a:pt x="118071" y="223786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477537" y="1227983"/>
              <a:ext cx="69215" cy="6985"/>
            </a:xfrm>
            <a:custGeom>
              <a:avLst/>
              <a:gdLst/>
              <a:ahLst/>
              <a:cxnLst/>
              <a:rect l="l" t="t" r="r" b="b"/>
              <a:pathLst>
                <a:path w="69215" h="6984">
                  <a:moveTo>
                    <a:pt x="60528" y="2152"/>
                  </a:moveTo>
                  <a:lnTo>
                    <a:pt x="10083" y="2152"/>
                  </a:lnTo>
                  <a:lnTo>
                    <a:pt x="23692" y="2530"/>
                  </a:lnTo>
                  <a:lnTo>
                    <a:pt x="39334" y="4044"/>
                  </a:lnTo>
                  <a:lnTo>
                    <a:pt x="39185" y="4044"/>
                  </a:lnTo>
                  <a:lnTo>
                    <a:pt x="53686" y="5708"/>
                  </a:lnTo>
                  <a:lnTo>
                    <a:pt x="67081" y="6902"/>
                  </a:lnTo>
                  <a:lnTo>
                    <a:pt x="68563" y="6013"/>
                  </a:lnTo>
                  <a:lnTo>
                    <a:pt x="68831" y="6013"/>
                  </a:lnTo>
                  <a:lnTo>
                    <a:pt x="66903" y="4044"/>
                  </a:lnTo>
                  <a:lnTo>
                    <a:pt x="65887" y="3333"/>
                  </a:lnTo>
                  <a:lnTo>
                    <a:pt x="60528" y="2152"/>
                  </a:lnTo>
                  <a:close/>
                </a:path>
                <a:path w="69215" h="6984">
                  <a:moveTo>
                    <a:pt x="33991" y="0"/>
                  </a:moveTo>
                  <a:lnTo>
                    <a:pt x="12730" y="698"/>
                  </a:lnTo>
                  <a:lnTo>
                    <a:pt x="13288" y="698"/>
                  </a:lnTo>
                  <a:lnTo>
                    <a:pt x="0" y="2152"/>
                  </a:lnTo>
                  <a:lnTo>
                    <a:pt x="1238" y="5289"/>
                  </a:lnTo>
                  <a:lnTo>
                    <a:pt x="4749" y="5708"/>
                  </a:lnTo>
                  <a:lnTo>
                    <a:pt x="3619" y="3575"/>
                  </a:lnTo>
                  <a:lnTo>
                    <a:pt x="9766" y="2152"/>
                  </a:lnTo>
                  <a:lnTo>
                    <a:pt x="60528" y="2152"/>
                  </a:lnTo>
                  <a:lnTo>
                    <a:pt x="53931" y="698"/>
                  </a:lnTo>
                  <a:lnTo>
                    <a:pt x="33991" y="0"/>
                  </a:lnTo>
                  <a:close/>
                </a:path>
              </a:pathLst>
            </a:custGeom>
            <a:solidFill>
              <a:srgbClr val="BAB8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470922" y="124854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724" y="0"/>
                  </a:moveTo>
                  <a:lnTo>
                    <a:pt x="3644" y="584"/>
                  </a:lnTo>
                  <a:lnTo>
                    <a:pt x="0" y="2578"/>
                  </a:lnTo>
                  <a:lnTo>
                    <a:pt x="7734" y="5143"/>
                  </a:lnTo>
                  <a:lnTo>
                    <a:pt x="7823" y="1371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C0C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743466" y="839050"/>
              <a:ext cx="132080" cy="430530"/>
            </a:xfrm>
            <a:custGeom>
              <a:avLst/>
              <a:gdLst/>
              <a:ahLst/>
              <a:cxnLst/>
              <a:rect l="l" t="t" r="r" b="b"/>
              <a:pathLst>
                <a:path w="132079" h="430530">
                  <a:moveTo>
                    <a:pt x="34429" y="61620"/>
                  </a:moveTo>
                  <a:lnTo>
                    <a:pt x="7124" y="6426"/>
                  </a:lnTo>
                  <a:lnTo>
                    <a:pt x="3517" y="2425"/>
                  </a:lnTo>
                  <a:lnTo>
                    <a:pt x="2374" y="482"/>
                  </a:lnTo>
                  <a:lnTo>
                    <a:pt x="1727" y="711"/>
                  </a:lnTo>
                  <a:lnTo>
                    <a:pt x="533" y="0"/>
                  </a:lnTo>
                  <a:lnTo>
                    <a:pt x="0" y="1079"/>
                  </a:lnTo>
                  <a:lnTo>
                    <a:pt x="12128" y="40728"/>
                  </a:lnTo>
                  <a:lnTo>
                    <a:pt x="21513" y="52908"/>
                  </a:lnTo>
                  <a:lnTo>
                    <a:pt x="25311" y="57721"/>
                  </a:lnTo>
                  <a:lnTo>
                    <a:pt x="29222" y="61658"/>
                  </a:lnTo>
                  <a:lnTo>
                    <a:pt x="34429" y="61620"/>
                  </a:lnTo>
                  <a:close/>
                </a:path>
                <a:path w="132079" h="430530">
                  <a:moveTo>
                    <a:pt x="108038" y="424929"/>
                  </a:moveTo>
                  <a:lnTo>
                    <a:pt x="69659" y="407581"/>
                  </a:lnTo>
                  <a:lnTo>
                    <a:pt x="58356" y="405790"/>
                  </a:lnTo>
                  <a:lnTo>
                    <a:pt x="47993" y="405549"/>
                  </a:lnTo>
                  <a:lnTo>
                    <a:pt x="40957" y="410083"/>
                  </a:lnTo>
                  <a:lnTo>
                    <a:pt x="45643" y="410311"/>
                  </a:lnTo>
                  <a:lnTo>
                    <a:pt x="56629" y="410108"/>
                  </a:lnTo>
                  <a:lnTo>
                    <a:pt x="56984" y="416013"/>
                  </a:lnTo>
                  <a:lnTo>
                    <a:pt x="60617" y="417461"/>
                  </a:lnTo>
                  <a:lnTo>
                    <a:pt x="64757" y="420865"/>
                  </a:lnTo>
                  <a:lnTo>
                    <a:pt x="71120" y="423240"/>
                  </a:lnTo>
                  <a:lnTo>
                    <a:pt x="74891" y="425640"/>
                  </a:lnTo>
                  <a:lnTo>
                    <a:pt x="86080" y="429018"/>
                  </a:lnTo>
                  <a:lnTo>
                    <a:pt x="94272" y="430517"/>
                  </a:lnTo>
                  <a:lnTo>
                    <a:pt x="101930" y="429666"/>
                  </a:lnTo>
                  <a:lnTo>
                    <a:pt x="108038" y="424929"/>
                  </a:lnTo>
                  <a:close/>
                </a:path>
                <a:path w="132079" h="430530">
                  <a:moveTo>
                    <a:pt x="131978" y="25031"/>
                  </a:moveTo>
                  <a:lnTo>
                    <a:pt x="121704" y="22225"/>
                  </a:lnTo>
                  <a:lnTo>
                    <a:pt x="128219" y="23037"/>
                  </a:lnTo>
                  <a:lnTo>
                    <a:pt x="127406" y="21259"/>
                  </a:lnTo>
                  <a:lnTo>
                    <a:pt x="131775" y="19786"/>
                  </a:lnTo>
                  <a:lnTo>
                    <a:pt x="125247" y="17106"/>
                  </a:lnTo>
                  <a:lnTo>
                    <a:pt x="115811" y="17030"/>
                  </a:lnTo>
                  <a:lnTo>
                    <a:pt x="102082" y="20281"/>
                  </a:lnTo>
                  <a:lnTo>
                    <a:pt x="67754" y="38811"/>
                  </a:lnTo>
                  <a:lnTo>
                    <a:pt x="58178" y="50342"/>
                  </a:lnTo>
                  <a:lnTo>
                    <a:pt x="64084" y="49136"/>
                  </a:lnTo>
                  <a:lnTo>
                    <a:pt x="83502" y="36182"/>
                  </a:lnTo>
                  <a:lnTo>
                    <a:pt x="89039" y="35509"/>
                  </a:lnTo>
                  <a:lnTo>
                    <a:pt x="87807" y="38201"/>
                  </a:lnTo>
                  <a:lnTo>
                    <a:pt x="80772" y="39001"/>
                  </a:lnTo>
                  <a:lnTo>
                    <a:pt x="84886" y="42037"/>
                  </a:lnTo>
                  <a:lnTo>
                    <a:pt x="88074" y="40843"/>
                  </a:lnTo>
                  <a:lnTo>
                    <a:pt x="103835" y="27838"/>
                  </a:lnTo>
                  <a:lnTo>
                    <a:pt x="106349" y="27736"/>
                  </a:lnTo>
                  <a:lnTo>
                    <a:pt x="108331" y="32499"/>
                  </a:lnTo>
                  <a:lnTo>
                    <a:pt x="108991" y="32575"/>
                  </a:lnTo>
                  <a:lnTo>
                    <a:pt x="109842" y="26860"/>
                  </a:lnTo>
                  <a:lnTo>
                    <a:pt x="113969" y="30759"/>
                  </a:lnTo>
                  <a:lnTo>
                    <a:pt x="109804" y="35013"/>
                  </a:lnTo>
                  <a:lnTo>
                    <a:pt x="99225" y="35077"/>
                  </a:lnTo>
                  <a:lnTo>
                    <a:pt x="102108" y="43218"/>
                  </a:lnTo>
                  <a:lnTo>
                    <a:pt x="104762" y="41579"/>
                  </a:lnTo>
                  <a:lnTo>
                    <a:pt x="109689" y="39738"/>
                  </a:lnTo>
                  <a:lnTo>
                    <a:pt x="113411" y="37261"/>
                  </a:lnTo>
                  <a:lnTo>
                    <a:pt x="124866" y="31470"/>
                  </a:lnTo>
                  <a:lnTo>
                    <a:pt x="131978" y="25031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472788" y="1244380"/>
              <a:ext cx="95885" cy="26670"/>
            </a:xfrm>
            <a:custGeom>
              <a:avLst/>
              <a:gdLst/>
              <a:ahLst/>
              <a:cxnLst/>
              <a:rect l="l" t="t" r="r" b="b"/>
              <a:pathLst>
                <a:path w="95884" h="26669">
                  <a:moveTo>
                    <a:pt x="71898" y="24615"/>
                  </a:moveTo>
                  <a:lnTo>
                    <a:pt x="68838" y="24930"/>
                  </a:lnTo>
                  <a:lnTo>
                    <a:pt x="69304" y="24930"/>
                  </a:lnTo>
                  <a:lnTo>
                    <a:pt x="70116" y="26403"/>
                  </a:lnTo>
                  <a:lnTo>
                    <a:pt x="71898" y="24615"/>
                  </a:lnTo>
                  <a:close/>
                </a:path>
                <a:path w="95884" h="26669">
                  <a:moveTo>
                    <a:pt x="68838" y="24930"/>
                  </a:moveTo>
                  <a:lnTo>
                    <a:pt x="61888" y="24930"/>
                  </a:lnTo>
                  <a:lnTo>
                    <a:pt x="65506" y="25272"/>
                  </a:lnTo>
                  <a:lnTo>
                    <a:pt x="68838" y="24930"/>
                  </a:lnTo>
                  <a:close/>
                </a:path>
                <a:path w="95884" h="26669">
                  <a:moveTo>
                    <a:pt x="67400" y="18986"/>
                  </a:moveTo>
                  <a:lnTo>
                    <a:pt x="57526" y="18986"/>
                  </a:lnTo>
                  <a:lnTo>
                    <a:pt x="58329" y="21958"/>
                  </a:lnTo>
                  <a:lnTo>
                    <a:pt x="58432" y="22339"/>
                  </a:lnTo>
                  <a:lnTo>
                    <a:pt x="58013" y="23812"/>
                  </a:lnTo>
                  <a:lnTo>
                    <a:pt x="58103" y="24422"/>
                  </a:lnTo>
                  <a:lnTo>
                    <a:pt x="58178" y="24930"/>
                  </a:lnTo>
                  <a:lnTo>
                    <a:pt x="69304" y="24930"/>
                  </a:lnTo>
                  <a:lnTo>
                    <a:pt x="67665" y="21958"/>
                  </a:lnTo>
                  <a:lnTo>
                    <a:pt x="67903" y="20688"/>
                  </a:lnTo>
                  <a:lnTo>
                    <a:pt x="67957" y="20396"/>
                  </a:lnTo>
                  <a:lnTo>
                    <a:pt x="74180" y="19596"/>
                  </a:lnTo>
                  <a:lnTo>
                    <a:pt x="74016" y="19253"/>
                  </a:lnTo>
                  <a:lnTo>
                    <a:pt x="67246" y="19253"/>
                  </a:lnTo>
                  <a:lnTo>
                    <a:pt x="67400" y="18986"/>
                  </a:lnTo>
                  <a:close/>
                </a:path>
                <a:path w="95884" h="26669">
                  <a:moveTo>
                    <a:pt x="81647" y="15097"/>
                  </a:moveTo>
                  <a:lnTo>
                    <a:pt x="81385" y="15097"/>
                  </a:lnTo>
                  <a:lnTo>
                    <a:pt x="71898" y="24615"/>
                  </a:lnTo>
                  <a:lnTo>
                    <a:pt x="73774" y="24422"/>
                  </a:lnTo>
                  <a:lnTo>
                    <a:pt x="78193" y="21488"/>
                  </a:lnTo>
                  <a:lnTo>
                    <a:pt x="80733" y="21488"/>
                  </a:lnTo>
                  <a:lnTo>
                    <a:pt x="80733" y="20180"/>
                  </a:lnTo>
                  <a:lnTo>
                    <a:pt x="82511" y="15430"/>
                  </a:lnTo>
                  <a:lnTo>
                    <a:pt x="81647" y="15097"/>
                  </a:lnTo>
                  <a:close/>
                </a:path>
                <a:path w="95884" h="26669">
                  <a:moveTo>
                    <a:pt x="36901" y="15097"/>
                  </a:moveTo>
                  <a:lnTo>
                    <a:pt x="17282" y="15097"/>
                  </a:lnTo>
                  <a:lnTo>
                    <a:pt x="30230" y="15914"/>
                  </a:lnTo>
                  <a:lnTo>
                    <a:pt x="45902" y="17857"/>
                  </a:lnTo>
                  <a:lnTo>
                    <a:pt x="55803" y="20180"/>
                  </a:lnTo>
                  <a:lnTo>
                    <a:pt x="56908" y="20688"/>
                  </a:lnTo>
                  <a:lnTo>
                    <a:pt x="57275" y="19596"/>
                  </a:lnTo>
                  <a:lnTo>
                    <a:pt x="57390" y="19253"/>
                  </a:lnTo>
                  <a:lnTo>
                    <a:pt x="57480" y="18986"/>
                  </a:lnTo>
                  <a:lnTo>
                    <a:pt x="67400" y="18986"/>
                  </a:lnTo>
                  <a:lnTo>
                    <a:pt x="69456" y="15430"/>
                  </a:lnTo>
                  <a:lnTo>
                    <a:pt x="50051" y="15430"/>
                  </a:lnTo>
                  <a:lnTo>
                    <a:pt x="36901" y="15097"/>
                  </a:lnTo>
                  <a:close/>
                </a:path>
                <a:path w="95884" h="26669">
                  <a:moveTo>
                    <a:pt x="1630" y="10680"/>
                  </a:moveTo>
                  <a:lnTo>
                    <a:pt x="0" y="10680"/>
                  </a:lnTo>
                  <a:lnTo>
                    <a:pt x="0" y="18986"/>
                  </a:lnTo>
                  <a:lnTo>
                    <a:pt x="4814" y="19596"/>
                  </a:lnTo>
                  <a:lnTo>
                    <a:pt x="4024" y="19596"/>
                  </a:lnTo>
                  <a:lnTo>
                    <a:pt x="761" y="16306"/>
                  </a:lnTo>
                  <a:lnTo>
                    <a:pt x="4152" y="15430"/>
                  </a:lnTo>
                  <a:lnTo>
                    <a:pt x="10828" y="15097"/>
                  </a:lnTo>
                  <a:lnTo>
                    <a:pt x="36901" y="15097"/>
                  </a:lnTo>
                  <a:lnTo>
                    <a:pt x="23482" y="14644"/>
                  </a:lnTo>
                  <a:lnTo>
                    <a:pt x="14833" y="14249"/>
                  </a:lnTo>
                  <a:lnTo>
                    <a:pt x="3352" y="13449"/>
                  </a:lnTo>
                  <a:lnTo>
                    <a:pt x="3435" y="12328"/>
                  </a:lnTo>
                  <a:lnTo>
                    <a:pt x="3546" y="10807"/>
                  </a:lnTo>
                  <a:lnTo>
                    <a:pt x="2400" y="10807"/>
                  </a:lnTo>
                  <a:lnTo>
                    <a:pt x="1630" y="10680"/>
                  </a:lnTo>
                  <a:close/>
                </a:path>
                <a:path w="95884" h="26669">
                  <a:moveTo>
                    <a:pt x="72923" y="16967"/>
                  </a:moveTo>
                  <a:lnTo>
                    <a:pt x="67246" y="19253"/>
                  </a:lnTo>
                  <a:lnTo>
                    <a:pt x="74016" y="19253"/>
                  </a:lnTo>
                  <a:lnTo>
                    <a:pt x="72923" y="16967"/>
                  </a:lnTo>
                  <a:close/>
                </a:path>
                <a:path w="95884" h="26669">
                  <a:moveTo>
                    <a:pt x="95567" y="0"/>
                  </a:moveTo>
                  <a:lnTo>
                    <a:pt x="91300" y="3200"/>
                  </a:lnTo>
                  <a:lnTo>
                    <a:pt x="88137" y="3708"/>
                  </a:lnTo>
                  <a:lnTo>
                    <a:pt x="80390" y="5308"/>
                  </a:lnTo>
                  <a:lnTo>
                    <a:pt x="80733" y="5930"/>
                  </a:lnTo>
                  <a:lnTo>
                    <a:pt x="75258" y="7929"/>
                  </a:lnTo>
                  <a:lnTo>
                    <a:pt x="61149" y="13946"/>
                  </a:lnTo>
                  <a:lnTo>
                    <a:pt x="56387" y="15430"/>
                  </a:lnTo>
                  <a:lnTo>
                    <a:pt x="69456" y="15430"/>
                  </a:lnTo>
                  <a:lnTo>
                    <a:pt x="77206" y="12328"/>
                  </a:lnTo>
                  <a:lnTo>
                    <a:pt x="85583" y="10053"/>
                  </a:lnTo>
                  <a:lnTo>
                    <a:pt x="92425" y="6609"/>
                  </a:lnTo>
                  <a:lnTo>
                    <a:pt x="95567" y="0"/>
                  </a:lnTo>
                  <a:close/>
                </a:path>
                <a:path w="95884" h="26669">
                  <a:moveTo>
                    <a:pt x="3555" y="10680"/>
                  </a:moveTo>
                  <a:lnTo>
                    <a:pt x="2400" y="10807"/>
                  </a:lnTo>
                  <a:lnTo>
                    <a:pt x="3546" y="10807"/>
                  </a:lnTo>
                  <a:lnTo>
                    <a:pt x="3555" y="1068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745852" y="839528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20" h="48259">
                  <a:moveTo>
                    <a:pt x="0" y="0"/>
                  </a:moveTo>
                  <a:lnTo>
                    <a:pt x="1142" y="1943"/>
                  </a:lnTo>
                  <a:lnTo>
                    <a:pt x="4749" y="5943"/>
                  </a:lnTo>
                  <a:lnTo>
                    <a:pt x="11268" y="15717"/>
                  </a:lnTo>
                  <a:lnTo>
                    <a:pt x="18778" y="29392"/>
                  </a:lnTo>
                  <a:lnTo>
                    <a:pt x="25357" y="41732"/>
                  </a:lnTo>
                  <a:lnTo>
                    <a:pt x="29082" y="47497"/>
                  </a:lnTo>
                  <a:lnTo>
                    <a:pt x="30225" y="47993"/>
                  </a:lnTo>
                  <a:lnTo>
                    <a:pt x="32562" y="47688"/>
                  </a:lnTo>
                  <a:lnTo>
                    <a:pt x="32054" y="45707"/>
                  </a:lnTo>
                  <a:lnTo>
                    <a:pt x="29325" y="38821"/>
                  </a:lnTo>
                  <a:lnTo>
                    <a:pt x="26801" y="31361"/>
                  </a:lnTo>
                  <a:lnTo>
                    <a:pt x="25123" y="23802"/>
                  </a:lnTo>
                  <a:lnTo>
                    <a:pt x="24930" y="16624"/>
                  </a:lnTo>
                  <a:lnTo>
                    <a:pt x="20170" y="11092"/>
                  </a:lnTo>
                  <a:lnTo>
                    <a:pt x="13731" y="4973"/>
                  </a:lnTo>
                  <a:lnTo>
                    <a:pt x="6659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777905" y="1237315"/>
              <a:ext cx="45720" cy="17780"/>
            </a:xfrm>
            <a:custGeom>
              <a:avLst/>
              <a:gdLst/>
              <a:ahLst/>
              <a:cxnLst/>
              <a:rect l="l" t="t" r="r" b="b"/>
              <a:pathLst>
                <a:path w="45720" h="17780">
                  <a:moveTo>
                    <a:pt x="22211" y="12039"/>
                  </a:moveTo>
                  <a:lnTo>
                    <a:pt x="9082" y="12039"/>
                  </a:lnTo>
                  <a:lnTo>
                    <a:pt x="14871" y="13677"/>
                  </a:lnTo>
                  <a:lnTo>
                    <a:pt x="19735" y="16624"/>
                  </a:lnTo>
                  <a:lnTo>
                    <a:pt x="22555" y="17741"/>
                  </a:lnTo>
                  <a:lnTo>
                    <a:pt x="22310" y="13677"/>
                  </a:lnTo>
                  <a:lnTo>
                    <a:pt x="22211" y="12039"/>
                  </a:lnTo>
                  <a:close/>
                </a:path>
                <a:path w="45720" h="17780">
                  <a:moveTo>
                    <a:pt x="21512" y="0"/>
                  </a:moveTo>
                  <a:lnTo>
                    <a:pt x="10079" y="1149"/>
                  </a:lnTo>
                  <a:lnTo>
                    <a:pt x="0" y="11214"/>
                  </a:lnTo>
                  <a:lnTo>
                    <a:pt x="2959" y="16395"/>
                  </a:lnTo>
                  <a:lnTo>
                    <a:pt x="7141" y="12039"/>
                  </a:lnTo>
                  <a:lnTo>
                    <a:pt x="11214" y="12039"/>
                  </a:lnTo>
                  <a:lnTo>
                    <a:pt x="2362" y="11607"/>
                  </a:lnTo>
                  <a:lnTo>
                    <a:pt x="6842" y="11607"/>
                  </a:lnTo>
                  <a:lnTo>
                    <a:pt x="13558" y="7275"/>
                  </a:lnTo>
                  <a:lnTo>
                    <a:pt x="40470" y="7275"/>
                  </a:lnTo>
                  <a:lnTo>
                    <a:pt x="33466" y="4013"/>
                  </a:lnTo>
                  <a:lnTo>
                    <a:pt x="21512" y="0"/>
                  </a:lnTo>
                  <a:close/>
                </a:path>
                <a:path w="45720" h="17780">
                  <a:moveTo>
                    <a:pt x="7556" y="11607"/>
                  </a:moveTo>
                  <a:lnTo>
                    <a:pt x="7141" y="12039"/>
                  </a:lnTo>
                  <a:lnTo>
                    <a:pt x="9082" y="12039"/>
                  </a:lnTo>
                  <a:lnTo>
                    <a:pt x="7556" y="11607"/>
                  </a:lnTo>
                  <a:close/>
                </a:path>
                <a:path w="45720" h="17780">
                  <a:moveTo>
                    <a:pt x="40470" y="7275"/>
                  </a:moveTo>
                  <a:lnTo>
                    <a:pt x="13558" y="7275"/>
                  </a:lnTo>
                  <a:lnTo>
                    <a:pt x="23918" y="7518"/>
                  </a:lnTo>
                  <a:lnTo>
                    <a:pt x="35996" y="9436"/>
                  </a:lnTo>
                  <a:lnTo>
                    <a:pt x="45110" y="9436"/>
                  </a:lnTo>
                  <a:lnTo>
                    <a:pt x="40470" y="7275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567685" y="847851"/>
              <a:ext cx="233045" cy="320675"/>
            </a:xfrm>
            <a:custGeom>
              <a:avLst/>
              <a:gdLst/>
              <a:ahLst/>
              <a:cxnLst/>
              <a:rect l="l" t="t" r="r" b="b"/>
              <a:pathLst>
                <a:path w="233045" h="320675">
                  <a:moveTo>
                    <a:pt x="98615" y="299770"/>
                  </a:moveTo>
                  <a:lnTo>
                    <a:pt x="97840" y="295503"/>
                  </a:lnTo>
                  <a:lnTo>
                    <a:pt x="92163" y="288251"/>
                  </a:lnTo>
                  <a:lnTo>
                    <a:pt x="85559" y="280974"/>
                  </a:lnTo>
                  <a:lnTo>
                    <a:pt x="81991" y="276631"/>
                  </a:lnTo>
                  <a:lnTo>
                    <a:pt x="74676" y="275336"/>
                  </a:lnTo>
                  <a:lnTo>
                    <a:pt x="66268" y="277723"/>
                  </a:lnTo>
                  <a:lnTo>
                    <a:pt x="58839" y="274256"/>
                  </a:lnTo>
                  <a:lnTo>
                    <a:pt x="57785" y="274802"/>
                  </a:lnTo>
                  <a:lnTo>
                    <a:pt x="60617" y="280187"/>
                  </a:lnTo>
                  <a:lnTo>
                    <a:pt x="62661" y="283984"/>
                  </a:lnTo>
                  <a:lnTo>
                    <a:pt x="66255" y="284899"/>
                  </a:lnTo>
                  <a:lnTo>
                    <a:pt x="68922" y="287909"/>
                  </a:lnTo>
                  <a:lnTo>
                    <a:pt x="67017" y="291439"/>
                  </a:lnTo>
                  <a:lnTo>
                    <a:pt x="57353" y="280022"/>
                  </a:lnTo>
                  <a:lnTo>
                    <a:pt x="55270" y="279006"/>
                  </a:lnTo>
                  <a:lnTo>
                    <a:pt x="45237" y="276072"/>
                  </a:lnTo>
                  <a:lnTo>
                    <a:pt x="31381" y="274281"/>
                  </a:lnTo>
                  <a:lnTo>
                    <a:pt x="17462" y="273964"/>
                  </a:lnTo>
                  <a:lnTo>
                    <a:pt x="7188" y="275437"/>
                  </a:lnTo>
                  <a:lnTo>
                    <a:pt x="6400" y="275717"/>
                  </a:lnTo>
                  <a:lnTo>
                    <a:pt x="0" y="280263"/>
                  </a:lnTo>
                  <a:lnTo>
                    <a:pt x="736" y="285508"/>
                  </a:lnTo>
                  <a:lnTo>
                    <a:pt x="16395" y="282473"/>
                  </a:lnTo>
                  <a:lnTo>
                    <a:pt x="22466" y="285127"/>
                  </a:lnTo>
                  <a:lnTo>
                    <a:pt x="25260" y="290804"/>
                  </a:lnTo>
                  <a:lnTo>
                    <a:pt x="25984" y="290944"/>
                  </a:lnTo>
                  <a:lnTo>
                    <a:pt x="30899" y="287324"/>
                  </a:lnTo>
                  <a:lnTo>
                    <a:pt x="37960" y="287274"/>
                  </a:lnTo>
                  <a:lnTo>
                    <a:pt x="37033" y="289674"/>
                  </a:lnTo>
                  <a:lnTo>
                    <a:pt x="37934" y="289699"/>
                  </a:lnTo>
                  <a:lnTo>
                    <a:pt x="40563" y="286004"/>
                  </a:lnTo>
                  <a:lnTo>
                    <a:pt x="52044" y="291490"/>
                  </a:lnTo>
                  <a:lnTo>
                    <a:pt x="53467" y="305879"/>
                  </a:lnTo>
                  <a:lnTo>
                    <a:pt x="56718" y="310464"/>
                  </a:lnTo>
                  <a:lnTo>
                    <a:pt x="74460" y="319392"/>
                  </a:lnTo>
                  <a:lnTo>
                    <a:pt x="77241" y="320548"/>
                  </a:lnTo>
                  <a:lnTo>
                    <a:pt x="78892" y="312077"/>
                  </a:lnTo>
                  <a:lnTo>
                    <a:pt x="76504" y="304177"/>
                  </a:lnTo>
                  <a:lnTo>
                    <a:pt x="72859" y="296456"/>
                  </a:lnTo>
                  <a:lnTo>
                    <a:pt x="70713" y="288493"/>
                  </a:lnTo>
                  <a:lnTo>
                    <a:pt x="71170" y="288874"/>
                  </a:lnTo>
                  <a:lnTo>
                    <a:pt x="71831" y="290042"/>
                  </a:lnTo>
                  <a:lnTo>
                    <a:pt x="79451" y="285965"/>
                  </a:lnTo>
                  <a:lnTo>
                    <a:pt x="78232" y="292823"/>
                  </a:lnTo>
                  <a:lnTo>
                    <a:pt x="86512" y="297053"/>
                  </a:lnTo>
                  <a:lnTo>
                    <a:pt x="92748" y="299720"/>
                  </a:lnTo>
                  <a:lnTo>
                    <a:pt x="98615" y="299770"/>
                  </a:lnTo>
                  <a:close/>
                </a:path>
                <a:path w="233045" h="320675">
                  <a:moveTo>
                    <a:pt x="232765" y="0"/>
                  </a:moveTo>
                  <a:lnTo>
                    <a:pt x="227609" y="5194"/>
                  </a:lnTo>
                  <a:lnTo>
                    <a:pt x="223304" y="11125"/>
                  </a:lnTo>
                  <a:lnTo>
                    <a:pt x="220179" y="17716"/>
                  </a:lnTo>
                  <a:lnTo>
                    <a:pt x="218516" y="24930"/>
                  </a:lnTo>
                  <a:lnTo>
                    <a:pt x="220332" y="26555"/>
                  </a:lnTo>
                  <a:lnTo>
                    <a:pt x="221297" y="31305"/>
                  </a:lnTo>
                  <a:lnTo>
                    <a:pt x="222364" y="35102"/>
                  </a:lnTo>
                  <a:lnTo>
                    <a:pt x="224459" y="33832"/>
                  </a:lnTo>
                  <a:lnTo>
                    <a:pt x="225425" y="32131"/>
                  </a:lnTo>
                  <a:lnTo>
                    <a:pt x="222808" y="30226"/>
                  </a:lnTo>
                  <a:lnTo>
                    <a:pt x="224497" y="26009"/>
                  </a:lnTo>
                  <a:lnTo>
                    <a:pt x="228142" y="21399"/>
                  </a:lnTo>
                  <a:lnTo>
                    <a:pt x="229438" y="17754"/>
                  </a:lnTo>
                  <a:lnTo>
                    <a:pt x="224840" y="12649"/>
                  </a:lnTo>
                  <a:lnTo>
                    <a:pt x="232765" y="7708"/>
                  </a:lnTo>
                  <a:lnTo>
                    <a:pt x="232765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638408" y="1136345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30">
                  <a:moveTo>
                    <a:pt x="0" y="0"/>
                  </a:moveTo>
                  <a:lnTo>
                    <a:pt x="2141" y="7955"/>
                  </a:lnTo>
                  <a:lnTo>
                    <a:pt x="5788" y="15684"/>
                  </a:lnTo>
                  <a:lnTo>
                    <a:pt x="8172" y="23585"/>
                  </a:lnTo>
                  <a:lnTo>
                    <a:pt x="6527" y="32054"/>
                  </a:lnTo>
                  <a:lnTo>
                    <a:pt x="9702" y="33375"/>
                  </a:lnTo>
                  <a:lnTo>
                    <a:pt x="11048" y="30200"/>
                  </a:lnTo>
                  <a:lnTo>
                    <a:pt x="11556" y="32969"/>
                  </a:lnTo>
                  <a:lnTo>
                    <a:pt x="8686" y="34798"/>
                  </a:lnTo>
                  <a:lnTo>
                    <a:pt x="10680" y="36804"/>
                  </a:lnTo>
                  <a:lnTo>
                    <a:pt x="30276" y="14833"/>
                  </a:lnTo>
                  <a:lnTo>
                    <a:pt x="15179" y="9631"/>
                  </a:lnTo>
                  <a:lnTo>
                    <a:pt x="7988" y="6223"/>
                  </a:lnTo>
                  <a:lnTo>
                    <a:pt x="1777" y="1181"/>
                  </a:lnTo>
                  <a:lnTo>
                    <a:pt x="1117" y="1536"/>
                  </a:lnTo>
                  <a:lnTo>
                    <a:pt x="457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653243" y="1116303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5" h="31115">
                  <a:moveTo>
                    <a:pt x="24904" y="0"/>
                  </a:moveTo>
                  <a:lnTo>
                    <a:pt x="21793" y="2438"/>
                  </a:lnTo>
                  <a:lnTo>
                    <a:pt x="18999" y="6972"/>
                  </a:lnTo>
                  <a:lnTo>
                    <a:pt x="18999" y="16471"/>
                  </a:lnTo>
                  <a:lnTo>
                    <a:pt x="15951" y="20408"/>
                  </a:lnTo>
                  <a:lnTo>
                    <a:pt x="15214" y="6527"/>
                  </a:lnTo>
                  <a:lnTo>
                    <a:pt x="13017" y="5486"/>
                  </a:lnTo>
                  <a:lnTo>
                    <a:pt x="685" y="6857"/>
                  </a:lnTo>
                  <a:lnTo>
                    <a:pt x="0" y="9347"/>
                  </a:lnTo>
                  <a:lnTo>
                    <a:pt x="4161" y="13667"/>
                  </a:lnTo>
                  <a:lnTo>
                    <a:pt x="15426" y="27708"/>
                  </a:lnTo>
                  <a:lnTo>
                    <a:pt x="18402" y="30721"/>
                  </a:lnTo>
                  <a:lnTo>
                    <a:pt x="25006" y="30721"/>
                  </a:lnTo>
                  <a:lnTo>
                    <a:pt x="25831" y="12928"/>
                  </a:lnTo>
                  <a:lnTo>
                    <a:pt x="28194" y="5295"/>
                  </a:lnTo>
                  <a:lnTo>
                    <a:pt x="23990" y="6108"/>
                  </a:lnTo>
                  <a:lnTo>
                    <a:pt x="30873" y="1041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472788" y="842798"/>
              <a:ext cx="404495" cy="427990"/>
            </a:xfrm>
            <a:custGeom>
              <a:avLst/>
              <a:gdLst/>
              <a:ahLst/>
              <a:cxnLst/>
              <a:rect l="l" t="t" r="r" b="b"/>
              <a:pathLst>
                <a:path w="404495" h="427990">
                  <a:moveTo>
                    <a:pt x="80040" y="419099"/>
                  </a:moveTo>
                  <a:lnTo>
                    <a:pt x="72923" y="419099"/>
                  </a:lnTo>
                  <a:lnTo>
                    <a:pt x="74180" y="421639"/>
                  </a:lnTo>
                  <a:lnTo>
                    <a:pt x="67957" y="422909"/>
                  </a:lnTo>
                  <a:lnTo>
                    <a:pt x="67665" y="424179"/>
                  </a:lnTo>
                  <a:lnTo>
                    <a:pt x="70116" y="427989"/>
                  </a:lnTo>
                  <a:lnTo>
                    <a:pt x="80040" y="419099"/>
                  </a:lnTo>
                  <a:close/>
                </a:path>
                <a:path w="404495" h="427990">
                  <a:moveTo>
                    <a:pt x="87342" y="417829"/>
                  </a:moveTo>
                  <a:lnTo>
                    <a:pt x="82511" y="417829"/>
                  </a:lnTo>
                  <a:lnTo>
                    <a:pt x="80733" y="422909"/>
                  </a:lnTo>
                  <a:lnTo>
                    <a:pt x="87342" y="417829"/>
                  </a:lnTo>
                  <a:close/>
                </a:path>
                <a:path w="404495" h="427990">
                  <a:moveTo>
                    <a:pt x="107168" y="402589"/>
                  </a:moveTo>
                  <a:lnTo>
                    <a:pt x="95567" y="402589"/>
                  </a:lnTo>
                  <a:lnTo>
                    <a:pt x="92425" y="408939"/>
                  </a:lnTo>
                  <a:lnTo>
                    <a:pt x="85583" y="412749"/>
                  </a:lnTo>
                  <a:lnTo>
                    <a:pt x="77206" y="414019"/>
                  </a:lnTo>
                  <a:lnTo>
                    <a:pt x="69456" y="417829"/>
                  </a:lnTo>
                  <a:lnTo>
                    <a:pt x="67246" y="421639"/>
                  </a:lnTo>
                  <a:lnTo>
                    <a:pt x="72923" y="419099"/>
                  </a:lnTo>
                  <a:lnTo>
                    <a:pt x="80040" y="419099"/>
                  </a:lnTo>
                  <a:lnTo>
                    <a:pt x="81457" y="417829"/>
                  </a:lnTo>
                  <a:lnTo>
                    <a:pt x="87342" y="417829"/>
                  </a:lnTo>
                  <a:lnTo>
                    <a:pt x="107168" y="402589"/>
                  </a:lnTo>
                  <a:close/>
                </a:path>
                <a:path w="404495" h="427990">
                  <a:moveTo>
                    <a:pt x="131638" y="382269"/>
                  </a:moveTo>
                  <a:lnTo>
                    <a:pt x="117538" y="382269"/>
                  </a:lnTo>
                  <a:lnTo>
                    <a:pt x="83108" y="406399"/>
                  </a:lnTo>
                  <a:lnTo>
                    <a:pt x="88137" y="406399"/>
                  </a:lnTo>
                  <a:lnTo>
                    <a:pt x="91300" y="405129"/>
                  </a:lnTo>
                  <a:lnTo>
                    <a:pt x="95567" y="402589"/>
                  </a:lnTo>
                  <a:lnTo>
                    <a:pt x="107168" y="402589"/>
                  </a:lnTo>
                  <a:lnTo>
                    <a:pt x="113776" y="397509"/>
                  </a:lnTo>
                  <a:lnTo>
                    <a:pt x="131638" y="382269"/>
                  </a:lnTo>
                  <a:close/>
                </a:path>
                <a:path w="404495" h="427990">
                  <a:moveTo>
                    <a:pt x="114020" y="355599"/>
                  </a:moveTo>
                  <a:lnTo>
                    <a:pt x="111696" y="355599"/>
                  </a:lnTo>
                  <a:lnTo>
                    <a:pt x="111611" y="356869"/>
                  </a:lnTo>
                  <a:lnTo>
                    <a:pt x="111525" y="358139"/>
                  </a:lnTo>
                  <a:lnTo>
                    <a:pt x="111440" y="359409"/>
                  </a:lnTo>
                  <a:lnTo>
                    <a:pt x="111339" y="360915"/>
                  </a:lnTo>
                  <a:lnTo>
                    <a:pt x="118935" y="363219"/>
                  </a:lnTo>
                  <a:lnTo>
                    <a:pt x="120243" y="365759"/>
                  </a:lnTo>
                  <a:lnTo>
                    <a:pt x="116497" y="367029"/>
                  </a:lnTo>
                  <a:lnTo>
                    <a:pt x="117817" y="368299"/>
                  </a:lnTo>
                  <a:lnTo>
                    <a:pt x="125602" y="372109"/>
                  </a:lnTo>
                  <a:lnTo>
                    <a:pt x="125844" y="373379"/>
                  </a:lnTo>
                  <a:lnTo>
                    <a:pt x="124846" y="377189"/>
                  </a:lnTo>
                  <a:lnTo>
                    <a:pt x="111594" y="377189"/>
                  </a:lnTo>
                  <a:lnTo>
                    <a:pt x="118171" y="379729"/>
                  </a:lnTo>
                  <a:lnTo>
                    <a:pt x="110477" y="380999"/>
                  </a:lnTo>
                  <a:lnTo>
                    <a:pt x="97553" y="383539"/>
                  </a:lnTo>
                  <a:lnTo>
                    <a:pt x="88593" y="383539"/>
                  </a:lnTo>
                  <a:lnTo>
                    <a:pt x="101343" y="384809"/>
                  </a:lnTo>
                  <a:lnTo>
                    <a:pt x="117538" y="382269"/>
                  </a:lnTo>
                  <a:lnTo>
                    <a:pt x="131638" y="382269"/>
                  </a:lnTo>
                  <a:lnTo>
                    <a:pt x="137591" y="377189"/>
                  </a:lnTo>
                  <a:lnTo>
                    <a:pt x="120815" y="377189"/>
                  </a:lnTo>
                  <a:lnTo>
                    <a:pt x="115735" y="375919"/>
                  </a:lnTo>
                  <a:lnTo>
                    <a:pt x="139080" y="375919"/>
                  </a:lnTo>
                  <a:lnTo>
                    <a:pt x="145033" y="370839"/>
                  </a:lnTo>
                  <a:lnTo>
                    <a:pt x="147614" y="368299"/>
                  </a:lnTo>
                  <a:lnTo>
                    <a:pt x="134150" y="368299"/>
                  </a:lnTo>
                  <a:lnTo>
                    <a:pt x="129832" y="363219"/>
                  </a:lnTo>
                  <a:lnTo>
                    <a:pt x="121856" y="363219"/>
                  </a:lnTo>
                  <a:lnTo>
                    <a:pt x="114996" y="360697"/>
                  </a:lnTo>
                  <a:lnTo>
                    <a:pt x="114715" y="359409"/>
                  </a:lnTo>
                  <a:lnTo>
                    <a:pt x="114020" y="355599"/>
                  </a:lnTo>
                  <a:close/>
                </a:path>
                <a:path w="404495" h="427990">
                  <a:moveTo>
                    <a:pt x="87762" y="383274"/>
                  </a:moveTo>
                  <a:lnTo>
                    <a:pt x="88442" y="383539"/>
                  </a:lnTo>
                  <a:lnTo>
                    <a:pt x="88593" y="383539"/>
                  </a:lnTo>
                  <a:lnTo>
                    <a:pt x="87762" y="383274"/>
                  </a:lnTo>
                  <a:close/>
                </a:path>
                <a:path w="404495" h="427990">
                  <a:moveTo>
                    <a:pt x="62915" y="372109"/>
                  </a:moveTo>
                  <a:lnTo>
                    <a:pt x="76660" y="379729"/>
                  </a:lnTo>
                  <a:lnTo>
                    <a:pt x="87762" y="383274"/>
                  </a:lnTo>
                  <a:lnTo>
                    <a:pt x="81930" y="380999"/>
                  </a:lnTo>
                  <a:lnTo>
                    <a:pt x="69406" y="373379"/>
                  </a:lnTo>
                  <a:lnTo>
                    <a:pt x="62915" y="372109"/>
                  </a:lnTo>
                  <a:close/>
                </a:path>
                <a:path w="404495" h="427990">
                  <a:moveTo>
                    <a:pt x="0" y="309879"/>
                  </a:moveTo>
                  <a:lnTo>
                    <a:pt x="0" y="313689"/>
                  </a:lnTo>
                  <a:lnTo>
                    <a:pt x="7465" y="321309"/>
                  </a:lnTo>
                  <a:lnTo>
                    <a:pt x="8810" y="331469"/>
                  </a:lnTo>
                  <a:lnTo>
                    <a:pt x="5750" y="341629"/>
                  </a:lnTo>
                  <a:lnTo>
                    <a:pt x="0" y="351789"/>
                  </a:lnTo>
                  <a:lnTo>
                    <a:pt x="0" y="375919"/>
                  </a:lnTo>
                  <a:lnTo>
                    <a:pt x="5740" y="375919"/>
                  </a:lnTo>
                  <a:lnTo>
                    <a:pt x="10617" y="372109"/>
                  </a:lnTo>
                  <a:lnTo>
                    <a:pt x="16027" y="370839"/>
                  </a:lnTo>
                  <a:lnTo>
                    <a:pt x="23411" y="370839"/>
                  </a:lnTo>
                  <a:lnTo>
                    <a:pt x="35834" y="368299"/>
                  </a:lnTo>
                  <a:lnTo>
                    <a:pt x="47851" y="367029"/>
                  </a:lnTo>
                  <a:lnTo>
                    <a:pt x="59505" y="367029"/>
                  </a:lnTo>
                  <a:lnTo>
                    <a:pt x="58762" y="365759"/>
                  </a:lnTo>
                  <a:lnTo>
                    <a:pt x="65163" y="365759"/>
                  </a:lnTo>
                  <a:lnTo>
                    <a:pt x="71158" y="361949"/>
                  </a:lnTo>
                  <a:lnTo>
                    <a:pt x="75916" y="360697"/>
                  </a:lnTo>
                  <a:lnTo>
                    <a:pt x="75067" y="359409"/>
                  </a:lnTo>
                  <a:lnTo>
                    <a:pt x="74151" y="358139"/>
                  </a:lnTo>
                  <a:lnTo>
                    <a:pt x="11277" y="358139"/>
                  </a:lnTo>
                  <a:lnTo>
                    <a:pt x="13302" y="349249"/>
                  </a:lnTo>
                  <a:lnTo>
                    <a:pt x="27501" y="344169"/>
                  </a:lnTo>
                  <a:lnTo>
                    <a:pt x="43978" y="340359"/>
                  </a:lnTo>
                  <a:lnTo>
                    <a:pt x="80835" y="340359"/>
                  </a:lnTo>
                  <a:lnTo>
                    <a:pt x="81102" y="337819"/>
                  </a:lnTo>
                  <a:lnTo>
                    <a:pt x="80733" y="337819"/>
                  </a:lnTo>
                  <a:lnTo>
                    <a:pt x="75690" y="335279"/>
                  </a:lnTo>
                  <a:lnTo>
                    <a:pt x="68999" y="334009"/>
                  </a:lnTo>
                  <a:lnTo>
                    <a:pt x="63574" y="331469"/>
                  </a:lnTo>
                  <a:lnTo>
                    <a:pt x="63077" y="328929"/>
                  </a:lnTo>
                  <a:lnTo>
                    <a:pt x="56387" y="328929"/>
                  </a:lnTo>
                  <a:lnTo>
                    <a:pt x="55965" y="327659"/>
                  </a:lnTo>
                  <a:lnTo>
                    <a:pt x="25526" y="327659"/>
                  </a:lnTo>
                  <a:lnTo>
                    <a:pt x="21564" y="326389"/>
                  </a:lnTo>
                  <a:lnTo>
                    <a:pt x="27901" y="323849"/>
                  </a:lnTo>
                  <a:lnTo>
                    <a:pt x="31876" y="322579"/>
                  </a:lnTo>
                  <a:lnTo>
                    <a:pt x="10083" y="322579"/>
                  </a:lnTo>
                  <a:lnTo>
                    <a:pt x="10083" y="316229"/>
                  </a:lnTo>
                  <a:lnTo>
                    <a:pt x="5537" y="312419"/>
                  </a:lnTo>
                  <a:lnTo>
                    <a:pt x="0" y="309879"/>
                  </a:lnTo>
                  <a:close/>
                </a:path>
                <a:path w="404495" h="427990">
                  <a:moveTo>
                    <a:pt x="59505" y="367029"/>
                  </a:moveTo>
                  <a:lnTo>
                    <a:pt x="55740" y="367029"/>
                  </a:lnTo>
                  <a:lnTo>
                    <a:pt x="58724" y="369569"/>
                  </a:lnTo>
                  <a:lnTo>
                    <a:pt x="61734" y="370839"/>
                  </a:lnTo>
                  <a:lnTo>
                    <a:pt x="59505" y="367029"/>
                  </a:lnTo>
                  <a:close/>
                </a:path>
                <a:path w="404495" h="427990">
                  <a:moveTo>
                    <a:pt x="183322" y="332739"/>
                  </a:moveTo>
                  <a:lnTo>
                    <a:pt x="168160" y="332739"/>
                  </a:lnTo>
                  <a:lnTo>
                    <a:pt x="169773" y="335279"/>
                  </a:lnTo>
                  <a:lnTo>
                    <a:pt x="134150" y="368299"/>
                  </a:lnTo>
                  <a:lnTo>
                    <a:pt x="147614" y="368299"/>
                  </a:lnTo>
                  <a:lnTo>
                    <a:pt x="174709" y="341629"/>
                  </a:lnTo>
                  <a:lnTo>
                    <a:pt x="183322" y="332739"/>
                  </a:lnTo>
                  <a:close/>
                </a:path>
                <a:path w="404495" h="427990">
                  <a:moveTo>
                    <a:pt x="110620" y="360697"/>
                  </a:moveTo>
                  <a:lnTo>
                    <a:pt x="111099" y="364489"/>
                  </a:lnTo>
                  <a:lnTo>
                    <a:pt x="111184" y="363219"/>
                  </a:lnTo>
                  <a:lnTo>
                    <a:pt x="111270" y="361949"/>
                  </a:lnTo>
                  <a:lnTo>
                    <a:pt x="111339" y="360915"/>
                  </a:lnTo>
                  <a:lnTo>
                    <a:pt x="110620" y="360697"/>
                  </a:lnTo>
                  <a:close/>
                </a:path>
                <a:path w="404495" h="427990">
                  <a:moveTo>
                    <a:pt x="128752" y="361949"/>
                  </a:moveTo>
                  <a:lnTo>
                    <a:pt x="121856" y="363219"/>
                  </a:lnTo>
                  <a:lnTo>
                    <a:pt x="129832" y="363219"/>
                  </a:lnTo>
                  <a:lnTo>
                    <a:pt x="128752" y="361949"/>
                  </a:lnTo>
                  <a:close/>
                </a:path>
                <a:path w="404495" h="427990">
                  <a:moveTo>
                    <a:pt x="109816" y="354329"/>
                  </a:moveTo>
                  <a:lnTo>
                    <a:pt x="104470" y="358139"/>
                  </a:lnTo>
                  <a:lnTo>
                    <a:pt x="106375" y="359409"/>
                  </a:lnTo>
                  <a:lnTo>
                    <a:pt x="110620" y="360697"/>
                  </a:lnTo>
                  <a:lnTo>
                    <a:pt x="109816" y="354329"/>
                  </a:lnTo>
                  <a:close/>
                </a:path>
                <a:path w="404495" h="427990">
                  <a:moveTo>
                    <a:pt x="28486" y="351789"/>
                  </a:moveTo>
                  <a:lnTo>
                    <a:pt x="22136" y="353059"/>
                  </a:lnTo>
                  <a:lnTo>
                    <a:pt x="16789" y="354329"/>
                  </a:lnTo>
                  <a:lnTo>
                    <a:pt x="11277" y="358139"/>
                  </a:lnTo>
                  <a:lnTo>
                    <a:pt x="67741" y="358139"/>
                  </a:lnTo>
                  <a:lnTo>
                    <a:pt x="67568" y="356869"/>
                  </a:lnTo>
                  <a:lnTo>
                    <a:pt x="26708" y="356869"/>
                  </a:lnTo>
                  <a:lnTo>
                    <a:pt x="28486" y="351789"/>
                  </a:lnTo>
                  <a:close/>
                </a:path>
                <a:path w="404495" h="427990">
                  <a:moveTo>
                    <a:pt x="70484" y="353059"/>
                  </a:moveTo>
                  <a:lnTo>
                    <a:pt x="68770" y="358139"/>
                  </a:lnTo>
                  <a:lnTo>
                    <a:pt x="74151" y="358139"/>
                  </a:lnTo>
                  <a:lnTo>
                    <a:pt x="70484" y="353059"/>
                  </a:lnTo>
                  <a:close/>
                </a:path>
                <a:path w="404495" h="427990">
                  <a:moveTo>
                    <a:pt x="67221" y="354329"/>
                  </a:moveTo>
                  <a:lnTo>
                    <a:pt x="56495" y="354329"/>
                  </a:lnTo>
                  <a:lnTo>
                    <a:pt x="36292" y="356869"/>
                  </a:lnTo>
                  <a:lnTo>
                    <a:pt x="67568" y="356869"/>
                  </a:lnTo>
                  <a:lnTo>
                    <a:pt x="67221" y="354329"/>
                  </a:lnTo>
                  <a:close/>
                </a:path>
                <a:path w="404495" h="427990">
                  <a:moveTo>
                    <a:pt x="80435" y="344169"/>
                  </a:moveTo>
                  <a:lnTo>
                    <a:pt x="57861" y="344169"/>
                  </a:lnTo>
                  <a:lnTo>
                    <a:pt x="64731" y="345439"/>
                  </a:lnTo>
                  <a:lnTo>
                    <a:pt x="62268" y="349249"/>
                  </a:lnTo>
                  <a:lnTo>
                    <a:pt x="66624" y="350519"/>
                  </a:lnTo>
                  <a:lnTo>
                    <a:pt x="71602" y="350519"/>
                  </a:lnTo>
                  <a:lnTo>
                    <a:pt x="73609" y="351789"/>
                  </a:lnTo>
                  <a:lnTo>
                    <a:pt x="84289" y="347979"/>
                  </a:lnTo>
                  <a:lnTo>
                    <a:pt x="80302" y="345439"/>
                  </a:lnTo>
                  <a:lnTo>
                    <a:pt x="80435" y="344169"/>
                  </a:lnTo>
                  <a:close/>
                </a:path>
                <a:path w="404495" h="427990">
                  <a:moveTo>
                    <a:pt x="80835" y="340359"/>
                  </a:moveTo>
                  <a:lnTo>
                    <a:pt x="53276" y="340359"/>
                  </a:lnTo>
                  <a:lnTo>
                    <a:pt x="55879" y="346709"/>
                  </a:lnTo>
                  <a:lnTo>
                    <a:pt x="55803" y="347979"/>
                  </a:lnTo>
                  <a:lnTo>
                    <a:pt x="59067" y="346709"/>
                  </a:lnTo>
                  <a:lnTo>
                    <a:pt x="57861" y="344169"/>
                  </a:lnTo>
                  <a:lnTo>
                    <a:pt x="80435" y="344169"/>
                  </a:lnTo>
                  <a:lnTo>
                    <a:pt x="80835" y="340359"/>
                  </a:lnTo>
                  <a:close/>
                </a:path>
                <a:path w="404495" h="427990">
                  <a:moveTo>
                    <a:pt x="168160" y="332739"/>
                  </a:moveTo>
                  <a:lnTo>
                    <a:pt x="157302" y="332739"/>
                  </a:lnTo>
                  <a:lnTo>
                    <a:pt x="156717" y="337819"/>
                  </a:lnTo>
                  <a:lnTo>
                    <a:pt x="158851" y="337819"/>
                  </a:lnTo>
                  <a:lnTo>
                    <a:pt x="168160" y="332739"/>
                  </a:lnTo>
                  <a:close/>
                </a:path>
                <a:path w="404495" h="427990">
                  <a:moveTo>
                    <a:pt x="161763" y="321309"/>
                  </a:moveTo>
                  <a:lnTo>
                    <a:pt x="165023" y="325119"/>
                  </a:lnTo>
                  <a:lnTo>
                    <a:pt x="161763" y="328929"/>
                  </a:lnTo>
                  <a:lnTo>
                    <a:pt x="155868" y="331469"/>
                  </a:lnTo>
                  <a:lnTo>
                    <a:pt x="151138" y="332739"/>
                  </a:lnTo>
                  <a:lnTo>
                    <a:pt x="151254" y="334009"/>
                  </a:lnTo>
                  <a:lnTo>
                    <a:pt x="151371" y="335279"/>
                  </a:lnTo>
                  <a:lnTo>
                    <a:pt x="157302" y="332739"/>
                  </a:lnTo>
                  <a:lnTo>
                    <a:pt x="183322" y="332739"/>
                  </a:lnTo>
                  <a:lnTo>
                    <a:pt x="184553" y="331469"/>
                  </a:lnTo>
                  <a:lnTo>
                    <a:pt x="176301" y="331469"/>
                  </a:lnTo>
                  <a:lnTo>
                    <a:pt x="174307" y="328929"/>
                  </a:lnTo>
                  <a:lnTo>
                    <a:pt x="177177" y="327659"/>
                  </a:lnTo>
                  <a:lnTo>
                    <a:pt x="175323" y="327659"/>
                  </a:lnTo>
                  <a:lnTo>
                    <a:pt x="169367" y="325119"/>
                  </a:lnTo>
                  <a:lnTo>
                    <a:pt x="161763" y="321309"/>
                  </a:lnTo>
                  <a:close/>
                </a:path>
                <a:path w="404495" h="427990">
                  <a:moveTo>
                    <a:pt x="174358" y="292099"/>
                  </a:moveTo>
                  <a:lnTo>
                    <a:pt x="167398" y="295909"/>
                  </a:lnTo>
                  <a:lnTo>
                    <a:pt x="173608" y="300989"/>
                  </a:lnTo>
                  <a:lnTo>
                    <a:pt x="180800" y="303529"/>
                  </a:lnTo>
                  <a:lnTo>
                    <a:pt x="195897" y="308609"/>
                  </a:lnTo>
                  <a:lnTo>
                    <a:pt x="176301" y="331469"/>
                  </a:lnTo>
                  <a:lnTo>
                    <a:pt x="184553" y="331469"/>
                  </a:lnTo>
                  <a:lnTo>
                    <a:pt x="203009" y="312419"/>
                  </a:lnTo>
                  <a:lnTo>
                    <a:pt x="197078" y="312419"/>
                  </a:lnTo>
                  <a:lnTo>
                    <a:pt x="199478" y="308609"/>
                  </a:lnTo>
                  <a:lnTo>
                    <a:pt x="204977" y="307339"/>
                  </a:lnTo>
                  <a:lnTo>
                    <a:pt x="206368" y="306069"/>
                  </a:lnTo>
                  <a:lnTo>
                    <a:pt x="193522" y="306069"/>
                  </a:lnTo>
                  <a:lnTo>
                    <a:pt x="187655" y="304799"/>
                  </a:lnTo>
                  <a:lnTo>
                    <a:pt x="181419" y="302259"/>
                  </a:lnTo>
                  <a:lnTo>
                    <a:pt x="173139" y="298449"/>
                  </a:lnTo>
                  <a:lnTo>
                    <a:pt x="174358" y="292099"/>
                  </a:lnTo>
                  <a:close/>
                </a:path>
                <a:path w="404495" h="427990">
                  <a:moveTo>
                    <a:pt x="62331" y="325119"/>
                  </a:moveTo>
                  <a:lnTo>
                    <a:pt x="56387" y="328929"/>
                  </a:lnTo>
                  <a:lnTo>
                    <a:pt x="63077" y="328929"/>
                  </a:lnTo>
                  <a:lnTo>
                    <a:pt x="62331" y="325119"/>
                  </a:lnTo>
                  <a:close/>
                </a:path>
                <a:path w="404495" h="427990">
                  <a:moveTo>
                    <a:pt x="53428" y="320039"/>
                  </a:moveTo>
                  <a:lnTo>
                    <a:pt x="39235" y="322579"/>
                  </a:lnTo>
                  <a:lnTo>
                    <a:pt x="25526" y="327659"/>
                  </a:lnTo>
                  <a:lnTo>
                    <a:pt x="55965" y="327659"/>
                  </a:lnTo>
                  <a:lnTo>
                    <a:pt x="53428" y="320039"/>
                  </a:lnTo>
                  <a:close/>
                </a:path>
                <a:path w="404495" h="427990">
                  <a:moveTo>
                    <a:pt x="176669" y="323849"/>
                  </a:moveTo>
                  <a:lnTo>
                    <a:pt x="175323" y="327659"/>
                  </a:lnTo>
                  <a:lnTo>
                    <a:pt x="177177" y="327659"/>
                  </a:lnTo>
                  <a:lnTo>
                    <a:pt x="176669" y="323849"/>
                  </a:lnTo>
                  <a:close/>
                </a:path>
                <a:path w="404495" h="427990">
                  <a:moveTo>
                    <a:pt x="149999" y="313689"/>
                  </a:moveTo>
                  <a:lnTo>
                    <a:pt x="143675" y="313689"/>
                  </a:lnTo>
                  <a:lnTo>
                    <a:pt x="146684" y="317499"/>
                  </a:lnTo>
                  <a:lnTo>
                    <a:pt x="145872" y="323849"/>
                  </a:lnTo>
                  <a:lnTo>
                    <a:pt x="150507" y="323849"/>
                  </a:lnTo>
                  <a:lnTo>
                    <a:pt x="158203" y="319526"/>
                  </a:lnTo>
                  <a:lnTo>
                    <a:pt x="151625" y="316229"/>
                  </a:lnTo>
                  <a:lnTo>
                    <a:pt x="149999" y="313689"/>
                  </a:lnTo>
                  <a:close/>
                </a:path>
                <a:path w="404495" h="427990">
                  <a:moveTo>
                    <a:pt x="2374" y="300989"/>
                  </a:moveTo>
                  <a:lnTo>
                    <a:pt x="5184" y="306069"/>
                  </a:lnTo>
                  <a:lnTo>
                    <a:pt x="9310" y="312419"/>
                  </a:lnTo>
                  <a:lnTo>
                    <a:pt x="11895" y="317499"/>
                  </a:lnTo>
                  <a:lnTo>
                    <a:pt x="10083" y="322579"/>
                  </a:lnTo>
                  <a:lnTo>
                    <a:pt x="31876" y="322579"/>
                  </a:lnTo>
                  <a:lnTo>
                    <a:pt x="35851" y="321309"/>
                  </a:lnTo>
                  <a:lnTo>
                    <a:pt x="45027" y="318769"/>
                  </a:lnTo>
                  <a:lnTo>
                    <a:pt x="20764" y="318769"/>
                  </a:lnTo>
                  <a:lnTo>
                    <a:pt x="15259" y="314959"/>
                  </a:lnTo>
                  <a:lnTo>
                    <a:pt x="14249" y="314959"/>
                  </a:lnTo>
                  <a:lnTo>
                    <a:pt x="14239" y="314254"/>
                  </a:lnTo>
                  <a:lnTo>
                    <a:pt x="9753" y="311149"/>
                  </a:lnTo>
                  <a:lnTo>
                    <a:pt x="7327" y="304799"/>
                  </a:lnTo>
                  <a:lnTo>
                    <a:pt x="2374" y="300989"/>
                  </a:lnTo>
                  <a:close/>
                </a:path>
                <a:path w="404495" h="427990">
                  <a:moveTo>
                    <a:pt x="159550" y="318769"/>
                  </a:moveTo>
                  <a:lnTo>
                    <a:pt x="158203" y="319526"/>
                  </a:lnTo>
                  <a:lnTo>
                    <a:pt x="161763" y="321309"/>
                  </a:lnTo>
                  <a:lnTo>
                    <a:pt x="159550" y="318769"/>
                  </a:lnTo>
                  <a:close/>
                </a:path>
                <a:path w="404495" h="427990">
                  <a:moveTo>
                    <a:pt x="148115" y="308609"/>
                  </a:moveTo>
                  <a:lnTo>
                    <a:pt x="19583" y="308609"/>
                  </a:lnTo>
                  <a:lnTo>
                    <a:pt x="22936" y="316229"/>
                  </a:lnTo>
                  <a:lnTo>
                    <a:pt x="20764" y="318769"/>
                  </a:lnTo>
                  <a:lnTo>
                    <a:pt x="74396" y="318769"/>
                  </a:lnTo>
                  <a:lnTo>
                    <a:pt x="97268" y="317499"/>
                  </a:lnTo>
                  <a:lnTo>
                    <a:pt x="107441" y="316229"/>
                  </a:lnTo>
                  <a:lnTo>
                    <a:pt x="114566" y="316229"/>
                  </a:lnTo>
                  <a:lnTo>
                    <a:pt x="121678" y="314959"/>
                  </a:lnTo>
                  <a:lnTo>
                    <a:pt x="130276" y="313689"/>
                  </a:lnTo>
                  <a:lnTo>
                    <a:pt x="129933" y="311149"/>
                  </a:lnTo>
                  <a:lnTo>
                    <a:pt x="148374" y="311149"/>
                  </a:lnTo>
                  <a:lnTo>
                    <a:pt x="148115" y="308609"/>
                  </a:lnTo>
                  <a:close/>
                </a:path>
                <a:path w="404495" h="427990">
                  <a:moveTo>
                    <a:pt x="14239" y="314254"/>
                  </a:moveTo>
                  <a:lnTo>
                    <a:pt x="14249" y="314959"/>
                  </a:lnTo>
                  <a:lnTo>
                    <a:pt x="14620" y="314518"/>
                  </a:lnTo>
                  <a:lnTo>
                    <a:pt x="14239" y="314254"/>
                  </a:lnTo>
                  <a:close/>
                </a:path>
                <a:path w="404495" h="427990">
                  <a:moveTo>
                    <a:pt x="14620" y="314518"/>
                  </a:moveTo>
                  <a:lnTo>
                    <a:pt x="14249" y="314959"/>
                  </a:lnTo>
                  <a:lnTo>
                    <a:pt x="15259" y="314959"/>
                  </a:lnTo>
                  <a:lnTo>
                    <a:pt x="14620" y="314518"/>
                  </a:lnTo>
                  <a:close/>
                </a:path>
                <a:path w="404495" h="427990">
                  <a:moveTo>
                    <a:pt x="148374" y="311149"/>
                  </a:moveTo>
                  <a:lnTo>
                    <a:pt x="134048" y="311149"/>
                  </a:lnTo>
                  <a:lnTo>
                    <a:pt x="135686" y="313689"/>
                  </a:lnTo>
                  <a:lnTo>
                    <a:pt x="135799" y="314254"/>
                  </a:lnTo>
                  <a:lnTo>
                    <a:pt x="135852" y="314518"/>
                  </a:lnTo>
                  <a:lnTo>
                    <a:pt x="135940" y="314959"/>
                  </a:lnTo>
                  <a:lnTo>
                    <a:pt x="137299" y="314959"/>
                  </a:lnTo>
                  <a:lnTo>
                    <a:pt x="143675" y="313689"/>
                  </a:lnTo>
                  <a:lnTo>
                    <a:pt x="149999" y="313689"/>
                  </a:lnTo>
                  <a:lnTo>
                    <a:pt x="148374" y="311149"/>
                  </a:lnTo>
                  <a:close/>
                </a:path>
                <a:path w="404495" h="427990">
                  <a:moveTo>
                    <a:pt x="42976" y="283209"/>
                  </a:moveTo>
                  <a:lnTo>
                    <a:pt x="38582" y="288289"/>
                  </a:lnTo>
                  <a:lnTo>
                    <a:pt x="2374" y="288289"/>
                  </a:lnTo>
                  <a:lnTo>
                    <a:pt x="6360" y="294639"/>
                  </a:lnTo>
                  <a:lnTo>
                    <a:pt x="10898" y="300989"/>
                  </a:lnTo>
                  <a:lnTo>
                    <a:pt x="14142" y="307339"/>
                  </a:lnTo>
                  <a:lnTo>
                    <a:pt x="14239" y="314254"/>
                  </a:lnTo>
                  <a:lnTo>
                    <a:pt x="14620" y="314518"/>
                  </a:lnTo>
                  <a:lnTo>
                    <a:pt x="19583" y="308609"/>
                  </a:lnTo>
                  <a:lnTo>
                    <a:pt x="148115" y="308609"/>
                  </a:lnTo>
                  <a:lnTo>
                    <a:pt x="146951" y="297179"/>
                  </a:lnTo>
                  <a:lnTo>
                    <a:pt x="120497" y="297179"/>
                  </a:lnTo>
                  <a:lnTo>
                    <a:pt x="120167" y="295909"/>
                  </a:lnTo>
                  <a:lnTo>
                    <a:pt x="117373" y="290829"/>
                  </a:lnTo>
                  <a:lnTo>
                    <a:pt x="95643" y="290829"/>
                  </a:lnTo>
                  <a:lnTo>
                    <a:pt x="95091" y="287019"/>
                  </a:lnTo>
                  <a:lnTo>
                    <a:pt x="43332" y="287019"/>
                  </a:lnTo>
                  <a:lnTo>
                    <a:pt x="46456" y="284479"/>
                  </a:lnTo>
                  <a:lnTo>
                    <a:pt x="42976" y="283209"/>
                  </a:lnTo>
                  <a:close/>
                </a:path>
                <a:path w="404495" h="427990">
                  <a:moveTo>
                    <a:pt x="202425" y="309879"/>
                  </a:moveTo>
                  <a:lnTo>
                    <a:pt x="197078" y="312419"/>
                  </a:lnTo>
                  <a:lnTo>
                    <a:pt x="203009" y="312419"/>
                  </a:lnTo>
                  <a:lnTo>
                    <a:pt x="202425" y="309879"/>
                  </a:lnTo>
                  <a:close/>
                </a:path>
                <a:path w="404495" h="427990">
                  <a:moveTo>
                    <a:pt x="176898" y="281939"/>
                  </a:moveTo>
                  <a:lnTo>
                    <a:pt x="180460" y="287019"/>
                  </a:lnTo>
                  <a:lnTo>
                    <a:pt x="187067" y="293369"/>
                  </a:lnTo>
                  <a:lnTo>
                    <a:pt x="192746" y="300989"/>
                  </a:lnTo>
                  <a:lnTo>
                    <a:pt x="193522" y="306069"/>
                  </a:lnTo>
                  <a:lnTo>
                    <a:pt x="206368" y="306069"/>
                  </a:lnTo>
                  <a:lnTo>
                    <a:pt x="207759" y="304799"/>
                  </a:lnTo>
                  <a:lnTo>
                    <a:pt x="198856" y="304799"/>
                  </a:lnTo>
                  <a:lnTo>
                    <a:pt x="195881" y="302259"/>
                  </a:lnTo>
                  <a:lnTo>
                    <a:pt x="190446" y="294639"/>
                  </a:lnTo>
                  <a:lnTo>
                    <a:pt x="184615" y="288289"/>
                  </a:lnTo>
                  <a:lnTo>
                    <a:pt x="180454" y="283209"/>
                  </a:lnTo>
                  <a:lnTo>
                    <a:pt x="178650" y="283209"/>
                  </a:lnTo>
                  <a:lnTo>
                    <a:pt x="176898" y="281939"/>
                  </a:lnTo>
                  <a:close/>
                </a:path>
                <a:path w="404495" h="427990">
                  <a:moveTo>
                    <a:pt x="207759" y="281939"/>
                  </a:moveTo>
                  <a:lnTo>
                    <a:pt x="206286" y="287019"/>
                  </a:lnTo>
                  <a:lnTo>
                    <a:pt x="206227" y="288289"/>
                  </a:lnTo>
                  <a:lnTo>
                    <a:pt x="206109" y="290829"/>
                  </a:lnTo>
                  <a:lnTo>
                    <a:pt x="205991" y="293369"/>
                  </a:lnTo>
                  <a:lnTo>
                    <a:pt x="205873" y="295909"/>
                  </a:lnTo>
                  <a:lnTo>
                    <a:pt x="205755" y="298449"/>
                  </a:lnTo>
                  <a:lnTo>
                    <a:pt x="205637" y="300989"/>
                  </a:lnTo>
                  <a:lnTo>
                    <a:pt x="205578" y="302259"/>
                  </a:lnTo>
                  <a:lnTo>
                    <a:pt x="205460" y="304799"/>
                  </a:lnTo>
                  <a:lnTo>
                    <a:pt x="207759" y="304799"/>
                  </a:lnTo>
                  <a:lnTo>
                    <a:pt x="219177" y="292099"/>
                  </a:lnTo>
                  <a:lnTo>
                    <a:pt x="209549" y="292099"/>
                  </a:lnTo>
                  <a:lnTo>
                    <a:pt x="207759" y="281939"/>
                  </a:lnTo>
                  <a:close/>
                </a:path>
                <a:path w="404495" h="427990">
                  <a:moveTo>
                    <a:pt x="132867" y="293369"/>
                  </a:moveTo>
                  <a:lnTo>
                    <a:pt x="125806" y="293369"/>
                  </a:lnTo>
                  <a:lnTo>
                    <a:pt x="120891" y="297179"/>
                  </a:lnTo>
                  <a:lnTo>
                    <a:pt x="146951" y="297179"/>
                  </a:lnTo>
                  <a:lnTo>
                    <a:pt x="144081" y="295909"/>
                  </a:lnTo>
                  <a:lnTo>
                    <a:pt x="131940" y="295909"/>
                  </a:lnTo>
                  <a:lnTo>
                    <a:pt x="132867" y="293369"/>
                  </a:lnTo>
                  <a:close/>
                </a:path>
                <a:path w="404495" h="427990">
                  <a:moveTo>
                    <a:pt x="135470" y="292099"/>
                  </a:moveTo>
                  <a:lnTo>
                    <a:pt x="132841" y="295909"/>
                  </a:lnTo>
                  <a:lnTo>
                    <a:pt x="144081" y="295909"/>
                  </a:lnTo>
                  <a:lnTo>
                    <a:pt x="135470" y="292099"/>
                  </a:lnTo>
                  <a:close/>
                </a:path>
                <a:path w="404495" h="427990">
                  <a:moveTo>
                    <a:pt x="239476" y="260705"/>
                  </a:moveTo>
                  <a:lnTo>
                    <a:pt x="228821" y="266719"/>
                  </a:lnTo>
                  <a:lnTo>
                    <a:pt x="225932" y="267969"/>
                  </a:lnTo>
                  <a:lnTo>
                    <a:pt x="222008" y="270509"/>
                  </a:lnTo>
                  <a:lnTo>
                    <a:pt x="222423" y="275589"/>
                  </a:lnTo>
                  <a:lnTo>
                    <a:pt x="222527" y="276859"/>
                  </a:lnTo>
                  <a:lnTo>
                    <a:pt x="222630" y="278129"/>
                  </a:lnTo>
                  <a:lnTo>
                    <a:pt x="213131" y="285749"/>
                  </a:lnTo>
                  <a:lnTo>
                    <a:pt x="209549" y="292099"/>
                  </a:lnTo>
                  <a:lnTo>
                    <a:pt x="219177" y="292099"/>
                  </a:lnTo>
                  <a:lnTo>
                    <a:pt x="220319" y="290829"/>
                  </a:lnTo>
                  <a:lnTo>
                    <a:pt x="230785" y="275589"/>
                  </a:lnTo>
                  <a:lnTo>
                    <a:pt x="239476" y="260705"/>
                  </a:lnTo>
                  <a:close/>
                </a:path>
                <a:path w="404495" h="427990">
                  <a:moveTo>
                    <a:pt x="111302" y="288289"/>
                  </a:moveTo>
                  <a:lnTo>
                    <a:pt x="95643" y="290829"/>
                  </a:lnTo>
                  <a:lnTo>
                    <a:pt x="117373" y="290829"/>
                  </a:lnTo>
                  <a:lnTo>
                    <a:pt x="111302" y="288289"/>
                  </a:lnTo>
                  <a:close/>
                </a:path>
                <a:path w="404495" h="427990">
                  <a:moveTo>
                    <a:pt x="0" y="276859"/>
                  </a:moveTo>
                  <a:lnTo>
                    <a:pt x="0" y="285749"/>
                  </a:lnTo>
                  <a:lnTo>
                    <a:pt x="4152" y="288289"/>
                  </a:lnTo>
                  <a:lnTo>
                    <a:pt x="38582" y="288289"/>
                  </a:lnTo>
                  <a:lnTo>
                    <a:pt x="37985" y="284479"/>
                  </a:lnTo>
                  <a:lnTo>
                    <a:pt x="40474" y="281939"/>
                  </a:lnTo>
                  <a:lnTo>
                    <a:pt x="41444" y="280669"/>
                  </a:lnTo>
                  <a:lnTo>
                    <a:pt x="8902" y="280669"/>
                  </a:lnTo>
                  <a:lnTo>
                    <a:pt x="0" y="276859"/>
                  </a:lnTo>
                  <a:close/>
                </a:path>
                <a:path w="404495" h="427990">
                  <a:moveTo>
                    <a:pt x="90188" y="279399"/>
                  </a:moveTo>
                  <a:lnTo>
                    <a:pt x="71604" y="281939"/>
                  </a:lnTo>
                  <a:lnTo>
                    <a:pt x="53869" y="285749"/>
                  </a:lnTo>
                  <a:lnTo>
                    <a:pt x="44513" y="287019"/>
                  </a:lnTo>
                  <a:lnTo>
                    <a:pt x="95091" y="287019"/>
                  </a:lnTo>
                  <a:lnTo>
                    <a:pt x="94907" y="285749"/>
                  </a:lnTo>
                  <a:lnTo>
                    <a:pt x="101307" y="281939"/>
                  </a:lnTo>
                  <a:lnTo>
                    <a:pt x="102095" y="280669"/>
                  </a:lnTo>
                  <a:lnTo>
                    <a:pt x="90188" y="279399"/>
                  </a:lnTo>
                  <a:close/>
                </a:path>
                <a:path w="404495" h="427990">
                  <a:moveTo>
                    <a:pt x="178765" y="281939"/>
                  </a:moveTo>
                  <a:lnTo>
                    <a:pt x="178650" y="283209"/>
                  </a:lnTo>
                  <a:lnTo>
                    <a:pt x="180454" y="283209"/>
                  </a:lnTo>
                  <a:lnTo>
                    <a:pt x="178765" y="281939"/>
                  </a:lnTo>
                  <a:close/>
                </a:path>
                <a:path w="404495" h="427990">
                  <a:moveTo>
                    <a:pt x="9601" y="238759"/>
                  </a:moveTo>
                  <a:lnTo>
                    <a:pt x="0" y="238759"/>
                  </a:lnTo>
                  <a:lnTo>
                    <a:pt x="0" y="253999"/>
                  </a:lnTo>
                  <a:lnTo>
                    <a:pt x="1601" y="259079"/>
                  </a:lnTo>
                  <a:lnTo>
                    <a:pt x="5156" y="267969"/>
                  </a:lnTo>
                  <a:lnTo>
                    <a:pt x="8358" y="276859"/>
                  </a:lnTo>
                  <a:lnTo>
                    <a:pt x="8902" y="280669"/>
                  </a:lnTo>
                  <a:lnTo>
                    <a:pt x="41444" y="280669"/>
                  </a:lnTo>
                  <a:lnTo>
                    <a:pt x="43383" y="278129"/>
                  </a:lnTo>
                  <a:lnTo>
                    <a:pt x="45707" y="276859"/>
                  </a:lnTo>
                  <a:lnTo>
                    <a:pt x="49543" y="275589"/>
                  </a:lnTo>
                  <a:lnTo>
                    <a:pt x="41186" y="275589"/>
                  </a:lnTo>
                  <a:lnTo>
                    <a:pt x="40360" y="270509"/>
                  </a:lnTo>
                  <a:lnTo>
                    <a:pt x="47166" y="264159"/>
                  </a:lnTo>
                  <a:lnTo>
                    <a:pt x="32651" y="264159"/>
                  </a:lnTo>
                  <a:lnTo>
                    <a:pt x="27487" y="257809"/>
                  </a:lnTo>
                  <a:lnTo>
                    <a:pt x="23161" y="250189"/>
                  </a:lnTo>
                  <a:lnTo>
                    <a:pt x="21374" y="250189"/>
                  </a:lnTo>
                  <a:lnTo>
                    <a:pt x="13627" y="246379"/>
                  </a:lnTo>
                  <a:lnTo>
                    <a:pt x="9601" y="238759"/>
                  </a:lnTo>
                  <a:close/>
                </a:path>
                <a:path w="404495" h="427990">
                  <a:moveTo>
                    <a:pt x="118719" y="261619"/>
                  </a:moveTo>
                  <a:lnTo>
                    <a:pt x="105524" y="261619"/>
                  </a:lnTo>
                  <a:lnTo>
                    <a:pt x="65337" y="266719"/>
                  </a:lnTo>
                  <a:lnTo>
                    <a:pt x="50457" y="269239"/>
                  </a:lnTo>
                  <a:lnTo>
                    <a:pt x="48425" y="269239"/>
                  </a:lnTo>
                  <a:lnTo>
                    <a:pt x="41186" y="275589"/>
                  </a:lnTo>
                  <a:lnTo>
                    <a:pt x="49543" y="275589"/>
                  </a:lnTo>
                  <a:lnTo>
                    <a:pt x="61052" y="271779"/>
                  </a:lnTo>
                  <a:lnTo>
                    <a:pt x="83088" y="269239"/>
                  </a:lnTo>
                  <a:lnTo>
                    <a:pt x="105873" y="267969"/>
                  </a:lnTo>
                  <a:lnTo>
                    <a:pt x="123200" y="266719"/>
                  </a:lnTo>
                  <a:lnTo>
                    <a:pt x="123456" y="264159"/>
                  </a:lnTo>
                  <a:lnTo>
                    <a:pt x="123583" y="262889"/>
                  </a:lnTo>
                  <a:lnTo>
                    <a:pt x="118719" y="261619"/>
                  </a:lnTo>
                  <a:close/>
                </a:path>
                <a:path w="404495" h="427990">
                  <a:moveTo>
                    <a:pt x="1181" y="195579"/>
                  </a:moveTo>
                  <a:lnTo>
                    <a:pt x="1181" y="196849"/>
                  </a:lnTo>
                  <a:lnTo>
                    <a:pt x="12" y="199389"/>
                  </a:lnTo>
                  <a:lnTo>
                    <a:pt x="0" y="201929"/>
                  </a:lnTo>
                  <a:lnTo>
                    <a:pt x="35610" y="259079"/>
                  </a:lnTo>
                  <a:lnTo>
                    <a:pt x="36563" y="260349"/>
                  </a:lnTo>
                  <a:lnTo>
                    <a:pt x="33413" y="264159"/>
                  </a:lnTo>
                  <a:lnTo>
                    <a:pt x="47166" y="264159"/>
                  </a:lnTo>
                  <a:lnTo>
                    <a:pt x="55333" y="256539"/>
                  </a:lnTo>
                  <a:lnTo>
                    <a:pt x="50457" y="256539"/>
                  </a:lnTo>
                  <a:lnTo>
                    <a:pt x="57011" y="240029"/>
                  </a:lnTo>
                  <a:lnTo>
                    <a:pt x="71031" y="232409"/>
                  </a:lnTo>
                  <a:lnTo>
                    <a:pt x="105663" y="227329"/>
                  </a:lnTo>
                  <a:lnTo>
                    <a:pt x="67081" y="227329"/>
                  </a:lnTo>
                  <a:lnTo>
                    <a:pt x="70871" y="226059"/>
                  </a:lnTo>
                  <a:lnTo>
                    <a:pt x="51638" y="226059"/>
                  </a:lnTo>
                  <a:lnTo>
                    <a:pt x="49606" y="220979"/>
                  </a:lnTo>
                  <a:lnTo>
                    <a:pt x="53200" y="220979"/>
                  </a:lnTo>
                  <a:lnTo>
                    <a:pt x="49860" y="214629"/>
                  </a:lnTo>
                  <a:lnTo>
                    <a:pt x="46749" y="209549"/>
                  </a:lnTo>
                  <a:lnTo>
                    <a:pt x="27304" y="209549"/>
                  </a:lnTo>
                  <a:lnTo>
                    <a:pt x="1181" y="195579"/>
                  </a:lnTo>
                  <a:close/>
                </a:path>
                <a:path w="404495" h="427990">
                  <a:moveTo>
                    <a:pt x="239809" y="260134"/>
                  </a:moveTo>
                  <a:lnTo>
                    <a:pt x="239476" y="260705"/>
                  </a:lnTo>
                  <a:lnTo>
                    <a:pt x="240106" y="260349"/>
                  </a:lnTo>
                  <a:lnTo>
                    <a:pt x="239809" y="260134"/>
                  </a:lnTo>
                  <a:close/>
                </a:path>
                <a:path w="404495" h="427990">
                  <a:moveTo>
                    <a:pt x="249667" y="245109"/>
                  </a:moveTo>
                  <a:lnTo>
                    <a:pt x="238734" y="245109"/>
                  </a:lnTo>
                  <a:lnTo>
                    <a:pt x="238632" y="246379"/>
                  </a:lnTo>
                  <a:lnTo>
                    <a:pt x="238099" y="248919"/>
                  </a:lnTo>
                  <a:lnTo>
                    <a:pt x="235203" y="255269"/>
                  </a:lnTo>
                  <a:lnTo>
                    <a:pt x="234861" y="256539"/>
                  </a:lnTo>
                  <a:lnTo>
                    <a:pt x="239809" y="260134"/>
                  </a:lnTo>
                  <a:lnTo>
                    <a:pt x="240425" y="259079"/>
                  </a:lnTo>
                  <a:lnTo>
                    <a:pt x="249667" y="245109"/>
                  </a:lnTo>
                  <a:close/>
                </a:path>
                <a:path w="404495" h="427990">
                  <a:moveTo>
                    <a:pt x="167398" y="217169"/>
                  </a:moveTo>
                  <a:lnTo>
                    <a:pt x="158773" y="220979"/>
                  </a:lnTo>
                  <a:lnTo>
                    <a:pt x="140904" y="228599"/>
                  </a:lnTo>
                  <a:lnTo>
                    <a:pt x="132372" y="232409"/>
                  </a:lnTo>
                  <a:lnTo>
                    <a:pt x="130047" y="233679"/>
                  </a:lnTo>
                  <a:lnTo>
                    <a:pt x="126872" y="240029"/>
                  </a:lnTo>
                  <a:lnTo>
                    <a:pt x="126441" y="240029"/>
                  </a:lnTo>
                  <a:lnTo>
                    <a:pt x="115525" y="241299"/>
                  </a:lnTo>
                  <a:lnTo>
                    <a:pt x="84068" y="243839"/>
                  </a:lnTo>
                  <a:lnTo>
                    <a:pt x="70637" y="245109"/>
                  </a:lnTo>
                  <a:lnTo>
                    <a:pt x="62636" y="247649"/>
                  </a:lnTo>
                  <a:lnTo>
                    <a:pt x="56629" y="250189"/>
                  </a:lnTo>
                  <a:lnTo>
                    <a:pt x="50457" y="256539"/>
                  </a:lnTo>
                  <a:lnTo>
                    <a:pt x="55333" y="256539"/>
                  </a:lnTo>
                  <a:lnTo>
                    <a:pt x="56694" y="255269"/>
                  </a:lnTo>
                  <a:lnTo>
                    <a:pt x="80041" y="250189"/>
                  </a:lnTo>
                  <a:lnTo>
                    <a:pt x="105808" y="247649"/>
                  </a:lnTo>
                  <a:lnTo>
                    <a:pt x="129400" y="242569"/>
                  </a:lnTo>
                  <a:lnTo>
                    <a:pt x="136042" y="236219"/>
                  </a:lnTo>
                  <a:lnTo>
                    <a:pt x="157396" y="236219"/>
                  </a:lnTo>
                  <a:lnTo>
                    <a:pt x="165036" y="233679"/>
                  </a:lnTo>
                  <a:lnTo>
                    <a:pt x="165131" y="232409"/>
                  </a:lnTo>
                  <a:lnTo>
                    <a:pt x="165226" y="231139"/>
                  </a:lnTo>
                  <a:lnTo>
                    <a:pt x="171386" y="228599"/>
                  </a:lnTo>
                  <a:lnTo>
                    <a:pt x="180449" y="228599"/>
                  </a:lnTo>
                  <a:lnTo>
                    <a:pt x="181648" y="226059"/>
                  </a:lnTo>
                  <a:lnTo>
                    <a:pt x="181495" y="226059"/>
                  </a:lnTo>
                  <a:lnTo>
                    <a:pt x="182130" y="224789"/>
                  </a:lnTo>
                  <a:lnTo>
                    <a:pt x="179279" y="223519"/>
                  </a:lnTo>
                  <a:lnTo>
                    <a:pt x="167652" y="223519"/>
                  </a:lnTo>
                  <a:lnTo>
                    <a:pt x="167551" y="220979"/>
                  </a:lnTo>
                  <a:lnTo>
                    <a:pt x="167449" y="218439"/>
                  </a:lnTo>
                  <a:lnTo>
                    <a:pt x="167398" y="217169"/>
                  </a:lnTo>
                  <a:close/>
                </a:path>
                <a:path w="404495" h="427990">
                  <a:moveTo>
                    <a:pt x="0" y="219709"/>
                  </a:moveTo>
                  <a:lnTo>
                    <a:pt x="0" y="224789"/>
                  </a:lnTo>
                  <a:lnTo>
                    <a:pt x="21374" y="250189"/>
                  </a:lnTo>
                  <a:lnTo>
                    <a:pt x="23161" y="250189"/>
                  </a:lnTo>
                  <a:lnTo>
                    <a:pt x="18835" y="242569"/>
                  </a:lnTo>
                  <a:lnTo>
                    <a:pt x="8929" y="227329"/>
                  </a:lnTo>
                  <a:lnTo>
                    <a:pt x="0" y="219709"/>
                  </a:lnTo>
                  <a:close/>
                </a:path>
                <a:path w="404495" h="427990">
                  <a:moveTo>
                    <a:pt x="243382" y="240029"/>
                  </a:moveTo>
                  <a:lnTo>
                    <a:pt x="237121" y="240029"/>
                  </a:lnTo>
                  <a:lnTo>
                    <a:pt x="235165" y="246379"/>
                  </a:lnTo>
                  <a:lnTo>
                    <a:pt x="238734" y="245109"/>
                  </a:lnTo>
                  <a:lnTo>
                    <a:pt x="249667" y="245109"/>
                  </a:lnTo>
                  <a:lnTo>
                    <a:pt x="251371" y="242569"/>
                  </a:lnTo>
                  <a:lnTo>
                    <a:pt x="251650" y="242569"/>
                  </a:lnTo>
                  <a:lnTo>
                    <a:pt x="252882" y="241299"/>
                  </a:lnTo>
                  <a:lnTo>
                    <a:pt x="243306" y="241299"/>
                  </a:lnTo>
                  <a:lnTo>
                    <a:pt x="243382" y="240029"/>
                  </a:lnTo>
                  <a:close/>
                </a:path>
                <a:path w="404495" h="427990">
                  <a:moveTo>
                    <a:pt x="157396" y="236219"/>
                  </a:moveTo>
                  <a:lnTo>
                    <a:pt x="136042" y="236219"/>
                  </a:lnTo>
                  <a:lnTo>
                    <a:pt x="133032" y="242569"/>
                  </a:lnTo>
                  <a:lnTo>
                    <a:pt x="135343" y="241299"/>
                  </a:lnTo>
                  <a:lnTo>
                    <a:pt x="142445" y="240029"/>
                  </a:lnTo>
                  <a:lnTo>
                    <a:pt x="149933" y="237489"/>
                  </a:lnTo>
                  <a:lnTo>
                    <a:pt x="157396" y="236219"/>
                  </a:lnTo>
                  <a:close/>
                </a:path>
                <a:path w="404495" h="427990">
                  <a:moveTo>
                    <a:pt x="249910" y="137159"/>
                  </a:moveTo>
                  <a:lnTo>
                    <a:pt x="249356" y="139519"/>
                  </a:lnTo>
                  <a:lnTo>
                    <a:pt x="249313" y="139699"/>
                  </a:lnTo>
                  <a:lnTo>
                    <a:pt x="256557" y="143509"/>
                  </a:lnTo>
                  <a:lnTo>
                    <a:pt x="268649" y="146049"/>
                  </a:lnTo>
                  <a:lnTo>
                    <a:pt x="280274" y="147319"/>
                  </a:lnTo>
                  <a:lnTo>
                    <a:pt x="286118" y="149859"/>
                  </a:lnTo>
                  <a:lnTo>
                    <a:pt x="278138" y="168909"/>
                  </a:lnTo>
                  <a:lnTo>
                    <a:pt x="266523" y="198119"/>
                  </a:lnTo>
                  <a:lnTo>
                    <a:pt x="254616" y="226059"/>
                  </a:lnTo>
                  <a:lnTo>
                    <a:pt x="245757" y="240029"/>
                  </a:lnTo>
                  <a:lnTo>
                    <a:pt x="243306" y="241299"/>
                  </a:lnTo>
                  <a:lnTo>
                    <a:pt x="252882" y="241299"/>
                  </a:lnTo>
                  <a:lnTo>
                    <a:pt x="265183" y="218439"/>
                  </a:lnTo>
                  <a:lnTo>
                    <a:pt x="271129" y="207009"/>
                  </a:lnTo>
                  <a:lnTo>
                    <a:pt x="276618" y="195579"/>
                  </a:lnTo>
                  <a:lnTo>
                    <a:pt x="280355" y="184149"/>
                  </a:lnTo>
                  <a:lnTo>
                    <a:pt x="285673" y="168909"/>
                  </a:lnTo>
                  <a:lnTo>
                    <a:pt x="291363" y="154939"/>
                  </a:lnTo>
                  <a:lnTo>
                    <a:pt x="296214" y="148589"/>
                  </a:lnTo>
                  <a:lnTo>
                    <a:pt x="297992" y="147319"/>
                  </a:lnTo>
                  <a:lnTo>
                    <a:pt x="287896" y="147319"/>
                  </a:lnTo>
                  <a:lnTo>
                    <a:pt x="286758" y="146049"/>
                  </a:lnTo>
                  <a:lnTo>
                    <a:pt x="278231" y="146049"/>
                  </a:lnTo>
                  <a:lnTo>
                    <a:pt x="255722" y="140969"/>
                  </a:lnTo>
                  <a:lnTo>
                    <a:pt x="249910" y="137159"/>
                  </a:lnTo>
                  <a:close/>
                </a:path>
                <a:path w="404495" h="427990">
                  <a:moveTo>
                    <a:pt x="180449" y="228599"/>
                  </a:moveTo>
                  <a:lnTo>
                    <a:pt x="171386" y="228599"/>
                  </a:lnTo>
                  <a:lnTo>
                    <a:pt x="178650" y="232409"/>
                  </a:lnTo>
                  <a:lnTo>
                    <a:pt x="180449" y="228599"/>
                  </a:lnTo>
                  <a:close/>
                </a:path>
                <a:path w="404495" h="427990">
                  <a:moveTo>
                    <a:pt x="101098" y="224789"/>
                  </a:moveTo>
                  <a:lnTo>
                    <a:pt x="88587" y="224789"/>
                  </a:lnTo>
                  <a:lnTo>
                    <a:pt x="74969" y="227329"/>
                  </a:lnTo>
                  <a:lnTo>
                    <a:pt x="105663" y="227329"/>
                  </a:lnTo>
                  <a:lnTo>
                    <a:pt x="101098" y="224789"/>
                  </a:lnTo>
                  <a:close/>
                </a:path>
                <a:path w="404495" h="427990">
                  <a:moveTo>
                    <a:pt x="41554" y="186689"/>
                  </a:moveTo>
                  <a:lnTo>
                    <a:pt x="52461" y="196849"/>
                  </a:lnTo>
                  <a:lnTo>
                    <a:pt x="58669" y="203199"/>
                  </a:lnTo>
                  <a:lnTo>
                    <a:pt x="58718" y="205739"/>
                  </a:lnTo>
                  <a:lnTo>
                    <a:pt x="58840" y="212089"/>
                  </a:lnTo>
                  <a:lnTo>
                    <a:pt x="51638" y="226059"/>
                  </a:lnTo>
                  <a:lnTo>
                    <a:pt x="70871" y="226059"/>
                  </a:lnTo>
                  <a:lnTo>
                    <a:pt x="74660" y="224789"/>
                  </a:lnTo>
                  <a:lnTo>
                    <a:pt x="59601" y="224789"/>
                  </a:lnTo>
                  <a:lnTo>
                    <a:pt x="55803" y="223519"/>
                  </a:lnTo>
                  <a:lnTo>
                    <a:pt x="57353" y="219709"/>
                  </a:lnTo>
                  <a:lnTo>
                    <a:pt x="64198" y="205739"/>
                  </a:lnTo>
                  <a:lnTo>
                    <a:pt x="64109" y="203199"/>
                  </a:lnTo>
                  <a:lnTo>
                    <a:pt x="63982" y="199389"/>
                  </a:lnTo>
                  <a:lnTo>
                    <a:pt x="60909" y="199389"/>
                  </a:lnTo>
                  <a:lnTo>
                    <a:pt x="55143" y="190499"/>
                  </a:lnTo>
                  <a:lnTo>
                    <a:pt x="54008" y="189229"/>
                  </a:lnTo>
                  <a:lnTo>
                    <a:pt x="46302" y="189229"/>
                  </a:lnTo>
                  <a:lnTo>
                    <a:pt x="41554" y="186689"/>
                  </a:lnTo>
                  <a:close/>
                </a:path>
                <a:path w="404495" h="427990">
                  <a:moveTo>
                    <a:pt x="64249" y="220979"/>
                  </a:moveTo>
                  <a:lnTo>
                    <a:pt x="60147" y="220979"/>
                  </a:lnTo>
                  <a:lnTo>
                    <a:pt x="59601" y="224789"/>
                  </a:lnTo>
                  <a:lnTo>
                    <a:pt x="74660" y="224789"/>
                  </a:lnTo>
                  <a:lnTo>
                    <a:pt x="78450" y="223519"/>
                  </a:lnTo>
                  <a:lnTo>
                    <a:pt x="63487" y="223519"/>
                  </a:lnTo>
                  <a:lnTo>
                    <a:pt x="64249" y="220979"/>
                  </a:lnTo>
                  <a:close/>
                </a:path>
                <a:path w="404495" h="427990">
                  <a:moveTo>
                    <a:pt x="136991" y="205739"/>
                  </a:moveTo>
                  <a:lnTo>
                    <a:pt x="114952" y="208279"/>
                  </a:lnTo>
                  <a:lnTo>
                    <a:pt x="91977" y="213359"/>
                  </a:lnTo>
                  <a:lnTo>
                    <a:pt x="78943" y="215899"/>
                  </a:lnTo>
                  <a:lnTo>
                    <a:pt x="74333" y="217169"/>
                  </a:lnTo>
                  <a:lnTo>
                    <a:pt x="68618" y="222249"/>
                  </a:lnTo>
                  <a:lnTo>
                    <a:pt x="63487" y="223519"/>
                  </a:lnTo>
                  <a:lnTo>
                    <a:pt x="78450" y="223519"/>
                  </a:lnTo>
                  <a:lnTo>
                    <a:pt x="86030" y="220979"/>
                  </a:lnTo>
                  <a:lnTo>
                    <a:pt x="128062" y="213359"/>
                  </a:lnTo>
                  <a:lnTo>
                    <a:pt x="147218" y="207009"/>
                  </a:lnTo>
                  <a:lnTo>
                    <a:pt x="136991" y="205739"/>
                  </a:lnTo>
                  <a:close/>
                </a:path>
                <a:path w="404495" h="427990">
                  <a:moveTo>
                    <a:pt x="176428" y="222249"/>
                  </a:moveTo>
                  <a:lnTo>
                    <a:pt x="167652" y="223519"/>
                  </a:lnTo>
                  <a:lnTo>
                    <a:pt x="179279" y="223519"/>
                  </a:lnTo>
                  <a:lnTo>
                    <a:pt x="176428" y="222249"/>
                  </a:lnTo>
                  <a:close/>
                </a:path>
                <a:path w="404495" h="427990">
                  <a:moveTo>
                    <a:pt x="1181" y="170179"/>
                  </a:moveTo>
                  <a:lnTo>
                    <a:pt x="1181" y="171449"/>
                  </a:lnTo>
                  <a:lnTo>
                    <a:pt x="12" y="173989"/>
                  </a:lnTo>
                  <a:lnTo>
                    <a:pt x="0" y="176529"/>
                  </a:lnTo>
                  <a:lnTo>
                    <a:pt x="8411" y="184149"/>
                  </a:lnTo>
                  <a:lnTo>
                    <a:pt x="15524" y="191769"/>
                  </a:lnTo>
                  <a:lnTo>
                    <a:pt x="21700" y="199389"/>
                  </a:lnTo>
                  <a:lnTo>
                    <a:pt x="27304" y="209549"/>
                  </a:lnTo>
                  <a:lnTo>
                    <a:pt x="46749" y="209549"/>
                  </a:lnTo>
                  <a:lnTo>
                    <a:pt x="42862" y="203199"/>
                  </a:lnTo>
                  <a:lnTo>
                    <a:pt x="33670" y="190499"/>
                  </a:lnTo>
                  <a:lnTo>
                    <a:pt x="24560" y="179069"/>
                  </a:lnTo>
                  <a:lnTo>
                    <a:pt x="23810" y="177799"/>
                  </a:lnTo>
                  <a:lnTo>
                    <a:pt x="16624" y="177799"/>
                  </a:lnTo>
                  <a:lnTo>
                    <a:pt x="1181" y="170179"/>
                  </a:lnTo>
                  <a:close/>
                </a:path>
                <a:path w="404495" h="427990">
                  <a:moveTo>
                    <a:pt x="43929" y="179069"/>
                  </a:moveTo>
                  <a:lnTo>
                    <a:pt x="46966" y="186689"/>
                  </a:lnTo>
                  <a:lnTo>
                    <a:pt x="46302" y="189229"/>
                  </a:lnTo>
                  <a:lnTo>
                    <a:pt x="54008" y="189229"/>
                  </a:lnTo>
                  <a:lnTo>
                    <a:pt x="49466" y="184149"/>
                  </a:lnTo>
                  <a:lnTo>
                    <a:pt x="43929" y="179069"/>
                  </a:lnTo>
                  <a:close/>
                </a:path>
                <a:path w="404495" h="427990">
                  <a:moveTo>
                    <a:pt x="6893" y="160454"/>
                  </a:moveTo>
                  <a:lnTo>
                    <a:pt x="16624" y="177799"/>
                  </a:lnTo>
                  <a:lnTo>
                    <a:pt x="23810" y="177799"/>
                  </a:lnTo>
                  <a:lnTo>
                    <a:pt x="17805" y="167639"/>
                  </a:lnTo>
                  <a:lnTo>
                    <a:pt x="12979" y="162559"/>
                  </a:lnTo>
                  <a:lnTo>
                    <a:pt x="6893" y="160454"/>
                  </a:lnTo>
                  <a:close/>
                </a:path>
                <a:path w="404495" h="427990">
                  <a:moveTo>
                    <a:pt x="5694" y="158317"/>
                  </a:moveTo>
                  <a:lnTo>
                    <a:pt x="5638" y="160019"/>
                  </a:lnTo>
                  <a:lnTo>
                    <a:pt x="6893" y="160454"/>
                  </a:lnTo>
                  <a:lnTo>
                    <a:pt x="5694" y="158317"/>
                  </a:lnTo>
                  <a:close/>
                </a:path>
                <a:path w="404495" h="427990">
                  <a:moveTo>
                    <a:pt x="4444" y="149859"/>
                  </a:moveTo>
                  <a:lnTo>
                    <a:pt x="2374" y="152399"/>
                  </a:lnTo>
                  <a:lnTo>
                    <a:pt x="5694" y="158317"/>
                  </a:lnTo>
                  <a:lnTo>
                    <a:pt x="5805" y="154939"/>
                  </a:lnTo>
                  <a:lnTo>
                    <a:pt x="5930" y="151129"/>
                  </a:lnTo>
                  <a:lnTo>
                    <a:pt x="4394" y="151129"/>
                  </a:lnTo>
                  <a:lnTo>
                    <a:pt x="4444" y="149859"/>
                  </a:lnTo>
                  <a:close/>
                </a:path>
                <a:path w="404495" h="427990">
                  <a:moveTo>
                    <a:pt x="315798" y="151129"/>
                  </a:moveTo>
                  <a:lnTo>
                    <a:pt x="315798" y="154939"/>
                  </a:lnTo>
                  <a:lnTo>
                    <a:pt x="317957" y="154939"/>
                  </a:lnTo>
                  <a:lnTo>
                    <a:pt x="318350" y="153669"/>
                  </a:lnTo>
                  <a:lnTo>
                    <a:pt x="320547" y="153669"/>
                  </a:lnTo>
                  <a:lnTo>
                    <a:pt x="315798" y="151129"/>
                  </a:lnTo>
                  <a:close/>
                </a:path>
                <a:path w="404495" h="427990">
                  <a:moveTo>
                    <a:pt x="315721" y="149859"/>
                  </a:moveTo>
                  <a:lnTo>
                    <a:pt x="313423" y="149859"/>
                  </a:lnTo>
                  <a:lnTo>
                    <a:pt x="315798" y="151129"/>
                  </a:lnTo>
                  <a:lnTo>
                    <a:pt x="315721" y="149859"/>
                  </a:lnTo>
                  <a:close/>
                </a:path>
                <a:path w="404495" h="427990">
                  <a:moveTo>
                    <a:pt x="330130" y="149859"/>
                  </a:moveTo>
                  <a:lnTo>
                    <a:pt x="326692" y="149859"/>
                  </a:lnTo>
                  <a:lnTo>
                    <a:pt x="327418" y="151129"/>
                  </a:lnTo>
                  <a:lnTo>
                    <a:pt x="330130" y="149859"/>
                  </a:lnTo>
                  <a:close/>
                </a:path>
                <a:path w="404495" h="427990">
                  <a:moveTo>
                    <a:pt x="338950" y="143509"/>
                  </a:moveTo>
                  <a:lnTo>
                    <a:pt x="332841" y="148589"/>
                  </a:lnTo>
                  <a:lnTo>
                    <a:pt x="330130" y="149859"/>
                  </a:lnTo>
                  <a:lnTo>
                    <a:pt x="333719" y="149859"/>
                  </a:lnTo>
                  <a:lnTo>
                    <a:pt x="354977" y="151129"/>
                  </a:lnTo>
                  <a:lnTo>
                    <a:pt x="338950" y="143509"/>
                  </a:lnTo>
                  <a:close/>
                </a:path>
                <a:path w="404495" h="427990">
                  <a:moveTo>
                    <a:pt x="282562" y="110489"/>
                  </a:moveTo>
                  <a:lnTo>
                    <a:pt x="281724" y="110489"/>
                  </a:lnTo>
                  <a:lnTo>
                    <a:pt x="280200" y="115569"/>
                  </a:lnTo>
                  <a:lnTo>
                    <a:pt x="280098" y="116839"/>
                  </a:lnTo>
                  <a:lnTo>
                    <a:pt x="284581" y="137159"/>
                  </a:lnTo>
                  <a:lnTo>
                    <a:pt x="285102" y="138429"/>
                  </a:lnTo>
                  <a:lnTo>
                    <a:pt x="292379" y="142239"/>
                  </a:lnTo>
                  <a:lnTo>
                    <a:pt x="287896" y="147319"/>
                  </a:lnTo>
                  <a:lnTo>
                    <a:pt x="297992" y="147319"/>
                  </a:lnTo>
                  <a:lnTo>
                    <a:pt x="315721" y="149859"/>
                  </a:lnTo>
                  <a:lnTo>
                    <a:pt x="326692" y="149859"/>
                  </a:lnTo>
                  <a:lnTo>
                    <a:pt x="322338" y="142239"/>
                  </a:lnTo>
                  <a:lnTo>
                    <a:pt x="296811" y="142239"/>
                  </a:lnTo>
                  <a:lnTo>
                    <a:pt x="300492" y="139519"/>
                  </a:lnTo>
                  <a:lnTo>
                    <a:pt x="297941" y="138429"/>
                  </a:lnTo>
                  <a:lnTo>
                    <a:pt x="298005" y="137159"/>
                  </a:lnTo>
                  <a:lnTo>
                    <a:pt x="290185" y="137159"/>
                  </a:lnTo>
                  <a:lnTo>
                    <a:pt x="287196" y="130809"/>
                  </a:lnTo>
                  <a:lnTo>
                    <a:pt x="282562" y="110489"/>
                  </a:lnTo>
                  <a:close/>
                </a:path>
                <a:path w="404495" h="427990">
                  <a:moveTo>
                    <a:pt x="264159" y="102869"/>
                  </a:moveTo>
                  <a:lnTo>
                    <a:pt x="262004" y="107949"/>
                  </a:lnTo>
                  <a:lnTo>
                    <a:pt x="264239" y="115569"/>
                  </a:lnTo>
                  <a:lnTo>
                    <a:pt x="264802" y="120649"/>
                  </a:lnTo>
                  <a:lnTo>
                    <a:pt x="257632" y="120649"/>
                  </a:lnTo>
                  <a:lnTo>
                    <a:pt x="262790" y="126999"/>
                  </a:lnTo>
                  <a:lnTo>
                    <a:pt x="270373" y="132079"/>
                  </a:lnTo>
                  <a:lnTo>
                    <a:pt x="278113" y="138429"/>
                  </a:lnTo>
                  <a:lnTo>
                    <a:pt x="283743" y="144779"/>
                  </a:lnTo>
                  <a:lnTo>
                    <a:pt x="278231" y="146049"/>
                  </a:lnTo>
                  <a:lnTo>
                    <a:pt x="286758" y="146049"/>
                  </a:lnTo>
                  <a:lnTo>
                    <a:pt x="274243" y="132079"/>
                  </a:lnTo>
                  <a:lnTo>
                    <a:pt x="273651" y="126999"/>
                  </a:lnTo>
                  <a:lnTo>
                    <a:pt x="269933" y="126999"/>
                  </a:lnTo>
                  <a:lnTo>
                    <a:pt x="267793" y="123189"/>
                  </a:lnTo>
                  <a:lnTo>
                    <a:pt x="265913" y="113029"/>
                  </a:lnTo>
                  <a:lnTo>
                    <a:pt x="264159" y="102869"/>
                  </a:lnTo>
                  <a:close/>
                </a:path>
                <a:path w="404495" h="427990">
                  <a:moveTo>
                    <a:pt x="300492" y="139519"/>
                  </a:moveTo>
                  <a:lnTo>
                    <a:pt x="296811" y="142239"/>
                  </a:lnTo>
                  <a:lnTo>
                    <a:pt x="300913" y="139699"/>
                  </a:lnTo>
                  <a:lnTo>
                    <a:pt x="300492" y="139519"/>
                  </a:lnTo>
                  <a:close/>
                </a:path>
                <a:path w="404495" h="427990">
                  <a:moveTo>
                    <a:pt x="321252" y="120649"/>
                  </a:moveTo>
                  <a:lnTo>
                    <a:pt x="312897" y="126999"/>
                  </a:lnTo>
                  <a:lnTo>
                    <a:pt x="305403" y="135889"/>
                  </a:lnTo>
                  <a:lnTo>
                    <a:pt x="300492" y="139519"/>
                  </a:lnTo>
                  <a:lnTo>
                    <a:pt x="300913" y="139699"/>
                  </a:lnTo>
                  <a:lnTo>
                    <a:pt x="296811" y="142239"/>
                  </a:lnTo>
                  <a:lnTo>
                    <a:pt x="322338" y="142239"/>
                  </a:lnTo>
                  <a:lnTo>
                    <a:pt x="364664" y="130809"/>
                  </a:lnTo>
                  <a:lnTo>
                    <a:pt x="319951" y="130809"/>
                  </a:lnTo>
                  <a:lnTo>
                    <a:pt x="320928" y="125729"/>
                  </a:lnTo>
                  <a:lnTo>
                    <a:pt x="332422" y="121919"/>
                  </a:lnTo>
                  <a:lnTo>
                    <a:pt x="321252" y="120649"/>
                  </a:lnTo>
                  <a:close/>
                </a:path>
                <a:path w="404495" h="427990">
                  <a:moveTo>
                    <a:pt x="288493" y="109219"/>
                  </a:moveTo>
                  <a:lnTo>
                    <a:pt x="290698" y="128269"/>
                  </a:lnTo>
                  <a:lnTo>
                    <a:pt x="290625" y="132079"/>
                  </a:lnTo>
                  <a:lnTo>
                    <a:pt x="290405" y="134619"/>
                  </a:lnTo>
                  <a:lnTo>
                    <a:pt x="290295" y="135889"/>
                  </a:lnTo>
                  <a:lnTo>
                    <a:pt x="290185" y="137159"/>
                  </a:lnTo>
                  <a:lnTo>
                    <a:pt x="296189" y="137159"/>
                  </a:lnTo>
                  <a:lnTo>
                    <a:pt x="296811" y="134619"/>
                  </a:lnTo>
                  <a:lnTo>
                    <a:pt x="299508" y="125729"/>
                  </a:lnTo>
                  <a:lnTo>
                    <a:pt x="300000" y="124459"/>
                  </a:lnTo>
                  <a:lnTo>
                    <a:pt x="294436" y="124459"/>
                  </a:lnTo>
                  <a:lnTo>
                    <a:pt x="290702" y="120649"/>
                  </a:lnTo>
                  <a:lnTo>
                    <a:pt x="290753" y="114299"/>
                  </a:lnTo>
                  <a:lnTo>
                    <a:pt x="288493" y="109219"/>
                  </a:lnTo>
                  <a:close/>
                </a:path>
                <a:path w="404495" h="427990">
                  <a:moveTo>
                    <a:pt x="338353" y="121919"/>
                  </a:moveTo>
                  <a:lnTo>
                    <a:pt x="336969" y="124459"/>
                  </a:lnTo>
                  <a:lnTo>
                    <a:pt x="323341" y="128269"/>
                  </a:lnTo>
                  <a:lnTo>
                    <a:pt x="319951" y="130809"/>
                  </a:lnTo>
                  <a:lnTo>
                    <a:pt x="359130" y="130809"/>
                  </a:lnTo>
                  <a:lnTo>
                    <a:pt x="357428" y="129539"/>
                  </a:lnTo>
                  <a:lnTo>
                    <a:pt x="358701" y="125729"/>
                  </a:lnTo>
                  <a:lnTo>
                    <a:pt x="348589" y="125729"/>
                  </a:lnTo>
                  <a:lnTo>
                    <a:pt x="341083" y="124459"/>
                  </a:lnTo>
                  <a:lnTo>
                    <a:pt x="338454" y="123189"/>
                  </a:lnTo>
                  <a:lnTo>
                    <a:pt x="338353" y="121919"/>
                  </a:lnTo>
                  <a:close/>
                </a:path>
                <a:path w="404495" h="427990">
                  <a:moveTo>
                    <a:pt x="383476" y="125729"/>
                  </a:moveTo>
                  <a:lnTo>
                    <a:pt x="369811" y="125729"/>
                  </a:lnTo>
                  <a:lnTo>
                    <a:pt x="360908" y="129539"/>
                  </a:lnTo>
                  <a:lnTo>
                    <a:pt x="359130" y="130809"/>
                  </a:lnTo>
                  <a:lnTo>
                    <a:pt x="364664" y="130809"/>
                  </a:lnTo>
                  <a:lnTo>
                    <a:pt x="383476" y="125729"/>
                  </a:lnTo>
                  <a:close/>
                </a:path>
                <a:path w="404495" h="427990">
                  <a:moveTo>
                    <a:pt x="272465" y="116839"/>
                  </a:moveTo>
                  <a:lnTo>
                    <a:pt x="269933" y="126999"/>
                  </a:lnTo>
                  <a:lnTo>
                    <a:pt x="273651" y="126999"/>
                  </a:lnTo>
                  <a:lnTo>
                    <a:pt x="272465" y="116839"/>
                  </a:lnTo>
                  <a:close/>
                </a:path>
                <a:path w="404495" h="427990">
                  <a:moveTo>
                    <a:pt x="353987" y="119379"/>
                  </a:moveTo>
                  <a:lnTo>
                    <a:pt x="348589" y="125729"/>
                  </a:lnTo>
                  <a:lnTo>
                    <a:pt x="358701" y="125729"/>
                  </a:lnTo>
                  <a:lnTo>
                    <a:pt x="359549" y="123189"/>
                  </a:lnTo>
                  <a:lnTo>
                    <a:pt x="359727" y="123189"/>
                  </a:lnTo>
                  <a:lnTo>
                    <a:pt x="353987" y="119379"/>
                  </a:lnTo>
                  <a:close/>
                </a:path>
                <a:path w="404495" h="427990">
                  <a:moveTo>
                    <a:pt x="287312" y="46989"/>
                  </a:moveTo>
                  <a:lnTo>
                    <a:pt x="288810" y="49529"/>
                  </a:lnTo>
                  <a:lnTo>
                    <a:pt x="294347" y="57149"/>
                  </a:lnTo>
                  <a:lnTo>
                    <a:pt x="297827" y="60959"/>
                  </a:lnTo>
                  <a:lnTo>
                    <a:pt x="308343" y="63499"/>
                  </a:lnTo>
                  <a:lnTo>
                    <a:pt x="308673" y="64769"/>
                  </a:lnTo>
                  <a:lnTo>
                    <a:pt x="307329" y="73659"/>
                  </a:lnTo>
                  <a:lnTo>
                    <a:pt x="302674" y="92709"/>
                  </a:lnTo>
                  <a:lnTo>
                    <a:pt x="297459" y="113029"/>
                  </a:lnTo>
                  <a:lnTo>
                    <a:pt x="294436" y="124459"/>
                  </a:lnTo>
                  <a:lnTo>
                    <a:pt x="300000" y="124459"/>
                  </a:lnTo>
                  <a:lnTo>
                    <a:pt x="303936" y="114299"/>
                  </a:lnTo>
                  <a:lnTo>
                    <a:pt x="308659" y="101599"/>
                  </a:lnTo>
                  <a:lnTo>
                    <a:pt x="312242" y="91439"/>
                  </a:lnTo>
                  <a:lnTo>
                    <a:pt x="313613" y="87629"/>
                  </a:lnTo>
                  <a:lnTo>
                    <a:pt x="312508" y="78739"/>
                  </a:lnTo>
                  <a:lnTo>
                    <a:pt x="313423" y="76199"/>
                  </a:lnTo>
                  <a:lnTo>
                    <a:pt x="318216" y="72389"/>
                  </a:lnTo>
                  <a:lnTo>
                    <a:pt x="326851" y="71119"/>
                  </a:lnTo>
                  <a:lnTo>
                    <a:pt x="336342" y="71119"/>
                  </a:lnTo>
                  <a:lnTo>
                    <a:pt x="343700" y="69849"/>
                  </a:lnTo>
                  <a:lnTo>
                    <a:pt x="348545" y="67309"/>
                  </a:lnTo>
                  <a:lnTo>
                    <a:pt x="318173" y="67309"/>
                  </a:lnTo>
                  <a:lnTo>
                    <a:pt x="321805" y="66039"/>
                  </a:lnTo>
                  <a:lnTo>
                    <a:pt x="325526" y="63499"/>
                  </a:lnTo>
                  <a:lnTo>
                    <a:pt x="327196" y="62229"/>
                  </a:lnTo>
                  <a:lnTo>
                    <a:pt x="324040" y="62229"/>
                  </a:lnTo>
                  <a:lnTo>
                    <a:pt x="328711" y="58419"/>
                  </a:lnTo>
                  <a:lnTo>
                    <a:pt x="299902" y="58419"/>
                  </a:lnTo>
                  <a:lnTo>
                    <a:pt x="295995" y="54609"/>
                  </a:lnTo>
                  <a:lnTo>
                    <a:pt x="292198" y="49529"/>
                  </a:lnTo>
                  <a:lnTo>
                    <a:pt x="287312" y="46989"/>
                  </a:lnTo>
                  <a:close/>
                </a:path>
                <a:path w="404495" h="427990">
                  <a:moveTo>
                    <a:pt x="356577" y="52069"/>
                  </a:moveTo>
                  <a:lnTo>
                    <a:pt x="355574" y="52069"/>
                  </a:lnTo>
                  <a:lnTo>
                    <a:pt x="348446" y="55879"/>
                  </a:lnTo>
                  <a:lnTo>
                    <a:pt x="335011" y="62229"/>
                  </a:lnTo>
                  <a:lnTo>
                    <a:pt x="322507" y="67309"/>
                  </a:lnTo>
                  <a:lnTo>
                    <a:pt x="348545" y="67309"/>
                  </a:lnTo>
                  <a:lnTo>
                    <a:pt x="367153" y="57149"/>
                  </a:lnTo>
                  <a:lnTo>
                    <a:pt x="369675" y="55879"/>
                  </a:lnTo>
                  <a:lnTo>
                    <a:pt x="355777" y="55879"/>
                  </a:lnTo>
                  <a:lnTo>
                    <a:pt x="356577" y="52069"/>
                  </a:lnTo>
                  <a:close/>
                </a:path>
                <a:path w="404495" h="427990">
                  <a:moveTo>
                    <a:pt x="328866" y="60959"/>
                  </a:moveTo>
                  <a:lnTo>
                    <a:pt x="324040" y="62229"/>
                  </a:lnTo>
                  <a:lnTo>
                    <a:pt x="327196" y="62229"/>
                  </a:lnTo>
                  <a:lnTo>
                    <a:pt x="328866" y="60959"/>
                  </a:lnTo>
                  <a:close/>
                </a:path>
                <a:path w="404495" h="427990">
                  <a:moveTo>
                    <a:pt x="277812" y="3809"/>
                  </a:moveTo>
                  <a:lnTo>
                    <a:pt x="305117" y="58419"/>
                  </a:lnTo>
                  <a:lnTo>
                    <a:pt x="328711" y="58419"/>
                  </a:lnTo>
                  <a:lnTo>
                    <a:pt x="330268" y="57149"/>
                  </a:lnTo>
                  <a:lnTo>
                    <a:pt x="319951" y="57149"/>
                  </a:lnTo>
                  <a:lnTo>
                    <a:pt x="321914" y="50799"/>
                  </a:lnTo>
                  <a:lnTo>
                    <a:pt x="312242" y="50799"/>
                  </a:lnTo>
                  <a:lnTo>
                    <a:pt x="311457" y="45719"/>
                  </a:lnTo>
                  <a:lnTo>
                    <a:pt x="303288" y="45719"/>
                  </a:lnTo>
                  <a:lnTo>
                    <a:pt x="302145" y="44449"/>
                  </a:lnTo>
                  <a:lnTo>
                    <a:pt x="298420" y="39369"/>
                  </a:lnTo>
                  <a:lnTo>
                    <a:pt x="291841" y="26669"/>
                  </a:lnTo>
                  <a:lnTo>
                    <a:pt x="284330" y="12699"/>
                  </a:lnTo>
                  <a:lnTo>
                    <a:pt x="277812" y="3809"/>
                  </a:lnTo>
                  <a:close/>
                </a:path>
                <a:path w="404495" h="427990">
                  <a:moveTo>
                    <a:pt x="359727" y="31749"/>
                  </a:moveTo>
                  <a:lnTo>
                    <a:pt x="354187" y="33019"/>
                  </a:lnTo>
                  <a:lnTo>
                    <a:pt x="334763" y="45719"/>
                  </a:lnTo>
                  <a:lnTo>
                    <a:pt x="328866" y="46989"/>
                  </a:lnTo>
                  <a:lnTo>
                    <a:pt x="325970" y="50799"/>
                  </a:lnTo>
                  <a:lnTo>
                    <a:pt x="322643" y="53339"/>
                  </a:lnTo>
                  <a:lnTo>
                    <a:pt x="319951" y="57149"/>
                  </a:lnTo>
                  <a:lnTo>
                    <a:pt x="330268" y="57149"/>
                  </a:lnTo>
                  <a:lnTo>
                    <a:pt x="331825" y="55879"/>
                  </a:lnTo>
                  <a:lnTo>
                    <a:pt x="337316" y="52069"/>
                  </a:lnTo>
                  <a:lnTo>
                    <a:pt x="346584" y="46989"/>
                  </a:lnTo>
                  <a:lnTo>
                    <a:pt x="355598" y="40639"/>
                  </a:lnTo>
                  <a:lnTo>
                    <a:pt x="360324" y="39369"/>
                  </a:lnTo>
                  <a:lnTo>
                    <a:pt x="355574" y="39369"/>
                  </a:lnTo>
                  <a:lnTo>
                    <a:pt x="351459" y="35559"/>
                  </a:lnTo>
                  <a:lnTo>
                    <a:pt x="358495" y="35559"/>
                  </a:lnTo>
                  <a:lnTo>
                    <a:pt x="359727" y="31749"/>
                  </a:lnTo>
                  <a:close/>
                </a:path>
                <a:path w="404495" h="427990">
                  <a:moveTo>
                    <a:pt x="402666" y="21589"/>
                  </a:moveTo>
                  <a:lnTo>
                    <a:pt x="395554" y="27939"/>
                  </a:lnTo>
                  <a:lnTo>
                    <a:pt x="384098" y="34289"/>
                  </a:lnTo>
                  <a:lnTo>
                    <a:pt x="382282" y="35559"/>
                  </a:lnTo>
                  <a:lnTo>
                    <a:pt x="379058" y="43179"/>
                  </a:lnTo>
                  <a:lnTo>
                    <a:pt x="372892" y="49529"/>
                  </a:lnTo>
                  <a:lnTo>
                    <a:pt x="365043" y="53339"/>
                  </a:lnTo>
                  <a:lnTo>
                    <a:pt x="356768" y="55879"/>
                  </a:lnTo>
                  <a:lnTo>
                    <a:pt x="369675" y="55879"/>
                  </a:lnTo>
                  <a:lnTo>
                    <a:pt x="398018" y="29209"/>
                  </a:lnTo>
                  <a:lnTo>
                    <a:pt x="402784" y="22003"/>
                  </a:lnTo>
                  <a:lnTo>
                    <a:pt x="402819" y="21756"/>
                  </a:lnTo>
                  <a:lnTo>
                    <a:pt x="403341" y="21756"/>
                  </a:lnTo>
                  <a:lnTo>
                    <a:pt x="402666" y="21589"/>
                  </a:lnTo>
                  <a:close/>
                </a:path>
                <a:path w="404495" h="427990">
                  <a:moveTo>
                    <a:pt x="377037" y="24129"/>
                  </a:moveTo>
                  <a:lnTo>
                    <a:pt x="374522" y="24129"/>
                  </a:lnTo>
                  <a:lnTo>
                    <a:pt x="358762" y="38099"/>
                  </a:lnTo>
                  <a:lnTo>
                    <a:pt x="355574" y="39369"/>
                  </a:lnTo>
                  <a:lnTo>
                    <a:pt x="360705" y="39369"/>
                  </a:lnTo>
                  <a:lnTo>
                    <a:pt x="364439" y="43179"/>
                  </a:lnTo>
                  <a:lnTo>
                    <a:pt x="366712" y="43179"/>
                  </a:lnTo>
                  <a:lnTo>
                    <a:pt x="357352" y="49529"/>
                  </a:lnTo>
                  <a:lnTo>
                    <a:pt x="363524" y="52069"/>
                  </a:lnTo>
                  <a:lnTo>
                    <a:pt x="370395" y="41909"/>
                  </a:lnTo>
                  <a:lnTo>
                    <a:pt x="372795" y="40639"/>
                  </a:lnTo>
                  <a:lnTo>
                    <a:pt x="369912" y="31749"/>
                  </a:lnTo>
                  <a:lnTo>
                    <a:pt x="380491" y="31749"/>
                  </a:lnTo>
                  <a:lnTo>
                    <a:pt x="383269" y="29209"/>
                  </a:lnTo>
                  <a:lnTo>
                    <a:pt x="379018" y="29209"/>
                  </a:lnTo>
                  <a:lnTo>
                    <a:pt x="377037" y="24129"/>
                  </a:lnTo>
                  <a:close/>
                </a:path>
                <a:path w="404495" h="427990">
                  <a:moveTo>
                    <a:pt x="313423" y="30479"/>
                  </a:moveTo>
                  <a:lnTo>
                    <a:pt x="312737" y="36829"/>
                  </a:lnTo>
                  <a:lnTo>
                    <a:pt x="316763" y="48259"/>
                  </a:lnTo>
                  <a:lnTo>
                    <a:pt x="312242" y="50799"/>
                  </a:lnTo>
                  <a:lnTo>
                    <a:pt x="321914" y="50799"/>
                  </a:lnTo>
                  <a:lnTo>
                    <a:pt x="322307" y="49529"/>
                  </a:lnTo>
                  <a:lnTo>
                    <a:pt x="327034" y="40639"/>
                  </a:lnTo>
                  <a:lnTo>
                    <a:pt x="317263" y="40639"/>
                  </a:lnTo>
                  <a:lnTo>
                    <a:pt x="316204" y="36829"/>
                  </a:lnTo>
                  <a:lnTo>
                    <a:pt x="315241" y="31749"/>
                  </a:lnTo>
                  <a:lnTo>
                    <a:pt x="313423" y="30479"/>
                  </a:lnTo>
                  <a:close/>
                </a:path>
                <a:path w="404495" h="427990">
                  <a:moveTo>
                    <a:pt x="297992" y="13969"/>
                  </a:moveTo>
                  <a:lnTo>
                    <a:pt x="302387" y="35559"/>
                  </a:lnTo>
                  <a:lnTo>
                    <a:pt x="305117" y="43179"/>
                  </a:lnTo>
                  <a:lnTo>
                    <a:pt x="305625" y="44449"/>
                  </a:lnTo>
                  <a:lnTo>
                    <a:pt x="303288" y="45719"/>
                  </a:lnTo>
                  <a:lnTo>
                    <a:pt x="311457" y="45719"/>
                  </a:lnTo>
                  <a:lnTo>
                    <a:pt x="310672" y="40639"/>
                  </a:lnTo>
                  <a:lnTo>
                    <a:pt x="308051" y="31749"/>
                  </a:lnTo>
                  <a:lnTo>
                    <a:pt x="303962" y="22859"/>
                  </a:lnTo>
                  <a:lnTo>
                    <a:pt x="297992" y="13969"/>
                  </a:lnTo>
                  <a:close/>
                </a:path>
                <a:path w="404495" h="427990">
                  <a:moveTo>
                    <a:pt x="337316" y="0"/>
                  </a:moveTo>
                  <a:lnTo>
                    <a:pt x="334190" y="0"/>
                  </a:lnTo>
                  <a:lnTo>
                    <a:pt x="330774" y="2539"/>
                  </a:lnTo>
                  <a:lnTo>
                    <a:pt x="327672" y="5079"/>
                  </a:lnTo>
                  <a:lnTo>
                    <a:pt x="327672" y="13969"/>
                  </a:lnTo>
                  <a:lnTo>
                    <a:pt x="319747" y="17779"/>
                  </a:lnTo>
                  <a:lnTo>
                    <a:pt x="324345" y="22859"/>
                  </a:lnTo>
                  <a:lnTo>
                    <a:pt x="323049" y="26669"/>
                  </a:lnTo>
                  <a:lnTo>
                    <a:pt x="319404" y="31749"/>
                  </a:lnTo>
                  <a:lnTo>
                    <a:pt x="317715" y="35559"/>
                  </a:lnTo>
                  <a:lnTo>
                    <a:pt x="320332" y="38099"/>
                  </a:lnTo>
                  <a:lnTo>
                    <a:pt x="319366" y="39369"/>
                  </a:lnTo>
                  <a:lnTo>
                    <a:pt x="317263" y="40639"/>
                  </a:lnTo>
                  <a:lnTo>
                    <a:pt x="327034" y="40639"/>
                  </a:lnTo>
                  <a:lnTo>
                    <a:pt x="329734" y="35559"/>
                  </a:lnTo>
                  <a:lnTo>
                    <a:pt x="337169" y="19049"/>
                  </a:lnTo>
                  <a:lnTo>
                    <a:pt x="339547" y="5079"/>
                  </a:lnTo>
                  <a:lnTo>
                    <a:pt x="337316" y="0"/>
                  </a:lnTo>
                  <a:close/>
                </a:path>
                <a:path w="404495" h="427990">
                  <a:moveTo>
                    <a:pt x="380530" y="24129"/>
                  </a:moveTo>
                  <a:lnTo>
                    <a:pt x="379679" y="29209"/>
                  </a:lnTo>
                  <a:lnTo>
                    <a:pt x="383269" y="29209"/>
                  </a:lnTo>
                  <a:lnTo>
                    <a:pt x="384657" y="27939"/>
                  </a:lnTo>
                  <a:lnTo>
                    <a:pt x="380530" y="24129"/>
                  </a:lnTo>
                  <a:close/>
                </a:path>
                <a:path w="404495" h="427990">
                  <a:moveTo>
                    <a:pt x="403042" y="21589"/>
                  </a:moveTo>
                  <a:lnTo>
                    <a:pt x="403341" y="21756"/>
                  </a:lnTo>
                  <a:lnTo>
                    <a:pt x="404339" y="22003"/>
                  </a:lnTo>
                  <a:lnTo>
                    <a:pt x="403042" y="21589"/>
                  </a:lnTo>
                  <a:close/>
                </a:path>
                <a:path w="404495" h="427990">
                  <a:moveTo>
                    <a:pt x="392391" y="19049"/>
                  </a:moveTo>
                  <a:lnTo>
                    <a:pt x="403341" y="21756"/>
                  </a:lnTo>
                  <a:lnTo>
                    <a:pt x="402819" y="21756"/>
                  </a:lnTo>
                  <a:lnTo>
                    <a:pt x="402843" y="21589"/>
                  </a:lnTo>
                  <a:lnTo>
                    <a:pt x="399059" y="20319"/>
                  </a:lnTo>
                  <a:lnTo>
                    <a:pt x="398906" y="20319"/>
                  </a:lnTo>
                  <a:lnTo>
                    <a:pt x="392391" y="19049"/>
                  </a:lnTo>
                  <a:close/>
                </a:path>
                <a:path w="404495" h="427990">
                  <a:moveTo>
                    <a:pt x="402843" y="21589"/>
                  </a:moveTo>
                  <a:lnTo>
                    <a:pt x="402819" y="21756"/>
                  </a:lnTo>
                  <a:lnTo>
                    <a:pt x="403341" y="21756"/>
                  </a:lnTo>
                  <a:lnTo>
                    <a:pt x="402843" y="21589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605758" y="1174845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59">
                  <a:moveTo>
                    <a:pt x="35191" y="0"/>
                  </a:moveTo>
                  <a:lnTo>
                    <a:pt x="25882" y="4724"/>
                  </a:lnTo>
                  <a:lnTo>
                    <a:pt x="15278" y="8191"/>
                  </a:lnTo>
                  <a:lnTo>
                    <a:pt x="9740" y="10845"/>
                  </a:lnTo>
                  <a:lnTo>
                    <a:pt x="0" y="11950"/>
                  </a:lnTo>
                  <a:lnTo>
                    <a:pt x="3759" y="19494"/>
                  </a:lnTo>
                  <a:lnTo>
                    <a:pt x="4546" y="27317"/>
                  </a:lnTo>
                  <a:lnTo>
                    <a:pt x="1181" y="35102"/>
                  </a:lnTo>
                  <a:lnTo>
                    <a:pt x="36804" y="2451"/>
                  </a:lnTo>
                  <a:lnTo>
                    <a:pt x="35191" y="0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790962" y="877523"/>
              <a:ext cx="64135" cy="33020"/>
            </a:xfrm>
            <a:custGeom>
              <a:avLst/>
              <a:gdLst/>
              <a:ahLst/>
              <a:cxnLst/>
              <a:rect l="l" t="t" r="r" b="b"/>
              <a:pathLst>
                <a:path w="64134" h="33019">
                  <a:moveTo>
                    <a:pt x="64109" y="0"/>
                  </a:moveTo>
                  <a:lnTo>
                    <a:pt x="62204" y="1270"/>
                  </a:lnTo>
                  <a:lnTo>
                    <a:pt x="57277" y="3098"/>
                  </a:lnTo>
                  <a:lnTo>
                    <a:pt x="52222" y="6235"/>
                  </a:lnTo>
                  <a:lnTo>
                    <a:pt x="45351" y="16167"/>
                  </a:lnTo>
                  <a:lnTo>
                    <a:pt x="39179" y="14249"/>
                  </a:lnTo>
                  <a:lnTo>
                    <a:pt x="32074" y="18015"/>
                  </a:lnTo>
                  <a:lnTo>
                    <a:pt x="24965" y="20843"/>
                  </a:lnTo>
                  <a:lnTo>
                    <a:pt x="17841" y="23343"/>
                  </a:lnTo>
                  <a:lnTo>
                    <a:pt x="10693" y="26123"/>
                  </a:lnTo>
                  <a:lnTo>
                    <a:pt x="7353" y="27571"/>
                  </a:lnTo>
                  <a:lnTo>
                    <a:pt x="3632" y="30162"/>
                  </a:lnTo>
                  <a:lnTo>
                    <a:pt x="0" y="31457"/>
                  </a:lnTo>
                  <a:lnTo>
                    <a:pt x="4334" y="32563"/>
                  </a:lnTo>
                  <a:lnTo>
                    <a:pt x="16838" y="27103"/>
                  </a:lnTo>
                  <a:lnTo>
                    <a:pt x="30273" y="20111"/>
                  </a:lnTo>
                  <a:lnTo>
                    <a:pt x="37401" y="16624"/>
                  </a:lnTo>
                  <a:lnTo>
                    <a:pt x="38404" y="16586"/>
                  </a:lnTo>
                  <a:lnTo>
                    <a:pt x="37604" y="20345"/>
                  </a:lnTo>
                  <a:lnTo>
                    <a:pt x="38595" y="20180"/>
                  </a:lnTo>
                  <a:lnTo>
                    <a:pt x="46869" y="17984"/>
                  </a:lnTo>
                  <a:lnTo>
                    <a:pt x="54719" y="14014"/>
                  </a:lnTo>
                  <a:lnTo>
                    <a:pt x="60885" y="8082"/>
                  </a:lnTo>
                  <a:lnTo>
                    <a:pt x="64109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796829" y="881062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59">
                  <a:moveTo>
                    <a:pt x="36664" y="0"/>
                  </a:moveTo>
                  <a:lnTo>
                    <a:pt x="0" y="22745"/>
                  </a:lnTo>
                  <a:lnTo>
                    <a:pt x="4826" y="22580"/>
                  </a:lnTo>
                  <a:lnTo>
                    <a:pt x="11973" y="19805"/>
                  </a:lnTo>
                  <a:lnTo>
                    <a:pt x="19097" y="17305"/>
                  </a:lnTo>
                  <a:lnTo>
                    <a:pt x="26207" y="14474"/>
                  </a:lnTo>
                  <a:lnTo>
                    <a:pt x="33312" y="10706"/>
                  </a:lnTo>
                  <a:lnTo>
                    <a:pt x="42672" y="4749"/>
                  </a:lnTo>
                  <a:lnTo>
                    <a:pt x="42811" y="4178"/>
                  </a:lnTo>
                  <a:lnTo>
                    <a:pt x="40398" y="4305"/>
                  </a:lnTo>
                  <a:lnTo>
                    <a:pt x="36664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677233" y="1112592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7564" y="0"/>
                  </a:moveTo>
                  <a:lnTo>
                    <a:pt x="14795" y="1892"/>
                  </a:lnTo>
                  <a:lnTo>
                    <a:pt x="8597" y="3492"/>
                  </a:lnTo>
                  <a:lnTo>
                    <a:pt x="0" y="9817"/>
                  </a:lnTo>
                  <a:lnTo>
                    <a:pt x="4203" y="9004"/>
                  </a:lnTo>
                  <a:lnTo>
                    <a:pt x="3314" y="11874"/>
                  </a:lnTo>
                  <a:lnTo>
                    <a:pt x="5105" y="21374"/>
                  </a:lnTo>
                  <a:lnTo>
                    <a:pt x="8686" y="14833"/>
                  </a:lnTo>
                  <a:lnTo>
                    <a:pt x="18186" y="7683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786211" y="991408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9837" y="0"/>
                  </a:moveTo>
                  <a:lnTo>
                    <a:pt x="0" y="684"/>
                  </a:lnTo>
                  <a:lnTo>
                    <a:pt x="7124" y="4837"/>
                  </a:lnTo>
                  <a:lnTo>
                    <a:pt x="9918" y="4990"/>
                  </a:lnTo>
                  <a:lnTo>
                    <a:pt x="11137" y="3618"/>
                  </a:lnTo>
                  <a:lnTo>
                    <a:pt x="18351" y="3948"/>
                  </a:lnTo>
                  <a:lnTo>
                    <a:pt x="25146" y="4583"/>
                  </a:lnTo>
                  <a:lnTo>
                    <a:pt x="31470" y="6018"/>
                  </a:lnTo>
                  <a:lnTo>
                    <a:pt x="48679" y="3656"/>
                  </a:lnTo>
                  <a:lnTo>
                    <a:pt x="46126" y="3402"/>
                  </a:lnTo>
                  <a:lnTo>
                    <a:pt x="45720" y="2780"/>
                  </a:lnTo>
                  <a:lnTo>
                    <a:pt x="41554" y="2462"/>
                  </a:lnTo>
                  <a:lnTo>
                    <a:pt x="20296" y="454"/>
                  </a:lnTo>
                  <a:lnTo>
                    <a:pt x="9837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792740" y="961815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18402" y="0"/>
                  </a:moveTo>
                  <a:lnTo>
                    <a:pt x="17767" y="292"/>
                  </a:lnTo>
                  <a:lnTo>
                    <a:pt x="16065" y="673"/>
                  </a:lnTo>
                  <a:lnTo>
                    <a:pt x="13995" y="1549"/>
                  </a:lnTo>
                  <a:lnTo>
                    <a:pt x="13309" y="1993"/>
                  </a:lnTo>
                  <a:lnTo>
                    <a:pt x="8686" y="4114"/>
                  </a:lnTo>
                  <a:lnTo>
                    <a:pt x="977" y="6146"/>
                  </a:lnTo>
                  <a:lnTo>
                    <a:pt x="0" y="10680"/>
                  </a:lnTo>
                  <a:lnTo>
                    <a:pt x="3390" y="9093"/>
                  </a:lnTo>
                  <a:lnTo>
                    <a:pt x="17017" y="4724"/>
                  </a:lnTo>
                  <a:lnTo>
                    <a:pt x="18605" y="2044"/>
                  </a:lnTo>
                  <a:lnTo>
                    <a:pt x="18300" y="736"/>
                  </a:lnTo>
                  <a:lnTo>
                    <a:pt x="18402" y="0"/>
                  </a:lnTo>
                  <a:close/>
                </a:path>
              </a:pathLst>
            </a:custGeom>
            <a:solidFill>
              <a:srgbClr val="CAD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741699" y="1022365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9499" y="0"/>
                  </a:moveTo>
                  <a:lnTo>
                    <a:pt x="0" y="23749"/>
                  </a:lnTo>
                  <a:lnTo>
                    <a:pt x="2734" y="19348"/>
                  </a:lnTo>
                  <a:lnTo>
                    <a:pt x="6464" y="11426"/>
                  </a:lnTo>
                  <a:lnTo>
                    <a:pt x="9336" y="3728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519093" y="119959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4389" y="4229"/>
                  </a:moveTo>
                  <a:lnTo>
                    <a:pt x="1003" y="4229"/>
                  </a:lnTo>
                  <a:lnTo>
                    <a:pt x="1233" y="5499"/>
                  </a:lnTo>
                  <a:lnTo>
                    <a:pt x="1320" y="5981"/>
                  </a:lnTo>
                  <a:lnTo>
                    <a:pt x="3441" y="5499"/>
                  </a:lnTo>
                  <a:lnTo>
                    <a:pt x="4389" y="4229"/>
                  </a:lnTo>
                  <a:close/>
                </a:path>
                <a:path w="12065" h="6350">
                  <a:moveTo>
                    <a:pt x="7038" y="677"/>
                  </a:moveTo>
                  <a:lnTo>
                    <a:pt x="2781" y="876"/>
                  </a:lnTo>
                  <a:lnTo>
                    <a:pt x="1176" y="876"/>
                  </a:lnTo>
                  <a:lnTo>
                    <a:pt x="63" y="4229"/>
                  </a:lnTo>
                  <a:lnTo>
                    <a:pt x="0" y="4419"/>
                  </a:lnTo>
                  <a:lnTo>
                    <a:pt x="1003" y="4229"/>
                  </a:lnTo>
                  <a:lnTo>
                    <a:pt x="4389" y="4229"/>
                  </a:lnTo>
                  <a:lnTo>
                    <a:pt x="7038" y="677"/>
                  </a:lnTo>
                  <a:close/>
                </a:path>
                <a:path w="12065" h="6350">
                  <a:moveTo>
                    <a:pt x="11785" y="677"/>
                  </a:moveTo>
                  <a:lnTo>
                    <a:pt x="9570" y="677"/>
                  </a:lnTo>
                  <a:lnTo>
                    <a:pt x="11874" y="1447"/>
                  </a:lnTo>
                  <a:lnTo>
                    <a:pt x="11785" y="677"/>
                  </a:lnTo>
                  <a:close/>
                </a:path>
                <a:path w="12065" h="6350">
                  <a:moveTo>
                    <a:pt x="7543" y="0"/>
                  </a:moveTo>
                  <a:lnTo>
                    <a:pt x="7038" y="677"/>
                  </a:lnTo>
                  <a:lnTo>
                    <a:pt x="9570" y="677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6C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472740" y="1018806"/>
              <a:ext cx="36830" cy="137795"/>
            </a:xfrm>
            <a:custGeom>
              <a:avLst/>
              <a:gdLst/>
              <a:ahLst/>
              <a:cxnLst/>
              <a:rect l="l" t="t" r="r" b="b"/>
              <a:pathLst>
                <a:path w="36829" h="137794">
                  <a:moveTo>
                    <a:pt x="14287" y="137718"/>
                  </a:moveTo>
                  <a:lnTo>
                    <a:pt x="14185" y="130975"/>
                  </a:lnTo>
                  <a:lnTo>
                    <a:pt x="10947" y="124612"/>
                  </a:lnTo>
                  <a:lnTo>
                    <a:pt x="6400" y="118414"/>
                  </a:lnTo>
                  <a:lnTo>
                    <a:pt x="2413" y="112191"/>
                  </a:lnTo>
                  <a:lnTo>
                    <a:pt x="4191" y="111594"/>
                  </a:lnTo>
                  <a:lnTo>
                    <a:pt x="38" y="109220"/>
                  </a:lnTo>
                  <a:lnTo>
                    <a:pt x="38" y="122288"/>
                  </a:lnTo>
                  <a:lnTo>
                    <a:pt x="1231" y="122415"/>
                  </a:lnTo>
                  <a:lnTo>
                    <a:pt x="2146" y="123532"/>
                  </a:lnTo>
                  <a:lnTo>
                    <a:pt x="2413" y="124663"/>
                  </a:lnTo>
                  <a:lnTo>
                    <a:pt x="7366" y="127609"/>
                  </a:lnTo>
                  <a:lnTo>
                    <a:pt x="9791" y="134391"/>
                  </a:lnTo>
                  <a:lnTo>
                    <a:pt x="14287" y="137718"/>
                  </a:lnTo>
                  <a:close/>
                </a:path>
                <a:path w="36829" h="137794">
                  <a:moveTo>
                    <a:pt x="21412" y="73012"/>
                  </a:moveTo>
                  <a:lnTo>
                    <a:pt x="38" y="48679"/>
                  </a:lnTo>
                  <a:lnTo>
                    <a:pt x="0" y="53009"/>
                  </a:lnTo>
                  <a:lnTo>
                    <a:pt x="63" y="57391"/>
                  </a:lnTo>
                  <a:lnTo>
                    <a:pt x="38" y="61734"/>
                  </a:lnTo>
                  <a:lnTo>
                    <a:pt x="9639" y="61810"/>
                  </a:lnTo>
                  <a:lnTo>
                    <a:pt x="13665" y="70002"/>
                  </a:lnTo>
                  <a:lnTo>
                    <a:pt x="21412" y="73012"/>
                  </a:lnTo>
                  <a:close/>
                </a:path>
                <a:path w="36829" h="137794">
                  <a:moveTo>
                    <a:pt x="27343" y="32651"/>
                  </a:moveTo>
                  <a:lnTo>
                    <a:pt x="21742" y="23342"/>
                  </a:lnTo>
                  <a:lnTo>
                    <a:pt x="15570" y="14744"/>
                  </a:lnTo>
                  <a:lnTo>
                    <a:pt x="8458" y="6921"/>
                  </a:lnTo>
                  <a:lnTo>
                    <a:pt x="38" y="0"/>
                  </a:lnTo>
                  <a:lnTo>
                    <a:pt x="0" y="6299"/>
                  </a:lnTo>
                  <a:lnTo>
                    <a:pt x="1257" y="13017"/>
                  </a:lnTo>
                  <a:lnTo>
                    <a:pt x="1219" y="18999"/>
                  </a:lnTo>
                  <a:lnTo>
                    <a:pt x="27343" y="32651"/>
                  </a:lnTo>
                  <a:close/>
                </a:path>
                <a:path w="36829" h="137794">
                  <a:moveTo>
                    <a:pt x="36601" y="84035"/>
                  </a:moveTo>
                  <a:lnTo>
                    <a:pt x="38" y="24942"/>
                  </a:lnTo>
                  <a:lnTo>
                    <a:pt x="38" y="42748"/>
                  </a:lnTo>
                  <a:lnTo>
                    <a:pt x="8966" y="50711"/>
                  </a:lnTo>
                  <a:lnTo>
                    <a:pt x="18884" y="66128"/>
                  </a:lnTo>
                  <a:lnTo>
                    <a:pt x="27533" y="81114"/>
                  </a:lnTo>
                  <a:lnTo>
                    <a:pt x="32689" y="87858"/>
                  </a:lnTo>
                  <a:lnTo>
                    <a:pt x="33451" y="87858"/>
                  </a:lnTo>
                  <a:lnTo>
                    <a:pt x="36601" y="84035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472789" y="1095976"/>
              <a:ext cx="9525" cy="27305"/>
            </a:xfrm>
            <a:custGeom>
              <a:avLst/>
              <a:gdLst/>
              <a:ahLst/>
              <a:cxnLst/>
              <a:rect l="l" t="t" r="r" b="b"/>
              <a:pathLst>
                <a:path w="9525" h="27305">
                  <a:moveTo>
                    <a:pt x="0" y="0"/>
                  </a:moveTo>
                  <a:lnTo>
                    <a:pt x="0" y="22555"/>
                  </a:lnTo>
                  <a:lnTo>
                    <a:pt x="8902" y="27305"/>
                  </a:lnTo>
                  <a:lnTo>
                    <a:pt x="8358" y="23170"/>
                  </a:lnTo>
                  <a:lnTo>
                    <a:pt x="5156" y="14766"/>
                  </a:lnTo>
                  <a:lnTo>
                    <a:pt x="1601" y="5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472789" y="1141087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30">
                  <a:moveTo>
                    <a:pt x="0" y="0"/>
                  </a:moveTo>
                  <a:lnTo>
                    <a:pt x="0" y="10680"/>
                  </a:lnTo>
                  <a:lnTo>
                    <a:pt x="5537" y="13271"/>
                  </a:lnTo>
                  <a:lnTo>
                    <a:pt x="10083" y="17386"/>
                  </a:lnTo>
                  <a:lnTo>
                    <a:pt x="10083" y="23749"/>
                  </a:lnTo>
                  <a:lnTo>
                    <a:pt x="11895" y="18678"/>
                  </a:lnTo>
                  <a:lnTo>
                    <a:pt x="9310" y="13238"/>
                  </a:lnTo>
                  <a:lnTo>
                    <a:pt x="5184" y="7709"/>
                  </a:lnTo>
                  <a:lnTo>
                    <a:pt x="2374" y="2374"/>
                  </a:lnTo>
                  <a:lnTo>
                    <a:pt x="2108" y="1257"/>
                  </a:lnTo>
                  <a:lnTo>
                    <a:pt x="1193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9490583" y="1009306"/>
              <a:ext cx="69850" cy="146050"/>
            </a:xfrm>
            <a:custGeom>
              <a:avLst/>
              <a:gdLst/>
              <a:ahLst/>
              <a:cxnLst/>
              <a:rect l="l" t="t" r="r" b="b"/>
              <a:pathLst>
                <a:path w="69850" h="146050">
                  <a:moveTo>
                    <a:pt x="23799" y="85178"/>
                  </a:moveTo>
                  <a:lnTo>
                    <a:pt x="13055" y="80137"/>
                  </a:lnTo>
                  <a:lnTo>
                    <a:pt x="20777" y="91414"/>
                  </a:lnTo>
                  <a:lnTo>
                    <a:pt x="23799" y="85178"/>
                  </a:lnTo>
                  <a:close/>
                </a:path>
                <a:path w="69850" h="146050">
                  <a:moveTo>
                    <a:pt x="27927" y="76644"/>
                  </a:moveTo>
                  <a:lnTo>
                    <a:pt x="25336" y="65443"/>
                  </a:lnTo>
                  <a:lnTo>
                    <a:pt x="15709" y="56553"/>
                  </a:lnTo>
                  <a:lnTo>
                    <a:pt x="1778" y="48679"/>
                  </a:lnTo>
                  <a:lnTo>
                    <a:pt x="787" y="49326"/>
                  </a:lnTo>
                  <a:lnTo>
                    <a:pt x="9867" y="69418"/>
                  </a:lnTo>
                  <a:lnTo>
                    <a:pt x="10680" y="70637"/>
                  </a:lnTo>
                  <a:lnTo>
                    <a:pt x="15087" y="74764"/>
                  </a:lnTo>
                  <a:lnTo>
                    <a:pt x="21983" y="81495"/>
                  </a:lnTo>
                  <a:lnTo>
                    <a:pt x="23825" y="85178"/>
                  </a:lnTo>
                  <a:lnTo>
                    <a:pt x="25577" y="81495"/>
                  </a:lnTo>
                  <a:lnTo>
                    <a:pt x="27927" y="76644"/>
                  </a:lnTo>
                  <a:close/>
                </a:path>
                <a:path w="69850" h="146050">
                  <a:moveTo>
                    <a:pt x="41046" y="45148"/>
                  </a:moveTo>
                  <a:lnTo>
                    <a:pt x="40868" y="36436"/>
                  </a:lnTo>
                  <a:lnTo>
                    <a:pt x="34658" y="29400"/>
                  </a:lnTo>
                  <a:lnTo>
                    <a:pt x="23749" y="20180"/>
                  </a:lnTo>
                  <a:lnTo>
                    <a:pt x="17957" y="15201"/>
                  </a:lnTo>
                  <a:lnTo>
                    <a:pt x="5918" y="5283"/>
                  </a:lnTo>
                  <a:lnTo>
                    <a:pt x="0" y="0"/>
                  </a:lnTo>
                  <a:lnTo>
                    <a:pt x="6756" y="11912"/>
                  </a:lnTo>
                  <a:lnTo>
                    <a:pt x="15875" y="23977"/>
                  </a:lnTo>
                  <a:lnTo>
                    <a:pt x="25057" y="35788"/>
                  </a:lnTo>
                  <a:lnTo>
                    <a:pt x="32054" y="46888"/>
                  </a:lnTo>
                  <a:lnTo>
                    <a:pt x="35394" y="53784"/>
                  </a:lnTo>
                  <a:lnTo>
                    <a:pt x="31800" y="53975"/>
                  </a:lnTo>
                  <a:lnTo>
                    <a:pt x="33832" y="59359"/>
                  </a:lnTo>
                  <a:lnTo>
                    <a:pt x="41046" y="45148"/>
                  </a:lnTo>
                  <a:close/>
                </a:path>
                <a:path w="69850" h="146050">
                  <a:moveTo>
                    <a:pt x="69659" y="123317"/>
                  </a:moveTo>
                  <a:lnTo>
                    <a:pt x="69456" y="118732"/>
                  </a:lnTo>
                  <a:lnTo>
                    <a:pt x="58051" y="120865"/>
                  </a:lnTo>
                  <a:lnTo>
                    <a:pt x="42430" y="123177"/>
                  </a:lnTo>
                  <a:lnTo>
                    <a:pt x="6273" y="145046"/>
                  </a:lnTo>
                  <a:lnTo>
                    <a:pt x="8902" y="146037"/>
                  </a:lnTo>
                  <a:lnTo>
                    <a:pt x="19189" y="138328"/>
                  </a:lnTo>
                  <a:lnTo>
                    <a:pt x="37566" y="133997"/>
                  </a:lnTo>
                  <a:lnTo>
                    <a:pt x="55410" y="131673"/>
                  </a:lnTo>
                  <a:lnTo>
                    <a:pt x="64109" y="130009"/>
                  </a:lnTo>
                  <a:lnTo>
                    <a:pt x="64223" y="129857"/>
                  </a:lnTo>
                  <a:lnTo>
                    <a:pt x="61747" y="127723"/>
                  </a:lnTo>
                  <a:lnTo>
                    <a:pt x="65189" y="124002"/>
                  </a:lnTo>
                  <a:lnTo>
                    <a:pt x="69659" y="123317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9492131" y="1110786"/>
              <a:ext cx="22225" cy="38735"/>
            </a:xfrm>
            <a:custGeom>
              <a:avLst/>
              <a:gdLst/>
              <a:ahLst/>
              <a:cxnLst/>
              <a:rect l="l" t="t" r="r" b="b"/>
              <a:pathLst>
                <a:path w="22225" h="38734">
                  <a:moveTo>
                    <a:pt x="10896" y="0"/>
                  </a:moveTo>
                  <a:lnTo>
                    <a:pt x="5194" y="12141"/>
                  </a:lnTo>
                  <a:lnTo>
                    <a:pt x="3441" y="19354"/>
                  </a:lnTo>
                  <a:lnTo>
                    <a:pt x="2044" y="28194"/>
                  </a:lnTo>
                  <a:lnTo>
                    <a:pt x="0" y="31737"/>
                  </a:lnTo>
                  <a:lnTo>
                    <a:pt x="7962" y="24955"/>
                  </a:lnTo>
                  <a:lnTo>
                    <a:pt x="8166" y="28155"/>
                  </a:lnTo>
                  <a:lnTo>
                    <a:pt x="6032" y="30327"/>
                  </a:lnTo>
                  <a:lnTo>
                    <a:pt x="4394" y="32677"/>
                  </a:lnTo>
                  <a:lnTo>
                    <a:pt x="5587" y="36233"/>
                  </a:lnTo>
                  <a:lnTo>
                    <a:pt x="5841" y="36347"/>
                  </a:lnTo>
                  <a:lnTo>
                    <a:pt x="6908" y="38442"/>
                  </a:lnTo>
                  <a:lnTo>
                    <a:pt x="9143" y="37426"/>
                  </a:lnTo>
                  <a:lnTo>
                    <a:pt x="9766" y="36499"/>
                  </a:lnTo>
                  <a:lnTo>
                    <a:pt x="15798" y="28282"/>
                  </a:lnTo>
                  <a:lnTo>
                    <a:pt x="16268" y="27927"/>
                  </a:lnTo>
                  <a:lnTo>
                    <a:pt x="16433" y="20243"/>
                  </a:lnTo>
                  <a:lnTo>
                    <a:pt x="15836" y="12446"/>
                  </a:lnTo>
                  <a:lnTo>
                    <a:pt x="22212" y="7150"/>
                  </a:lnTo>
                  <a:lnTo>
                    <a:pt x="19100" y="1778"/>
                  </a:lnTo>
                  <a:lnTo>
                    <a:pt x="17398" y="7239"/>
                  </a:lnTo>
                  <a:lnTo>
                    <a:pt x="10248" y="8483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rgbClr val="6F8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9478112" y="1097165"/>
              <a:ext cx="87630" cy="91440"/>
            </a:xfrm>
            <a:custGeom>
              <a:avLst/>
              <a:gdLst/>
              <a:ahLst/>
              <a:cxnLst/>
              <a:rect l="l" t="t" r="r" b="b"/>
              <a:pathLst>
                <a:path w="87629" h="91440">
                  <a:moveTo>
                    <a:pt x="10287" y="7886"/>
                  </a:moveTo>
                  <a:lnTo>
                    <a:pt x="7797" y="5029"/>
                  </a:lnTo>
                  <a:lnTo>
                    <a:pt x="7429" y="4610"/>
                  </a:lnTo>
                  <a:lnTo>
                    <a:pt x="0" y="0"/>
                  </a:lnTo>
                  <a:lnTo>
                    <a:pt x="5346" y="22555"/>
                  </a:lnTo>
                  <a:lnTo>
                    <a:pt x="8216" y="21653"/>
                  </a:lnTo>
                  <a:lnTo>
                    <a:pt x="2971" y="5029"/>
                  </a:lnTo>
                  <a:lnTo>
                    <a:pt x="10287" y="7886"/>
                  </a:lnTo>
                  <a:close/>
                </a:path>
                <a:path w="87629" h="91440">
                  <a:moveTo>
                    <a:pt x="10820" y="8089"/>
                  </a:moveTo>
                  <a:lnTo>
                    <a:pt x="10287" y="7886"/>
                  </a:lnTo>
                  <a:lnTo>
                    <a:pt x="10769" y="8432"/>
                  </a:lnTo>
                  <a:lnTo>
                    <a:pt x="10820" y="8089"/>
                  </a:lnTo>
                  <a:close/>
                </a:path>
                <a:path w="87629" h="91440">
                  <a:moveTo>
                    <a:pt x="19596" y="24930"/>
                  </a:moveTo>
                  <a:lnTo>
                    <a:pt x="16065" y="17068"/>
                  </a:lnTo>
                  <a:lnTo>
                    <a:pt x="12395" y="10287"/>
                  </a:lnTo>
                  <a:lnTo>
                    <a:pt x="10769" y="8432"/>
                  </a:lnTo>
                  <a:lnTo>
                    <a:pt x="8547" y="21653"/>
                  </a:lnTo>
                  <a:lnTo>
                    <a:pt x="8572" y="22555"/>
                  </a:lnTo>
                  <a:lnTo>
                    <a:pt x="9791" y="31038"/>
                  </a:lnTo>
                  <a:lnTo>
                    <a:pt x="10579" y="32169"/>
                  </a:lnTo>
                  <a:lnTo>
                    <a:pt x="17221" y="34429"/>
                  </a:lnTo>
                  <a:lnTo>
                    <a:pt x="17449" y="32981"/>
                  </a:lnTo>
                  <a:lnTo>
                    <a:pt x="19202" y="25768"/>
                  </a:lnTo>
                  <a:lnTo>
                    <a:pt x="19596" y="24930"/>
                  </a:lnTo>
                  <a:close/>
                </a:path>
                <a:path w="87629" h="91440">
                  <a:moveTo>
                    <a:pt x="51066" y="78663"/>
                  </a:moveTo>
                  <a:lnTo>
                    <a:pt x="48298" y="69557"/>
                  </a:lnTo>
                  <a:lnTo>
                    <a:pt x="45123" y="68859"/>
                  </a:lnTo>
                  <a:lnTo>
                    <a:pt x="36931" y="70192"/>
                  </a:lnTo>
                  <a:lnTo>
                    <a:pt x="23368" y="74968"/>
                  </a:lnTo>
                  <a:lnTo>
                    <a:pt x="11036" y="82181"/>
                  </a:lnTo>
                  <a:lnTo>
                    <a:pt x="6540" y="90817"/>
                  </a:lnTo>
                  <a:lnTo>
                    <a:pt x="16408" y="85496"/>
                  </a:lnTo>
                  <a:lnTo>
                    <a:pt x="26682" y="82029"/>
                  </a:lnTo>
                  <a:lnTo>
                    <a:pt x="37426" y="80149"/>
                  </a:lnTo>
                  <a:lnTo>
                    <a:pt x="48679" y="79540"/>
                  </a:lnTo>
                  <a:lnTo>
                    <a:pt x="51066" y="78663"/>
                  </a:lnTo>
                  <a:close/>
                </a:path>
                <a:path w="87629" h="91440">
                  <a:moveTo>
                    <a:pt x="87058" y="54330"/>
                  </a:moveTo>
                  <a:lnTo>
                    <a:pt x="80899" y="48590"/>
                  </a:lnTo>
                  <a:lnTo>
                    <a:pt x="79552" y="47485"/>
                  </a:lnTo>
                  <a:lnTo>
                    <a:pt x="68999" y="50685"/>
                  </a:lnTo>
                  <a:lnTo>
                    <a:pt x="49669" y="53898"/>
                  </a:lnTo>
                  <a:lnTo>
                    <a:pt x="31775" y="57619"/>
                  </a:lnTo>
                  <a:lnTo>
                    <a:pt x="25527" y="62331"/>
                  </a:lnTo>
                  <a:lnTo>
                    <a:pt x="83108" y="55791"/>
                  </a:lnTo>
                  <a:lnTo>
                    <a:pt x="87058" y="54330"/>
                  </a:lnTo>
                  <a:close/>
                </a:path>
              </a:pathLst>
            </a:custGeom>
            <a:solidFill>
              <a:srgbClr val="FC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476344" y="1200450"/>
              <a:ext cx="44450" cy="10160"/>
            </a:xfrm>
            <a:custGeom>
              <a:avLst/>
              <a:gdLst/>
              <a:ahLst/>
              <a:cxnLst/>
              <a:rect l="l" t="t" r="r" b="b"/>
              <a:pathLst>
                <a:path w="44450" h="10159">
                  <a:moveTo>
                    <a:pt x="43929" y="0"/>
                  </a:moveTo>
                  <a:lnTo>
                    <a:pt x="32734" y="273"/>
                  </a:lnTo>
                  <a:lnTo>
                    <a:pt x="20912" y="1657"/>
                  </a:lnTo>
                  <a:lnTo>
                    <a:pt x="9616" y="4736"/>
                  </a:lnTo>
                  <a:lnTo>
                    <a:pt x="0" y="10096"/>
                  </a:lnTo>
                  <a:lnTo>
                    <a:pt x="10612" y="8117"/>
                  </a:lnTo>
                  <a:lnTo>
                    <a:pt x="21345" y="6645"/>
                  </a:lnTo>
                  <a:lnTo>
                    <a:pt x="32093" y="5263"/>
                  </a:lnTo>
                  <a:lnTo>
                    <a:pt x="42748" y="3556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494353" y="1160400"/>
              <a:ext cx="41910" cy="9525"/>
            </a:xfrm>
            <a:custGeom>
              <a:avLst/>
              <a:gdLst/>
              <a:ahLst/>
              <a:cxnLst/>
              <a:rect l="l" t="t" r="r" b="b"/>
              <a:pathLst>
                <a:path w="41909" h="9525">
                  <a:moveTo>
                    <a:pt x="32829" y="0"/>
                  </a:moveTo>
                  <a:lnTo>
                    <a:pt x="23463" y="685"/>
                  </a:lnTo>
                  <a:lnTo>
                    <a:pt x="14287" y="2651"/>
                  </a:lnTo>
                  <a:lnTo>
                    <a:pt x="6337" y="5622"/>
                  </a:lnTo>
                  <a:lnTo>
                    <a:pt x="0" y="8784"/>
                  </a:lnTo>
                  <a:lnTo>
                    <a:pt x="3962" y="9178"/>
                  </a:lnTo>
                  <a:lnTo>
                    <a:pt x="10727" y="6682"/>
                  </a:lnTo>
                  <a:lnTo>
                    <a:pt x="17670" y="4701"/>
                  </a:lnTo>
                  <a:lnTo>
                    <a:pt x="24734" y="3177"/>
                  </a:lnTo>
                  <a:lnTo>
                    <a:pt x="31864" y="2053"/>
                  </a:lnTo>
                  <a:lnTo>
                    <a:pt x="38252" y="1177"/>
                  </a:lnTo>
                  <a:lnTo>
                    <a:pt x="41351" y="872"/>
                  </a:lnTo>
                  <a:lnTo>
                    <a:pt x="32829" y="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493566" y="1024738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5">
                  <a:moveTo>
                    <a:pt x="0" y="0"/>
                  </a:moveTo>
                  <a:lnTo>
                    <a:pt x="18986" y="33248"/>
                  </a:lnTo>
                  <a:lnTo>
                    <a:pt x="15250" y="24453"/>
                  </a:lnTo>
                  <a:lnTo>
                    <a:pt x="10679" y="15967"/>
                  </a:lnTo>
                  <a:lnTo>
                    <a:pt x="5515" y="7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507815" y="105560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0" y="0"/>
                  </a:moveTo>
                  <a:lnTo>
                    <a:pt x="13055" y="22555"/>
                  </a:lnTo>
                  <a:lnTo>
                    <a:pt x="13530" y="16337"/>
                  </a:lnTo>
                  <a:lnTo>
                    <a:pt x="9785" y="10677"/>
                  </a:lnTo>
                  <a:lnTo>
                    <a:pt x="4411" y="5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481095" y="1102192"/>
              <a:ext cx="8255" cy="20320"/>
            </a:xfrm>
            <a:custGeom>
              <a:avLst/>
              <a:gdLst/>
              <a:ahLst/>
              <a:cxnLst/>
              <a:rect l="l" t="t" r="r" b="b"/>
              <a:pathLst>
                <a:path w="8254" h="20319">
                  <a:moveTo>
                    <a:pt x="0" y="0"/>
                  </a:moveTo>
                  <a:lnTo>
                    <a:pt x="5245" y="16624"/>
                  </a:lnTo>
                  <a:lnTo>
                    <a:pt x="2374" y="17526"/>
                  </a:lnTo>
                  <a:lnTo>
                    <a:pt x="5943" y="19900"/>
                  </a:lnTo>
                  <a:lnTo>
                    <a:pt x="5511" y="16967"/>
                  </a:lnTo>
                  <a:lnTo>
                    <a:pt x="7848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484066" y="1132834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4">
                  <a:moveTo>
                    <a:pt x="2501" y="0"/>
                  </a:moveTo>
                  <a:lnTo>
                    <a:pt x="0" y="1130"/>
                  </a:lnTo>
                  <a:lnTo>
                    <a:pt x="5930" y="16560"/>
                  </a:lnTo>
                  <a:lnTo>
                    <a:pt x="11036" y="136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9487038" y="1150592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4">
                  <a:moveTo>
                    <a:pt x="5334" y="0"/>
                  </a:moveTo>
                  <a:lnTo>
                    <a:pt x="0" y="5930"/>
                  </a:lnTo>
                  <a:lnTo>
                    <a:pt x="6515" y="10769"/>
                  </a:lnTo>
                  <a:lnTo>
                    <a:pt x="8686" y="784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DEE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493566" y="1104284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0" y="0"/>
                  </a:moveTo>
                  <a:lnTo>
                    <a:pt x="1434" y="3940"/>
                  </a:lnTo>
                  <a:lnTo>
                    <a:pt x="5454" y="8034"/>
                  </a:lnTo>
                  <a:lnTo>
                    <a:pt x="9122" y="9892"/>
                  </a:lnTo>
                  <a:lnTo>
                    <a:pt x="9499" y="7124"/>
                  </a:lnTo>
                  <a:lnTo>
                    <a:pt x="8610" y="4826"/>
                  </a:lnTo>
                  <a:lnTo>
                    <a:pt x="1511" y="2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488726" y="109445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1650" y="0"/>
                  </a:moveTo>
                  <a:lnTo>
                    <a:pt x="88" y="330"/>
                  </a:lnTo>
                  <a:lnTo>
                    <a:pt x="0" y="3289"/>
                  </a:lnTo>
                  <a:lnTo>
                    <a:pt x="3213" y="6819"/>
                  </a:lnTo>
                  <a:lnTo>
                    <a:pt x="6019" y="7454"/>
                  </a:lnTo>
                  <a:lnTo>
                    <a:pt x="8343" y="6388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8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494162" y="114153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2247" y="0"/>
                  </a:moveTo>
                  <a:lnTo>
                    <a:pt x="584" y="736"/>
                  </a:lnTo>
                  <a:lnTo>
                    <a:pt x="0" y="3708"/>
                  </a:lnTo>
                  <a:lnTo>
                    <a:pt x="952" y="5689"/>
                  </a:lnTo>
                  <a:lnTo>
                    <a:pt x="2667" y="5092"/>
                  </a:lnTo>
                  <a:lnTo>
                    <a:pt x="3556" y="5499"/>
                  </a:lnTo>
                  <a:lnTo>
                    <a:pt x="2362" y="1930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723285" y="1070343"/>
              <a:ext cx="110489" cy="93980"/>
            </a:xfrm>
            <a:custGeom>
              <a:avLst/>
              <a:gdLst/>
              <a:ahLst/>
              <a:cxnLst/>
              <a:rect l="l" t="t" r="r" b="b"/>
              <a:pathLst>
                <a:path w="110490" h="93980">
                  <a:moveTo>
                    <a:pt x="110413" y="90347"/>
                  </a:moveTo>
                  <a:lnTo>
                    <a:pt x="106959" y="56159"/>
                  </a:lnTo>
                  <a:lnTo>
                    <a:pt x="78473" y="20281"/>
                  </a:lnTo>
                  <a:lnTo>
                    <a:pt x="38950" y="0"/>
                  </a:lnTo>
                  <a:lnTo>
                    <a:pt x="2374" y="12585"/>
                  </a:lnTo>
                  <a:lnTo>
                    <a:pt x="1143" y="13982"/>
                  </a:lnTo>
                  <a:lnTo>
                    <a:pt x="863" y="14973"/>
                  </a:lnTo>
                  <a:lnTo>
                    <a:pt x="0" y="16141"/>
                  </a:lnTo>
                  <a:lnTo>
                    <a:pt x="0" y="45224"/>
                  </a:lnTo>
                  <a:lnTo>
                    <a:pt x="10960" y="62014"/>
                  </a:lnTo>
                  <a:lnTo>
                    <a:pt x="53060" y="85344"/>
                  </a:lnTo>
                  <a:lnTo>
                    <a:pt x="93218" y="93421"/>
                  </a:lnTo>
                  <a:lnTo>
                    <a:pt x="104292" y="93179"/>
                  </a:lnTo>
                  <a:lnTo>
                    <a:pt x="110413" y="90347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9772456" y="1129220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09" h="22225">
                  <a:moveTo>
                    <a:pt x="1295" y="0"/>
                  </a:moveTo>
                  <a:lnTo>
                    <a:pt x="0" y="495"/>
                  </a:lnTo>
                  <a:lnTo>
                    <a:pt x="6997" y="18935"/>
                  </a:lnTo>
                  <a:lnTo>
                    <a:pt x="10515" y="21704"/>
                  </a:lnTo>
                  <a:lnTo>
                    <a:pt x="14046" y="19049"/>
                  </a:lnTo>
                  <a:lnTo>
                    <a:pt x="14947" y="18986"/>
                  </a:lnTo>
                  <a:lnTo>
                    <a:pt x="16116" y="15328"/>
                  </a:lnTo>
                  <a:lnTo>
                    <a:pt x="14795" y="11747"/>
                  </a:lnTo>
                  <a:lnTo>
                    <a:pt x="13754" y="8305"/>
                  </a:lnTo>
                  <a:lnTo>
                    <a:pt x="6540" y="14401"/>
                  </a:lnTo>
                  <a:lnTo>
                    <a:pt x="6032" y="4419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9747033" y="1081651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4">
                  <a:moveTo>
                    <a:pt x="15633" y="0"/>
                  </a:moveTo>
                  <a:lnTo>
                    <a:pt x="14846" y="76"/>
                  </a:lnTo>
                  <a:lnTo>
                    <a:pt x="0" y="6603"/>
                  </a:lnTo>
                  <a:lnTo>
                    <a:pt x="27901" y="2451"/>
                  </a:lnTo>
                  <a:lnTo>
                    <a:pt x="27216" y="647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739324" y="1105490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5">
                  <a:moveTo>
                    <a:pt x="2197" y="0"/>
                  </a:moveTo>
                  <a:lnTo>
                    <a:pt x="0" y="1168"/>
                  </a:lnTo>
                  <a:lnTo>
                    <a:pt x="4749" y="17792"/>
                  </a:lnTo>
                  <a:lnTo>
                    <a:pt x="8445" y="15303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672242" y="916659"/>
              <a:ext cx="93345" cy="73025"/>
            </a:xfrm>
            <a:custGeom>
              <a:avLst/>
              <a:gdLst/>
              <a:ahLst/>
              <a:cxnLst/>
              <a:rect l="l" t="t" r="r" b="b"/>
              <a:pathLst>
                <a:path w="93345" h="73025">
                  <a:moveTo>
                    <a:pt x="80693" y="42777"/>
                  </a:moveTo>
                  <a:lnTo>
                    <a:pt x="73012" y="42777"/>
                  </a:lnTo>
                  <a:lnTo>
                    <a:pt x="74595" y="55993"/>
                  </a:lnTo>
                  <a:lnTo>
                    <a:pt x="74689" y="56783"/>
                  </a:lnTo>
                  <a:lnTo>
                    <a:pt x="74790" y="57623"/>
                  </a:lnTo>
                  <a:lnTo>
                    <a:pt x="88442" y="72457"/>
                  </a:lnTo>
                  <a:lnTo>
                    <a:pt x="92925" y="67999"/>
                  </a:lnTo>
                  <a:lnTo>
                    <a:pt x="85648" y="64087"/>
                  </a:lnTo>
                  <a:lnTo>
                    <a:pt x="85128" y="62411"/>
                  </a:lnTo>
                  <a:lnTo>
                    <a:pt x="80828" y="43374"/>
                  </a:lnTo>
                  <a:lnTo>
                    <a:pt x="80731" y="42942"/>
                  </a:lnTo>
                  <a:lnTo>
                    <a:pt x="80693" y="42777"/>
                  </a:lnTo>
                  <a:close/>
                </a:path>
                <a:path w="93345" h="73025">
                  <a:moveTo>
                    <a:pt x="77014" y="62970"/>
                  </a:moveTo>
                  <a:lnTo>
                    <a:pt x="50457" y="62970"/>
                  </a:lnTo>
                  <a:lnTo>
                    <a:pt x="56268" y="66935"/>
                  </a:lnTo>
                  <a:lnTo>
                    <a:pt x="67573" y="69634"/>
                  </a:lnTo>
                  <a:lnTo>
                    <a:pt x="78778" y="70928"/>
                  </a:lnTo>
                  <a:lnTo>
                    <a:pt x="84289" y="70679"/>
                  </a:lnTo>
                  <a:lnTo>
                    <a:pt x="78659" y="64305"/>
                  </a:lnTo>
                  <a:lnTo>
                    <a:pt x="77014" y="62970"/>
                  </a:lnTo>
                  <a:close/>
                </a:path>
                <a:path w="93345" h="73025">
                  <a:moveTo>
                    <a:pt x="10577" y="0"/>
                  </a:moveTo>
                  <a:lnTo>
                    <a:pt x="0" y="4194"/>
                  </a:lnTo>
                  <a:lnTo>
                    <a:pt x="1363" y="11636"/>
                  </a:lnTo>
                  <a:lnTo>
                    <a:pt x="6211" y="23655"/>
                  </a:lnTo>
                  <a:lnTo>
                    <a:pt x="32075" y="55993"/>
                  </a:lnTo>
                  <a:lnTo>
                    <a:pt x="40911" y="60578"/>
                  </a:lnTo>
                  <a:lnTo>
                    <a:pt x="49860" y="65345"/>
                  </a:lnTo>
                  <a:lnTo>
                    <a:pt x="50457" y="62970"/>
                  </a:lnTo>
                  <a:lnTo>
                    <a:pt x="77014" y="62970"/>
                  </a:lnTo>
                  <a:lnTo>
                    <a:pt x="70919" y="58026"/>
                  </a:lnTo>
                  <a:lnTo>
                    <a:pt x="63337" y="51991"/>
                  </a:lnTo>
                  <a:lnTo>
                    <a:pt x="58178" y="46345"/>
                  </a:lnTo>
                  <a:lnTo>
                    <a:pt x="53898" y="45367"/>
                  </a:lnTo>
                  <a:lnTo>
                    <a:pt x="51665" y="42942"/>
                  </a:lnTo>
                  <a:lnTo>
                    <a:pt x="49695" y="42942"/>
                  </a:lnTo>
                  <a:lnTo>
                    <a:pt x="49615" y="42777"/>
                  </a:lnTo>
                  <a:lnTo>
                    <a:pt x="49511" y="42561"/>
                  </a:lnTo>
                  <a:lnTo>
                    <a:pt x="49407" y="42345"/>
                  </a:lnTo>
                  <a:lnTo>
                    <a:pt x="33400" y="42345"/>
                  </a:lnTo>
                  <a:lnTo>
                    <a:pt x="33121" y="40732"/>
                  </a:lnTo>
                  <a:lnTo>
                    <a:pt x="32997" y="40019"/>
                  </a:lnTo>
                  <a:lnTo>
                    <a:pt x="32904" y="39482"/>
                  </a:lnTo>
                  <a:lnTo>
                    <a:pt x="32846" y="39151"/>
                  </a:lnTo>
                  <a:lnTo>
                    <a:pt x="32755" y="38624"/>
                  </a:lnTo>
                  <a:lnTo>
                    <a:pt x="32667" y="38116"/>
                  </a:lnTo>
                  <a:lnTo>
                    <a:pt x="40048" y="38116"/>
                  </a:lnTo>
                  <a:lnTo>
                    <a:pt x="40203" y="36249"/>
                  </a:lnTo>
                  <a:lnTo>
                    <a:pt x="40262" y="35550"/>
                  </a:lnTo>
                  <a:lnTo>
                    <a:pt x="40352" y="34471"/>
                  </a:lnTo>
                  <a:lnTo>
                    <a:pt x="40436" y="33455"/>
                  </a:lnTo>
                  <a:lnTo>
                    <a:pt x="44500" y="32172"/>
                  </a:lnTo>
                  <a:lnTo>
                    <a:pt x="50074" y="32172"/>
                  </a:lnTo>
                  <a:lnTo>
                    <a:pt x="51841" y="25251"/>
                  </a:lnTo>
                  <a:lnTo>
                    <a:pt x="51053" y="23193"/>
                  </a:lnTo>
                  <a:lnTo>
                    <a:pt x="46053" y="20282"/>
                  </a:lnTo>
                  <a:lnTo>
                    <a:pt x="36288" y="17304"/>
                  </a:lnTo>
                  <a:lnTo>
                    <a:pt x="26188" y="14006"/>
                  </a:lnTo>
                  <a:lnTo>
                    <a:pt x="20180" y="10138"/>
                  </a:lnTo>
                  <a:lnTo>
                    <a:pt x="70148" y="10138"/>
                  </a:lnTo>
                  <a:lnTo>
                    <a:pt x="67081" y="8347"/>
                  </a:lnTo>
                  <a:lnTo>
                    <a:pt x="53117" y="4698"/>
                  </a:lnTo>
                  <a:lnTo>
                    <a:pt x="31283" y="1041"/>
                  </a:lnTo>
                  <a:lnTo>
                    <a:pt x="10577" y="0"/>
                  </a:lnTo>
                  <a:close/>
                </a:path>
                <a:path w="93345" h="73025">
                  <a:moveTo>
                    <a:pt x="89166" y="35550"/>
                  </a:moveTo>
                  <a:lnTo>
                    <a:pt x="82270" y="35550"/>
                  </a:lnTo>
                  <a:lnTo>
                    <a:pt x="83108" y="36249"/>
                  </a:lnTo>
                  <a:lnTo>
                    <a:pt x="87743" y="56783"/>
                  </a:lnTo>
                  <a:lnTo>
                    <a:pt x="90754" y="62411"/>
                  </a:lnTo>
                  <a:lnTo>
                    <a:pt x="90881" y="60578"/>
                  </a:lnTo>
                  <a:lnTo>
                    <a:pt x="91391" y="54449"/>
                  </a:lnTo>
                  <a:lnTo>
                    <a:pt x="89249" y="36249"/>
                  </a:lnTo>
                  <a:lnTo>
                    <a:pt x="89166" y="35550"/>
                  </a:lnTo>
                  <a:close/>
                </a:path>
                <a:path w="93345" h="73025">
                  <a:moveTo>
                    <a:pt x="86262" y="28540"/>
                  </a:moveTo>
                  <a:lnTo>
                    <a:pt x="64706" y="28540"/>
                  </a:lnTo>
                  <a:lnTo>
                    <a:pt x="66486" y="38116"/>
                  </a:lnTo>
                  <a:lnTo>
                    <a:pt x="68340" y="48608"/>
                  </a:lnTo>
                  <a:lnTo>
                    <a:pt x="70480" y="52777"/>
                  </a:lnTo>
                  <a:lnTo>
                    <a:pt x="72861" y="43374"/>
                  </a:lnTo>
                  <a:lnTo>
                    <a:pt x="72970" y="42942"/>
                  </a:lnTo>
                  <a:lnTo>
                    <a:pt x="73012" y="42777"/>
                  </a:lnTo>
                  <a:lnTo>
                    <a:pt x="80693" y="42777"/>
                  </a:lnTo>
                  <a:lnTo>
                    <a:pt x="80746" y="40732"/>
                  </a:lnTo>
                  <a:lnTo>
                    <a:pt x="82215" y="35739"/>
                  </a:lnTo>
                  <a:lnTo>
                    <a:pt x="82270" y="35550"/>
                  </a:lnTo>
                  <a:lnTo>
                    <a:pt x="89166" y="35550"/>
                  </a:lnTo>
                  <a:lnTo>
                    <a:pt x="89039" y="34471"/>
                  </a:lnTo>
                  <a:lnTo>
                    <a:pt x="86262" y="28540"/>
                  </a:lnTo>
                  <a:close/>
                </a:path>
                <a:path w="93345" h="73025">
                  <a:moveTo>
                    <a:pt x="70148" y="10138"/>
                  </a:moveTo>
                  <a:lnTo>
                    <a:pt x="20180" y="10138"/>
                  </a:lnTo>
                  <a:lnTo>
                    <a:pt x="28370" y="12094"/>
                  </a:lnTo>
                  <a:lnTo>
                    <a:pt x="38742" y="15161"/>
                  </a:lnTo>
                  <a:lnTo>
                    <a:pt x="48146" y="19275"/>
                  </a:lnTo>
                  <a:lnTo>
                    <a:pt x="53428" y="24374"/>
                  </a:lnTo>
                  <a:lnTo>
                    <a:pt x="55752" y="30356"/>
                  </a:lnTo>
                  <a:lnTo>
                    <a:pt x="53468" y="38116"/>
                  </a:lnTo>
                  <a:lnTo>
                    <a:pt x="53416" y="38294"/>
                  </a:lnTo>
                  <a:lnTo>
                    <a:pt x="58178" y="46345"/>
                  </a:lnTo>
                  <a:lnTo>
                    <a:pt x="65349" y="45808"/>
                  </a:lnTo>
                  <a:lnTo>
                    <a:pt x="65092" y="43374"/>
                  </a:lnTo>
                  <a:lnTo>
                    <a:pt x="64984" y="42345"/>
                  </a:lnTo>
                  <a:lnTo>
                    <a:pt x="64930" y="41838"/>
                  </a:lnTo>
                  <a:lnTo>
                    <a:pt x="64813" y="40732"/>
                  </a:lnTo>
                  <a:lnTo>
                    <a:pt x="64785" y="40467"/>
                  </a:lnTo>
                  <a:lnTo>
                    <a:pt x="62550" y="33613"/>
                  </a:lnTo>
                  <a:lnTo>
                    <a:pt x="64706" y="28540"/>
                  </a:lnTo>
                  <a:lnTo>
                    <a:pt x="86262" y="28540"/>
                  </a:lnTo>
                  <a:lnTo>
                    <a:pt x="85283" y="26451"/>
                  </a:lnTo>
                  <a:lnTo>
                    <a:pt x="80834" y="19275"/>
                  </a:lnTo>
                  <a:lnTo>
                    <a:pt x="80708" y="19071"/>
                  </a:lnTo>
                  <a:lnTo>
                    <a:pt x="74809" y="12859"/>
                  </a:lnTo>
                  <a:lnTo>
                    <a:pt x="70148" y="10138"/>
                  </a:lnTo>
                  <a:close/>
                </a:path>
                <a:path w="93345" h="73025">
                  <a:moveTo>
                    <a:pt x="48026" y="39482"/>
                  </a:moveTo>
                  <a:lnTo>
                    <a:pt x="49407" y="42345"/>
                  </a:lnTo>
                  <a:lnTo>
                    <a:pt x="49511" y="42561"/>
                  </a:lnTo>
                  <a:lnTo>
                    <a:pt x="49615" y="42777"/>
                  </a:lnTo>
                  <a:lnTo>
                    <a:pt x="49695" y="42942"/>
                  </a:lnTo>
                  <a:lnTo>
                    <a:pt x="50649" y="41838"/>
                  </a:lnTo>
                  <a:lnTo>
                    <a:pt x="48602" y="39614"/>
                  </a:lnTo>
                  <a:lnTo>
                    <a:pt x="48026" y="39482"/>
                  </a:lnTo>
                  <a:close/>
                </a:path>
                <a:path w="93345" h="73025">
                  <a:moveTo>
                    <a:pt x="50649" y="41838"/>
                  </a:moveTo>
                  <a:lnTo>
                    <a:pt x="49695" y="42942"/>
                  </a:lnTo>
                  <a:lnTo>
                    <a:pt x="51665" y="42942"/>
                  </a:lnTo>
                  <a:lnTo>
                    <a:pt x="50649" y="41838"/>
                  </a:lnTo>
                  <a:close/>
                </a:path>
                <a:path w="93345" h="73025">
                  <a:moveTo>
                    <a:pt x="38178" y="40019"/>
                  </a:moveTo>
                  <a:lnTo>
                    <a:pt x="33400" y="42345"/>
                  </a:lnTo>
                  <a:lnTo>
                    <a:pt x="49407" y="42345"/>
                  </a:lnTo>
                  <a:lnTo>
                    <a:pt x="48629" y="40732"/>
                  </a:lnTo>
                  <a:lnTo>
                    <a:pt x="40157" y="40732"/>
                  </a:lnTo>
                  <a:lnTo>
                    <a:pt x="38178" y="40019"/>
                  </a:lnTo>
                  <a:close/>
                </a:path>
                <a:path w="93345" h="73025">
                  <a:moveTo>
                    <a:pt x="50074" y="32172"/>
                  </a:moveTo>
                  <a:lnTo>
                    <a:pt x="44500" y="32172"/>
                  </a:lnTo>
                  <a:lnTo>
                    <a:pt x="48026" y="39482"/>
                  </a:lnTo>
                  <a:lnTo>
                    <a:pt x="48602" y="39614"/>
                  </a:lnTo>
                  <a:lnTo>
                    <a:pt x="50649" y="41838"/>
                  </a:lnTo>
                  <a:lnTo>
                    <a:pt x="53428" y="38624"/>
                  </a:lnTo>
                  <a:lnTo>
                    <a:pt x="49293" y="35550"/>
                  </a:lnTo>
                  <a:lnTo>
                    <a:pt x="49487" y="34471"/>
                  </a:lnTo>
                  <a:lnTo>
                    <a:pt x="50074" y="32172"/>
                  </a:lnTo>
                  <a:close/>
                </a:path>
                <a:path w="93345" h="73025">
                  <a:moveTo>
                    <a:pt x="39962" y="39151"/>
                  </a:moveTo>
                  <a:lnTo>
                    <a:pt x="38178" y="40019"/>
                  </a:lnTo>
                  <a:lnTo>
                    <a:pt x="40157" y="40732"/>
                  </a:lnTo>
                  <a:lnTo>
                    <a:pt x="39830" y="40732"/>
                  </a:lnTo>
                  <a:lnTo>
                    <a:pt x="39934" y="39482"/>
                  </a:lnTo>
                  <a:lnTo>
                    <a:pt x="39962" y="39151"/>
                  </a:lnTo>
                  <a:close/>
                </a:path>
                <a:path w="93345" h="73025">
                  <a:moveTo>
                    <a:pt x="42087" y="38116"/>
                  </a:moveTo>
                  <a:lnTo>
                    <a:pt x="39962" y="39151"/>
                  </a:lnTo>
                  <a:lnTo>
                    <a:pt x="39934" y="39482"/>
                  </a:lnTo>
                  <a:lnTo>
                    <a:pt x="39830" y="40732"/>
                  </a:lnTo>
                  <a:lnTo>
                    <a:pt x="48629" y="40732"/>
                  </a:lnTo>
                  <a:lnTo>
                    <a:pt x="48090" y="39614"/>
                  </a:lnTo>
                  <a:lnTo>
                    <a:pt x="48026" y="39482"/>
                  </a:lnTo>
                  <a:lnTo>
                    <a:pt x="42087" y="38116"/>
                  </a:lnTo>
                  <a:close/>
                </a:path>
                <a:path w="93345" h="73025">
                  <a:moveTo>
                    <a:pt x="40048" y="38116"/>
                  </a:moveTo>
                  <a:lnTo>
                    <a:pt x="32898" y="38116"/>
                  </a:lnTo>
                  <a:lnTo>
                    <a:pt x="38178" y="40019"/>
                  </a:lnTo>
                  <a:lnTo>
                    <a:pt x="39962" y="39151"/>
                  </a:lnTo>
                  <a:lnTo>
                    <a:pt x="40048" y="38116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692423" y="926795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30">
                  <a:moveTo>
                    <a:pt x="0" y="0"/>
                  </a:moveTo>
                  <a:lnTo>
                    <a:pt x="6008" y="3868"/>
                  </a:lnTo>
                  <a:lnTo>
                    <a:pt x="16108" y="7165"/>
                  </a:lnTo>
                  <a:lnTo>
                    <a:pt x="25872" y="10144"/>
                  </a:lnTo>
                  <a:lnTo>
                    <a:pt x="30873" y="13055"/>
                  </a:lnTo>
                  <a:lnTo>
                    <a:pt x="31661" y="15112"/>
                  </a:lnTo>
                  <a:lnTo>
                    <a:pt x="29044" y="25361"/>
                  </a:lnTo>
                  <a:lnTo>
                    <a:pt x="33248" y="28486"/>
                  </a:lnTo>
                  <a:lnTo>
                    <a:pt x="30467" y="31702"/>
                  </a:lnTo>
                  <a:lnTo>
                    <a:pt x="33718" y="35242"/>
                  </a:lnTo>
                  <a:lnTo>
                    <a:pt x="37998" y="36207"/>
                  </a:lnTo>
                  <a:lnTo>
                    <a:pt x="33235" y="28155"/>
                  </a:lnTo>
                  <a:lnTo>
                    <a:pt x="35572" y="20218"/>
                  </a:lnTo>
                  <a:lnTo>
                    <a:pt x="33248" y="14249"/>
                  </a:lnTo>
                  <a:lnTo>
                    <a:pt x="27965" y="9142"/>
                  </a:lnTo>
                  <a:lnTo>
                    <a:pt x="18562" y="5024"/>
                  </a:lnTo>
                  <a:lnTo>
                    <a:pt x="8190" y="1956"/>
                  </a:lnTo>
                  <a:lnTo>
                    <a:pt x="0" y="0"/>
                  </a:lnTo>
                  <a:close/>
                </a:path>
                <a:path w="38100" h="36830">
                  <a:moveTo>
                    <a:pt x="27846" y="29345"/>
                  </a:moveTo>
                  <a:lnTo>
                    <a:pt x="29514" y="32804"/>
                  </a:lnTo>
                  <a:lnTo>
                    <a:pt x="30467" y="31702"/>
                  </a:lnTo>
                  <a:lnTo>
                    <a:pt x="28422" y="29476"/>
                  </a:lnTo>
                  <a:lnTo>
                    <a:pt x="27846" y="29345"/>
                  </a:lnTo>
                  <a:close/>
                </a:path>
                <a:path w="38100" h="36830">
                  <a:moveTo>
                    <a:pt x="12719" y="27990"/>
                  </a:moveTo>
                  <a:lnTo>
                    <a:pt x="12486" y="27990"/>
                  </a:lnTo>
                  <a:lnTo>
                    <a:pt x="13132" y="31702"/>
                  </a:lnTo>
                  <a:lnTo>
                    <a:pt x="13220" y="32207"/>
                  </a:lnTo>
                  <a:lnTo>
                    <a:pt x="18003" y="29885"/>
                  </a:lnTo>
                  <a:lnTo>
                    <a:pt x="12719" y="27990"/>
                  </a:lnTo>
                  <a:close/>
                </a:path>
                <a:path w="38100" h="36830">
                  <a:moveTo>
                    <a:pt x="19781" y="29022"/>
                  </a:moveTo>
                  <a:lnTo>
                    <a:pt x="18003" y="29885"/>
                  </a:lnTo>
                  <a:lnTo>
                    <a:pt x="19659" y="30479"/>
                  </a:lnTo>
                  <a:lnTo>
                    <a:pt x="19781" y="29022"/>
                  </a:lnTo>
                  <a:close/>
                </a:path>
                <a:path w="38100" h="36830">
                  <a:moveTo>
                    <a:pt x="27193" y="27990"/>
                  </a:moveTo>
                  <a:lnTo>
                    <a:pt x="21907" y="27990"/>
                  </a:lnTo>
                  <a:lnTo>
                    <a:pt x="27846" y="29345"/>
                  </a:lnTo>
                  <a:lnTo>
                    <a:pt x="27272" y="28155"/>
                  </a:lnTo>
                  <a:lnTo>
                    <a:pt x="27193" y="27990"/>
                  </a:lnTo>
                  <a:close/>
                </a:path>
                <a:path w="38100" h="36830">
                  <a:moveTo>
                    <a:pt x="24320" y="22034"/>
                  </a:moveTo>
                  <a:lnTo>
                    <a:pt x="20256" y="23317"/>
                  </a:lnTo>
                  <a:lnTo>
                    <a:pt x="19867" y="27990"/>
                  </a:lnTo>
                  <a:lnTo>
                    <a:pt x="19781" y="29022"/>
                  </a:lnTo>
                  <a:lnTo>
                    <a:pt x="21907" y="27990"/>
                  </a:lnTo>
                  <a:lnTo>
                    <a:pt x="27193" y="27990"/>
                  </a:lnTo>
                  <a:lnTo>
                    <a:pt x="24320" y="22034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719536" y="92857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3162" y="0"/>
                  </a:moveTo>
                  <a:lnTo>
                    <a:pt x="0" y="1333"/>
                  </a:lnTo>
                  <a:lnTo>
                    <a:pt x="7912" y="5207"/>
                  </a:lnTo>
                  <a:lnTo>
                    <a:pt x="8509" y="2971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616453" y="1202829"/>
              <a:ext cx="88265" cy="80010"/>
            </a:xfrm>
            <a:custGeom>
              <a:avLst/>
              <a:gdLst/>
              <a:ahLst/>
              <a:cxnLst/>
              <a:rect l="l" t="t" r="r" b="b"/>
              <a:pathLst>
                <a:path w="88265" h="80009">
                  <a:moveTo>
                    <a:pt x="87833" y="59359"/>
                  </a:moveTo>
                  <a:lnTo>
                    <a:pt x="77533" y="36118"/>
                  </a:lnTo>
                  <a:lnTo>
                    <a:pt x="64160" y="15417"/>
                  </a:lnTo>
                  <a:lnTo>
                    <a:pt x="61912" y="13779"/>
                  </a:lnTo>
                  <a:lnTo>
                    <a:pt x="61912" y="44665"/>
                  </a:lnTo>
                  <a:lnTo>
                    <a:pt x="61709" y="55803"/>
                  </a:lnTo>
                  <a:lnTo>
                    <a:pt x="56730" y="54838"/>
                  </a:lnTo>
                  <a:lnTo>
                    <a:pt x="56730" y="66751"/>
                  </a:lnTo>
                  <a:lnTo>
                    <a:pt x="56375" y="56984"/>
                  </a:lnTo>
                  <a:lnTo>
                    <a:pt x="56730" y="66751"/>
                  </a:lnTo>
                  <a:lnTo>
                    <a:pt x="56730" y="54838"/>
                  </a:lnTo>
                  <a:lnTo>
                    <a:pt x="43307" y="52235"/>
                  </a:lnTo>
                  <a:lnTo>
                    <a:pt x="30670" y="44399"/>
                  </a:lnTo>
                  <a:lnTo>
                    <a:pt x="32194" y="40271"/>
                  </a:lnTo>
                  <a:lnTo>
                    <a:pt x="34074" y="40678"/>
                  </a:lnTo>
                  <a:lnTo>
                    <a:pt x="34467" y="43802"/>
                  </a:lnTo>
                  <a:lnTo>
                    <a:pt x="45859" y="46342"/>
                  </a:lnTo>
                  <a:lnTo>
                    <a:pt x="44208" y="44742"/>
                  </a:lnTo>
                  <a:lnTo>
                    <a:pt x="60820" y="52489"/>
                  </a:lnTo>
                  <a:lnTo>
                    <a:pt x="61912" y="44665"/>
                  </a:lnTo>
                  <a:lnTo>
                    <a:pt x="61912" y="13779"/>
                  </a:lnTo>
                  <a:lnTo>
                    <a:pt x="45554" y="1854"/>
                  </a:lnTo>
                  <a:lnTo>
                    <a:pt x="29565" y="723"/>
                  </a:lnTo>
                  <a:lnTo>
                    <a:pt x="29565" y="43713"/>
                  </a:lnTo>
                  <a:lnTo>
                    <a:pt x="26098" y="41567"/>
                  </a:lnTo>
                  <a:lnTo>
                    <a:pt x="25666" y="39598"/>
                  </a:lnTo>
                  <a:lnTo>
                    <a:pt x="26695" y="39179"/>
                  </a:lnTo>
                  <a:lnTo>
                    <a:pt x="29565" y="43713"/>
                  </a:lnTo>
                  <a:lnTo>
                    <a:pt x="29565" y="723"/>
                  </a:lnTo>
                  <a:lnTo>
                    <a:pt x="19570" y="0"/>
                  </a:lnTo>
                  <a:lnTo>
                    <a:pt x="17614" y="355"/>
                  </a:lnTo>
                  <a:lnTo>
                    <a:pt x="17614" y="37198"/>
                  </a:lnTo>
                  <a:lnTo>
                    <a:pt x="12560" y="29552"/>
                  </a:lnTo>
                  <a:lnTo>
                    <a:pt x="17614" y="37198"/>
                  </a:lnTo>
                  <a:lnTo>
                    <a:pt x="17614" y="355"/>
                  </a:lnTo>
                  <a:lnTo>
                    <a:pt x="12573" y="1270"/>
                  </a:lnTo>
                  <a:lnTo>
                    <a:pt x="7747" y="6629"/>
                  </a:lnTo>
                  <a:lnTo>
                    <a:pt x="7747" y="24434"/>
                  </a:lnTo>
                  <a:lnTo>
                    <a:pt x="6845" y="22656"/>
                  </a:lnTo>
                  <a:lnTo>
                    <a:pt x="7747" y="24434"/>
                  </a:lnTo>
                  <a:lnTo>
                    <a:pt x="7747" y="6629"/>
                  </a:lnTo>
                  <a:lnTo>
                    <a:pt x="6489" y="8013"/>
                  </a:lnTo>
                  <a:lnTo>
                    <a:pt x="3543" y="14249"/>
                  </a:lnTo>
                  <a:lnTo>
                    <a:pt x="0" y="27203"/>
                  </a:lnTo>
                  <a:lnTo>
                    <a:pt x="1092" y="39928"/>
                  </a:lnTo>
                  <a:lnTo>
                    <a:pt x="6083" y="51993"/>
                  </a:lnTo>
                  <a:lnTo>
                    <a:pt x="14224" y="62928"/>
                  </a:lnTo>
                  <a:lnTo>
                    <a:pt x="15367" y="64160"/>
                  </a:lnTo>
                  <a:lnTo>
                    <a:pt x="17780" y="65278"/>
                  </a:lnTo>
                  <a:lnTo>
                    <a:pt x="18973" y="66484"/>
                  </a:lnTo>
                  <a:lnTo>
                    <a:pt x="20040" y="68326"/>
                  </a:lnTo>
                  <a:lnTo>
                    <a:pt x="20154" y="68859"/>
                  </a:lnTo>
                  <a:lnTo>
                    <a:pt x="39497" y="73507"/>
                  </a:lnTo>
                  <a:lnTo>
                    <a:pt x="63766" y="79679"/>
                  </a:lnTo>
                  <a:lnTo>
                    <a:pt x="82842" y="78651"/>
                  </a:lnTo>
                  <a:lnTo>
                    <a:pt x="86652" y="61734"/>
                  </a:lnTo>
                  <a:lnTo>
                    <a:pt x="87833" y="59359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9642131" y="124200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4">
                  <a:moveTo>
                    <a:pt x="6527" y="1092"/>
                  </a:moveTo>
                  <a:lnTo>
                    <a:pt x="5006" y="5217"/>
                  </a:lnTo>
                  <a:lnTo>
                    <a:pt x="17640" y="13068"/>
                  </a:lnTo>
                  <a:lnTo>
                    <a:pt x="36042" y="16624"/>
                  </a:lnTo>
                  <a:lnTo>
                    <a:pt x="36102" y="13322"/>
                  </a:lnTo>
                  <a:lnTo>
                    <a:pt x="35153" y="13322"/>
                  </a:lnTo>
                  <a:lnTo>
                    <a:pt x="21994" y="7175"/>
                  </a:lnTo>
                  <a:lnTo>
                    <a:pt x="20192" y="7175"/>
                  </a:lnTo>
                  <a:lnTo>
                    <a:pt x="8801" y="4635"/>
                  </a:lnTo>
                  <a:lnTo>
                    <a:pt x="8516" y="2374"/>
                  </a:lnTo>
                  <a:lnTo>
                    <a:pt x="8407" y="1511"/>
                  </a:lnTo>
                  <a:lnTo>
                    <a:pt x="6527" y="1092"/>
                  </a:lnTo>
                  <a:close/>
                </a:path>
                <a:path w="36829" h="17144">
                  <a:moveTo>
                    <a:pt x="36238" y="5880"/>
                  </a:moveTo>
                  <a:lnTo>
                    <a:pt x="36011" y="7175"/>
                  </a:lnTo>
                  <a:lnTo>
                    <a:pt x="35189" y="13068"/>
                  </a:lnTo>
                  <a:lnTo>
                    <a:pt x="35153" y="13322"/>
                  </a:lnTo>
                  <a:lnTo>
                    <a:pt x="36102" y="13322"/>
                  </a:lnTo>
                  <a:lnTo>
                    <a:pt x="36215" y="7175"/>
                  </a:lnTo>
                  <a:lnTo>
                    <a:pt x="36238" y="5880"/>
                  </a:lnTo>
                  <a:close/>
                </a:path>
                <a:path w="36829" h="17144">
                  <a:moveTo>
                    <a:pt x="18541" y="5562"/>
                  </a:moveTo>
                  <a:lnTo>
                    <a:pt x="20192" y="7175"/>
                  </a:lnTo>
                  <a:lnTo>
                    <a:pt x="21994" y="7175"/>
                  </a:lnTo>
                  <a:lnTo>
                    <a:pt x="18541" y="5562"/>
                  </a:lnTo>
                  <a:close/>
                </a:path>
                <a:path w="36829" h="17144">
                  <a:moveTo>
                    <a:pt x="4069" y="4635"/>
                  </a:moveTo>
                  <a:lnTo>
                    <a:pt x="4341" y="5217"/>
                  </a:lnTo>
                  <a:lnTo>
                    <a:pt x="4762" y="5880"/>
                  </a:lnTo>
                  <a:lnTo>
                    <a:pt x="5006" y="5217"/>
                  </a:lnTo>
                  <a:lnTo>
                    <a:pt x="4069" y="4635"/>
                  </a:lnTo>
                  <a:close/>
                </a:path>
                <a:path w="36829" h="17144">
                  <a:moveTo>
                    <a:pt x="1028" y="0"/>
                  </a:moveTo>
                  <a:lnTo>
                    <a:pt x="0" y="419"/>
                  </a:lnTo>
                  <a:lnTo>
                    <a:pt x="431" y="2374"/>
                  </a:lnTo>
                  <a:lnTo>
                    <a:pt x="4069" y="4635"/>
                  </a:lnTo>
                  <a:lnTo>
                    <a:pt x="2536" y="2374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9683926" y="126075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1714" y="0"/>
                  </a:moveTo>
                  <a:lnTo>
                    <a:pt x="787" y="241"/>
                  </a:lnTo>
                  <a:lnTo>
                    <a:pt x="0" y="5105"/>
                  </a:lnTo>
                  <a:lnTo>
                    <a:pt x="4292" y="7531"/>
                  </a:lnTo>
                  <a:lnTo>
                    <a:pt x="6718" y="12115"/>
                  </a:lnTo>
                  <a:lnTo>
                    <a:pt x="11455" y="894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9666311" y="1053228"/>
              <a:ext cx="46990" cy="29845"/>
            </a:xfrm>
            <a:custGeom>
              <a:avLst/>
              <a:gdLst/>
              <a:ahLst/>
              <a:cxnLst/>
              <a:rect l="l" t="t" r="r" b="b"/>
              <a:pathLst>
                <a:path w="46990" h="29844">
                  <a:moveTo>
                    <a:pt x="0" y="0"/>
                  </a:moveTo>
                  <a:lnTo>
                    <a:pt x="1612" y="3302"/>
                  </a:lnTo>
                  <a:lnTo>
                    <a:pt x="8407" y="4445"/>
                  </a:lnTo>
                  <a:lnTo>
                    <a:pt x="10985" y="8166"/>
                  </a:lnTo>
                  <a:lnTo>
                    <a:pt x="7607" y="13169"/>
                  </a:lnTo>
                  <a:lnTo>
                    <a:pt x="14236" y="16027"/>
                  </a:lnTo>
                  <a:lnTo>
                    <a:pt x="11141" y="17840"/>
                  </a:lnTo>
                  <a:lnTo>
                    <a:pt x="16497" y="22591"/>
                  </a:lnTo>
                  <a:lnTo>
                    <a:pt x="24434" y="27473"/>
                  </a:lnTo>
                  <a:lnTo>
                    <a:pt x="29082" y="29679"/>
                  </a:lnTo>
                  <a:lnTo>
                    <a:pt x="31512" y="27380"/>
                  </a:lnTo>
                  <a:lnTo>
                    <a:pt x="27860" y="22761"/>
                  </a:lnTo>
                  <a:lnTo>
                    <a:pt x="23632" y="18042"/>
                  </a:lnTo>
                  <a:lnTo>
                    <a:pt x="24333" y="15443"/>
                  </a:lnTo>
                  <a:lnTo>
                    <a:pt x="25082" y="15316"/>
                  </a:lnTo>
                  <a:lnTo>
                    <a:pt x="34315" y="24803"/>
                  </a:lnTo>
                  <a:lnTo>
                    <a:pt x="35229" y="24980"/>
                  </a:lnTo>
                  <a:lnTo>
                    <a:pt x="38277" y="22593"/>
                  </a:lnTo>
                  <a:lnTo>
                    <a:pt x="41122" y="22339"/>
                  </a:lnTo>
                  <a:lnTo>
                    <a:pt x="44030" y="23926"/>
                  </a:lnTo>
                  <a:lnTo>
                    <a:pt x="46837" y="22923"/>
                  </a:lnTo>
                  <a:lnTo>
                    <a:pt x="41998" y="18199"/>
                  </a:lnTo>
                  <a:lnTo>
                    <a:pt x="46291" y="18999"/>
                  </a:lnTo>
                  <a:lnTo>
                    <a:pt x="36929" y="8738"/>
                  </a:lnTo>
                  <a:lnTo>
                    <a:pt x="26241" y="2713"/>
                  </a:lnTo>
                  <a:lnTo>
                    <a:pt x="14005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9608133" y="1068663"/>
              <a:ext cx="83185" cy="27305"/>
            </a:xfrm>
            <a:custGeom>
              <a:avLst/>
              <a:gdLst/>
              <a:ahLst/>
              <a:cxnLst/>
              <a:rect l="l" t="t" r="r" b="b"/>
              <a:pathLst>
                <a:path w="83184" h="27305">
                  <a:moveTo>
                    <a:pt x="46304" y="0"/>
                  </a:moveTo>
                  <a:lnTo>
                    <a:pt x="43306" y="6502"/>
                  </a:lnTo>
                  <a:lnTo>
                    <a:pt x="36042" y="2120"/>
                  </a:lnTo>
                  <a:lnTo>
                    <a:pt x="29883" y="4063"/>
                  </a:lnTo>
                  <a:lnTo>
                    <a:pt x="29692" y="6934"/>
                  </a:lnTo>
                  <a:lnTo>
                    <a:pt x="22052" y="9353"/>
                  </a:lnTo>
                  <a:lnTo>
                    <a:pt x="7101" y="13686"/>
                  </a:lnTo>
                  <a:lnTo>
                    <a:pt x="0" y="15443"/>
                  </a:lnTo>
                  <a:lnTo>
                    <a:pt x="3131" y="21163"/>
                  </a:lnTo>
                  <a:lnTo>
                    <a:pt x="12822" y="24722"/>
                  </a:lnTo>
                  <a:lnTo>
                    <a:pt x="24115" y="26607"/>
                  </a:lnTo>
                  <a:lnTo>
                    <a:pt x="32054" y="27304"/>
                  </a:lnTo>
                  <a:lnTo>
                    <a:pt x="20777" y="16624"/>
                  </a:lnTo>
                  <a:lnTo>
                    <a:pt x="27114" y="19583"/>
                  </a:lnTo>
                  <a:lnTo>
                    <a:pt x="31381" y="20104"/>
                  </a:lnTo>
                  <a:lnTo>
                    <a:pt x="37985" y="21374"/>
                  </a:lnTo>
                  <a:lnTo>
                    <a:pt x="36956" y="15405"/>
                  </a:lnTo>
                  <a:lnTo>
                    <a:pt x="53543" y="23215"/>
                  </a:lnTo>
                  <a:lnTo>
                    <a:pt x="58204" y="21386"/>
                  </a:lnTo>
                  <a:lnTo>
                    <a:pt x="56146" y="16484"/>
                  </a:lnTo>
                  <a:lnTo>
                    <a:pt x="57581" y="15443"/>
                  </a:lnTo>
                  <a:lnTo>
                    <a:pt x="61481" y="15891"/>
                  </a:lnTo>
                  <a:lnTo>
                    <a:pt x="69021" y="17487"/>
                  </a:lnTo>
                  <a:lnTo>
                    <a:pt x="77223" y="18207"/>
                  </a:lnTo>
                  <a:lnTo>
                    <a:pt x="83108" y="16027"/>
                  </a:lnTo>
                  <a:lnTo>
                    <a:pt x="74500" y="10387"/>
                  </a:lnTo>
                  <a:lnTo>
                    <a:pt x="65392" y="6527"/>
                  </a:lnTo>
                  <a:lnTo>
                    <a:pt x="55941" y="3411"/>
                  </a:lnTo>
                  <a:lnTo>
                    <a:pt x="46304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591508" y="1078310"/>
              <a:ext cx="55880" cy="33655"/>
            </a:xfrm>
            <a:custGeom>
              <a:avLst/>
              <a:gdLst/>
              <a:ahLst/>
              <a:cxnLst/>
              <a:rect l="l" t="t" r="r" b="b"/>
              <a:pathLst>
                <a:path w="55879" h="33655">
                  <a:moveTo>
                    <a:pt x="17322" y="0"/>
                  </a:moveTo>
                  <a:lnTo>
                    <a:pt x="5537" y="12395"/>
                  </a:lnTo>
                  <a:lnTo>
                    <a:pt x="3505" y="19646"/>
                  </a:lnTo>
                  <a:lnTo>
                    <a:pt x="0" y="25971"/>
                  </a:lnTo>
                  <a:lnTo>
                    <a:pt x="4864" y="27381"/>
                  </a:lnTo>
                  <a:lnTo>
                    <a:pt x="4483" y="30530"/>
                  </a:lnTo>
                  <a:lnTo>
                    <a:pt x="4749" y="30721"/>
                  </a:lnTo>
                  <a:lnTo>
                    <a:pt x="10388" y="30213"/>
                  </a:lnTo>
                  <a:lnTo>
                    <a:pt x="11988" y="30327"/>
                  </a:lnTo>
                  <a:lnTo>
                    <a:pt x="17221" y="27165"/>
                  </a:lnTo>
                  <a:lnTo>
                    <a:pt x="19899" y="32278"/>
                  </a:lnTo>
                  <a:lnTo>
                    <a:pt x="26420" y="33391"/>
                  </a:lnTo>
                  <a:lnTo>
                    <a:pt x="34425" y="32280"/>
                  </a:lnTo>
                  <a:lnTo>
                    <a:pt x="43472" y="30340"/>
                  </a:lnTo>
                  <a:lnTo>
                    <a:pt x="45478" y="29006"/>
                  </a:lnTo>
                  <a:lnTo>
                    <a:pt x="48679" y="28346"/>
                  </a:lnTo>
                  <a:lnTo>
                    <a:pt x="55803" y="18262"/>
                  </a:lnTo>
                  <a:lnTo>
                    <a:pt x="53581" y="15100"/>
                  </a:lnTo>
                  <a:lnTo>
                    <a:pt x="51892" y="17856"/>
                  </a:lnTo>
                  <a:lnTo>
                    <a:pt x="48679" y="17665"/>
                  </a:lnTo>
                  <a:lnTo>
                    <a:pt x="40739" y="16967"/>
                  </a:lnTo>
                  <a:lnTo>
                    <a:pt x="29446" y="15081"/>
                  </a:lnTo>
                  <a:lnTo>
                    <a:pt x="19755" y="11518"/>
                  </a:lnTo>
                  <a:lnTo>
                    <a:pt x="16624" y="5791"/>
                  </a:lnTo>
                  <a:lnTo>
                    <a:pt x="14312" y="6311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9594847" y="1053233"/>
              <a:ext cx="124460" cy="83820"/>
            </a:xfrm>
            <a:custGeom>
              <a:avLst/>
              <a:gdLst/>
              <a:ahLst/>
              <a:cxnLst/>
              <a:rect l="l" t="t" r="r" b="b"/>
              <a:pathLst>
                <a:path w="124459" h="83819">
                  <a:moveTo>
                    <a:pt x="78310" y="68554"/>
                  </a:moveTo>
                  <a:lnTo>
                    <a:pt x="71412" y="68554"/>
                  </a:lnTo>
                  <a:lnTo>
                    <a:pt x="73609" y="69596"/>
                  </a:lnTo>
                  <a:lnTo>
                    <a:pt x="74345" y="83477"/>
                  </a:lnTo>
                  <a:lnTo>
                    <a:pt x="77393" y="79540"/>
                  </a:lnTo>
                  <a:lnTo>
                    <a:pt x="73913" y="72898"/>
                  </a:lnTo>
                  <a:lnTo>
                    <a:pt x="75634" y="72898"/>
                  </a:lnTo>
                  <a:lnTo>
                    <a:pt x="78310" y="68554"/>
                  </a:lnTo>
                  <a:close/>
                </a:path>
                <a:path w="124459" h="83819">
                  <a:moveTo>
                    <a:pt x="13881" y="52235"/>
                  </a:moveTo>
                  <a:lnTo>
                    <a:pt x="8648" y="55410"/>
                  </a:lnTo>
                  <a:lnTo>
                    <a:pt x="5779" y="55410"/>
                  </a:lnTo>
                  <a:lnTo>
                    <a:pt x="0" y="55930"/>
                  </a:lnTo>
                  <a:lnTo>
                    <a:pt x="1570" y="55930"/>
                  </a:lnTo>
                  <a:lnTo>
                    <a:pt x="1133" y="57360"/>
                  </a:lnTo>
                  <a:lnTo>
                    <a:pt x="1015" y="57746"/>
                  </a:lnTo>
                  <a:lnTo>
                    <a:pt x="3187" y="59359"/>
                  </a:lnTo>
                  <a:lnTo>
                    <a:pt x="9759" y="62494"/>
                  </a:lnTo>
                  <a:lnTo>
                    <a:pt x="18559" y="65527"/>
                  </a:lnTo>
                  <a:lnTo>
                    <a:pt x="26159" y="68859"/>
                  </a:lnTo>
                  <a:lnTo>
                    <a:pt x="27338" y="69418"/>
                  </a:lnTo>
                  <a:lnTo>
                    <a:pt x="33464" y="74790"/>
                  </a:lnTo>
                  <a:lnTo>
                    <a:pt x="30725" y="69596"/>
                  </a:lnTo>
                  <a:lnTo>
                    <a:pt x="30632" y="69418"/>
                  </a:lnTo>
                  <a:lnTo>
                    <a:pt x="31686" y="68859"/>
                  </a:lnTo>
                  <a:lnTo>
                    <a:pt x="68696" y="68859"/>
                  </a:lnTo>
                  <a:lnTo>
                    <a:pt x="71412" y="68554"/>
                  </a:lnTo>
                  <a:lnTo>
                    <a:pt x="78310" y="68554"/>
                  </a:lnTo>
                  <a:lnTo>
                    <a:pt x="78857" y="67665"/>
                  </a:lnTo>
                  <a:lnTo>
                    <a:pt x="53060" y="67665"/>
                  </a:lnTo>
                  <a:lnTo>
                    <a:pt x="47177" y="59359"/>
                  </a:lnTo>
                  <a:lnTo>
                    <a:pt x="47078" y="59220"/>
                  </a:lnTo>
                  <a:lnTo>
                    <a:pt x="47548" y="58467"/>
                  </a:lnTo>
                  <a:lnTo>
                    <a:pt x="23080" y="58467"/>
                  </a:lnTo>
                  <a:lnTo>
                    <a:pt x="16620" y="57360"/>
                  </a:lnTo>
                  <a:lnTo>
                    <a:pt x="16208" y="56680"/>
                  </a:lnTo>
                  <a:lnTo>
                    <a:pt x="13881" y="52235"/>
                  </a:lnTo>
                  <a:close/>
                </a:path>
                <a:path w="124459" h="83819">
                  <a:moveTo>
                    <a:pt x="75634" y="72898"/>
                  </a:moveTo>
                  <a:lnTo>
                    <a:pt x="73913" y="72898"/>
                  </a:lnTo>
                  <a:lnTo>
                    <a:pt x="75298" y="73444"/>
                  </a:lnTo>
                  <a:lnTo>
                    <a:pt x="75634" y="72898"/>
                  </a:lnTo>
                  <a:close/>
                </a:path>
                <a:path w="124459" h="83819">
                  <a:moveTo>
                    <a:pt x="68696" y="68859"/>
                  </a:moveTo>
                  <a:lnTo>
                    <a:pt x="31686" y="68859"/>
                  </a:lnTo>
                  <a:lnTo>
                    <a:pt x="39306" y="72415"/>
                  </a:lnTo>
                  <a:lnTo>
                    <a:pt x="38801" y="72415"/>
                  </a:lnTo>
                  <a:lnTo>
                    <a:pt x="47523" y="69951"/>
                  </a:lnTo>
                  <a:lnTo>
                    <a:pt x="58967" y="69951"/>
                  </a:lnTo>
                  <a:lnTo>
                    <a:pt x="68696" y="68859"/>
                  </a:lnTo>
                  <a:close/>
                </a:path>
                <a:path w="124459" h="83819">
                  <a:moveTo>
                    <a:pt x="58700" y="71310"/>
                  </a:moveTo>
                  <a:lnTo>
                    <a:pt x="56705" y="71310"/>
                  </a:lnTo>
                  <a:lnTo>
                    <a:pt x="58394" y="72415"/>
                  </a:lnTo>
                  <a:lnTo>
                    <a:pt x="58637" y="71539"/>
                  </a:lnTo>
                  <a:lnTo>
                    <a:pt x="58700" y="71310"/>
                  </a:lnTo>
                  <a:close/>
                </a:path>
                <a:path w="124459" h="83819">
                  <a:moveTo>
                    <a:pt x="59076" y="69951"/>
                  </a:moveTo>
                  <a:lnTo>
                    <a:pt x="47523" y="69951"/>
                  </a:lnTo>
                  <a:lnTo>
                    <a:pt x="56591" y="71539"/>
                  </a:lnTo>
                  <a:lnTo>
                    <a:pt x="56705" y="71310"/>
                  </a:lnTo>
                  <a:lnTo>
                    <a:pt x="58700" y="71310"/>
                  </a:lnTo>
                  <a:lnTo>
                    <a:pt x="59076" y="69951"/>
                  </a:lnTo>
                  <a:close/>
                </a:path>
                <a:path w="124459" h="83819">
                  <a:moveTo>
                    <a:pt x="62699" y="52235"/>
                  </a:moveTo>
                  <a:lnTo>
                    <a:pt x="58034" y="58467"/>
                  </a:lnTo>
                  <a:lnTo>
                    <a:pt x="57508" y="59220"/>
                  </a:lnTo>
                  <a:lnTo>
                    <a:pt x="56784" y="64109"/>
                  </a:lnTo>
                  <a:lnTo>
                    <a:pt x="56667" y="64897"/>
                  </a:lnTo>
                  <a:lnTo>
                    <a:pt x="53060" y="67665"/>
                  </a:lnTo>
                  <a:lnTo>
                    <a:pt x="78857" y="67665"/>
                  </a:lnTo>
                  <a:lnTo>
                    <a:pt x="80175" y="65527"/>
                  </a:lnTo>
                  <a:lnTo>
                    <a:pt x="83299" y="63068"/>
                  </a:lnTo>
                  <a:lnTo>
                    <a:pt x="90688" y="63068"/>
                  </a:lnTo>
                  <a:lnTo>
                    <a:pt x="90982" y="62852"/>
                  </a:lnTo>
                  <a:lnTo>
                    <a:pt x="97180" y="61252"/>
                  </a:lnTo>
                  <a:lnTo>
                    <a:pt x="103873" y="56680"/>
                  </a:lnTo>
                  <a:lnTo>
                    <a:pt x="106806" y="55930"/>
                  </a:lnTo>
                  <a:lnTo>
                    <a:pt x="108081" y="55105"/>
                  </a:lnTo>
                  <a:lnTo>
                    <a:pt x="66927" y="55105"/>
                  </a:lnTo>
                  <a:lnTo>
                    <a:pt x="62699" y="52235"/>
                  </a:lnTo>
                  <a:close/>
                </a:path>
                <a:path w="124459" h="83819">
                  <a:moveTo>
                    <a:pt x="90688" y="63068"/>
                  </a:moveTo>
                  <a:lnTo>
                    <a:pt x="83299" y="63068"/>
                  </a:lnTo>
                  <a:lnTo>
                    <a:pt x="89268" y="64109"/>
                  </a:lnTo>
                  <a:lnTo>
                    <a:pt x="90688" y="63068"/>
                  </a:lnTo>
                  <a:close/>
                </a:path>
                <a:path w="124459" h="83819">
                  <a:moveTo>
                    <a:pt x="49644" y="55105"/>
                  </a:moveTo>
                  <a:lnTo>
                    <a:pt x="36136" y="55930"/>
                  </a:lnTo>
                  <a:lnTo>
                    <a:pt x="37632" y="55930"/>
                  </a:lnTo>
                  <a:lnTo>
                    <a:pt x="31085" y="57360"/>
                  </a:lnTo>
                  <a:lnTo>
                    <a:pt x="23080" y="58467"/>
                  </a:lnTo>
                  <a:lnTo>
                    <a:pt x="47548" y="58467"/>
                  </a:lnTo>
                  <a:lnTo>
                    <a:pt x="49644" y="55105"/>
                  </a:lnTo>
                  <a:close/>
                </a:path>
                <a:path w="124459" h="83819">
                  <a:moveTo>
                    <a:pt x="115261" y="50457"/>
                  </a:moveTo>
                  <a:lnTo>
                    <a:pt x="66713" y="50457"/>
                  </a:lnTo>
                  <a:lnTo>
                    <a:pt x="66728" y="50977"/>
                  </a:lnTo>
                  <a:lnTo>
                    <a:pt x="66854" y="55105"/>
                  </a:lnTo>
                  <a:lnTo>
                    <a:pt x="108081" y="55105"/>
                  </a:lnTo>
                  <a:lnTo>
                    <a:pt x="115261" y="50457"/>
                  </a:lnTo>
                  <a:close/>
                </a:path>
                <a:path w="124459" h="83819">
                  <a:moveTo>
                    <a:pt x="52638" y="40182"/>
                  </a:moveTo>
                  <a:lnTo>
                    <a:pt x="50241" y="40182"/>
                  </a:lnTo>
                  <a:lnTo>
                    <a:pt x="52463" y="43332"/>
                  </a:lnTo>
                  <a:lnTo>
                    <a:pt x="45338" y="53428"/>
                  </a:lnTo>
                  <a:lnTo>
                    <a:pt x="51132" y="52235"/>
                  </a:lnTo>
                  <a:lnTo>
                    <a:pt x="50951" y="52235"/>
                  </a:lnTo>
                  <a:lnTo>
                    <a:pt x="59296" y="50977"/>
                  </a:lnTo>
                  <a:lnTo>
                    <a:pt x="66713" y="50457"/>
                  </a:lnTo>
                  <a:lnTo>
                    <a:pt x="115261" y="50457"/>
                  </a:lnTo>
                  <a:lnTo>
                    <a:pt x="118046" y="48653"/>
                  </a:lnTo>
                  <a:lnTo>
                    <a:pt x="112801" y="45415"/>
                  </a:lnTo>
                  <a:lnTo>
                    <a:pt x="113144" y="43980"/>
                  </a:lnTo>
                  <a:lnTo>
                    <a:pt x="114563" y="40881"/>
                  </a:lnTo>
                  <a:lnTo>
                    <a:pt x="52882" y="40881"/>
                  </a:lnTo>
                  <a:lnTo>
                    <a:pt x="52638" y="40182"/>
                  </a:lnTo>
                  <a:close/>
                </a:path>
                <a:path w="124459" h="83819">
                  <a:moveTo>
                    <a:pt x="34061" y="32054"/>
                  </a:moveTo>
                  <a:lnTo>
                    <a:pt x="45338" y="42735"/>
                  </a:lnTo>
                  <a:lnTo>
                    <a:pt x="48552" y="42926"/>
                  </a:lnTo>
                  <a:lnTo>
                    <a:pt x="50241" y="40182"/>
                  </a:lnTo>
                  <a:lnTo>
                    <a:pt x="52638" y="40182"/>
                  </a:lnTo>
                  <a:lnTo>
                    <a:pt x="51526" y="36995"/>
                  </a:lnTo>
                  <a:lnTo>
                    <a:pt x="51307" y="36995"/>
                  </a:lnTo>
                  <a:lnTo>
                    <a:pt x="51281" y="36842"/>
                  </a:lnTo>
                  <a:lnTo>
                    <a:pt x="51468" y="36842"/>
                  </a:lnTo>
                  <a:lnTo>
                    <a:pt x="44665" y="35534"/>
                  </a:lnTo>
                  <a:lnTo>
                    <a:pt x="40398" y="35013"/>
                  </a:lnTo>
                  <a:lnTo>
                    <a:pt x="34061" y="32054"/>
                  </a:lnTo>
                  <a:close/>
                </a:path>
                <a:path w="124459" h="83819">
                  <a:moveTo>
                    <a:pt x="62997" y="36842"/>
                  </a:moveTo>
                  <a:lnTo>
                    <a:pt x="54254" y="36842"/>
                  </a:lnTo>
                  <a:lnTo>
                    <a:pt x="54527" y="37655"/>
                  </a:lnTo>
                  <a:lnTo>
                    <a:pt x="54784" y="38646"/>
                  </a:lnTo>
                  <a:lnTo>
                    <a:pt x="52882" y="40881"/>
                  </a:lnTo>
                  <a:lnTo>
                    <a:pt x="114563" y="40881"/>
                  </a:lnTo>
                  <a:lnTo>
                    <a:pt x="115586" y="38646"/>
                  </a:lnTo>
                  <a:lnTo>
                    <a:pt x="66827" y="38646"/>
                  </a:lnTo>
                  <a:lnTo>
                    <a:pt x="62997" y="36842"/>
                  </a:lnTo>
                  <a:close/>
                </a:path>
                <a:path w="124459" h="83819">
                  <a:moveTo>
                    <a:pt x="70865" y="30873"/>
                  </a:moveTo>
                  <a:lnTo>
                    <a:pt x="69430" y="31915"/>
                  </a:lnTo>
                  <a:lnTo>
                    <a:pt x="70949" y="35534"/>
                  </a:lnTo>
                  <a:lnTo>
                    <a:pt x="71423" y="36842"/>
                  </a:lnTo>
                  <a:lnTo>
                    <a:pt x="66827" y="38646"/>
                  </a:lnTo>
                  <a:lnTo>
                    <a:pt x="115586" y="38646"/>
                  </a:lnTo>
                  <a:lnTo>
                    <a:pt x="116039" y="37655"/>
                  </a:lnTo>
                  <a:lnTo>
                    <a:pt x="116472" y="35534"/>
                  </a:lnTo>
                  <a:lnTo>
                    <a:pt x="116579" y="35013"/>
                  </a:lnTo>
                  <a:lnTo>
                    <a:pt x="116615" y="34836"/>
                  </a:lnTo>
                  <a:lnTo>
                    <a:pt x="113106" y="34836"/>
                  </a:lnTo>
                  <a:lnTo>
                    <a:pt x="113493" y="33638"/>
                  </a:lnTo>
                  <a:lnTo>
                    <a:pt x="90507" y="33638"/>
                  </a:lnTo>
                  <a:lnTo>
                    <a:pt x="82305" y="32918"/>
                  </a:lnTo>
                  <a:lnTo>
                    <a:pt x="74765" y="31322"/>
                  </a:lnTo>
                  <a:lnTo>
                    <a:pt x="70865" y="30873"/>
                  </a:lnTo>
                  <a:close/>
                </a:path>
                <a:path w="124459" h="83819">
                  <a:moveTo>
                    <a:pt x="50322" y="30873"/>
                  </a:moveTo>
                  <a:lnTo>
                    <a:pt x="50325" y="31322"/>
                  </a:lnTo>
                  <a:lnTo>
                    <a:pt x="51281" y="36842"/>
                  </a:lnTo>
                  <a:lnTo>
                    <a:pt x="51307" y="36995"/>
                  </a:lnTo>
                  <a:lnTo>
                    <a:pt x="51526" y="36995"/>
                  </a:lnTo>
                  <a:lnTo>
                    <a:pt x="51473" y="36842"/>
                  </a:lnTo>
                  <a:lnTo>
                    <a:pt x="62997" y="36842"/>
                  </a:lnTo>
                  <a:lnTo>
                    <a:pt x="50322" y="30873"/>
                  </a:lnTo>
                  <a:close/>
                </a:path>
                <a:path w="124459" h="83819">
                  <a:moveTo>
                    <a:pt x="52755" y="36842"/>
                  </a:moveTo>
                  <a:lnTo>
                    <a:pt x="51473" y="36842"/>
                  </a:lnTo>
                  <a:lnTo>
                    <a:pt x="51526" y="36995"/>
                  </a:lnTo>
                  <a:lnTo>
                    <a:pt x="51307" y="36995"/>
                  </a:lnTo>
                  <a:lnTo>
                    <a:pt x="52755" y="36842"/>
                  </a:lnTo>
                  <a:close/>
                </a:path>
                <a:path w="124459" h="83819">
                  <a:moveTo>
                    <a:pt x="116674" y="34544"/>
                  </a:moveTo>
                  <a:lnTo>
                    <a:pt x="113106" y="34836"/>
                  </a:lnTo>
                  <a:lnTo>
                    <a:pt x="116615" y="34836"/>
                  </a:lnTo>
                  <a:lnTo>
                    <a:pt x="116674" y="34544"/>
                  </a:lnTo>
                  <a:close/>
                </a:path>
                <a:path w="124459" h="83819">
                  <a:moveTo>
                    <a:pt x="80502" y="11049"/>
                  </a:moveTo>
                  <a:lnTo>
                    <a:pt x="54368" y="11049"/>
                  </a:lnTo>
                  <a:lnTo>
                    <a:pt x="60070" y="13525"/>
                  </a:lnTo>
                  <a:lnTo>
                    <a:pt x="59414" y="15430"/>
                  </a:lnTo>
                  <a:lnTo>
                    <a:pt x="59588" y="15430"/>
                  </a:lnTo>
                  <a:lnTo>
                    <a:pt x="69225" y="18842"/>
                  </a:lnTo>
                  <a:lnTo>
                    <a:pt x="78676" y="21958"/>
                  </a:lnTo>
                  <a:lnTo>
                    <a:pt x="87784" y="25817"/>
                  </a:lnTo>
                  <a:lnTo>
                    <a:pt x="96392" y="31457"/>
                  </a:lnTo>
                  <a:lnTo>
                    <a:pt x="90507" y="33638"/>
                  </a:lnTo>
                  <a:lnTo>
                    <a:pt x="113493" y="33638"/>
                  </a:lnTo>
                  <a:lnTo>
                    <a:pt x="114774" y="29679"/>
                  </a:lnTo>
                  <a:lnTo>
                    <a:pt x="100545" y="29679"/>
                  </a:lnTo>
                  <a:lnTo>
                    <a:pt x="95897" y="27466"/>
                  </a:lnTo>
                  <a:lnTo>
                    <a:pt x="87960" y="22582"/>
                  </a:lnTo>
                  <a:lnTo>
                    <a:pt x="82604" y="17833"/>
                  </a:lnTo>
                  <a:lnTo>
                    <a:pt x="85699" y="16027"/>
                  </a:lnTo>
                  <a:lnTo>
                    <a:pt x="79070" y="13169"/>
                  </a:lnTo>
                  <a:lnTo>
                    <a:pt x="80502" y="11049"/>
                  </a:lnTo>
                  <a:close/>
                </a:path>
                <a:path w="124459" h="83819">
                  <a:moveTo>
                    <a:pt x="96656" y="15430"/>
                  </a:moveTo>
                  <a:lnTo>
                    <a:pt x="95796" y="15430"/>
                  </a:lnTo>
                  <a:lnTo>
                    <a:pt x="95148" y="17833"/>
                  </a:lnTo>
                  <a:lnTo>
                    <a:pt x="95095" y="18030"/>
                  </a:lnTo>
                  <a:lnTo>
                    <a:pt x="99323" y="22750"/>
                  </a:lnTo>
                  <a:lnTo>
                    <a:pt x="103049" y="27466"/>
                  </a:lnTo>
                  <a:lnTo>
                    <a:pt x="102877" y="27466"/>
                  </a:lnTo>
                  <a:lnTo>
                    <a:pt x="100545" y="29679"/>
                  </a:lnTo>
                  <a:lnTo>
                    <a:pt x="114774" y="29679"/>
                  </a:lnTo>
                  <a:lnTo>
                    <a:pt x="115000" y="28981"/>
                  </a:lnTo>
                  <a:lnTo>
                    <a:pt x="115061" y="28790"/>
                  </a:lnTo>
                  <a:lnTo>
                    <a:pt x="120846" y="28790"/>
                  </a:lnTo>
                  <a:lnTo>
                    <a:pt x="121323" y="28498"/>
                  </a:lnTo>
                  <a:lnTo>
                    <a:pt x="124002" y="25069"/>
                  </a:lnTo>
                  <a:lnTo>
                    <a:pt x="107268" y="25069"/>
                  </a:lnTo>
                  <a:lnTo>
                    <a:pt x="105757" y="24803"/>
                  </a:lnTo>
                  <a:lnTo>
                    <a:pt x="104913" y="23914"/>
                  </a:lnTo>
                  <a:lnTo>
                    <a:pt x="96656" y="15430"/>
                  </a:lnTo>
                  <a:close/>
                </a:path>
                <a:path w="124459" h="83819">
                  <a:moveTo>
                    <a:pt x="120846" y="28790"/>
                  </a:moveTo>
                  <a:lnTo>
                    <a:pt x="115061" y="28790"/>
                  </a:lnTo>
                  <a:lnTo>
                    <a:pt x="120535" y="28981"/>
                  </a:lnTo>
                  <a:lnTo>
                    <a:pt x="120846" y="28790"/>
                  </a:lnTo>
                  <a:close/>
                </a:path>
                <a:path w="124459" h="83819">
                  <a:moveTo>
                    <a:pt x="112585" y="22326"/>
                  </a:moveTo>
                  <a:lnTo>
                    <a:pt x="109738" y="22582"/>
                  </a:lnTo>
                  <a:lnTo>
                    <a:pt x="106562" y="25069"/>
                  </a:lnTo>
                  <a:lnTo>
                    <a:pt x="124002" y="25069"/>
                  </a:lnTo>
                  <a:lnTo>
                    <a:pt x="122628" y="23914"/>
                  </a:lnTo>
                  <a:lnTo>
                    <a:pt x="115493" y="23914"/>
                  </a:lnTo>
                  <a:lnTo>
                    <a:pt x="112585" y="22326"/>
                  </a:lnTo>
                  <a:close/>
                </a:path>
                <a:path w="124459" h="83819">
                  <a:moveTo>
                    <a:pt x="113461" y="18199"/>
                  </a:moveTo>
                  <a:lnTo>
                    <a:pt x="118300" y="22910"/>
                  </a:lnTo>
                  <a:lnTo>
                    <a:pt x="115493" y="23914"/>
                  </a:lnTo>
                  <a:lnTo>
                    <a:pt x="122628" y="23914"/>
                  </a:lnTo>
                  <a:lnTo>
                    <a:pt x="119138" y="20980"/>
                  </a:lnTo>
                  <a:lnTo>
                    <a:pt x="117754" y="18999"/>
                  </a:lnTo>
                  <a:lnTo>
                    <a:pt x="113461" y="18199"/>
                  </a:lnTo>
                  <a:close/>
                </a:path>
                <a:path w="124459" h="83819">
                  <a:moveTo>
                    <a:pt x="71462" y="0"/>
                  </a:moveTo>
                  <a:lnTo>
                    <a:pt x="64998" y="760"/>
                  </a:lnTo>
                  <a:lnTo>
                    <a:pt x="58248" y="2141"/>
                  </a:lnTo>
                  <a:lnTo>
                    <a:pt x="51574" y="3934"/>
                  </a:lnTo>
                  <a:lnTo>
                    <a:pt x="45338" y="5930"/>
                  </a:lnTo>
                  <a:lnTo>
                    <a:pt x="45421" y="8166"/>
                  </a:lnTo>
                  <a:lnTo>
                    <a:pt x="45526" y="11049"/>
                  </a:lnTo>
                  <a:lnTo>
                    <a:pt x="45592" y="12852"/>
                  </a:lnTo>
                  <a:lnTo>
                    <a:pt x="54368" y="11049"/>
                  </a:lnTo>
                  <a:lnTo>
                    <a:pt x="80502" y="11049"/>
                  </a:lnTo>
                  <a:lnTo>
                    <a:pt x="82448" y="8166"/>
                  </a:lnTo>
                  <a:lnTo>
                    <a:pt x="79870" y="4445"/>
                  </a:lnTo>
                  <a:lnTo>
                    <a:pt x="73075" y="3289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633063" y="1103685"/>
              <a:ext cx="29209" cy="17780"/>
            </a:xfrm>
            <a:custGeom>
              <a:avLst/>
              <a:gdLst/>
              <a:ahLst/>
              <a:cxnLst/>
              <a:rect l="l" t="t" r="r" b="b"/>
              <a:pathLst>
                <a:path w="29209" h="17780">
                  <a:moveTo>
                    <a:pt x="28498" y="0"/>
                  </a:moveTo>
                  <a:lnTo>
                    <a:pt x="21082" y="520"/>
                  </a:lnTo>
                  <a:lnTo>
                    <a:pt x="13411" y="1676"/>
                  </a:lnTo>
                  <a:lnTo>
                    <a:pt x="3924" y="3632"/>
                  </a:lnTo>
                  <a:lnTo>
                    <a:pt x="1917" y="4965"/>
                  </a:lnTo>
                  <a:lnTo>
                    <a:pt x="0" y="5346"/>
                  </a:lnTo>
                  <a:lnTo>
                    <a:pt x="11430" y="4648"/>
                  </a:lnTo>
                  <a:lnTo>
                    <a:pt x="8864" y="8775"/>
                  </a:lnTo>
                  <a:lnTo>
                    <a:pt x="14846" y="17221"/>
                  </a:lnTo>
                  <a:lnTo>
                    <a:pt x="18453" y="14439"/>
                  </a:lnTo>
                  <a:lnTo>
                    <a:pt x="19304" y="8699"/>
                  </a:lnTo>
                  <a:lnTo>
                    <a:pt x="24485" y="1777"/>
                  </a:lnTo>
                  <a:lnTo>
                    <a:pt x="28638" y="4610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622790" y="1112392"/>
              <a:ext cx="49530" cy="20955"/>
            </a:xfrm>
            <a:custGeom>
              <a:avLst/>
              <a:gdLst/>
              <a:ahLst/>
              <a:cxnLst/>
              <a:rect l="l" t="t" r="r" b="b"/>
              <a:pathLst>
                <a:path w="49529" h="20955">
                  <a:moveTo>
                    <a:pt x="8318" y="609"/>
                  </a:moveTo>
                  <a:lnTo>
                    <a:pt x="2730" y="0"/>
                  </a:lnTo>
                  <a:lnTo>
                    <a:pt x="2540" y="203"/>
                  </a:lnTo>
                  <a:lnTo>
                    <a:pt x="0" y="2933"/>
                  </a:lnTo>
                  <a:lnTo>
                    <a:pt x="5765" y="3340"/>
                  </a:lnTo>
                  <a:lnTo>
                    <a:pt x="7886" y="1981"/>
                  </a:lnTo>
                  <a:lnTo>
                    <a:pt x="8318" y="609"/>
                  </a:lnTo>
                  <a:close/>
                </a:path>
                <a:path w="49529" h="20955">
                  <a:moveTo>
                    <a:pt x="49441" y="10896"/>
                  </a:moveTo>
                  <a:lnTo>
                    <a:pt x="47345" y="14300"/>
                  </a:lnTo>
                  <a:lnTo>
                    <a:pt x="45961" y="13754"/>
                  </a:lnTo>
                  <a:lnTo>
                    <a:pt x="49441" y="20396"/>
                  </a:lnTo>
                  <a:lnTo>
                    <a:pt x="49441" y="10896"/>
                  </a:lnTo>
                  <a:close/>
                </a:path>
              </a:pathLst>
            </a:custGeom>
            <a:solidFill>
              <a:srgbClr val="CAD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646375" y="109022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2779" y="0"/>
                  </a:moveTo>
                  <a:lnTo>
                    <a:pt x="0" y="0"/>
                  </a:lnTo>
                  <a:lnTo>
                    <a:pt x="1356" y="3898"/>
                  </a:lnTo>
                  <a:lnTo>
                    <a:pt x="3312" y="1587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9673425" y="1141031"/>
              <a:ext cx="104775" cy="127000"/>
            </a:xfrm>
            <a:custGeom>
              <a:avLst/>
              <a:gdLst/>
              <a:ahLst/>
              <a:cxnLst/>
              <a:rect l="l" t="t" r="r" b="b"/>
              <a:pathLst>
                <a:path w="104775" h="127000">
                  <a:moveTo>
                    <a:pt x="104571" y="78028"/>
                  </a:moveTo>
                  <a:lnTo>
                    <a:pt x="103035" y="72161"/>
                  </a:lnTo>
                  <a:lnTo>
                    <a:pt x="103035" y="90728"/>
                  </a:lnTo>
                  <a:lnTo>
                    <a:pt x="99123" y="103352"/>
                  </a:lnTo>
                  <a:lnTo>
                    <a:pt x="103022" y="90728"/>
                  </a:lnTo>
                  <a:lnTo>
                    <a:pt x="103035" y="72161"/>
                  </a:lnTo>
                  <a:lnTo>
                    <a:pt x="102882" y="71577"/>
                  </a:lnTo>
                  <a:lnTo>
                    <a:pt x="102882" y="86626"/>
                  </a:lnTo>
                  <a:lnTo>
                    <a:pt x="102882" y="87045"/>
                  </a:lnTo>
                  <a:lnTo>
                    <a:pt x="102793" y="84442"/>
                  </a:lnTo>
                  <a:lnTo>
                    <a:pt x="102882" y="86626"/>
                  </a:lnTo>
                  <a:lnTo>
                    <a:pt x="102882" y="71577"/>
                  </a:lnTo>
                  <a:lnTo>
                    <a:pt x="102730" y="70993"/>
                  </a:lnTo>
                  <a:lnTo>
                    <a:pt x="102730" y="82791"/>
                  </a:lnTo>
                  <a:lnTo>
                    <a:pt x="102514" y="77190"/>
                  </a:lnTo>
                  <a:lnTo>
                    <a:pt x="102552" y="78028"/>
                  </a:lnTo>
                  <a:lnTo>
                    <a:pt x="102679" y="81381"/>
                  </a:lnTo>
                  <a:lnTo>
                    <a:pt x="102730" y="82791"/>
                  </a:lnTo>
                  <a:lnTo>
                    <a:pt x="102730" y="70993"/>
                  </a:lnTo>
                  <a:lnTo>
                    <a:pt x="102412" y="69786"/>
                  </a:lnTo>
                  <a:lnTo>
                    <a:pt x="102412" y="76771"/>
                  </a:lnTo>
                  <a:lnTo>
                    <a:pt x="98971" y="63563"/>
                  </a:lnTo>
                  <a:lnTo>
                    <a:pt x="102387" y="76606"/>
                  </a:lnTo>
                  <a:lnTo>
                    <a:pt x="102412" y="76771"/>
                  </a:lnTo>
                  <a:lnTo>
                    <a:pt x="102412" y="69786"/>
                  </a:lnTo>
                  <a:lnTo>
                    <a:pt x="101422" y="65989"/>
                  </a:lnTo>
                  <a:lnTo>
                    <a:pt x="101333" y="65608"/>
                  </a:lnTo>
                  <a:lnTo>
                    <a:pt x="93789" y="51117"/>
                  </a:lnTo>
                  <a:lnTo>
                    <a:pt x="84861" y="36322"/>
                  </a:lnTo>
                  <a:lnTo>
                    <a:pt x="74790" y="23964"/>
                  </a:lnTo>
                  <a:lnTo>
                    <a:pt x="74790" y="71894"/>
                  </a:lnTo>
                  <a:lnTo>
                    <a:pt x="73367" y="74295"/>
                  </a:lnTo>
                  <a:lnTo>
                    <a:pt x="72415" y="82511"/>
                  </a:lnTo>
                  <a:lnTo>
                    <a:pt x="73367" y="74295"/>
                  </a:lnTo>
                  <a:lnTo>
                    <a:pt x="74777" y="71894"/>
                  </a:lnTo>
                  <a:lnTo>
                    <a:pt x="74790" y="23964"/>
                  </a:lnTo>
                  <a:lnTo>
                    <a:pt x="73177" y="21983"/>
                  </a:lnTo>
                  <a:lnTo>
                    <a:pt x="73177" y="70408"/>
                  </a:lnTo>
                  <a:lnTo>
                    <a:pt x="61264" y="59423"/>
                  </a:lnTo>
                  <a:lnTo>
                    <a:pt x="58699" y="57048"/>
                  </a:lnTo>
                  <a:lnTo>
                    <a:pt x="51295" y="50152"/>
                  </a:lnTo>
                  <a:lnTo>
                    <a:pt x="51054" y="49923"/>
                  </a:lnTo>
                  <a:lnTo>
                    <a:pt x="40614" y="40144"/>
                  </a:lnTo>
                  <a:lnTo>
                    <a:pt x="43472" y="38608"/>
                  </a:lnTo>
                  <a:lnTo>
                    <a:pt x="40614" y="40144"/>
                  </a:lnTo>
                  <a:lnTo>
                    <a:pt x="73177" y="70408"/>
                  </a:lnTo>
                  <a:lnTo>
                    <a:pt x="73177" y="21983"/>
                  </a:lnTo>
                  <a:lnTo>
                    <a:pt x="71666" y="20116"/>
                  </a:lnTo>
                  <a:lnTo>
                    <a:pt x="56311" y="6642"/>
                  </a:lnTo>
                  <a:lnTo>
                    <a:pt x="40957" y="63"/>
                  </a:lnTo>
                  <a:lnTo>
                    <a:pt x="33528" y="0"/>
                  </a:lnTo>
                  <a:lnTo>
                    <a:pt x="23876" y="1130"/>
                  </a:lnTo>
                  <a:lnTo>
                    <a:pt x="14592" y="3517"/>
                  </a:lnTo>
                  <a:lnTo>
                    <a:pt x="8305" y="7188"/>
                  </a:lnTo>
                  <a:lnTo>
                    <a:pt x="8788" y="12915"/>
                  </a:lnTo>
                  <a:lnTo>
                    <a:pt x="16319" y="19164"/>
                  </a:lnTo>
                  <a:lnTo>
                    <a:pt x="25488" y="25666"/>
                  </a:lnTo>
                  <a:lnTo>
                    <a:pt x="30848" y="32118"/>
                  </a:lnTo>
                  <a:lnTo>
                    <a:pt x="29476" y="31572"/>
                  </a:lnTo>
                  <a:lnTo>
                    <a:pt x="24079" y="26504"/>
                  </a:lnTo>
                  <a:lnTo>
                    <a:pt x="22555" y="29146"/>
                  </a:lnTo>
                  <a:lnTo>
                    <a:pt x="24244" y="48780"/>
                  </a:lnTo>
                  <a:lnTo>
                    <a:pt x="24333" y="49923"/>
                  </a:lnTo>
                  <a:lnTo>
                    <a:pt x="22783" y="46405"/>
                  </a:lnTo>
                  <a:lnTo>
                    <a:pt x="14846" y="50152"/>
                  </a:lnTo>
                  <a:lnTo>
                    <a:pt x="12966" y="43929"/>
                  </a:lnTo>
                  <a:lnTo>
                    <a:pt x="15887" y="36906"/>
                  </a:lnTo>
                  <a:lnTo>
                    <a:pt x="16649" y="35064"/>
                  </a:lnTo>
                  <a:lnTo>
                    <a:pt x="16192" y="34163"/>
                  </a:lnTo>
                  <a:lnTo>
                    <a:pt x="14439" y="30797"/>
                  </a:lnTo>
                  <a:lnTo>
                    <a:pt x="12014" y="34163"/>
                  </a:lnTo>
                  <a:lnTo>
                    <a:pt x="10883" y="33426"/>
                  </a:lnTo>
                  <a:lnTo>
                    <a:pt x="10896" y="36906"/>
                  </a:lnTo>
                  <a:lnTo>
                    <a:pt x="10147" y="36906"/>
                  </a:lnTo>
                  <a:lnTo>
                    <a:pt x="8648" y="35712"/>
                  </a:lnTo>
                  <a:lnTo>
                    <a:pt x="9423" y="33426"/>
                  </a:lnTo>
                  <a:lnTo>
                    <a:pt x="9537" y="33108"/>
                  </a:lnTo>
                  <a:lnTo>
                    <a:pt x="9626" y="32854"/>
                  </a:lnTo>
                  <a:lnTo>
                    <a:pt x="9728" y="32524"/>
                  </a:lnTo>
                  <a:lnTo>
                    <a:pt x="10134" y="32854"/>
                  </a:lnTo>
                  <a:lnTo>
                    <a:pt x="10083" y="32524"/>
                  </a:lnTo>
                  <a:lnTo>
                    <a:pt x="8166" y="28803"/>
                  </a:lnTo>
                  <a:lnTo>
                    <a:pt x="5334" y="28549"/>
                  </a:lnTo>
                  <a:lnTo>
                    <a:pt x="444" y="35064"/>
                  </a:lnTo>
                  <a:lnTo>
                    <a:pt x="0" y="35712"/>
                  </a:lnTo>
                  <a:lnTo>
                    <a:pt x="3454" y="47066"/>
                  </a:lnTo>
                  <a:lnTo>
                    <a:pt x="10693" y="59004"/>
                  </a:lnTo>
                  <a:lnTo>
                    <a:pt x="19710" y="69977"/>
                  </a:lnTo>
                  <a:lnTo>
                    <a:pt x="28486" y="78409"/>
                  </a:lnTo>
                  <a:lnTo>
                    <a:pt x="27482" y="71882"/>
                  </a:lnTo>
                  <a:lnTo>
                    <a:pt x="27381" y="71234"/>
                  </a:lnTo>
                  <a:lnTo>
                    <a:pt x="27355" y="71056"/>
                  </a:lnTo>
                  <a:lnTo>
                    <a:pt x="24917" y="65989"/>
                  </a:lnTo>
                  <a:lnTo>
                    <a:pt x="25019" y="64922"/>
                  </a:lnTo>
                  <a:lnTo>
                    <a:pt x="25146" y="63563"/>
                  </a:lnTo>
                  <a:lnTo>
                    <a:pt x="25234" y="62598"/>
                  </a:lnTo>
                  <a:lnTo>
                    <a:pt x="25311" y="61798"/>
                  </a:lnTo>
                  <a:lnTo>
                    <a:pt x="32639" y="57048"/>
                  </a:lnTo>
                  <a:lnTo>
                    <a:pt x="31267" y="69443"/>
                  </a:lnTo>
                  <a:lnTo>
                    <a:pt x="37287" y="71234"/>
                  </a:lnTo>
                  <a:lnTo>
                    <a:pt x="44805" y="78701"/>
                  </a:lnTo>
                  <a:lnTo>
                    <a:pt x="42735" y="80200"/>
                  </a:lnTo>
                  <a:lnTo>
                    <a:pt x="47688" y="83781"/>
                  </a:lnTo>
                  <a:lnTo>
                    <a:pt x="54114" y="86842"/>
                  </a:lnTo>
                  <a:lnTo>
                    <a:pt x="60934" y="88519"/>
                  </a:lnTo>
                  <a:lnTo>
                    <a:pt x="67068" y="87909"/>
                  </a:lnTo>
                  <a:lnTo>
                    <a:pt x="70535" y="86626"/>
                  </a:lnTo>
                  <a:lnTo>
                    <a:pt x="64223" y="79324"/>
                  </a:lnTo>
                  <a:lnTo>
                    <a:pt x="63093" y="78028"/>
                  </a:lnTo>
                  <a:lnTo>
                    <a:pt x="58801" y="73660"/>
                  </a:lnTo>
                  <a:lnTo>
                    <a:pt x="58343" y="76606"/>
                  </a:lnTo>
                  <a:lnTo>
                    <a:pt x="58242" y="77228"/>
                  </a:lnTo>
                  <a:lnTo>
                    <a:pt x="58115" y="78028"/>
                  </a:lnTo>
                  <a:lnTo>
                    <a:pt x="58013" y="78701"/>
                  </a:lnTo>
                  <a:lnTo>
                    <a:pt x="57912" y="79324"/>
                  </a:lnTo>
                  <a:lnTo>
                    <a:pt x="56184" y="74295"/>
                  </a:lnTo>
                  <a:lnTo>
                    <a:pt x="56146" y="73660"/>
                  </a:lnTo>
                  <a:lnTo>
                    <a:pt x="56997" y="65989"/>
                  </a:lnTo>
                  <a:lnTo>
                    <a:pt x="57111" y="64922"/>
                  </a:lnTo>
                  <a:lnTo>
                    <a:pt x="55791" y="61201"/>
                  </a:lnTo>
                  <a:lnTo>
                    <a:pt x="58762" y="59423"/>
                  </a:lnTo>
                  <a:lnTo>
                    <a:pt x="60985" y="62598"/>
                  </a:lnTo>
                  <a:lnTo>
                    <a:pt x="64630" y="69443"/>
                  </a:lnTo>
                  <a:lnTo>
                    <a:pt x="67500" y="76606"/>
                  </a:lnTo>
                  <a:lnTo>
                    <a:pt x="67551" y="78028"/>
                  </a:lnTo>
                  <a:lnTo>
                    <a:pt x="67665" y="81381"/>
                  </a:lnTo>
                  <a:lnTo>
                    <a:pt x="72085" y="82613"/>
                  </a:lnTo>
                  <a:lnTo>
                    <a:pt x="73202" y="86626"/>
                  </a:lnTo>
                  <a:lnTo>
                    <a:pt x="73253" y="86842"/>
                  </a:lnTo>
                  <a:lnTo>
                    <a:pt x="73380" y="93814"/>
                  </a:lnTo>
                  <a:lnTo>
                    <a:pt x="73596" y="99187"/>
                  </a:lnTo>
                  <a:lnTo>
                    <a:pt x="73736" y="99796"/>
                  </a:lnTo>
                  <a:lnTo>
                    <a:pt x="80746" y="103378"/>
                  </a:lnTo>
                  <a:lnTo>
                    <a:pt x="76568" y="106908"/>
                  </a:lnTo>
                  <a:lnTo>
                    <a:pt x="70497" y="104648"/>
                  </a:lnTo>
                  <a:lnTo>
                    <a:pt x="66268" y="100711"/>
                  </a:lnTo>
                  <a:lnTo>
                    <a:pt x="60375" y="104648"/>
                  </a:lnTo>
                  <a:lnTo>
                    <a:pt x="60528" y="104648"/>
                  </a:lnTo>
                  <a:lnTo>
                    <a:pt x="60147" y="106908"/>
                  </a:lnTo>
                  <a:lnTo>
                    <a:pt x="60020" y="107657"/>
                  </a:lnTo>
                  <a:lnTo>
                    <a:pt x="59601" y="109715"/>
                  </a:lnTo>
                  <a:lnTo>
                    <a:pt x="55829" y="113461"/>
                  </a:lnTo>
                  <a:lnTo>
                    <a:pt x="56984" y="119964"/>
                  </a:lnTo>
                  <a:lnTo>
                    <a:pt x="61404" y="126530"/>
                  </a:lnTo>
                  <a:lnTo>
                    <a:pt x="68935" y="126085"/>
                  </a:lnTo>
                  <a:lnTo>
                    <a:pt x="83096" y="119964"/>
                  </a:lnTo>
                  <a:lnTo>
                    <a:pt x="86474" y="116128"/>
                  </a:lnTo>
                  <a:lnTo>
                    <a:pt x="98844" y="114452"/>
                  </a:lnTo>
                  <a:lnTo>
                    <a:pt x="100977" y="109715"/>
                  </a:lnTo>
                  <a:lnTo>
                    <a:pt x="98463" y="107657"/>
                  </a:lnTo>
                  <a:lnTo>
                    <a:pt x="98539" y="107505"/>
                  </a:lnTo>
                  <a:lnTo>
                    <a:pt x="98755" y="106908"/>
                  </a:lnTo>
                  <a:lnTo>
                    <a:pt x="100012" y="103378"/>
                  </a:lnTo>
                  <a:lnTo>
                    <a:pt x="103936" y="92367"/>
                  </a:lnTo>
                  <a:lnTo>
                    <a:pt x="104482" y="83781"/>
                  </a:lnTo>
                  <a:lnTo>
                    <a:pt x="104571" y="78028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9669867" y="1147029"/>
              <a:ext cx="34925" cy="44450"/>
            </a:xfrm>
            <a:custGeom>
              <a:avLst/>
              <a:gdLst/>
              <a:ahLst/>
              <a:cxnLst/>
              <a:rect l="l" t="t" r="r" b="b"/>
              <a:pathLst>
                <a:path w="34925" h="44450">
                  <a:moveTo>
                    <a:pt x="10680" y="0"/>
                  </a:moveTo>
                  <a:lnTo>
                    <a:pt x="7899" y="2692"/>
                  </a:lnTo>
                  <a:lnTo>
                    <a:pt x="2400" y="3340"/>
                  </a:lnTo>
                  <a:lnTo>
                    <a:pt x="0" y="7708"/>
                  </a:lnTo>
                  <a:lnTo>
                    <a:pt x="5346" y="4749"/>
                  </a:lnTo>
                  <a:lnTo>
                    <a:pt x="5930" y="7124"/>
                  </a:lnTo>
                  <a:lnTo>
                    <a:pt x="7442" y="14820"/>
                  </a:lnTo>
                  <a:lnTo>
                    <a:pt x="2844" y="21285"/>
                  </a:lnTo>
                  <a:lnTo>
                    <a:pt x="3555" y="29679"/>
                  </a:lnTo>
                  <a:lnTo>
                    <a:pt x="8902" y="22555"/>
                  </a:lnTo>
                  <a:lnTo>
                    <a:pt x="11734" y="22809"/>
                  </a:lnTo>
                  <a:lnTo>
                    <a:pt x="13944" y="27101"/>
                  </a:lnTo>
                  <a:lnTo>
                    <a:pt x="15582" y="28168"/>
                  </a:lnTo>
                  <a:lnTo>
                    <a:pt x="18008" y="24803"/>
                  </a:lnTo>
                  <a:lnTo>
                    <a:pt x="20218" y="29057"/>
                  </a:lnTo>
                  <a:lnTo>
                    <a:pt x="16535" y="37922"/>
                  </a:lnTo>
                  <a:lnTo>
                    <a:pt x="18414" y="44145"/>
                  </a:lnTo>
                  <a:lnTo>
                    <a:pt x="26352" y="40411"/>
                  </a:lnTo>
                  <a:lnTo>
                    <a:pt x="27901" y="43916"/>
                  </a:lnTo>
                  <a:lnTo>
                    <a:pt x="26123" y="23139"/>
                  </a:lnTo>
                  <a:lnTo>
                    <a:pt x="27647" y="20510"/>
                  </a:lnTo>
                  <a:lnTo>
                    <a:pt x="33045" y="25565"/>
                  </a:lnTo>
                  <a:lnTo>
                    <a:pt x="34429" y="26111"/>
                  </a:lnTo>
                  <a:lnTo>
                    <a:pt x="29055" y="19658"/>
                  </a:lnTo>
                  <a:lnTo>
                    <a:pt x="19885" y="13160"/>
                  </a:lnTo>
                  <a:lnTo>
                    <a:pt x="12348" y="6905"/>
                  </a:lnTo>
                  <a:lnTo>
                    <a:pt x="11874" y="1181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698349" y="1198079"/>
              <a:ext cx="55880" cy="50165"/>
            </a:xfrm>
            <a:custGeom>
              <a:avLst/>
              <a:gdLst/>
              <a:ahLst/>
              <a:cxnLst/>
              <a:rect l="l" t="t" r="r" b="b"/>
              <a:pathLst>
                <a:path w="55879" h="50165">
                  <a:moveTo>
                    <a:pt x="7724" y="0"/>
                  </a:moveTo>
                  <a:lnTo>
                    <a:pt x="385" y="4739"/>
                  </a:lnTo>
                  <a:lnTo>
                    <a:pt x="0" y="8932"/>
                  </a:lnTo>
                  <a:lnTo>
                    <a:pt x="2438" y="13999"/>
                  </a:lnTo>
                  <a:lnTo>
                    <a:pt x="3571" y="21361"/>
                  </a:lnTo>
                  <a:lnTo>
                    <a:pt x="10631" y="26169"/>
                  </a:lnTo>
                  <a:lnTo>
                    <a:pt x="31989" y="39652"/>
                  </a:lnTo>
                  <a:lnTo>
                    <a:pt x="36820" y="43332"/>
                  </a:lnTo>
                  <a:lnTo>
                    <a:pt x="37531" y="45338"/>
                  </a:lnTo>
                  <a:lnTo>
                    <a:pt x="35829" y="46278"/>
                  </a:lnTo>
                  <a:lnTo>
                    <a:pt x="35626" y="47485"/>
                  </a:lnTo>
                  <a:lnTo>
                    <a:pt x="41354" y="43662"/>
                  </a:lnTo>
                  <a:lnTo>
                    <a:pt x="45583" y="47599"/>
                  </a:lnTo>
                  <a:lnTo>
                    <a:pt x="51654" y="49860"/>
                  </a:lnTo>
                  <a:lnTo>
                    <a:pt x="55832" y="46329"/>
                  </a:lnTo>
                  <a:lnTo>
                    <a:pt x="48821" y="42748"/>
                  </a:lnTo>
                  <a:lnTo>
                    <a:pt x="48682" y="42138"/>
                  </a:lnTo>
                  <a:lnTo>
                    <a:pt x="48461" y="36765"/>
                  </a:lnTo>
                  <a:lnTo>
                    <a:pt x="48521" y="30468"/>
                  </a:lnTo>
                  <a:lnTo>
                    <a:pt x="47180" y="25556"/>
                  </a:lnTo>
                  <a:lnTo>
                    <a:pt x="42751" y="24333"/>
                  </a:lnTo>
                  <a:lnTo>
                    <a:pt x="42581" y="19557"/>
                  </a:lnTo>
                  <a:lnTo>
                    <a:pt x="39662" y="12282"/>
                  </a:lnTo>
                  <a:lnTo>
                    <a:pt x="36061" y="5543"/>
                  </a:lnTo>
                  <a:lnTo>
                    <a:pt x="33848" y="2374"/>
                  </a:lnTo>
                  <a:lnTo>
                    <a:pt x="30876" y="4152"/>
                  </a:lnTo>
                  <a:lnTo>
                    <a:pt x="32197" y="7873"/>
                  </a:lnTo>
                  <a:lnTo>
                    <a:pt x="31181" y="17005"/>
                  </a:lnTo>
                  <a:lnTo>
                    <a:pt x="32997" y="22275"/>
                  </a:lnTo>
                  <a:lnTo>
                    <a:pt x="33886" y="16611"/>
                  </a:lnTo>
                  <a:lnTo>
                    <a:pt x="38179" y="20980"/>
                  </a:lnTo>
                  <a:lnTo>
                    <a:pt x="45621" y="29578"/>
                  </a:lnTo>
                  <a:lnTo>
                    <a:pt x="42154" y="30860"/>
                  </a:lnTo>
                  <a:lnTo>
                    <a:pt x="36014" y="31460"/>
                  </a:lnTo>
                  <a:lnTo>
                    <a:pt x="29192" y="29787"/>
                  </a:lnTo>
                  <a:lnTo>
                    <a:pt x="22768" y="26724"/>
                  </a:lnTo>
                  <a:lnTo>
                    <a:pt x="17719" y="23063"/>
                  </a:lnTo>
                  <a:lnTo>
                    <a:pt x="19891" y="21653"/>
                  </a:lnTo>
                  <a:lnTo>
                    <a:pt x="12372" y="14185"/>
                  </a:lnTo>
                  <a:lnTo>
                    <a:pt x="6353" y="12395"/>
                  </a:lnTo>
                  <a:lnTo>
                    <a:pt x="7724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9682085" y="1173556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1079" y="0"/>
                  </a:moveTo>
                  <a:lnTo>
                    <a:pt x="0" y="3187"/>
                  </a:lnTo>
                  <a:lnTo>
                    <a:pt x="1435" y="4330"/>
                  </a:lnTo>
                  <a:lnTo>
                    <a:pt x="2247" y="4368"/>
                  </a:lnTo>
                  <a:lnTo>
                    <a:pt x="2184" y="901"/>
                  </a:lnTo>
                  <a:lnTo>
                    <a:pt x="2031" y="774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9499486" y="1152918"/>
              <a:ext cx="138430" cy="73025"/>
            </a:xfrm>
            <a:custGeom>
              <a:avLst/>
              <a:gdLst/>
              <a:ahLst/>
              <a:cxnLst/>
              <a:rect l="l" t="t" r="r" b="b"/>
              <a:pathLst>
                <a:path w="138429" h="73025">
                  <a:moveTo>
                    <a:pt x="138315" y="14884"/>
                  </a:moveTo>
                  <a:lnTo>
                    <a:pt x="132842" y="7505"/>
                  </a:lnTo>
                  <a:lnTo>
                    <a:pt x="123799" y="13550"/>
                  </a:lnTo>
                  <a:lnTo>
                    <a:pt x="119164" y="12788"/>
                  </a:lnTo>
                  <a:lnTo>
                    <a:pt x="119976" y="6108"/>
                  </a:lnTo>
                  <a:lnTo>
                    <a:pt x="116967" y="2933"/>
                  </a:lnTo>
                  <a:lnTo>
                    <a:pt x="110591" y="3886"/>
                  </a:lnTo>
                  <a:lnTo>
                    <a:pt x="108978" y="3556"/>
                  </a:lnTo>
                  <a:lnTo>
                    <a:pt x="107340" y="0"/>
                  </a:lnTo>
                  <a:lnTo>
                    <a:pt x="103225" y="127"/>
                  </a:lnTo>
                  <a:lnTo>
                    <a:pt x="103568" y="3454"/>
                  </a:lnTo>
                  <a:lnTo>
                    <a:pt x="83908" y="5638"/>
                  </a:lnTo>
                  <a:lnTo>
                    <a:pt x="83908" y="49771"/>
                  </a:lnTo>
                  <a:lnTo>
                    <a:pt x="77762" y="47536"/>
                  </a:lnTo>
                  <a:lnTo>
                    <a:pt x="83108" y="43980"/>
                  </a:lnTo>
                  <a:lnTo>
                    <a:pt x="83908" y="49771"/>
                  </a:lnTo>
                  <a:lnTo>
                    <a:pt x="83908" y="5638"/>
                  </a:lnTo>
                  <a:lnTo>
                    <a:pt x="80733" y="5981"/>
                  </a:lnTo>
                  <a:lnTo>
                    <a:pt x="70561" y="6705"/>
                  </a:lnTo>
                  <a:lnTo>
                    <a:pt x="47688" y="7556"/>
                  </a:lnTo>
                  <a:lnTo>
                    <a:pt x="36207" y="8356"/>
                  </a:lnTo>
                  <a:lnTo>
                    <a:pt x="26720" y="9550"/>
                  </a:lnTo>
                  <a:lnTo>
                    <a:pt x="29679" y="17856"/>
                  </a:lnTo>
                  <a:lnTo>
                    <a:pt x="35623" y="14300"/>
                  </a:lnTo>
                  <a:lnTo>
                    <a:pt x="36868" y="20332"/>
                  </a:lnTo>
                  <a:lnTo>
                    <a:pt x="42291" y="22796"/>
                  </a:lnTo>
                  <a:lnTo>
                    <a:pt x="48983" y="24117"/>
                  </a:lnTo>
                  <a:lnTo>
                    <a:pt x="54025" y="26758"/>
                  </a:lnTo>
                  <a:lnTo>
                    <a:pt x="54394" y="27241"/>
                  </a:lnTo>
                  <a:lnTo>
                    <a:pt x="53594" y="34899"/>
                  </a:lnTo>
                  <a:lnTo>
                    <a:pt x="57581" y="37452"/>
                  </a:lnTo>
                  <a:lnTo>
                    <a:pt x="46901" y="40411"/>
                  </a:lnTo>
                  <a:lnTo>
                    <a:pt x="44894" y="39865"/>
                  </a:lnTo>
                  <a:lnTo>
                    <a:pt x="39916" y="39928"/>
                  </a:lnTo>
                  <a:lnTo>
                    <a:pt x="35560" y="38328"/>
                  </a:lnTo>
                  <a:lnTo>
                    <a:pt x="38023" y="34925"/>
                  </a:lnTo>
                  <a:lnTo>
                    <a:pt x="31153" y="33629"/>
                  </a:lnTo>
                  <a:lnTo>
                    <a:pt x="32359" y="36309"/>
                  </a:lnTo>
                  <a:lnTo>
                    <a:pt x="15430" y="39128"/>
                  </a:lnTo>
                  <a:lnTo>
                    <a:pt x="1778" y="41592"/>
                  </a:lnTo>
                  <a:lnTo>
                    <a:pt x="0" y="46342"/>
                  </a:lnTo>
                  <a:lnTo>
                    <a:pt x="9588" y="46228"/>
                  </a:lnTo>
                  <a:lnTo>
                    <a:pt x="29794" y="43815"/>
                  </a:lnTo>
                  <a:lnTo>
                    <a:pt x="39179" y="43967"/>
                  </a:lnTo>
                  <a:lnTo>
                    <a:pt x="40513" y="44157"/>
                  </a:lnTo>
                  <a:lnTo>
                    <a:pt x="41033" y="47383"/>
                  </a:lnTo>
                  <a:lnTo>
                    <a:pt x="42062" y="47688"/>
                  </a:lnTo>
                  <a:lnTo>
                    <a:pt x="43776" y="42672"/>
                  </a:lnTo>
                  <a:lnTo>
                    <a:pt x="49263" y="49911"/>
                  </a:lnTo>
                  <a:lnTo>
                    <a:pt x="44450" y="51650"/>
                  </a:lnTo>
                  <a:lnTo>
                    <a:pt x="38455" y="54571"/>
                  </a:lnTo>
                  <a:lnTo>
                    <a:pt x="32054" y="54660"/>
                  </a:lnTo>
                  <a:lnTo>
                    <a:pt x="35102" y="60629"/>
                  </a:lnTo>
                  <a:lnTo>
                    <a:pt x="34658" y="61023"/>
                  </a:lnTo>
                  <a:lnTo>
                    <a:pt x="36207" y="61785"/>
                  </a:lnTo>
                  <a:lnTo>
                    <a:pt x="42697" y="63157"/>
                  </a:lnTo>
                  <a:lnTo>
                    <a:pt x="48958" y="66497"/>
                  </a:lnTo>
                  <a:lnTo>
                    <a:pt x="55232" y="70154"/>
                  </a:lnTo>
                  <a:lnTo>
                    <a:pt x="61734" y="72466"/>
                  </a:lnTo>
                  <a:lnTo>
                    <a:pt x="70853" y="72326"/>
                  </a:lnTo>
                  <a:lnTo>
                    <a:pt x="83769" y="70878"/>
                  </a:lnTo>
                  <a:lnTo>
                    <a:pt x="91465" y="68592"/>
                  </a:lnTo>
                  <a:lnTo>
                    <a:pt x="84886" y="65938"/>
                  </a:lnTo>
                  <a:lnTo>
                    <a:pt x="89027" y="65366"/>
                  </a:lnTo>
                  <a:lnTo>
                    <a:pt x="94107" y="66382"/>
                  </a:lnTo>
                  <a:lnTo>
                    <a:pt x="98145" y="66294"/>
                  </a:lnTo>
                  <a:lnTo>
                    <a:pt x="99136" y="62369"/>
                  </a:lnTo>
                  <a:lnTo>
                    <a:pt x="98894" y="60972"/>
                  </a:lnTo>
                  <a:lnTo>
                    <a:pt x="91109" y="58013"/>
                  </a:lnTo>
                  <a:lnTo>
                    <a:pt x="89789" y="56210"/>
                  </a:lnTo>
                  <a:lnTo>
                    <a:pt x="93535" y="55156"/>
                  </a:lnTo>
                  <a:lnTo>
                    <a:pt x="92227" y="52768"/>
                  </a:lnTo>
                  <a:lnTo>
                    <a:pt x="84620" y="50025"/>
                  </a:lnTo>
                  <a:lnTo>
                    <a:pt x="84988" y="44983"/>
                  </a:lnTo>
                  <a:lnTo>
                    <a:pt x="87312" y="45224"/>
                  </a:lnTo>
                  <a:lnTo>
                    <a:pt x="88239" y="49530"/>
                  </a:lnTo>
                  <a:lnTo>
                    <a:pt x="95148" y="52844"/>
                  </a:lnTo>
                  <a:lnTo>
                    <a:pt x="102044" y="50711"/>
                  </a:lnTo>
                  <a:lnTo>
                    <a:pt x="107442" y="57035"/>
                  </a:lnTo>
                  <a:lnTo>
                    <a:pt x="110807" y="49250"/>
                  </a:lnTo>
                  <a:lnTo>
                    <a:pt x="110020" y="41427"/>
                  </a:lnTo>
                  <a:lnTo>
                    <a:pt x="106260" y="33883"/>
                  </a:lnTo>
                  <a:lnTo>
                    <a:pt x="116001" y="32778"/>
                  </a:lnTo>
                  <a:lnTo>
                    <a:pt x="121539" y="30124"/>
                  </a:lnTo>
                  <a:lnTo>
                    <a:pt x="130009" y="27355"/>
                  </a:lnTo>
                  <a:lnTo>
                    <a:pt x="130594" y="22606"/>
                  </a:lnTo>
                  <a:lnTo>
                    <a:pt x="124663" y="24980"/>
                  </a:lnTo>
                  <a:lnTo>
                    <a:pt x="124434" y="21907"/>
                  </a:lnTo>
                  <a:lnTo>
                    <a:pt x="129171" y="20218"/>
                  </a:lnTo>
                  <a:lnTo>
                    <a:pt x="135064" y="18376"/>
                  </a:lnTo>
                  <a:lnTo>
                    <a:pt x="138315" y="14884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568355" y="1169581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0"/>
                  </a:moveTo>
                  <a:lnTo>
                    <a:pt x="7124" y="8305"/>
                  </a:lnTo>
                  <a:lnTo>
                    <a:pt x="20777" y="12471"/>
                  </a:lnTo>
                  <a:lnTo>
                    <a:pt x="16878" y="10833"/>
                  </a:lnTo>
                  <a:lnTo>
                    <a:pt x="12674" y="2603"/>
                  </a:lnTo>
                  <a:lnTo>
                    <a:pt x="11201" y="2184"/>
                  </a:lnTo>
                  <a:lnTo>
                    <a:pt x="6413" y="6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9558438" y="1169276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0"/>
                  </a:moveTo>
                  <a:lnTo>
                    <a:pt x="6667" y="10058"/>
                  </a:lnTo>
                  <a:lnTo>
                    <a:pt x="12293" y="7429"/>
                  </a:lnTo>
                  <a:lnTo>
                    <a:pt x="12522" y="5892"/>
                  </a:lnTo>
                  <a:lnTo>
                    <a:pt x="6819" y="330"/>
                  </a:lnTo>
                  <a:lnTo>
                    <a:pt x="6362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9769590" y="942822"/>
              <a:ext cx="128270" cy="73025"/>
            </a:xfrm>
            <a:custGeom>
              <a:avLst/>
              <a:gdLst/>
              <a:ahLst/>
              <a:cxnLst/>
              <a:rect l="l" t="t" r="r" b="b"/>
              <a:pathLst>
                <a:path w="128270" h="73025">
                  <a:moveTo>
                    <a:pt x="4102" y="39535"/>
                  </a:moveTo>
                  <a:lnTo>
                    <a:pt x="3733" y="39382"/>
                  </a:lnTo>
                  <a:lnTo>
                    <a:pt x="0" y="42151"/>
                  </a:lnTo>
                  <a:lnTo>
                    <a:pt x="4102" y="39535"/>
                  </a:lnTo>
                  <a:close/>
                </a:path>
                <a:path w="128270" h="73025">
                  <a:moveTo>
                    <a:pt x="128219" y="17221"/>
                  </a:moveTo>
                  <a:lnTo>
                    <a:pt x="115239" y="7454"/>
                  </a:lnTo>
                  <a:lnTo>
                    <a:pt x="101295" y="2133"/>
                  </a:lnTo>
                  <a:lnTo>
                    <a:pt x="92481" y="927"/>
                  </a:lnTo>
                  <a:lnTo>
                    <a:pt x="92481" y="7327"/>
                  </a:lnTo>
                  <a:lnTo>
                    <a:pt x="92011" y="7137"/>
                  </a:lnTo>
                  <a:lnTo>
                    <a:pt x="88493" y="6832"/>
                  </a:lnTo>
                  <a:lnTo>
                    <a:pt x="88493" y="16484"/>
                  </a:lnTo>
                  <a:lnTo>
                    <a:pt x="87744" y="23761"/>
                  </a:lnTo>
                  <a:lnTo>
                    <a:pt x="88480" y="16484"/>
                  </a:lnTo>
                  <a:lnTo>
                    <a:pt x="88493" y="6832"/>
                  </a:lnTo>
                  <a:lnTo>
                    <a:pt x="85471" y="6565"/>
                  </a:lnTo>
                  <a:lnTo>
                    <a:pt x="92011" y="7124"/>
                  </a:lnTo>
                  <a:lnTo>
                    <a:pt x="92481" y="7327"/>
                  </a:lnTo>
                  <a:lnTo>
                    <a:pt x="92481" y="927"/>
                  </a:lnTo>
                  <a:lnTo>
                    <a:pt x="86271" y="63"/>
                  </a:lnTo>
                  <a:lnTo>
                    <a:pt x="83083" y="63"/>
                  </a:lnTo>
                  <a:lnTo>
                    <a:pt x="83083" y="15443"/>
                  </a:lnTo>
                  <a:lnTo>
                    <a:pt x="82448" y="17678"/>
                  </a:lnTo>
                  <a:lnTo>
                    <a:pt x="77431" y="20434"/>
                  </a:lnTo>
                  <a:lnTo>
                    <a:pt x="77431" y="21120"/>
                  </a:lnTo>
                  <a:lnTo>
                    <a:pt x="72415" y="19596"/>
                  </a:lnTo>
                  <a:lnTo>
                    <a:pt x="77431" y="21120"/>
                  </a:lnTo>
                  <a:lnTo>
                    <a:pt x="77431" y="20434"/>
                  </a:lnTo>
                  <a:lnTo>
                    <a:pt x="77038" y="20637"/>
                  </a:lnTo>
                  <a:lnTo>
                    <a:pt x="75984" y="17818"/>
                  </a:lnTo>
                  <a:lnTo>
                    <a:pt x="78600" y="16179"/>
                  </a:lnTo>
                  <a:lnTo>
                    <a:pt x="79197" y="14693"/>
                  </a:lnTo>
                  <a:lnTo>
                    <a:pt x="83083" y="15443"/>
                  </a:lnTo>
                  <a:lnTo>
                    <a:pt x="83083" y="63"/>
                  </a:lnTo>
                  <a:lnTo>
                    <a:pt x="70040" y="0"/>
                  </a:lnTo>
                  <a:lnTo>
                    <a:pt x="47713" y="2019"/>
                  </a:lnTo>
                  <a:lnTo>
                    <a:pt x="29616" y="7620"/>
                  </a:lnTo>
                  <a:lnTo>
                    <a:pt x="14516" y="18605"/>
                  </a:lnTo>
                  <a:lnTo>
                    <a:pt x="1181" y="36804"/>
                  </a:lnTo>
                  <a:lnTo>
                    <a:pt x="1130" y="38227"/>
                  </a:lnTo>
                  <a:lnTo>
                    <a:pt x="3733" y="39382"/>
                  </a:lnTo>
                  <a:lnTo>
                    <a:pt x="8597" y="35763"/>
                  </a:lnTo>
                  <a:lnTo>
                    <a:pt x="16090" y="26720"/>
                  </a:lnTo>
                  <a:lnTo>
                    <a:pt x="24447" y="20205"/>
                  </a:lnTo>
                  <a:lnTo>
                    <a:pt x="35610" y="21374"/>
                  </a:lnTo>
                  <a:lnTo>
                    <a:pt x="36449" y="20980"/>
                  </a:lnTo>
                  <a:lnTo>
                    <a:pt x="37134" y="20535"/>
                  </a:lnTo>
                  <a:lnTo>
                    <a:pt x="37960" y="20205"/>
                  </a:lnTo>
                  <a:lnTo>
                    <a:pt x="39204" y="19672"/>
                  </a:lnTo>
                  <a:lnTo>
                    <a:pt x="40906" y="19291"/>
                  </a:lnTo>
                  <a:lnTo>
                    <a:pt x="41541" y="18999"/>
                  </a:lnTo>
                  <a:lnTo>
                    <a:pt x="47015" y="16471"/>
                  </a:lnTo>
                  <a:lnTo>
                    <a:pt x="47091" y="18694"/>
                  </a:lnTo>
                  <a:lnTo>
                    <a:pt x="54711" y="15570"/>
                  </a:lnTo>
                  <a:lnTo>
                    <a:pt x="55778" y="10960"/>
                  </a:lnTo>
                  <a:lnTo>
                    <a:pt x="54711" y="15570"/>
                  </a:lnTo>
                  <a:lnTo>
                    <a:pt x="47091" y="18707"/>
                  </a:lnTo>
                  <a:lnTo>
                    <a:pt x="47015" y="16484"/>
                  </a:lnTo>
                  <a:lnTo>
                    <a:pt x="41541" y="18999"/>
                  </a:lnTo>
                  <a:lnTo>
                    <a:pt x="41440" y="19748"/>
                  </a:lnTo>
                  <a:lnTo>
                    <a:pt x="41744" y="21056"/>
                  </a:lnTo>
                  <a:lnTo>
                    <a:pt x="41541" y="21374"/>
                  </a:lnTo>
                  <a:lnTo>
                    <a:pt x="41643" y="22402"/>
                  </a:lnTo>
                  <a:lnTo>
                    <a:pt x="44272" y="23545"/>
                  </a:lnTo>
                  <a:lnTo>
                    <a:pt x="45110" y="23749"/>
                  </a:lnTo>
                  <a:lnTo>
                    <a:pt x="49809" y="21285"/>
                  </a:lnTo>
                  <a:lnTo>
                    <a:pt x="57619" y="18719"/>
                  </a:lnTo>
                  <a:lnTo>
                    <a:pt x="65125" y="17043"/>
                  </a:lnTo>
                  <a:lnTo>
                    <a:pt x="68859" y="17221"/>
                  </a:lnTo>
                  <a:lnTo>
                    <a:pt x="67208" y="19596"/>
                  </a:lnTo>
                  <a:lnTo>
                    <a:pt x="64401" y="19977"/>
                  </a:lnTo>
                  <a:lnTo>
                    <a:pt x="62738" y="22872"/>
                  </a:lnTo>
                  <a:lnTo>
                    <a:pt x="60617" y="29375"/>
                  </a:lnTo>
                  <a:lnTo>
                    <a:pt x="62318" y="29692"/>
                  </a:lnTo>
                  <a:lnTo>
                    <a:pt x="64096" y="29400"/>
                  </a:lnTo>
                  <a:lnTo>
                    <a:pt x="72999" y="25019"/>
                  </a:lnTo>
                  <a:lnTo>
                    <a:pt x="73609" y="24942"/>
                  </a:lnTo>
                  <a:lnTo>
                    <a:pt x="71069" y="21450"/>
                  </a:lnTo>
                  <a:lnTo>
                    <a:pt x="73609" y="24930"/>
                  </a:lnTo>
                  <a:lnTo>
                    <a:pt x="76974" y="24498"/>
                  </a:lnTo>
                  <a:lnTo>
                    <a:pt x="90347" y="25146"/>
                  </a:lnTo>
                  <a:lnTo>
                    <a:pt x="102946" y="24777"/>
                  </a:lnTo>
                  <a:lnTo>
                    <a:pt x="104470" y="30276"/>
                  </a:lnTo>
                  <a:lnTo>
                    <a:pt x="103073" y="35344"/>
                  </a:lnTo>
                  <a:lnTo>
                    <a:pt x="97269" y="38188"/>
                  </a:lnTo>
                  <a:lnTo>
                    <a:pt x="90030" y="39446"/>
                  </a:lnTo>
                  <a:lnTo>
                    <a:pt x="84289" y="39776"/>
                  </a:lnTo>
                  <a:lnTo>
                    <a:pt x="96164" y="44526"/>
                  </a:lnTo>
                  <a:lnTo>
                    <a:pt x="92532" y="47053"/>
                  </a:lnTo>
                  <a:lnTo>
                    <a:pt x="84201" y="50431"/>
                  </a:lnTo>
                  <a:lnTo>
                    <a:pt x="75463" y="53378"/>
                  </a:lnTo>
                  <a:lnTo>
                    <a:pt x="70345" y="54610"/>
                  </a:lnTo>
                  <a:lnTo>
                    <a:pt x="66319" y="52336"/>
                  </a:lnTo>
                  <a:lnTo>
                    <a:pt x="65290" y="52235"/>
                  </a:lnTo>
                  <a:lnTo>
                    <a:pt x="48082" y="54610"/>
                  </a:lnTo>
                  <a:lnTo>
                    <a:pt x="41757" y="53174"/>
                  </a:lnTo>
                  <a:lnTo>
                    <a:pt x="34963" y="52539"/>
                  </a:lnTo>
                  <a:lnTo>
                    <a:pt x="28486" y="52235"/>
                  </a:lnTo>
                  <a:lnTo>
                    <a:pt x="27749" y="52197"/>
                  </a:lnTo>
                  <a:lnTo>
                    <a:pt x="26530" y="53581"/>
                  </a:lnTo>
                  <a:lnTo>
                    <a:pt x="21539" y="53301"/>
                  </a:lnTo>
                  <a:lnTo>
                    <a:pt x="21145" y="54775"/>
                  </a:lnTo>
                  <a:lnTo>
                    <a:pt x="18986" y="54610"/>
                  </a:lnTo>
                  <a:lnTo>
                    <a:pt x="15748" y="54368"/>
                  </a:lnTo>
                  <a:lnTo>
                    <a:pt x="8001" y="46990"/>
                  </a:lnTo>
                  <a:lnTo>
                    <a:pt x="2374" y="50457"/>
                  </a:lnTo>
                  <a:lnTo>
                    <a:pt x="2273" y="57365"/>
                  </a:lnTo>
                  <a:lnTo>
                    <a:pt x="7912" y="62699"/>
                  </a:lnTo>
                  <a:lnTo>
                    <a:pt x="13055" y="66484"/>
                  </a:lnTo>
                  <a:lnTo>
                    <a:pt x="31254" y="72618"/>
                  </a:lnTo>
                  <a:lnTo>
                    <a:pt x="53276" y="70827"/>
                  </a:lnTo>
                  <a:lnTo>
                    <a:pt x="93192" y="54610"/>
                  </a:lnTo>
                  <a:lnTo>
                    <a:pt x="120421" y="27546"/>
                  </a:lnTo>
                  <a:lnTo>
                    <a:pt x="128219" y="17221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9814700" y="957516"/>
              <a:ext cx="38100" cy="10795"/>
            </a:xfrm>
            <a:custGeom>
              <a:avLst/>
              <a:gdLst/>
              <a:ahLst/>
              <a:cxnLst/>
              <a:rect l="l" t="t" r="r" b="b"/>
              <a:pathLst>
                <a:path w="38100" h="10794">
                  <a:moveTo>
                    <a:pt x="11785" y="4267"/>
                  </a:moveTo>
                  <a:lnTo>
                    <a:pt x="4699" y="6591"/>
                  </a:lnTo>
                  <a:lnTo>
                    <a:pt x="0" y="9055"/>
                  </a:lnTo>
                  <a:lnTo>
                    <a:pt x="6667" y="10680"/>
                  </a:lnTo>
                  <a:lnTo>
                    <a:pt x="11785" y="4267"/>
                  </a:lnTo>
                  <a:close/>
                </a:path>
                <a:path w="38100" h="10794">
                  <a:moveTo>
                    <a:pt x="12319" y="4089"/>
                  </a:moveTo>
                  <a:lnTo>
                    <a:pt x="11925" y="4089"/>
                  </a:lnTo>
                  <a:lnTo>
                    <a:pt x="11785" y="4267"/>
                  </a:lnTo>
                  <a:lnTo>
                    <a:pt x="12319" y="4089"/>
                  </a:lnTo>
                  <a:close/>
                </a:path>
                <a:path w="38100" h="10794">
                  <a:moveTo>
                    <a:pt x="23749" y="2527"/>
                  </a:moveTo>
                  <a:lnTo>
                    <a:pt x="20015" y="2349"/>
                  </a:lnTo>
                  <a:lnTo>
                    <a:pt x="12319" y="4089"/>
                  </a:lnTo>
                  <a:lnTo>
                    <a:pt x="17805" y="7874"/>
                  </a:lnTo>
                  <a:lnTo>
                    <a:pt x="19291" y="5283"/>
                  </a:lnTo>
                  <a:lnTo>
                    <a:pt x="22098" y="4902"/>
                  </a:lnTo>
                  <a:lnTo>
                    <a:pt x="23749" y="2527"/>
                  </a:lnTo>
                  <a:close/>
                </a:path>
                <a:path w="38100" h="10794">
                  <a:moveTo>
                    <a:pt x="37985" y="749"/>
                  </a:moveTo>
                  <a:lnTo>
                    <a:pt x="34086" y="0"/>
                  </a:lnTo>
                  <a:lnTo>
                    <a:pt x="33489" y="1485"/>
                  </a:lnTo>
                  <a:lnTo>
                    <a:pt x="30873" y="3124"/>
                  </a:lnTo>
                  <a:lnTo>
                    <a:pt x="31927" y="5956"/>
                  </a:lnTo>
                  <a:lnTo>
                    <a:pt x="37338" y="2984"/>
                  </a:lnTo>
                  <a:lnTo>
                    <a:pt x="37985" y="749"/>
                  </a:lnTo>
                  <a:close/>
                </a:path>
              </a:pathLst>
            </a:custGeom>
            <a:solidFill>
              <a:srgbClr val="BAC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9795127" y="967601"/>
              <a:ext cx="79375" cy="29845"/>
            </a:xfrm>
            <a:custGeom>
              <a:avLst/>
              <a:gdLst/>
              <a:ahLst/>
              <a:cxnLst/>
              <a:rect l="l" t="t" r="r" b="b"/>
              <a:pathLst>
                <a:path w="79375" h="29844">
                  <a:moveTo>
                    <a:pt x="77419" y="0"/>
                  </a:moveTo>
                  <a:lnTo>
                    <a:pt x="64820" y="368"/>
                  </a:lnTo>
                  <a:lnTo>
                    <a:pt x="61137" y="152"/>
                  </a:lnTo>
                  <a:lnTo>
                    <a:pt x="0" y="16776"/>
                  </a:lnTo>
                  <a:lnTo>
                    <a:pt x="5079" y="25146"/>
                  </a:lnTo>
                  <a:lnTo>
                    <a:pt x="10502" y="23558"/>
                  </a:lnTo>
                  <a:lnTo>
                    <a:pt x="16611" y="17957"/>
                  </a:lnTo>
                  <a:lnTo>
                    <a:pt x="32638" y="26263"/>
                  </a:lnTo>
                  <a:lnTo>
                    <a:pt x="36804" y="26581"/>
                  </a:lnTo>
                  <a:lnTo>
                    <a:pt x="37210" y="27203"/>
                  </a:lnTo>
                  <a:lnTo>
                    <a:pt x="39763" y="27457"/>
                  </a:lnTo>
                  <a:lnTo>
                    <a:pt x="40792" y="27559"/>
                  </a:lnTo>
                  <a:lnTo>
                    <a:pt x="44818" y="29819"/>
                  </a:lnTo>
                  <a:lnTo>
                    <a:pt x="45110" y="29832"/>
                  </a:lnTo>
                  <a:lnTo>
                    <a:pt x="49931" y="28586"/>
                  </a:lnTo>
                  <a:lnTo>
                    <a:pt x="58664" y="25641"/>
                  </a:lnTo>
                  <a:lnTo>
                    <a:pt x="67002" y="22267"/>
                  </a:lnTo>
                  <a:lnTo>
                    <a:pt x="70637" y="19735"/>
                  </a:lnTo>
                  <a:lnTo>
                    <a:pt x="58762" y="14986"/>
                  </a:lnTo>
                  <a:lnTo>
                    <a:pt x="64498" y="14659"/>
                  </a:lnTo>
                  <a:lnTo>
                    <a:pt x="71739" y="13400"/>
                  </a:lnTo>
                  <a:lnTo>
                    <a:pt x="77536" y="10562"/>
                  </a:lnTo>
                  <a:lnTo>
                    <a:pt x="78943" y="5499"/>
                  </a:lnTo>
                  <a:lnTo>
                    <a:pt x="77419" y="0"/>
                  </a:lnTo>
                  <a:close/>
                </a:path>
              </a:pathLst>
            </a:custGeom>
            <a:solidFill>
              <a:srgbClr val="889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9831170" y="984374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19">
                  <a:moveTo>
                    <a:pt x="4318" y="0"/>
                  </a:moveTo>
                  <a:lnTo>
                    <a:pt x="165" y="1778"/>
                  </a:lnTo>
                  <a:lnTo>
                    <a:pt x="0" y="2628"/>
                  </a:lnTo>
                  <a:lnTo>
                    <a:pt x="14490" y="7340"/>
                  </a:lnTo>
                  <a:lnTo>
                    <a:pt x="16776" y="5346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98A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9080335" y="737919"/>
              <a:ext cx="412115" cy="565150"/>
            </a:xfrm>
            <a:custGeom>
              <a:avLst/>
              <a:gdLst/>
              <a:ahLst/>
              <a:cxnLst/>
              <a:rect l="l" t="t" r="r" b="b"/>
              <a:pathLst>
                <a:path w="412115" h="565150">
                  <a:moveTo>
                    <a:pt x="279879" y="0"/>
                  </a:moveTo>
                  <a:lnTo>
                    <a:pt x="226054" y="36"/>
                  </a:lnTo>
                  <a:lnTo>
                    <a:pt x="64550" y="1726"/>
                  </a:lnTo>
                  <a:lnTo>
                    <a:pt x="10753" y="1885"/>
                  </a:lnTo>
                  <a:lnTo>
                    <a:pt x="0" y="45834"/>
                  </a:lnTo>
                  <a:lnTo>
                    <a:pt x="157" y="68949"/>
                  </a:lnTo>
                  <a:lnTo>
                    <a:pt x="657" y="80841"/>
                  </a:lnTo>
                  <a:lnTo>
                    <a:pt x="6260" y="85907"/>
                  </a:lnTo>
                  <a:lnTo>
                    <a:pt x="16530" y="87499"/>
                  </a:lnTo>
                  <a:lnTo>
                    <a:pt x="27769" y="87839"/>
                  </a:lnTo>
                  <a:lnTo>
                    <a:pt x="36280" y="89147"/>
                  </a:lnTo>
                  <a:lnTo>
                    <a:pt x="29587" y="92946"/>
                  </a:lnTo>
                  <a:lnTo>
                    <a:pt x="24466" y="98596"/>
                  </a:lnTo>
                  <a:lnTo>
                    <a:pt x="16100" y="111702"/>
                  </a:lnTo>
                  <a:lnTo>
                    <a:pt x="15798" y="455425"/>
                  </a:lnTo>
                  <a:lnTo>
                    <a:pt x="16189" y="502875"/>
                  </a:lnTo>
                  <a:lnTo>
                    <a:pt x="15897" y="510050"/>
                  </a:lnTo>
                  <a:lnTo>
                    <a:pt x="16240" y="525303"/>
                  </a:lnTo>
                  <a:lnTo>
                    <a:pt x="15643" y="530510"/>
                  </a:lnTo>
                  <a:lnTo>
                    <a:pt x="17129" y="544887"/>
                  </a:lnTo>
                  <a:lnTo>
                    <a:pt x="60091" y="558731"/>
                  </a:lnTo>
                  <a:lnTo>
                    <a:pt x="114637" y="563132"/>
                  </a:lnTo>
                  <a:lnTo>
                    <a:pt x="176571" y="564667"/>
                  </a:lnTo>
                  <a:lnTo>
                    <a:pt x="233821" y="564411"/>
                  </a:lnTo>
                  <a:lnTo>
                    <a:pt x="274316" y="563441"/>
                  </a:lnTo>
                  <a:lnTo>
                    <a:pt x="324357" y="561374"/>
                  </a:lnTo>
                  <a:lnTo>
                    <a:pt x="372856" y="555135"/>
                  </a:lnTo>
                  <a:lnTo>
                    <a:pt x="392541" y="528643"/>
                  </a:lnTo>
                  <a:lnTo>
                    <a:pt x="392363" y="527018"/>
                  </a:lnTo>
                  <a:lnTo>
                    <a:pt x="392591" y="522712"/>
                  </a:lnTo>
                  <a:lnTo>
                    <a:pt x="392337" y="519893"/>
                  </a:lnTo>
                  <a:lnTo>
                    <a:pt x="392604" y="513429"/>
                  </a:lnTo>
                  <a:lnTo>
                    <a:pt x="391918" y="508692"/>
                  </a:lnTo>
                  <a:lnTo>
                    <a:pt x="392630" y="504132"/>
                  </a:lnTo>
                  <a:lnTo>
                    <a:pt x="392350" y="502862"/>
                  </a:lnTo>
                  <a:lnTo>
                    <a:pt x="392452" y="501707"/>
                  </a:lnTo>
                  <a:lnTo>
                    <a:pt x="393633" y="500525"/>
                  </a:lnTo>
                  <a:lnTo>
                    <a:pt x="390686" y="497973"/>
                  </a:lnTo>
                  <a:lnTo>
                    <a:pt x="393646" y="493756"/>
                  </a:lnTo>
                  <a:lnTo>
                    <a:pt x="393506" y="489261"/>
                  </a:lnTo>
                  <a:lnTo>
                    <a:pt x="392477" y="484790"/>
                  </a:lnTo>
                  <a:lnTo>
                    <a:pt x="392464" y="303028"/>
                  </a:lnTo>
                  <a:lnTo>
                    <a:pt x="393633" y="300729"/>
                  </a:lnTo>
                  <a:lnTo>
                    <a:pt x="393671" y="293896"/>
                  </a:lnTo>
                  <a:lnTo>
                    <a:pt x="392414" y="287178"/>
                  </a:lnTo>
                  <a:lnTo>
                    <a:pt x="392464" y="278148"/>
                  </a:lnTo>
                  <a:lnTo>
                    <a:pt x="393633" y="274948"/>
                  </a:lnTo>
                  <a:lnTo>
                    <a:pt x="394848" y="236042"/>
                  </a:lnTo>
                  <a:lnTo>
                    <a:pt x="396754" y="191034"/>
                  </a:lnTo>
                  <a:lnTo>
                    <a:pt x="397398" y="146877"/>
                  </a:lnTo>
                  <a:lnTo>
                    <a:pt x="392864" y="104231"/>
                  </a:lnTo>
                  <a:lnTo>
                    <a:pt x="380577" y="89147"/>
                  </a:lnTo>
                  <a:lnTo>
                    <a:pt x="388245" y="87885"/>
                  </a:lnTo>
                  <a:lnTo>
                    <a:pt x="396108" y="87658"/>
                  </a:lnTo>
                  <a:lnTo>
                    <a:pt x="403625" y="86693"/>
                  </a:lnTo>
                  <a:lnTo>
                    <a:pt x="410257" y="83216"/>
                  </a:lnTo>
                  <a:lnTo>
                    <a:pt x="409506" y="66873"/>
                  </a:lnTo>
                  <a:lnTo>
                    <a:pt x="411809" y="31081"/>
                  </a:lnTo>
                  <a:lnTo>
                    <a:pt x="371522" y="1333"/>
                  </a:lnTo>
                  <a:lnTo>
                    <a:pt x="279879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9101352" y="863273"/>
              <a:ext cx="187960" cy="429259"/>
            </a:xfrm>
            <a:custGeom>
              <a:avLst/>
              <a:gdLst/>
              <a:ahLst/>
              <a:cxnLst/>
              <a:rect l="l" t="t" r="r" b="b"/>
              <a:pathLst>
                <a:path w="187959" h="429259">
                  <a:moveTo>
                    <a:pt x="18821" y="0"/>
                  </a:moveTo>
                  <a:lnTo>
                    <a:pt x="17640" y="25527"/>
                  </a:lnTo>
                  <a:lnTo>
                    <a:pt x="11531" y="28740"/>
                  </a:lnTo>
                  <a:lnTo>
                    <a:pt x="7378" y="24460"/>
                  </a:lnTo>
                  <a:lnTo>
                    <a:pt x="1016" y="24930"/>
                  </a:lnTo>
                  <a:lnTo>
                    <a:pt x="192" y="73637"/>
                  </a:lnTo>
                  <a:lnTo>
                    <a:pt x="0" y="122378"/>
                  </a:lnTo>
                  <a:lnTo>
                    <a:pt x="240" y="171141"/>
                  </a:lnTo>
                  <a:lnTo>
                    <a:pt x="1582" y="317464"/>
                  </a:lnTo>
                  <a:lnTo>
                    <a:pt x="1577" y="366214"/>
                  </a:lnTo>
                  <a:lnTo>
                    <a:pt x="1016" y="414934"/>
                  </a:lnTo>
                  <a:lnTo>
                    <a:pt x="53660" y="427644"/>
                  </a:lnTo>
                  <a:lnTo>
                    <a:pt x="91686" y="428939"/>
                  </a:lnTo>
                  <a:lnTo>
                    <a:pt x="131389" y="428683"/>
                  </a:lnTo>
                  <a:lnTo>
                    <a:pt x="169276" y="427344"/>
                  </a:lnTo>
                  <a:lnTo>
                    <a:pt x="187414" y="424434"/>
                  </a:lnTo>
                  <a:lnTo>
                    <a:pt x="187782" y="423811"/>
                  </a:lnTo>
                  <a:lnTo>
                    <a:pt x="187566" y="413689"/>
                  </a:lnTo>
                  <a:lnTo>
                    <a:pt x="186817" y="413156"/>
                  </a:lnTo>
                  <a:lnTo>
                    <a:pt x="148888" y="414144"/>
                  </a:lnTo>
                  <a:lnTo>
                    <a:pt x="110874" y="414575"/>
                  </a:lnTo>
                  <a:lnTo>
                    <a:pt x="72988" y="412963"/>
                  </a:lnTo>
                  <a:lnTo>
                    <a:pt x="35445" y="407822"/>
                  </a:lnTo>
                  <a:lnTo>
                    <a:pt x="36639" y="100914"/>
                  </a:lnTo>
                  <a:lnTo>
                    <a:pt x="15265" y="99136"/>
                  </a:lnTo>
                  <a:lnTo>
                    <a:pt x="16668" y="81746"/>
                  </a:lnTo>
                  <a:lnTo>
                    <a:pt x="16380" y="64138"/>
                  </a:lnTo>
                  <a:lnTo>
                    <a:pt x="15829" y="46515"/>
                  </a:lnTo>
                  <a:lnTo>
                    <a:pt x="16548" y="28105"/>
                  </a:lnTo>
                  <a:lnTo>
                    <a:pt x="18821" y="28498"/>
                  </a:lnTo>
                  <a:lnTo>
                    <a:pt x="20599" y="13233"/>
                  </a:lnTo>
                  <a:lnTo>
                    <a:pt x="20015" y="5346"/>
                  </a:lnTo>
                  <a:lnTo>
                    <a:pt x="20497" y="4406"/>
                  </a:lnTo>
                  <a:lnTo>
                    <a:pt x="36284" y="7239"/>
                  </a:lnTo>
                  <a:lnTo>
                    <a:pt x="37820" y="7124"/>
                  </a:lnTo>
                  <a:lnTo>
                    <a:pt x="40525" y="6934"/>
                  </a:lnTo>
                  <a:lnTo>
                    <a:pt x="52387" y="4914"/>
                  </a:lnTo>
                  <a:lnTo>
                    <a:pt x="46723" y="1193"/>
                  </a:lnTo>
                  <a:lnTo>
                    <a:pt x="42433" y="701"/>
                  </a:lnTo>
                  <a:lnTo>
                    <a:pt x="18821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121964" y="833835"/>
              <a:ext cx="248920" cy="12065"/>
            </a:xfrm>
            <a:custGeom>
              <a:avLst/>
              <a:gdLst/>
              <a:ahLst/>
              <a:cxnLst/>
              <a:rect l="l" t="t" r="r" b="b"/>
              <a:pathLst>
                <a:path w="248920" h="12065">
                  <a:moveTo>
                    <a:pt x="120040" y="0"/>
                  </a:moveTo>
                  <a:lnTo>
                    <a:pt x="65799" y="276"/>
                  </a:lnTo>
                  <a:lnTo>
                    <a:pt x="16611" y="2133"/>
                  </a:lnTo>
                  <a:lnTo>
                    <a:pt x="11226" y="2476"/>
                  </a:lnTo>
                  <a:lnTo>
                    <a:pt x="5587" y="4330"/>
                  </a:lnTo>
                  <a:lnTo>
                    <a:pt x="0" y="3327"/>
                  </a:lnTo>
                  <a:lnTo>
                    <a:pt x="1181" y="11633"/>
                  </a:lnTo>
                  <a:lnTo>
                    <a:pt x="248716" y="6286"/>
                  </a:lnTo>
                  <a:lnTo>
                    <a:pt x="245648" y="4708"/>
                  </a:lnTo>
                  <a:lnTo>
                    <a:pt x="237697" y="3400"/>
                  </a:lnTo>
                  <a:lnTo>
                    <a:pt x="224383" y="2133"/>
                  </a:lnTo>
                  <a:lnTo>
                    <a:pt x="174509" y="790"/>
                  </a:lnTo>
                  <a:lnTo>
                    <a:pt x="120040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102334" y="861777"/>
              <a:ext cx="18415" cy="30480"/>
            </a:xfrm>
            <a:custGeom>
              <a:avLst/>
              <a:gdLst/>
              <a:ahLst/>
              <a:cxnLst/>
              <a:rect l="l" t="t" r="r" b="b"/>
              <a:pathLst>
                <a:path w="18415" h="30480">
                  <a:moveTo>
                    <a:pt x="681" y="0"/>
                  </a:moveTo>
                  <a:lnTo>
                    <a:pt x="33" y="901"/>
                  </a:lnTo>
                  <a:lnTo>
                    <a:pt x="0" y="7287"/>
                  </a:lnTo>
                  <a:lnTo>
                    <a:pt x="103" y="20057"/>
                  </a:lnTo>
                  <a:lnTo>
                    <a:pt x="33" y="26428"/>
                  </a:lnTo>
                  <a:lnTo>
                    <a:pt x="6396" y="25946"/>
                  </a:lnTo>
                  <a:lnTo>
                    <a:pt x="10549" y="30238"/>
                  </a:lnTo>
                  <a:lnTo>
                    <a:pt x="16658" y="27025"/>
                  </a:lnTo>
                  <a:lnTo>
                    <a:pt x="17839" y="1498"/>
                  </a:lnTo>
                  <a:lnTo>
                    <a:pt x="15172" y="1397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120173" y="86768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30">
                  <a:moveTo>
                    <a:pt x="1676" y="0"/>
                  </a:moveTo>
                  <a:lnTo>
                    <a:pt x="1193" y="939"/>
                  </a:lnTo>
                  <a:lnTo>
                    <a:pt x="1777" y="8826"/>
                  </a:lnTo>
                  <a:lnTo>
                    <a:pt x="0" y="24091"/>
                  </a:lnTo>
                  <a:lnTo>
                    <a:pt x="20192" y="24091"/>
                  </a:lnTo>
                  <a:lnTo>
                    <a:pt x="18999" y="2717"/>
                  </a:lnTo>
                  <a:lnTo>
                    <a:pt x="17462" y="283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0B3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109048" y="847841"/>
              <a:ext cx="101600" cy="10160"/>
            </a:xfrm>
            <a:custGeom>
              <a:avLst/>
              <a:gdLst/>
              <a:ahLst/>
              <a:cxnLst/>
              <a:rect l="l" t="t" r="r" b="b"/>
              <a:pathLst>
                <a:path w="101600" h="10159">
                  <a:moveTo>
                    <a:pt x="2222" y="0"/>
                  </a:moveTo>
                  <a:lnTo>
                    <a:pt x="0" y="3886"/>
                  </a:lnTo>
                  <a:lnTo>
                    <a:pt x="4724" y="5461"/>
                  </a:lnTo>
                  <a:lnTo>
                    <a:pt x="6972" y="7124"/>
                  </a:lnTo>
                  <a:lnTo>
                    <a:pt x="101358" y="10096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D3B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9089984" y="747377"/>
              <a:ext cx="304800" cy="74930"/>
            </a:xfrm>
            <a:custGeom>
              <a:avLst/>
              <a:gdLst/>
              <a:ahLst/>
              <a:cxnLst/>
              <a:rect l="l" t="t" r="r" b="b"/>
              <a:pathLst>
                <a:path w="304800" h="74930">
                  <a:moveTo>
                    <a:pt x="51251" y="0"/>
                  </a:moveTo>
                  <a:lnTo>
                    <a:pt x="1104" y="3114"/>
                  </a:lnTo>
                  <a:lnTo>
                    <a:pt x="0" y="3597"/>
                  </a:lnTo>
                  <a:lnTo>
                    <a:pt x="762" y="5108"/>
                  </a:lnTo>
                  <a:lnTo>
                    <a:pt x="508" y="5489"/>
                  </a:lnTo>
                  <a:lnTo>
                    <a:pt x="3543" y="6480"/>
                  </a:lnTo>
                  <a:lnTo>
                    <a:pt x="16954" y="7458"/>
                  </a:lnTo>
                  <a:lnTo>
                    <a:pt x="19926" y="8982"/>
                  </a:lnTo>
                  <a:lnTo>
                    <a:pt x="18567" y="15091"/>
                  </a:lnTo>
                  <a:lnTo>
                    <a:pt x="20701" y="16170"/>
                  </a:lnTo>
                  <a:lnTo>
                    <a:pt x="21005" y="14595"/>
                  </a:lnTo>
                  <a:lnTo>
                    <a:pt x="20485" y="12525"/>
                  </a:lnTo>
                  <a:lnTo>
                    <a:pt x="20701" y="10823"/>
                  </a:lnTo>
                  <a:lnTo>
                    <a:pt x="23063" y="10226"/>
                  </a:lnTo>
                  <a:lnTo>
                    <a:pt x="50965" y="10226"/>
                  </a:lnTo>
                  <a:lnTo>
                    <a:pt x="51015" y="12233"/>
                  </a:lnTo>
                  <a:lnTo>
                    <a:pt x="52489" y="15002"/>
                  </a:lnTo>
                  <a:lnTo>
                    <a:pt x="52755" y="16170"/>
                  </a:lnTo>
                  <a:lnTo>
                    <a:pt x="52489" y="14062"/>
                  </a:lnTo>
                  <a:lnTo>
                    <a:pt x="52641" y="12081"/>
                  </a:lnTo>
                  <a:lnTo>
                    <a:pt x="59220" y="10341"/>
                  </a:lnTo>
                  <a:lnTo>
                    <a:pt x="63868" y="12614"/>
                  </a:lnTo>
                  <a:lnTo>
                    <a:pt x="68148" y="12601"/>
                  </a:lnTo>
                  <a:lnTo>
                    <a:pt x="68275" y="11369"/>
                  </a:lnTo>
                  <a:lnTo>
                    <a:pt x="75311" y="11725"/>
                  </a:lnTo>
                  <a:lnTo>
                    <a:pt x="81140" y="13262"/>
                  </a:lnTo>
                  <a:lnTo>
                    <a:pt x="87185" y="12601"/>
                  </a:lnTo>
                  <a:lnTo>
                    <a:pt x="91338" y="74349"/>
                  </a:lnTo>
                  <a:lnTo>
                    <a:pt x="90741" y="13198"/>
                  </a:lnTo>
                  <a:lnTo>
                    <a:pt x="91605" y="11979"/>
                  </a:lnTo>
                  <a:lnTo>
                    <a:pt x="101498" y="12741"/>
                  </a:lnTo>
                  <a:lnTo>
                    <a:pt x="106743" y="12436"/>
                  </a:lnTo>
                  <a:lnTo>
                    <a:pt x="110921" y="13795"/>
                  </a:lnTo>
                  <a:lnTo>
                    <a:pt x="155593" y="14015"/>
                  </a:lnTo>
                  <a:lnTo>
                    <a:pt x="207973" y="15137"/>
                  </a:lnTo>
                  <a:lnTo>
                    <a:pt x="259170" y="14993"/>
                  </a:lnTo>
                  <a:lnTo>
                    <a:pt x="300291" y="11420"/>
                  </a:lnTo>
                  <a:lnTo>
                    <a:pt x="301993" y="11115"/>
                  </a:lnTo>
                  <a:lnTo>
                    <a:pt x="304444" y="12055"/>
                  </a:lnTo>
                  <a:lnTo>
                    <a:pt x="302666" y="9045"/>
                  </a:lnTo>
                  <a:lnTo>
                    <a:pt x="252345" y="8255"/>
                  </a:lnTo>
                  <a:lnTo>
                    <a:pt x="202027" y="5665"/>
                  </a:lnTo>
                  <a:lnTo>
                    <a:pt x="151728" y="2565"/>
                  </a:lnTo>
                  <a:lnTo>
                    <a:pt x="101464" y="247"/>
                  </a:lnTo>
                  <a:lnTo>
                    <a:pt x="51251" y="0"/>
                  </a:lnTo>
                  <a:close/>
                </a:path>
              </a:pathLst>
            </a:custGeom>
            <a:solidFill>
              <a:srgbClr val="8D95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9009" y="752866"/>
              <a:ext cx="111896" cy="74791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9241854" y="1120762"/>
              <a:ext cx="177800" cy="9525"/>
            </a:xfrm>
            <a:custGeom>
              <a:avLst/>
              <a:gdLst/>
              <a:ahLst/>
              <a:cxnLst/>
              <a:rect l="l" t="t" r="r" b="b"/>
              <a:pathLst>
                <a:path w="177800" h="9525">
                  <a:moveTo>
                    <a:pt x="62534" y="4152"/>
                  </a:moveTo>
                  <a:lnTo>
                    <a:pt x="55041" y="3797"/>
                  </a:lnTo>
                  <a:lnTo>
                    <a:pt x="2374" y="1333"/>
                  </a:lnTo>
                  <a:lnTo>
                    <a:pt x="0" y="6083"/>
                  </a:lnTo>
                  <a:lnTo>
                    <a:pt x="4292" y="3797"/>
                  </a:lnTo>
                  <a:lnTo>
                    <a:pt x="8928" y="6083"/>
                  </a:lnTo>
                  <a:lnTo>
                    <a:pt x="13500" y="6083"/>
                  </a:lnTo>
                  <a:lnTo>
                    <a:pt x="14947" y="3797"/>
                  </a:lnTo>
                  <a:lnTo>
                    <a:pt x="16002" y="3797"/>
                  </a:lnTo>
                  <a:lnTo>
                    <a:pt x="22212" y="7289"/>
                  </a:lnTo>
                  <a:lnTo>
                    <a:pt x="24930" y="7289"/>
                  </a:lnTo>
                  <a:lnTo>
                    <a:pt x="24815" y="4152"/>
                  </a:lnTo>
                  <a:lnTo>
                    <a:pt x="24803" y="3797"/>
                  </a:lnTo>
                  <a:lnTo>
                    <a:pt x="26466" y="3797"/>
                  </a:lnTo>
                  <a:lnTo>
                    <a:pt x="29476" y="6083"/>
                  </a:lnTo>
                  <a:lnTo>
                    <a:pt x="37223" y="6083"/>
                  </a:lnTo>
                  <a:lnTo>
                    <a:pt x="46888" y="7289"/>
                  </a:lnTo>
                  <a:lnTo>
                    <a:pt x="54013" y="7289"/>
                  </a:lnTo>
                  <a:lnTo>
                    <a:pt x="62534" y="4152"/>
                  </a:lnTo>
                  <a:close/>
                </a:path>
                <a:path w="177800" h="9525">
                  <a:moveTo>
                    <a:pt x="65900" y="4305"/>
                  </a:moveTo>
                  <a:lnTo>
                    <a:pt x="63906" y="3797"/>
                  </a:lnTo>
                  <a:lnTo>
                    <a:pt x="63487" y="3797"/>
                  </a:lnTo>
                  <a:lnTo>
                    <a:pt x="62534" y="4152"/>
                  </a:lnTo>
                  <a:lnTo>
                    <a:pt x="65900" y="4305"/>
                  </a:lnTo>
                  <a:close/>
                </a:path>
                <a:path w="177800" h="9525">
                  <a:moveTo>
                    <a:pt x="177495" y="3124"/>
                  </a:moveTo>
                  <a:lnTo>
                    <a:pt x="172491" y="139"/>
                  </a:lnTo>
                  <a:lnTo>
                    <a:pt x="163309" y="3810"/>
                  </a:lnTo>
                  <a:lnTo>
                    <a:pt x="161175" y="3695"/>
                  </a:lnTo>
                  <a:lnTo>
                    <a:pt x="157721" y="190"/>
                  </a:lnTo>
                  <a:lnTo>
                    <a:pt x="152869" y="0"/>
                  </a:lnTo>
                  <a:lnTo>
                    <a:pt x="142989" y="2311"/>
                  </a:lnTo>
                  <a:lnTo>
                    <a:pt x="137464" y="2540"/>
                  </a:lnTo>
                  <a:lnTo>
                    <a:pt x="133235" y="88"/>
                  </a:lnTo>
                  <a:lnTo>
                    <a:pt x="132969" y="152"/>
                  </a:lnTo>
                  <a:lnTo>
                    <a:pt x="129565" y="990"/>
                  </a:lnTo>
                  <a:lnTo>
                    <a:pt x="128155" y="7366"/>
                  </a:lnTo>
                  <a:lnTo>
                    <a:pt x="132943" y="7251"/>
                  </a:lnTo>
                  <a:lnTo>
                    <a:pt x="133819" y="3670"/>
                  </a:lnTo>
                  <a:lnTo>
                    <a:pt x="134505" y="3759"/>
                  </a:lnTo>
                  <a:lnTo>
                    <a:pt x="138747" y="7327"/>
                  </a:lnTo>
                  <a:lnTo>
                    <a:pt x="140665" y="7251"/>
                  </a:lnTo>
                  <a:lnTo>
                    <a:pt x="150075" y="3784"/>
                  </a:lnTo>
                  <a:lnTo>
                    <a:pt x="153365" y="3454"/>
                  </a:lnTo>
                  <a:lnTo>
                    <a:pt x="152298" y="6197"/>
                  </a:lnTo>
                  <a:lnTo>
                    <a:pt x="153454" y="6045"/>
                  </a:lnTo>
                  <a:lnTo>
                    <a:pt x="154698" y="1485"/>
                  </a:lnTo>
                  <a:lnTo>
                    <a:pt x="157594" y="2984"/>
                  </a:lnTo>
                  <a:lnTo>
                    <a:pt x="157048" y="6858"/>
                  </a:lnTo>
                  <a:lnTo>
                    <a:pt x="159537" y="7366"/>
                  </a:lnTo>
                  <a:lnTo>
                    <a:pt x="166471" y="3822"/>
                  </a:lnTo>
                  <a:lnTo>
                    <a:pt x="167970" y="3657"/>
                  </a:lnTo>
                  <a:lnTo>
                    <a:pt x="173469" y="9245"/>
                  </a:lnTo>
                  <a:lnTo>
                    <a:pt x="177495" y="3124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9177539" y="1201273"/>
              <a:ext cx="37465" cy="10160"/>
            </a:xfrm>
            <a:custGeom>
              <a:avLst/>
              <a:gdLst/>
              <a:ahLst/>
              <a:cxnLst/>
              <a:rect l="l" t="t" r="r" b="b"/>
              <a:pathLst>
                <a:path w="37465" h="10159">
                  <a:moveTo>
                    <a:pt x="812" y="2146"/>
                  </a:moveTo>
                  <a:lnTo>
                    <a:pt x="0" y="10159"/>
                  </a:lnTo>
                  <a:lnTo>
                    <a:pt x="9677" y="6743"/>
                  </a:lnTo>
                  <a:lnTo>
                    <a:pt x="13651" y="5194"/>
                  </a:lnTo>
                  <a:lnTo>
                    <a:pt x="6718" y="5194"/>
                  </a:lnTo>
                  <a:lnTo>
                    <a:pt x="812" y="2146"/>
                  </a:lnTo>
                  <a:close/>
                </a:path>
                <a:path w="37465" h="10159">
                  <a:moveTo>
                    <a:pt x="13754" y="203"/>
                  </a:moveTo>
                  <a:lnTo>
                    <a:pt x="13729" y="393"/>
                  </a:lnTo>
                  <a:lnTo>
                    <a:pt x="16289" y="6408"/>
                  </a:lnTo>
                  <a:lnTo>
                    <a:pt x="21086" y="6408"/>
                  </a:lnTo>
                  <a:lnTo>
                    <a:pt x="33653" y="6743"/>
                  </a:lnTo>
                  <a:lnTo>
                    <a:pt x="27544" y="6743"/>
                  </a:lnTo>
                  <a:lnTo>
                    <a:pt x="35835" y="6079"/>
                  </a:lnTo>
                  <a:lnTo>
                    <a:pt x="36866" y="4203"/>
                  </a:lnTo>
                  <a:lnTo>
                    <a:pt x="26708" y="4203"/>
                  </a:lnTo>
                  <a:lnTo>
                    <a:pt x="23925" y="3924"/>
                  </a:lnTo>
                  <a:lnTo>
                    <a:pt x="23554" y="3924"/>
                  </a:lnTo>
                  <a:lnTo>
                    <a:pt x="22771" y="393"/>
                  </a:lnTo>
                  <a:lnTo>
                    <a:pt x="13754" y="203"/>
                  </a:lnTo>
                  <a:close/>
                </a:path>
                <a:path w="37465" h="10159">
                  <a:moveTo>
                    <a:pt x="13496" y="393"/>
                  </a:moveTo>
                  <a:lnTo>
                    <a:pt x="6718" y="5194"/>
                  </a:lnTo>
                  <a:lnTo>
                    <a:pt x="13651" y="5194"/>
                  </a:lnTo>
                  <a:lnTo>
                    <a:pt x="14173" y="4991"/>
                  </a:lnTo>
                  <a:lnTo>
                    <a:pt x="13496" y="393"/>
                  </a:lnTo>
                  <a:close/>
                </a:path>
                <a:path w="37465" h="10159">
                  <a:moveTo>
                    <a:pt x="31534" y="0"/>
                  </a:moveTo>
                  <a:lnTo>
                    <a:pt x="26708" y="4203"/>
                  </a:lnTo>
                  <a:lnTo>
                    <a:pt x="36866" y="4203"/>
                  </a:lnTo>
                  <a:lnTo>
                    <a:pt x="37020" y="3924"/>
                  </a:lnTo>
                  <a:lnTo>
                    <a:pt x="31534" y="0"/>
                  </a:lnTo>
                  <a:close/>
                </a:path>
                <a:path w="37465" h="10159">
                  <a:moveTo>
                    <a:pt x="13562" y="0"/>
                  </a:moveTo>
                  <a:lnTo>
                    <a:pt x="13496" y="393"/>
                  </a:lnTo>
                  <a:lnTo>
                    <a:pt x="13754" y="203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9307765" y="1120905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90" h="5715">
                  <a:moveTo>
                    <a:pt x="27241" y="12"/>
                  </a:moveTo>
                  <a:lnTo>
                    <a:pt x="26708" y="0"/>
                  </a:lnTo>
                  <a:lnTo>
                    <a:pt x="20836" y="493"/>
                  </a:lnTo>
                  <a:lnTo>
                    <a:pt x="13901" y="1598"/>
                  </a:lnTo>
                  <a:lnTo>
                    <a:pt x="6693" y="2348"/>
                  </a:lnTo>
                  <a:lnTo>
                    <a:pt x="0" y="1778"/>
                  </a:lnTo>
                  <a:lnTo>
                    <a:pt x="4640" y="5140"/>
                  </a:lnTo>
                  <a:lnTo>
                    <a:pt x="10221" y="5376"/>
                  </a:lnTo>
                  <a:lnTo>
                    <a:pt x="16182" y="4258"/>
                  </a:lnTo>
                  <a:lnTo>
                    <a:pt x="21958" y="3556"/>
                  </a:lnTo>
                  <a:lnTo>
                    <a:pt x="27482" y="3657"/>
                  </a:lnTo>
                  <a:lnTo>
                    <a:pt x="29451" y="4279"/>
                  </a:lnTo>
                  <a:lnTo>
                    <a:pt x="37388" y="3556"/>
                  </a:lnTo>
                  <a:lnTo>
                    <a:pt x="39894" y="4147"/>
                  </a:lnTo>
                  <a:lnTo>
                    <a:pt x="44146" y="4975"/>
                  </a:lnTo>
                  <a:lnTo>
                    <a:pt x="46506" y="4502"/>
                  </a:lnTo>
                  <a:lnTo>
                    <a:pt x="43332" y="1193"/>
                  </a:lnTo>
                  <a:lnTo>
                    <a:pt x="42087" y="279"/>
                  </a:lnTo>
                  <a:lnTo>
                    <a:pt x="40170" y="3632"/>
                  </a:lnTo>
                  <a:lnTo>
                    <a:pt x="32600" y="2400"/>
                  </a:lnTo>
                  <a:lnTo>
                    <a:pt x="32308" y="3670"/>
                  </a:lnTo>
                  <a:lnTo>
                    <a:pt x="29717" y="3530"/>
                  </a:lnTo>
                  <a:lnTo>
                    <a:pt x="27241" y="12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9342779" y="1106454"/>
              <a:ext cx="32384" cy="6350"/>
            </a:xfrm>
            <a:custGeom>
              <a:avLst/>
              <a:gdLst/>
              <a:ahLst/>
              <a:cxnLst/>
              <a:rect l="l" t="t" r="r" b="b"/>
              <a:pathLst>
                <a:path w="32384" h="6350">
                  <a:moveTo>
                    <a:pt x="30365" y="0"/>
                  </a:moveTo>
                  <a:lnTo>
                    <a:pt x="21272" y="2578"/>
                  </a:lnTo>
                  <a:lnTo>
                    <a:pt x="17945" y="2590"/>
                  </a:lnTo>
                  <a:lnTo>
                    <a:pt x="17119" y="203"/>
                  </a:lnTo>
                  <a:lnTo>
                    <a:pt x="16078" y="203"/>
                  </a:lnTo>
                  <a:lnTo>
                    <a:pt x="10185" y="4076"/>
                  </a:lnTo>
                  <a:lnTo>
                    <a:pt x="5841" y="3632"/>
                  </a:lnTo>
                  <a:lnTo>
                    <a:pt x="5232" y="304"/>
                  </a:lnTo>
                  <a:lnTo>
                    <a:pt x="4597" y="165"/>
                  </a:lnTo>
                  <a:lnTo>
                    <a:pt x="3606" y="2070"/>
                  </a:lnTo>
                  <a:lnTo>
                    <a:pt x="1790" y="1384"/>
                  </a:lnTo>
                  <a:lnTo>
                    <a:pt x="0" y="6146"/>
                  </a:lnTo>
                  <a:lnTo>
                    <a:pt x="6538" y="5168"/>
                  </a:lnTo>
                  <a:lnTo>
                    <a:pt x="13692" y="5470"/>
                  </a:lnTo>
                  <a:lnTo>
                    <a:pt x="20829" y="6111"/>
                  </a:lnTo>
                  <a:lnTo>
                    <a:pt x="27317" y="6146"/>
                  </a:lnTo>
                  <a:lnTo>
                    <a:pt x="28054" y="6070"/>
                  </a:lnTo>
                  <a:lnTo>
                    <a:pt x="29781" y="2781"/>
                  </a:lnTo>
                  <a:lnTo>
                    <a:pt x="31470" y="2578"/>
                  </a:lnTo>
                  <a:lnTo>
                    <a:pt x="31927" y="622"/>
                  </a:lnTo>
                  <a:lnTo>
                    <a:pt x="30365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9191408" y="110661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5323" y="0"/>
                  </a:moveTo>
                  <a:lnTo>
                    <a:pt x="22174" y="2463"/>
                  </a:lnTo>
                  <a:lnTo>
                    <a:pt x="14160" y="825"/>
                  </a:lnTo>
                  <a:lnTo>
                    <a:pt x="8559" y="2336"/>
                  </a:lnTo>
                  <a:lnTo>
                    <a:pt x="1193" y="50"/>
                  </a:lnTo>
                  <a:lnTo>
                    <a:pt x="0" y="3606"/>
                  </a:lnTo>
                  <a:lnTo>
                    <a:pt x="3949" y="7746"/>
                  </a:lnTo>
                  <a:lnTo>
                    <a:pt x="13004" y="4190"/>
                  </a:lnTo>
                  <a:lnTo>
                    <a:pt x="19964" y="3568"/>
                  </a:lnTo>
                  <a:lnTo>
                    <a:pt x="23837" y="6248"/>
                  </a:lnTo>
                  <a:lnTo>
                    <a:pt x="27635" y="5892"/>
                  </a:lnTo>
                  <a:lnTo>
                    <a:pt x="28346" y="3619"/>
                  </a:lnTo>
                  <a:lnTo>
                    <a:pt x="28498" y="3606"/>
                  </a:lnTo>
                  <a:lnTo>
                    <a:pt x="24295" y="3047"/>
                  </a:lnTo>
                  <a:lnTo>
                    <a:pt x="26974" y="380"/>
                  </a:lnTo>
                  <a:lnTo>
                    <a:pt x="25323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9272040" y="1145659"/>
              <a:ext cx="27940" cy="6350"/>
            </a:xfrm>
            <a:custGeom>
              <a:avLst/>
              <a:gdLst/>
              <a:ahLst/>
              <a:cxnLst/>
              <a:rect l="l" t="t" r="r" b="b"/>
              <a:pathLst>
                <a:path w="27940" h="6350">
                  <a:moveTo>
                    <a:pt x="4648" y="0"/>
                  </a:moveTo>
                  <a:lnTo>
                    <a:pt x="4254" y="177"/>
                  </a:lnTo>
                  <a:lnTo>
                    <a:pt x="1905" y="1270"/>
                  </a:lnTo>
                  <a:lnTo>
                    <a:pt x="0" y="4495"/>
                  </a:lnTo>
                  <a:lnTo>
                    <a:pt x="3073" y="6108"/>
                  </a:lnTo>
                  <a:lnTo>
                    <a:pt x="8623" y="5223"/>
                  </a:lnTo>
                  <a:lnTo>
                    <a:pt x="19062" y="4948"/>
                  </a:lnTo>
                  <a:lnTo>
                    <a:pt x="27444" y="3770"/>
                  </a:lnTo>
                  <a:lnTo>
                    <a:pt x="26822" y="177"/>
                  </a:lnTo>
                  <a:lnTo>
                    <a:pt x="12573" y="2552"/>
                  </a:lnTo>
                  <a:lnTo>
                    <a:pt x="12001" y="1460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9269868" y="1130834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5" h="9525">
                  <a:moveTo>
                    <a:pt x="24269" y="0"/>
                  </a:moveTo>
                  <a:lnTo>
                    <a:pt x="15913" y="5638"/>
                  </a:lnTo>
                  <a:lnTo>
                    <a:pt x="12674" y="5270"/>
                  </a:lnTo>
                  <a:lnTo>
                    <a:pt x="7340" y="1905"/>
                  </a:lnTo>
                  <a:lnTo>
                    <a:pt x="6426" y="1943"/>
                  </a:lnTo>
                  <a:lnTo>
                    <a:pt x="0" y="2197"/>
                  </a:lnTo>
                  <a:lnTo>
                    <a:pt x="2857" y="8026"/>
                  </a:lnTo>
                  <a:lnTo>
                    <a:pt x="10820" y="9182"/>
                  </a:lnTo>
                  <a:lnTo>
                    <a:pt x="10337" y="6629"/>
                  </a:lnTo>
                  <a:lnTo>
                    <a:pt x="12191" y="6769"/>
                  </a:lnTo>
                  <a:lnTo>
                    <a:pt x="23317" y="9283"/>
                  </a:lnTo>
                  <a:lnTo>
                    <a:pt x="24269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9212782" y="1118111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90">
                  <a:moveTo>
                    <a:pt x="2565" y="0"/>
                  </a:moveTo>
                  <a:lnTo>
                    <a:pt x="0" y="6946"/>
                  </a:lnTo>
                  <a:lnTo>
                    <a:pt x="23152" y="8724"/>
                  </a:lnTo>
                  <a:lnTo>
                    <a:pt x="23418" y="8585"/>
                  </a:lnTo>
                  <a:lnTo>
                    <a:pt x="22390" y="3060"/>
                  </a:lnTo>
                  <a:lnTo>
                    <a:pt x="21958" y="2794"/>
                  </a:lnTo>
                  <a:lnTo>
                    <a:pt x="21272" y="2374"/>
                  </a:lnTo>
                  <a:lnTo>
                    <a:pt x="19799" y="6375"/>
                  </a:lnTo>
                  <a:lnTo>
                    <a:pt x="18402" y="6273"/>
                  </a:lnTo>
                  <a:lnTo>
                    <a:pt x="12331" y="3619"/>
                  </a:lnTo>
                  <a:lnTo>
                    <a:pt x="6731" y="4064"/>
                  </a:lnTo>
                  <a:lnTo>
                    <a:pt x="8204" y="5892"/>
                  </a:lnTo>
                  <a:lnTo>
                    <a:pt x="4965" y="641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9346741" y="1131595"/>
              <a:ext cx="23495" cy="9525"/>
            </a:xfrm>
            <a:custGeom>
              <a:avLst/>
              <a:gdLst/>
              <a:ahLst/>
              <a:cxnLst/>
              <a:rect l="l" t="t" r="r" b="b"/>
              <a:pathLst>
                <a:path w="23495" h="9525">
                  <a:moveTo>
                    <a:pt x="22918" y="5930"/>
                  </a:moveTo>
                  <a:lnTo>
                    <a:pt x="17411" y="5930"/>
                  </a:lnTo>
                  <a:lnTo>
                    <a:pt x="18605" y="9499"/>
                  </a:lnTo>
                  <a:lnTo>
                    <a:pt x="22918" y="5930"/>
                  </a:lnTo>
                  <a:close/>
                </a:path>
                <a:path w="23495" h="9525">
                  <a:moveTo>
                    <a:pt x="16230" y="0"/>
                  </a:moveTo>
                  <a:lnTo>
                    <a:pt x="11487" y="7137"/>
                  </a:lnTo>
                  <a:lnTo>
                    <a:pt x="10895" y="8178"/>
                  </a:lnTo>
                  <a:lnTo>
                    <a:pt x="14897" y="8661"/>
                  </a:lnTo>
                  <a:lnTo>
                    <a:pt x="17411" y="5930"/>
                  </a:lnTo>
                  <a:lnTo>
                    <a:pt x="22918" y="5930"/>
                  </a:lnTo>
                  <a:lnTo>
                    <a:pt x="23317" y="5600"/>
                  </a:lnTo>
                  <a:lnTo>
                    <a:pt x="17373" y="3657"/>
                  </a:lnTo>
                  <a:lnTo>
                    <a:pt x="16230" y="0"/>
                  </a:lnTo>
                  <a:close/>
                </a:path>
                <a:path w="23495" h="9525">
                  <a:moveTo>
                    <a:pt x="7772" y="952"/>
                  </a:moveTo>
                  <a:lnTo>
                    <a:pt x="1079" y="4927"/>
                  </a:lnTo>
                  <a:lnTo>
                    <a:pt x="53" y="4927"/>
                  </a:lnTo>
                  <a:lnTo>
                    <a:pt x="153" y="5600"/>
                  </a:lnTo>
                  <a:lnTo>
                    <a:pt x="203" y="5930"/>
                  </a:lnTo>
                  <a:lnTo>
                    <a:pt x="2260" y="7137"/>
                  </a:lnTo>
                  <a:lnTo>
                    <a:pt x="10895" y="8178"/>
                  </a:lnTo>
                  <a:lnTo>
                    <a:pt x="10359" y="7137"/>
                  </a:lnTo>
                  <a:lnTo>
                    <a:pt x="9435" y="4927"/>
                  </a:lnTo>
                  <a:lnTo>
                    <a:pt x="1079" y="4927"/>
                  </a:lnTo>
                  <a:lnTo>
                    <a:pt x="0" y="4571"/>
                  </a:lnTo>
                  <a:lnTo>
                    <a:pt x="9286" y="4571"/>
                  </a:lnTo>
                  <a:lnTo>
                    <a:pt x="7772" y="952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9176563" y="1090040"/>
              <a:ext cx="195580" cy="64769"/>
            </a:xfrm>
            <a:custGeom>
              <a:avLst/>
              <a:gdLst/>
              <a:ahLst/>
              <a:cxnLst/>
              <a:rect l="l" t="t" r="r" b="b"/>
              <a:pathLst>
                <a:path w="195579" h="64769">
                  <a:moveTo>
                    <a:pt x="19583" y="37401"/>
                  </a:moveTo>
                  <a:lnTo>
                    <a:pt x="19532" y="33985"/>
                  </a:lnTo>
                  <a:lnTo>
                    <a:pt x="16713" y="28270"/>
                  </a:lnTo>
                  <a:lnTo>
                    <a:pt x="15430" y="33248"/>
                  </a:lnTo>
                  <a:lnTo>
                    <a:pt x="0" y="32067"/>
                  </a:lnTo>
                  <a:lnTo>
                    <a:pt x="0" y="36817"/>
                  </a:lnTo>
                  <a:lnTo>
                    <a:pt x="3797" y="35267"/>
                  </a:lnTo>
                  <a:lnTo>
                    <a:pt x="8585" y="36410"/>
                  </a:lnTo>
                  <a:lnTo>
                    <a:pt x="12458" y="36817"/>
                  </a:lnTo>
                  <a:lnTo>
                    <a:pt x="12420" y="33045"/>
                  </a:lnTo>
                  <a:lnTo>
                    <a:pt x="12941" y="35077"/>
                  </a:lnTo>
                  <a:lnTo>
                    <a:pt x="14833" y="35623"/>
                  </a:lnTo>
                  <a:lnTo>
                    <a:pt x="16154" y="36004"/>
                  </a:lnTo>
                  <a:lnTo>
                    <a:pt x="19392" y="37896"/>
                  </a:lnTo>
                  <a:lnTo>
                    <a:pt x="19583" y="37401"/>
                  </a:lnTo>
                  <a:close/>
                </a:path>
                <a:path w="195579" h="64769">
                  <a:moveTo>
                    <a:pt x="67081" y="48082"/>
                  </a:moveTo>
                  <a:lnTo>
                    <a:pt x="65443" y="40779"/>
                  </a:lnTo>
                  <a:lnTo>
                    <a:pt x="63728" y="46431"/>
                  </a:lnTo>
                  <a:lnTo>
                    <a:pt x="61976" y="46139"/>
                  </a:lnTo>
                  <a:lnTo>
                    <a:pt x="62636" y="43916"/>
                  </a:lnTo>
                  <a:lnTo>
                    <a:pt x="56692" y="43942"/>
                  </a:lnTo>
                  <a:lnTo>
                    <a:pt x="55841" y="45834"/>
                  </a:lnTo>
                  <a:lnTo>
                    <a:pt x="48082" y="45110"/>
                  </a:lnTo>
                  <a:lnTo>
                    <a:pt x="46888" y="47485"/>
                  </a:lnTo>
                  <a:lnTo>
                    <a:pt x="54495" y="49352"/>
                  </a:lnTo>
                  <a:lnTo>
                    <a:pt x="58547" y="48209"/>
                  </a:lnTo>
                  <a:lnTo>
                    <a:pt x="67081" y="48082"/>
                  </a:lnTo>
                  <a:close/>
                </a:path>
                <a:path w="195579" h="64769">
                  <a:moveTo>
                    <a:pt x="81140" y="58229"/>
                  </a:moveTo>
                  <a:lnTo>
                    <a:pt x="80657" y="58229"/>
                  </a:lnTo>
                  <a:lnTo>
                    <a:pt x="72859" y="55816"/>
                  </a:lnTo>
                  <a:lnTo>
                    <a:pt x="72301" y="56261"/>
                  </a:lnTo>
                  <a:lnTo>
                    <a:pt x="69456" y="58775"/>
                  </a:lnTo>
                  <a:lnTo>
                    <a:pt x="74269" y="64274"/>
                  </a:lnTo>
                  <a:lnTo>
                    <a:pt x="81140" y="58229"/>
                  </a:lnTo>
                  <a:close/>
                </a:path>
                <a:path w="195579" h="64769">
                  <a:moveTo>
                    <a:pt x="93192" y="57581"/>
                  </a:moveTo>
                  <a:lnTo>
                    <a:pt x="92697" y="56261"/>
                  </a:lnTo>
                  <a:lnTo>
                    <a:pt x="88023" y="55816"/>
                  </a:lnTo>
                  <a:lnTo>
                    <a:pt x="86207" y="55816"/>
                  </a:lnTo>
                  <a:lnTo>
                    <a:pt x="84709" y="58229"/>
                  </a:lnTo>
                  <a:lnTo>
                    <a:pt x="83362" y="58229"/>
                  </a:lnTo>
                  <a:lnTo>
                    <a:pt x="90195" y="64655"/>
                  </a:lnTo>
                  <a:lnTo>
                    <a:pt x="93192" y="57581"/>
                  </a:lnTo>
                  <a:close/>
                </a:path>
                <a:path w="195579" h="64769">
                  <a:moveTo>
                    <a:pt x="195300" y="4152"/>
                  </a:moveTo>
                  <a:lnTo>
                    <a:pt x="194068" y="1371"/>
                  </a:lnTo>
                  <a:lnTo>
                    <a:pt x="188937" y="939"/>
                  </a:lnTo>
                  <a:lnTo>
                    <a:pt x="182397" y="1079"/>
                  </a:lnTo>
                  <a:lnTo>
                    <a:pt x="176898" y="0"/>
                  </a:lnTo>
                  <a:lnTo>
                    <a:pt x="176657" y="3911"/>
                  </a:lnTo>
                  <a:lnTo>
                    <a:pt x="181914" y="4914"/>
                  </a:lnTo>
                  <a:lnTo>
                    <a:pt x="195300" y="4152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9231656" y="967955"/>
              <a:ext cx="58419" cy="16510"/>
            </a:xfrm>
            <a:custGeom>
              <a:avLst/>
              <a:gdLst/>
              <a:ahLst/>
              <a:cxnLst/>
              <a:rect l="l" t="t" r="r" b="b"/>
              <a:pathLst>
                <a:path w="58420" h="16509">
                  <a:moveTo>
                    <a:pt x="15087" y="5613"/>
                  </a:moveTo>
                  <a:lnTo>
                    <a:pt x="13017" y="0"/>
                  </a:lnTo>
                  <a:lnTo>
                    <a:pt x="5448" y="3365"/>
                  </a:lnTo>
                  <a:lnTo>
                    <a:pt x="0" y="5791"/>
                  </a:lnTo>
                  <a:lnTo>
                    <a:pt x="6413" y="16281"/>
                  </a:lnTo>
                  <a:lnTo>
                    <a:pt x="8420" y="12268"/>
                  </a:lnTo>
                  <a:lnTo>
                    <a:pt x="6858" y="6629"/>
                  </a:lnTo>
                  <a:lnTo>
                    <a:pt x="7734" y="5956"/>
                  </a:lnTo>
                  <a:lnTo>
                    <a:pt x="12573" y="11671"/>
                  </a:lnTo>
                  <a:lnTo>
                    <a:pt x="15087" y="5613"/>
                  </a:lnTo>
                  <a:close/>
                </a:path>
                <a:path w="58420" h="16509">
                  <a:moveTo>
                    <a:pt x="58280" y="9893"/>
                  </a:moveTo>
                  <a:lnTo>
                    <a:pt x="56502" y="2171"/>
                  </a:lnTo>
                  <a:lnTo>
                    <a:pt x="50571" y="4406"/>
                  </a:lnTo>
                  <a:lnTo>
                    <a:pt x="49161" y="3657"/>
                  </a:lnTo>
                  <a:lnTo>
                    <a:pt x="43446" y="2171"/>
                  </a:lnTo>
                  <a:lnTo>
                    <a:pt x="49199" y="14846"/>
                  </a:lnTo>
                  <a:lnTo>
                    <a:pt x="51498" y="5803"/>
                  </a:lnTo>
                  <a:lnTo>
                    <a:pt x="54343" y="5664"/>
                  </a:lnTo>
                  <a:lnTo>
                    <a:pt x="55029" y="12077"/>
                  </a:lnTo>
                  <a:lnTo>
                    <a:pt x="58280" y="9893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9235622" y="1088094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4">
                  <a:moveTo>
                    <a:pt x="17647" y="0"/>
                  </a:moveTo>
                  <a:lnTo>
                    <a:pt x="3156" y="4724"/>
                  </a:lnTo>
                  <a:lnTo>
                    <a:pt x="312" y="1943"/>
                  </a:lnTo>
                  <a:lnTo>
                    <a:pt x="0" y="5820"/>
                  </a:lnTo>
                  <a:lnTo>
                    <a:pt x="5749" y="6729"/>
                  </a:lnTo>
                  <a:lnTo>
                    <a:pt x="12786" y="5988"/>
                  </a:lnTo>
                  <a:lnTo>
                    <a:pt x="16339" y="4914"/>
                  </a:lnTo>
                  <a:lnTo>
                    <a:pt x="17647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9364749" y="1222983"/>
              <a:ext cx="24130" cy="6350"/>
            </a:xfrm>
            <a:custGeom>
              <a:avLst/>
              <a:gdLst/>
              <a:ahLst/>
              <a:cxnLst/>
              <a:rect l="l" t="t" r="r" b="b"/>
              <a:pathLst>
                <a:path w="24129" h="6350">
                  <a:moveTo>
                    <a:pt x="16814" y="0"/>
                  </a:moveTo>
                  <a:lnTo>
                    <a:pt x="15252" y="2413"/>
                  </a:lnTo>
                  <a:lnTo>
                    <a:pt x="9956" y="2235"/>
                  </a:lnTo>
                  <a:lnTo>
                    <a:pt x="4953" y="469"/>
                  </a:lnTo>
                  <a:lnTo>
                    <a:pt x="0" y="1803"/>
                  </a:lnTo>
                  <a:lnTo>
                    <a:pt x="4483" y="5943"/>
                  </a:lnTo>
                  <a:lnTo>
                    <a:pt x="18770" y="5105"/>
                  </a:lnTo>
                  <a:lnTo>
                    <a:pt x="23749" y="1803"/>
                  </a:lnTo>
                  <a:lnTo>
                    <a:pt x="22059" y="1930"/>
                  </a:lnTo>
                  <a:lnTo>
                    <a:pt x="17640" y="50"/>
                  </a:lnTo>
                  <a:lnTo>
                    <a:pt x="17208" y="25"/>
                  </a:lnTo>
                  <a:lnTo>
                    <a:pt x="16814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9215552" y="1144803"/>
              <a:ext cx="193040" cy="64135"/>
            </a:xfrm>
            <a:custGeom>
              <a:avLst/>
              <a:gdLst/>
              <a:ahLst/>
              <a:cxnLst/>
              <a:rect l="l" t="t" r="r" b="b"/>
              <a:pathLst>
                <a:path w="193040" h="64134">
                  <a:moveTo>
                    <a:pt x="15824" y="5270"/>
                  </a:moveTo>
                  <a:lnTo>
                    <a:pt x="12903" y="3670"/>
                  </a:lnTo>
                  <a:lnTo>
                    <a:pt x="8293" y="1143"/>
                  </a:lnTo>
                  <a:lnTo>
                    <a:pt x="6362" y="1143"/>
                  </a:lnTo>
                  <a:lnTo>
                    <a:pt x="7099" y="3175"/>
                  </a:lnTo>
                  <a:lnTo>
                    <a:pt x="5130" y="3670"/>
                  </a:lnTo>
                  <a:lnTo>
                    <a:pt x="0" y="0"/>
                  </a:lnTo>
                  <a:lnTo>
                    <a:pt x="1143" y="4800"/>
                  </a:lnTo>
                  <a:lnTo>
                    <a:pt x="1257" y="5270"/>
                  </a:lnTo>
                  <a:lnTo>
                    <a:pt x="1282" y="5422"/>
                  </a:lnTo>
                  <a:lnTo>
                    <a:pt x="1371" y="5791"/>
                  </a:lnTo>
                  <a:lnTo>
                    <a:pt x="6438" y="5651"/>
                  </a:lnTo>
                  <a:lnTo>
                    <a:pt x="13017" y="5829"/>
                  </a:lnTo>
                  <a:lnTo>
                    <a:pt x="13944" y="5651"/>
                  </a:lnTo>
                  <a:lnTo>
                    <a:pt x="15824" y="5270"/>
                  </a:lnTo>
                  <a:close/>
                </a:path>
                <a:path w="193040" h="64134">
                  <a:moveTo>
                    <a:pt x="16192" y="5270"/>
                  </a:moveTo>
                  <a:lnTo>
                    <a:pt x="15824" y="5270"/>
                  </a:lnTo>
                  <a:lnTo>
                    <a:pt x="16090" y="5422"/>
                  </a:lnTo>
                  <a:lnTo>
                    <a:pt x="16192" y="5270"/>
                  </a:lnTo>
                  <a:close/>
                </a:path>
                <a:path w="193040" h="64134">
                  <a:moveTo>
                    <a:pt x="19151" y="1143"/>
                  </a:moveTo>
                  <a:lnTo>
                    <a:pt x="17678" y="3175"/>
                  </a:lnTo>
                  <a:lnTo>
                    <a:pt x="16243" y="5194"/>
                  </a:lnTo>
                  <a:lnTo>
                    <a:pt x="18224" y="4800"/>
                  </a:lnTo>
                  <a:lnTo>
                    <a:pt x="19151" y="1143"/>
                  </a:lnTo>
                  <a:close/>
                </a:path>
                <a:path w="193040" h="64134">
                  <a:moveTo>
                    <a:pt x="158686" y="62179"/>
                  </a:moveTo>
                  <a:lnTo>
                    <a:pt x="147408" y="58026"/>
                  </a:lnTo>
                  <a:lnTo>
                    <a:pt x="144157" y="59728"/>
                  </a:lnTo>
                  <a:lnTo>
                    <a:pt x="142887" y="61061"/>
                  </a:lnTo>
                  <a:lnTo>
                    <a:pt x="146215" y="63957"/>
                  </a:lnTo>
                  <a:lnTo>
                    <a:pt x="158686" y="62179"/>
                  </a:lnTo>
                  <a:close/>
                </a:path>
                <a:path w="193040" h="64134">
                  <a:moveTo>
                    <a:pt x="192633" y="60794"/>
                  </a:moveTo>
                  <a:lnTo>
                    <a:pt x="186397" y="58204"/>
                  </a:lnTo>
                  <a:lnTo>
                    <a:pt x="180644" y="58026"/>
                  </a:lnTo>
                  <a:lnTo>
                    <a:pt x="180276" y="58242"/>
                  </a:lnTo>
                  <a:lnTo>
                    <a:pt x="178155" y="61950"/>
                  </a:lnTo>
                  <a:lnTo>
                    <a:pt x="179463" y="62776"/>
                  </a:lnTo>
                  <a:lnTo>
                    <a:pt x="192582" y="63195"/>
                  </a:lnTo>
                  <a:lnTo>
                    <a:pt x="192633" y="60794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9194379" y="1213509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4" h="5080">
                  <a:moveTo>
                    <a:pt x="0" y="0"/>
                  </a:moveTo>
                  <a:lnTo>
                    <a:pt x="0" y="4749"/>
                  </a:lnTo>
                  <a:lnTo>
                    <a:pt x="10540" y="3795"/>
                  </a:lnTo>
                  <a:lnTo>
                    <a:pt x="14497" y="2208"/>
                  </a:lnTo>
                  <a:lnTo>
                    <a:pt x="11204" y="7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9248577" y="970457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0" y="0"/>
                  </a:moveTo>
                  <a:lnTo>
                    <a:pt x="619" y="4182"/>
                  </a:lnTo>
                  <a:lnTo>
                    <a:pt x="5162" y="10350"/>
                  </a:lnTo>
                  <a:lnTo>
                    <a:pt x="6546" y="10579"/>
                  </a:lnTo>
                  <a:lnTo>
                    <a:pt x="8265" y="7975"/>
                  </a:lnTo>
                  <a:lnTo>
                    <a:pt x="5162" y="7975"/>
                  </a:lnTo>
                  <a:lnTo>
                    <a:pt x="1962" y="399"/>
                  </a:lnTo>
                  <a:lnTo>
                    <a:pt x="0" y="0"/>
                  </a:lnTo>
                  <a:close/>
                </a:path>
                <a:path w="13970" h="10794">
                  <a:moveTo>
                    <a:pt x="11472" y="0"/>
                  </a:moveTo>
                  <a:lnTo>
                    <a:pt x="11201" y="0"/>
                  </a:lnTo>
                  <a:lnTo>
                    <a:pt x="7588" y="2412"/>
                  </a:lnTo>
                  <a:lnTo>
                    <a:pt x="8337" y="6362"/>
                  </a:lnTo>
                  <a:lnTo>
                    <a:pt x="5162" y="7975"/>
                  </a:lnTo>
                  <a:lnTo>
                    <a:pt x="8265" y="7975"/>
                  </a:lnTo>
                  <a:lnTo>
                    <a:pt x="12071" y="2209"/>
                  </a:lnTo>
                  <a:lnTo>
                    <a:pt x="13393" y="2209"/>
                  </a:lnTo>
                  <a:lnTo>
                    <a:pt x="11472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9359046" y="114564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5816" y="0"/>
                  </a:moveTo>
                  <a:lnTo>
                    <a:pt x="5105" y="190"/>
                  </a:lnTo>
                  <a:lnTo>
                    <a:pt x="4673" y="304"/>
                  </a:lnTo>
                  <a:lnTo>
                    <a:pt x="1549" y="2565"/>
                  </a:lnTo>
                  <a:lnTo>
                    <a:pt x="0" y="7086"/>
                  </a:lnTo>
                  <a:lnTo>
                    <a:pt x="16052" y="3022"/>
                  </a:lnTo>
                  <a:lnTo>
                    <a:pt x="18757" y="3162"/>
                  </a:lnTo>
                  <a:lnTo>
                    <a:pt x="19494" y="355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553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218308" y="1088034"/>
              <a:ext cx="77470" cy="140335"/>
            </a:xfrm>
            <a:custGeom>
              <a:avLst/>
              <a:gdLst/>
              <a:ahLst/>
              <a:cxnLst/>
              <a:rect l="l" t="t" r="r" b="b"/>
              <a:pathLst>
                <a:path w="77470" h="140334">
                  <a:moveTo>
                    <a:pt x="14643" y="6172"/>
                  </a:moveTo>
                  <a:lnTo>
                    <a:pt x="12687" y="0"/>
                  </a:lnTo>
                  <a:lnTo>
                    <a:pt x="3378" y="4699"/>
                  </a:lnTo>
                  <a:lnTo>
                    <a:pt x="990" y="825"/>
                  </a:lnTo>
                  <a:lnTo>
                    <a:pt x="0" y="5207"/>
                  </a:lnTo>
                  <a:lnTo>
                    <a:pt x="3987" y="6413"/>
                  </a:lnTo>
                  <a:lnTo>
                    <a:pt x="9906" y="6159"/>
                  </a:lnTo>
                  <a:lnTo>
                    <a:pt x="14643" y="6172"/>
                  </a:lnTo>
                  <a:close/>
                </a:path>
                <a:path w="77470" h="140334">
                  <a:moveTo>
                    <a:pt x="57391" y="127254"/>
                  </a:moveTo>
                  <a:lnTo>
                    <a:pt x="42545" y="125476"/>
                  </a:lnTo>
                  <a:lnTo>
                    <a:pt x="42075" y="128104"/>
                  </a:lnTo>
                  <a:lnTo>
                    <a:pt x="47866" y="129400"/>
                  </a:lnTo>
                  <a:lnTo>
                    <a:pt x="54724" y="129184"/>
                  </a:lnTo>
                  <a:lnTo>
                    <a:pt x="57391" y="127254"/>
                  </a:lnTo>
                  <a:close/>
                </a:path>
                <a:path w="77470" h="140334">
                  <a:moveTo>
                    <a:pt x="77139" y="135166"/>
                  </a:moveTo>
                  <a:lnTo>
                    <a:pt x="66903" y="135166"/>
                  </a:lnTo>
                  <a:lnTo>
                    <a:pt x="63855" y="137896"/>
                  </a:lnTo>
                  <a:lnTo>
                    <a:pt x="60947" y="136753"/>
                  </a:lnTo>
                  <a:lnTo>
                    <a:pt x="63728" y="138010"/>
                  </a:lnTo>
                  <a:lnTo>
                    <a:pt x="64173" y="138010"/>
                  </a:lnTo>
                  <a:lnTo>
                    <a:pt x="68554" y="139725"/>
                  </a:lnTo>
                  <a:lnTo>
                    <a:pt x="75539" y="138010"/>
                  </a:lnTo>
                  <a:lnTo>
                    <a:pt x="75704" y="138010"/>
                  </a:lnTo>
                  <a:lnTo>
                    <a:pt x="77139" y="135166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9201185" y="1145303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09" h="7619">
                  <a:moveTo>
                    <a:pt x="16471" y="0"/>
                  </a:moveTo>
                  <a:lnTo>
                    <a:pt x="3276" y="152"/>
                  </a:lnTo>
                  <a:lnTo>
                    <a:pt x="2692" y="533"/>
                  </a:lnTo>
                  <a:lnTo>
                    <a:pt x="761" y="1803"/>
                  </a:lnTo>
                  <a:lnTo>
                    <a:pt x="0" y="5537"/>
                  </a:lnTo>
                  <a:lnTo>
                    <a:pt x="2298" y="6959"/>
                  </a:lnTo>
                  <a:lnTo>
                    <a:pt x="2819" y="3238"/>
                  </a:lnTo>
                  <a:lnTo>
                    <a:pt x="4940" y="3581"/>
                  </a:lnTo>
                  <a:lnTo>
                    <a:pt x="8420" y="7518"/>
                  </a:lnTo>
                  <a:lnTo>
                    <a:pt x="12776" y="5880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9169868" y="110441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19">
                  <a:moveTo>
                    <a:pt x="11544" y="0"/>
                  </a:moveTo>
                  <a:lnTo>
                    <a:pt x="13004" y="4178"/>
                  </a:lnTo>
                  <a:lnTo>
                    <a:pt x="6311" y="4648"/>
                  </a:lnTo>
                  <a:lnTo>
                    <a:pt x="4699" y="2209"/>
                  </a:lnTo>
                  <a:lnTo>
                    <a:pt x="4330" y="2247"/>
                  </a:lnTo>
                  <a:lnTo>
                    <a:pt x="4038" y="2286"/>
                  </a:lnTo>
                  <a:lnTo>
                    <a:pt x="0" y="5880"/>
                  </a:lnTo>
                  <a:lnTo>
                    <a:pt x="762" y="6997"/>
                  </a:lnTo>
                  <a:lnTo>
                    <a:pt x="17983" y="759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9373818" y="1107254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18237" y="0"/>
                  </a:moveTo>
                  <a:lnTo>
                    <a:pt x="11163" y="2908"/>
                  </a:lnTo>
                  <a:lnTo>
                    <a:pt x="8191" y="838"/>
                  </a:lnTo>
                  <a:lnTo>
                    <a:pt x="431" y="1777"/>
                  </a:lnTo>
                  <a:lnTo>
                    <a:pt x="0" y="3886"/>
                  </a:lnTo>
                  <a:lnTo>
                    <a:pt x="2082" y="4419"/>
                  </a:lnTo>
                  <a:lnTo>
                    <a:pt x="21031" y="6222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343169" y="1201084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19">
                  <a:moveTo>
                    <a:pt x="17211" y="0"/>
                  </a:moveTo>
                  <a:lnTo>
                    <a:pt x="3228" y="5473"/>
                  </a:lnTo>
                  <a:lnTo>
                    <a:pt x="802" y="1739"/>
                  </a:lnTo>
                  <a:lnTo>
                    <a:pt x="0" y="4850"/>
                  </a:lnTo>
                  <a:lnTo>
                    <a:pt x="4943" y="6632"/>
                  </a:lnTo>
                  <a:lnTo>
                    <a:pt x="11229" y="7304"/>
                  </a:lnTo>
                  <a:lnTo>
                    <a:pt x="14455" y="7086"/>
                  </a:lnTo>
                  <a:lnTo>
                    <a:pt x="17211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297554" y="968761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09" h="12065">
                  <a:moveTo>
                    <a:pt x="15049" y="0"/>
                  </a:moveTo>
                  <a:lnTo>
                    <a:pt x="3684" y="304"/>
                  </a:lnTo>
                  <a:lnTo>
                    <a:pt x="3848" y="304"/>
                  </a:lnTo>
                  <a:lnTo>
                    <a:pt x="3216" y="1633"/>
                  </a:lnTo>
                  <a:lnTo>
                    <a:pt x="9613" y="2552"/>
                  </a:lnTo>
                  <a:lnTo>
                    <a:pt x="9078" y="8407"/>
                  </a:lnTo>
                  <a:lnTo>
                    <a:pt x="9011" y="9144"/>
                  </a:lnTo>
                  <a:lnTo>
                    <a:pt x="9206" y="9144"/>
                  </a:lnTo>
                  <a:lnTo>
                    <a:pt x="16421" y="11557"/>
                  </a:lnTo>
                  <a:lnTo>
                    <a:pt x="15085" y="304"/>
                  </a:lnTo>
                  <a:lnTo>
                    <a:pt x="15049" y="0"/>
                  </a:lnTo>
                  <a:close/>
                </a:path>
                <a:path w="16509" h="12065">
                  <a:moveTo>
                    <a:pt x="3050" y="1984"/>
                  </a:moveTo>
                  <a:lnTo>
                    <a:pt x="0" y="8407"/>
                  </a:lnTo>
                  <a:lnTo>
                    <a:pt x="6045" y="9677"/>
                  </a:lnTo>
                  <a:lnTo>
                    <a:pt x="7302" y="9144"/>
                  </a:lnTo>
                  <a:lnTo>
                    <a:pt x="3050" y="1984"/>
                  </a:lnTo>
                  <a:close/>
                </a:path>
                <a:path w="16509" h="12065">
                  <a:moveTo>
                    <a:pt x="3216" y="1633"/>
                  </a:moveTo>
                  <a:lnTo>
                    <a:pt x="2841" y="1633"/>
                  </a:lnTo>
                  <a:lnTo>
                    <a:pt x="3050" y="1984"/>
                  </a:lnTo>
                  <a:lnTo>
                    <a:pt x="3216" y="1633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234335" y="1089977"/>
              <a:ext cx="158115" cy="128270"/>
            </a:xfrm>
            <a:custGeom>
              <a:avLst/>
              <a:gdLst/>
              <a:ahLst/>
              <a:cxnLst/>
              <a:rect l="l" t="t" r="r" b="b"/>
              <a:pathLst>
                <a:path w="158115" h="128269">
                  <a:moveTo>
                    <a:pt x="15240" y="117005"/>
                  </a:moveTo>
                  <a:lnTo>
                    <a:pt x="14452" y="115379"/>
                  </a:lnTo>
                  <a:lnTo>
                    <a:pt x="6819" y="112814"/>
                  </a:lnTo>
                  <a:lnTo>
                    <a:pt x="6337" y="112852"/>
                  </a:lnTo>
                  <a:lnTo>
                    <a:pt x="0" y="114503"/>
                  </a:lnTo>
                  <a:lnTo>
                    <a:pt x="2400" y="116738"/>
                  </a:lnTo>
                  <a:lnTo>
                    <a:pt x="8991" y="118071"/>
                  </a:lnTo>
                  <a:lnTo>
                    <a:pt x="15240" y="117005"/>
                  </a:lnTo>
                  <a:close/>
                </a:path>
                <a:path w="158115" h="128269">
                  <a:moveTo>
                    <a:pt x="90043" y="673"/>
                  </a:moveTo>
                  <a:lnTo>
                    <a:pt x="86893" y="901"/>
                  </a:lnTo>
                  <a:lnTo>
                    <a:pt x="81546" y="3060"/>
                  </a:lnTo>
                  <a:lnTo>
                    <a:pt x="88849" y="3632"/>
                  </a:lnTo>
                  <a:lnTo>
                    <a:pt x="89954" y="901"/>
                  </a:lnTo>
                  <a:lnTo>
                    <a:pt x="90043" y="673"/>
                  </a:lnTo>
                  <a:close/>
                </a:path>
                <a:path w="158115" h="128269">
                  <a:moveTo>
                    <a:pt x="92697" y="469"/>
                  </a:moveTo>
                  <a:lnTo>
                    <a:pt x="90208" y="673"/>
                  </a:lnTo>
                  <a:lnTo>
                    <a:pt x="91135" y="3670"/>
                  </a:lnTo>
                  <a:lnTo>
                    <a:pt x="91300" y="3670"/>
                  </a:lnTo>
                  <a:lnTo>
                    <a:pt x="90919" y="4914"/>
                  </a:lnTo>
                  <a:lnTo>
                    <a:pt x="92405" y="4914"/>
                  </a:lnTo>
                  <a:lnTo>
                    <a:pt x="92671" y="901"/>
                  </a:lnTo>
                  <a:lnTo>
                    <a:pt x="92697" y="469"/>
                  </a:lnTo>
                  <a:close/>
                </a:path>
                <a:path w="158115" h="128269">
                  <a:moveTo>
                    <a:pt x="98348" y="4229"/>
                  </a:moveTo>
                  <a:lnTo>
                    <a:pt x="95580" y="254"/>
                  </a:lnTo>
                  <a:lnTo>
                    <a:pt x="92951" y="457"/>
                  </a:lnTo>
                  <a:lnTo>
                    <a:pt x="92722" y="0"/>
                  </a:lnTo>
                  <a:lnTo>
                    <a:pt x="92697" y="469"/>
                  </a:lnTo>
                  <a:lnTo>
                    <a:pt x="92964" y="469"/>
                  </a:lnTo>
                  <a:lnTo>
                    <a:pt x="94564" y="3670"/>
                  </a:lnTo>
                  <a:lnTo>
                    <a:pt x="96608" y="3670"/>
                  </a:lnTo>
                  <a:lnTo>
                    <a:pt x="97942" y="5130"/>
                  </a:lnTo>
                  <a:lnTo>
                    <a:pt x="98348" y="4229"/>
                  </a:lnTo>
                  <a:close/>
                </a:path>
                <a:path w="158115" h="128269">
                  <a:moveTo>
                    <a:pt x="157886" y="121361"/>
                  </a:moveTo>
                  <a:lnTo>
                    <a:pt x="146634" y="125768"/>
                  </a:lnTo>
                  <a:lnTo>
                    <a:pt x="144056" y="123532"/>
                  </a:lnTo>
                  <a:lnTo>
                    <a:pt x="142735" y="126072"/>
                  </a:lnTo>
                  <a:lnTo>
                    <a:pt x="147180" y="127622"/>
                  </a:lnTo>
                  <a:lnTo>
                    <a:pt x="153187" y="127876"/>
                  </a:lnTo>
                  <a:lnTo>
                    <a:pt x="156527" y="126504"/>
                  </a:lnTo>
                  <a:lnTo>
                    <a:pt x="157886" y="121361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261639" y="97012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9905" y="0"/>
                  </a:moveTo>
                  <a:lnTo>
                    <a:pt x="5280" y="5108"/>
                  </a:lnTo>
                  <a:lnTo>
                    <a:pt x="6042" y="6451"/>
                  </a:lnTo>
                  <a:lnTo>
                    <a:pt x="6121" y="6591"/>
                  </a:lnTo>
                  <a:lnTo>
                    <a:pt x="7531" y="8305"/>
                  </a:lnTo>
                  <a:lnTo>
                    <a:pt x="11696" y="7721"/>
                  </a:lnTo>
                  <a:lnTo>
                    <a:pt x="9905" y="0"/>
                  </a:lnTo>
                  <a:close/>
                </a:path>
                <a:path w="12065" h="8890">
                  <a:moveTo>
                    <a:pt x="4446" y="3638"/>
                  </a:moveTo>
                  <a:lnTo>
                    <a:pt x="4063" y="6451"/>
                  </a:lnTo>
                  <a:lnTo>
                    <a:pt x="5280" y="5108"/>
                  </a:lnTo>
                  <a:lnTo>
                    <a:pt x="4446" y="3638"/>
                  </a:lnTo>
                  <a:close/>
                </a:path>
                <a:path w="12065" h="8890">
                  <a:moveTo>
                    <a:pt x="4647" y="2159"/>
                  </a:moveTo>
                  <a:lnTo>
                    <a:pt x="3606" y="2159"/>
                  </a:lnTo>
                  <a:lnTo>
                    <a:pt x="4446" y="3638"/>
                  </a:lnTo>
                  <a:lnTo>
                    <a:pt x="4617" y="2374"/>
                  </a:lnTo>
                  <a:lnTo>
                    <a:pt x="4647" y="2159"/>
                  </a:lnTo>
                  <a:close/>
                </a:path>
                <a:path w="12065" h="8890">
                  <a:moveTo>
                    <a:pt x="4940" y="0"/>
                  </a:moveTo>
                  <a:lnTo>
                    <a:pt x="0" y="0"/>
                  </a:lnTo>
                  <a:lnTo>
                    <a:pt x="1056" y="2159"/>
                  </a:lnTo>
                  <a:lnTo>
                    <a:pt x="1161" y="2374"/>
                  </a:lnTo>
                  <a:lnTo>
                    <a:pt x="1003" y="2374"/>
                  </a:lnTo>
                  <a:lnTo>
                    <a:pt x="3606" y="2159"/>
                  </a:lnTo>
                  <a:lnTo>
                    <a:pt x="4647" y="2159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318129" y="1144649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4">
                  <a:moveTo>
                    <a:pt x="912" y="0"/>
                  </a:moveTo>
                  <a:lnTo>
                    <a:pt x="0" y="4567"/>
                  </a:lnTo>
                  <a:lnTo>
                    <a:pt x="4757" y="6554"/>
                  </a:lnTo>
                  <a:lnTo>
                    <a:pt x="9967" y="5563"/>
                  </a:lnTo>
                  <a:lnTo>
                    <a:pt x="10412" y="1193"/>
                  </a:lnTo>
                  <a:lnTo>
                    <a:pt x="7948" y="3073"/>
                  </a:lnTo>
                  <a:lnTo>
                    <a:pt x="1636" y="3632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352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9289352" y="1202829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40">
                  <a:moveTo>
                    <a:pt x="11277" y="4152"/>
                  </a:moveTo>
                  <a:lnTo>
                    <a:pt x="0" y="0"/>
                  </a:lnTo>
                  <a:lnTo>
                    <a:pt x="0" y="5930"/>
                  </a:lnTo>
                  <a:lnTo>
                    <a:pt x="11277" y="4152"/>
                  </a:lnTo>
                  <a:close/>
                </a:path>
                <a:path w="58420" h="15240">
                  <a:moveTo>
                    <a:pt x="58153" y="14185"/>
                  </a:moveTo>
                  <a:lnTo>
                    <a:pt x="56984" y="10680"/>
                  </a:lnTo>
                  <a:lnTo>
                    <a:pt x="54724" y="9144"/>
                  </a:lnTo>
                  <a:lnTo>
                    <a:pt x="56095" y="14084"/>
                  </a:lnTo>
                  <a:lnTo>
                    <a:pt x="53492" y="13538"/>
                  </a:lnTo>
                  <a:lnTo>
                    <a:pt x="48387" y="8509"/>
                  </a:lnTo>
                  <a:lnTo>
                    <a:pt x="45110" y="10680"/>
                  </a:lnTo>
                  <a:lnTo>
                    <a:pt x="45097" y="13766"/>
                  </a:lnTo>
                  <a:lnTo>
                    <a:pt x="51816" y="15074"/>
                  </a:lnTo>
                  <a:lnTo>
                    <a:pt x="58153" y="14185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9319373" y="969440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5">
                  <a:moveTo>
                    <a:pt x="5778" y="0"/>
                  </a:moveTo>
                  <a:lnTo>
                    <a:pt x="4419" y="685"/>
                  </a:lnTo>
                  <a:lnTo>
                    <a:pt x="0" y="2920"/>
                  </a:lnTo>
                  <a:lnTo>
                    <a:pt x="3251" y="11810"/>
                  </a:lnTo>
                  <a:lnTo>
                    <a:pt x="10350" y="10185"/>
                  </a:lnTo>
                  <a:lnTo>
                    <a:pt x="9121" y="7453"/>
                  </a:lnTo>
                  <a:lnTo>
                    <a:pt x="6251" y="6648"/>
                  </a:lnTo>
                  <a:lnTo>
                    <a:pt x="5282" y="5681"/>
                  </a:lnTo>
                  <a:lnTo>
                    <a:pt x="9753" y="2463"/>
                  </a:lnTo>
                  <a:lnTo>
                    <a:pt x="8877" y="800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9220554" y="1222653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4483" y="0"/>
                  </a:moveTo>
                  <a:lnTo>
                    <a:pt x="2908" y="952"/>
                  </a:lnTo>
                  <a:lnTo>
                    <a:pt x="0" y="7772"/>
                  </a:lnTo>
                  <a:lnTo>
                    <a:pt x="8877" y="4051"/>
                  </a:lnTo>
                  <a:lnTo>
                    <a:pt x="12407" y="3911"/>
                  </a:lnTo>
                  <a:lnTo>
                    <a:pt x="14782" y="355"/>
                  </a:lnTo>
                  <a:lnTo>
                    <a:pt x="12623" y="3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352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9205060" y="1174394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5" y="0"/>
                  </a:moveTo>
                  <a:lnTo>
                    <a:pt x="0" y="5867"/>
                  </a:lnTo>
                  <a:lnTo>
                    <a:pt x="9931" y="8153"/>
                  </a:lnTo>
                  <a:lnTo>
                    <a:pt x="8251" y="2506"/>
                  </a:lnTo>
                  <a:lnTo>
                    <a:pt x="3058" y="2506"/>
                  </a:lnTo>
                  <a:lnTo>
                    <a:pt x="75" y="0"/>
                  </a:lnTo>
                  <a:close/>
                </a:path>
                <a:path w="13970" h="8255">
                  <a:moveTo>
                    <a:pt x="11482" y="2005"/>
                  </a:moveTo>
                  <a:lnTo>
                    <a:pt x="9838" y="2005"/>
                  </a:lnTo>
                  <a:lnTo>
                    <a:pt x="13652" y="5283"/>
                  </a:lnTo>
                  <a:lnTo>
                    <a:pt x="11482" y="2005"/>
                  </a:lnTo>
                  <a:close/>
                </a:path>
                <a:path w="13970" h="8255">
                  <a:moveTo>
                    <a:pt x="8102" y="2005"/>
                  </a:moveTo>
                  <a:lnTo>
                    <a:pt x="7331" y="2005"/>
                  </a:lnTo>
                  <a:lnTo>
                    <a:pt x="3058" y="2506"/>
                  </a:lnTo>
                  <a:lnTo>
                    <a:pt x="8251" y="2506"/>
                  </a:lnTo>
                  <a:lnTo>
                    <a:pt x="8102" y="2005"/>
                  </a:lnTo>
                  <a:close/>
                </a:path>
                <a:path w="13970" h="8255">
                  <a:moveTo>
                    <a:pt x="7505" y="0"/>
                  </a:moveTo>
                  <a:lnTo>
                    <a:pt x="8102" y="2005"/>
                  </a:lnTo>
                  <a:lnTo>
                    <a:pt x="9838" y="200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9277714" y="1213064"/>
              <a:ext cx="14604" cy="4445"/>
            </a:xfrm>
            <a:custGeom>
              <a:avLst/>
              <a:gdLst/>
              <a:ahLst/>
              <a:cxnLst/>
              <a:rect l="l" t="t" r="r" b="b"/>
              <a:pathLst>
                <a:path w="14604" h="4444">
                  <a:moveTo>
                    <a:pt x="1475" y="0"/>
                  </a:moveTo>
                  <a:lnTo>
                    <a:pt x="955" y="444"/>
                  </a:lnTo>
                  <a:lnTo>
                    <a:pt x="0" y="3289"/>
                  </a:lnTo>
                  <a:lnTo>
                    <a:pt x="4171" y="4192"/>
                  </a:lnTo>
                  <a:lnTo>
                    <a:pt x="9852" y="3964"/>
                  </a:lnTo>
                  <a:lnTo>
                    <a:pt x="13426" y="3416"/>
                  </a:lnTo>
                  <a:lnTo>
                    <a:pt x="14023" y="20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9194785" y="1118461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090" y="0"/>
                  </a:moveTo>
                  <a:lnTo>
                    <a:pt x="9093" y="76"/>
                  </a:lnTo>
                  <a:lnTo>
                    <a:pt x="0" y="5194"/>
                  </a:lnTo>
                  <a:lnTo>
                    <a:pt x="2247" y="4381"/>
                  </a:lnTo>
                  <a:lnTo>
                    <a:pt x="9093" y="10756"/>
                  </a:lnTo>
                  <a:lnTo>
                    <a:pt x="12661" y="10579"/>
                  </a:lnTo>
                  <a:lnTo>
                    <a:pt x="9550" y="8191"/>
                  </a:lnTo>
                  <a:lnTo>
                    <a:pt x="9690" y="6007"/>
                  </a:lnTo>
                  <a:lnTo>
                    <a:pt x="9690" y="3632"/>
                  </a:lnTo>
                  <a:lnTo>
                    <a:pt x="9512" y="1460"/>
                  </a:lnTo>
                  <a:lnTo>
                    <a:pt x="12090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9395611" y="1210321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14846" y="0"/>
                  </a:moveTo>
                  <a:lnTo>
                    <a:pt x="4927" y="6540"/>
                  </a:lnTo>
                  <a:lnTo>
                    <a:pt x="1790" y="3187"/>
                  </a:lnTo>
                  <a:lnTo>
                    <a:pt x="0" y="6159"/>
                  </a:lnTo>
                  <a:lnTo>
                    <a:pt x="2971" y="7937"/>
                  </a:lnTo>
                  <a:lnTo>
                    <a:pt x="15443" y="6159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9330612" y="970126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69">
                  <a:moveTo>
                    <a:pt x="6757" y="7202"/>
                  </a:moveTo>
                  <a:lnTo>
                    <a:pt x="0" y="7543"/>
                  </a:lnTo>
                  <a:lnTo>
                    <a:pt x="3848" y="13411"/>
                  </a:lnTo>
                  <a:lnTo>
                    <a:pt x="6757" y="7202"/>
                  </a:lnTo>
                  <a:close/>
                </a:path>
                <a:path w="8890" h="13969">
                  <a:moveTo>
                    <a:pt x="7306" y="6032"/>
                  </a:moveTo>
                  <a:lnTo>
                    <a:pt x="6757" y="7202"/>
                  </a:lnTo>
                  <a:lnTo>
                    <a:pt x="8665" y="7202"/>
                  </a:lnTo>
                  <a:lnTo>
                    <a:pt x="7306" y="6032"/>
                  </a:lnTo>
                  <a:close/>
                </a:path>
                <a:path w="8890" h="13969">
                  <a:moveTo>
                    <a:pt x="304" y="0"/>
                  </a:moveTo>
                  <a:lnTo>
                    <a:pt x="7306" y="6032"/>
                  </a:lnTo>
                  <a:lnTo>
                    <a:pt x="8407" y="3682"/>
                  </a:lnTo>
                  <a:lnTo>
                    <a:pt x="8013" y="59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9192235" y="1202765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5">
                  <a:moveTo>
                    <a:pt x="15786" y="23215"/>
                  </a:moveTo>
                  <a:lnTo>
                    <a:pt x="2133" y="21437"/>
                  </a:lnTo>
                  <a:lnTo>
                    <a:pt x="0" y="26708"/>
                  </a:lnTo>
                  <a:lnTo>
                    <a:pt x="13004" y="24726"/>
                  </a:lnTo>
                  <a:lnTo>
                    <a:pt x="15786" y="23215"/>
                  </a:lnTo>
                  <a:close/>
                </a:path>
                <a:path w="54609" h="27305">
                  <a:moveTo>
                    <a:pt x="39928" y="1765"/>
                  </a:moveTo>
                  <a:lnTo>
                    <a:pt x="36563" y="63"/>
                  </a:lnTo>
                  <a:lnTo>
                    <a:pt x="36017" y="0"/>
                  </a:lnTo>
                  <a:lnTo>
                    <a:pt x="26708" y="2527"/>
                  </a:lnTo>
                  <a:lnTo>
                    <a:pt x="26466" y="4216"/>
                  </a:lnTo>
                  <a:lnTo>
                    <a:pt x="30962" y="5283"/>
                  </a:lnTo>
                  <a:lnTo>
                    <a:pt x="36753" y="3987"/>
                  </a:lnTo>
                  <a:lnTo>
                    <a:pt x="39928" y="1765"/>
                  </a:lnTo>
                  <a:close/>
                </a:path>
                <a:path w="54609" h="27305">
                  <a:moveTo>
                    <a:pt x="54571" y="10883"/>
                  </a:moveTo>
                  <a:lnTo>
                    <a:pt x="44170" y="10528"/>
                  </a:lnTo>
                  <a:lnTo>
                    <a:pt x="43688" y="10744"/>
                  </a:lnTo>
                  <a:lnTo>
                    <a:pt x="41668" y="13296"/>
                  </a:lnTo>
                  <a:lnTo>
                    <a:pt x="45288" y="14973"/>
                  </a:lnTo>
                  <a:lnTo>
                    <a:pt x="50634" y="15290"/>
                  </a:lnTo>
                  <a:lnTo>
                    <a:pt x="53784" y="13716"/>
                  </a:lnTo>
                  <a:lnTo>
                    <a:pt x="54571" y="10883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9391915" y="1106658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70" h="5080">
                  <a:moveTo>
                    <a:pt x="9042" y="0"/>
                  </a:moveTo>
                  <a:lnTo>
                    <a:pt x="8610" y="38"/>
                  </a:lnTo>
                  <a:lnTo>
                    <a:pt x="0" y="2235"/>
                  </a:lnTo>
                  <a:lnTo>
                    <a:pt x="1320" y="4152"/>
                  </a:lnTo>
                  <a:lnTo>
                    <a:pt x="7193" y="5052"/>
                  </a:lnTo>
                  <a:lnTo>
                    <a:pt x="12234" y="3214"/>
                  </a:lnTo>
                  <a:lnTo>
                    <a:pt x="13749" y="807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9235171" y="117457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5">
                  <a:moveTo>
                    <a:pt x="0" y="0"/>
                  </a:moveTo>
                  <a:lnTo>
                    <a:pt x="4038" y="8089"/>
                  </a:lnTo>
                  <a:lnTo>
                    <a:pt x="9804" y="3263"/>
                  </a:lnTo>
                  <a:lnTo>
                    <a:pt x="11264" y="3429"/>
                  </a:lnTo>
                  <a:lnTo>
                    <a:pt x="9512" y="5207"/>
                  </a:lnTo>
                  <a:lnTo>
                    <a:pt x="13220" y="5689"/>
                  </a:lnTo>
                  <a:lnTo>
                    <a:pt x="12039" y="939"/>
                  </a:lnTo>
                  <a:lnTo>
                    <a:pt x="9702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9222270" y="1087538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15430" y="23876"/>
                  </a:moveTo>
                  <a:lnTo>
                    <a:pt x="14249" y="21501"/>
                  </a:lnTo>
                  <a:lnTo>
                    <a:pt x="10439" y="21526"/>
                  </a:lnTo>
                  <a:lnTo>
                    <a:pt x="12306" y="21132"/>
                  </a:lnTo>
                  <a:lnTo>
                    <a:pt x="7454" y="21666"/>
                  </a:lnTo>
                  <a:lnTo>
                    <a:pt x="6413" y="19862"/>
                  </a:lnTo>
                  <a:lnTo>
                    <a:pt x="3556" y="20307"/>
                  </a:lnTo>
                  <a:lnTo>
                    <a:pt x="5892" y="22948"/>
                  </a:lnTo>
                  <a:lnTo>
                    <a:pt x="2451" y="23444"/>
                  </a:lnTo>
                  <a:lnTo>
                    <a:pt x="0" y="23876"/>
                  </a:lnTo>
                  <a:lnTo>
                    <a:pt x="5029" y="24980"/>
                  </a:lnTo>
                  <a:lnTo>
                    <a:pt x="10363" y="23876"/>
                  </a:lnTo>
                  <a:lnTo>
                    <a:pt x="15430" y="23876"/>
                  </a:lnTo>
                  <a:close/>
                </a:path>
                <a:path w="190500" h="151130">
                  <a:moveTo>
                    <a:pt x="21323" y="146380"/>
                  </a:moveTo>
                  <a:lnTo>
                    <a:pt x="9474" y="144589"/>
                  </a:lnTo>
                  <a:lnTo>
                    <a:pt x="8902" y="144970"/>
                  </a:lnTo>
                  <a:lnTo>
                    <a:pt x="3009" y="148805"/>
                  </a:lnTo>
                  <a:lnTo>
                    <a:pt x="18592" y="150990"/>
                  </a:lnTo>
                  <a:lnTo>
                    <a:pt x="21323" y="146380"/>
                  </a:lnTo>
                  <a:close/>
                </a:path>
                <a:path w="190500" h="151130">
                  <a:moveTo>
                    <a:pt x="172453" y="116446"/>
                  </a:moveTo>
                  <a:lnTo>
                    <a:pt x="159131" y="116230"/>
                  </a:lnTo>
                  <a:lnTo>
                    <a:pt x="158496" y="116484"/>
                  </a:lnTo>
                  <a:lnTo>
                    <a:pt x="157937" y="116713"/>
                  </a:lnTo>
                  <a:lnTo>
                    <a:pt x="156705" y="117995"/>
                  </a:lnTo>
                  <a:lnTo>
                    <a:pt x="155524" y="118262"/>
                  </a:lnTo>
                  <a:lnTo>
                    <a:pt x="156692" y="123888"/>
                  </a:lnTo>
                  <a:lnTo>
                    <a:pt x="163410" y="117195"/>
                  </a:lnTo>
                  <a:lnTo>
                    <a:pt x="168592" y="120637"/>
                  </a:lnTo>
                  <a:lnTo>
                    <a:pt x="172453" y="116446"/>
                  </a:lnTo>
                  <a:close/>
                </a:path>
                <a:path w="190500" h="151130">
                  <a:moveTo>
                    <a:pt x="189953" y="5473"/>
                  </a:moveTo>
                  <a:lnTo>
                    <a:pt x="188150" y="0"/>
                  </a:lnTo>
                  <a:lnTo>
                    <a:pt x="182422" y="5499"/>
                  </a:lnTo>
                  <a:lnTo>
                    <a:pt x="178676" y="2501"/>
                  </a:lnTo>
                  <a:lnTo>
                    <a:pt x="178676" y="7251"/>
                  </a:lnTo>
                  <a:lnTo>
                    <a:pt x="189953" y="5473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9358221" y="111943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2331" y="0"/>
                  </a:moveTo>
                  <a:lnTo>
                    <a:pt x="3657" y="5816"/>
                  </a:lnTo>
                  <a:lnTo>
                    <a:pt x="1181" y="1473"/>
                  </a:lnTo>
                  <a:lnTo>
                    <a:pt x="0" y="6222"/>
                  </a:lnTo>
                  <a:lnTo>
                    <a:pt x="11277" y="6819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9159342" y="1089672"/>
              <a:ext cx="200660" cy="137795"/>
            </a:xfrm>
            <a:custGeom>
              <a:avLst/>
              <a:gdLst/>
              <a:ahLst/>
              <a:cxnLst/>
              <a:rect l="l" t="t" r="r" b="b"/>
              <a:pathLst>
                <a:path w="200659" h="137794">
                  <a:moveTo>
                    <a:pt x="13068" y="1562"/>
                  </a:moveTo>
                  <a:lnTo>
                    <a:pt x="10096" y="774"/>
                  </a:lnTo>
                  <a:lnTo>
                    <a:pt x="2794" y="0"/>
                  </a:lnTo>
                  <a:lnTo>
                    <a:pt x="0" y="2159"/>
                  </a:lnTo>
                  <a:lnTo>
                    <a:pt x="3467" y="5969"/>
                  </a:lnTo>
                  <a:lnTo>
                    <a:pt x="9626" y="4394"/>
                  </a:lnTo>
                  <a:lnTo>
                    <a:pt x="13068" y="2743"/>
                  </a:lnTo>
                  <a:lnTo>
                    <a:pt x="13068" y="1562"/>
                  </a:lnTo>
                  <a:close/>
                </a:path>
                <a:path w="200659" h="137794">
                  <a:moveTo>
                    <a:pt x="153162" y="60325"/>
                  </a:moveTo>
                  <a:lnTo>
                    <a:pt x="144246" y="56172"/>
                  </a:lnTo>
                  <a:lnTo>
                    <a:pt x="143065" y="60921"/>
                  </a:lnTo>
                  <a:lnTo>
                    <a:pt x="153162" y="60325"/>
                  </a:lnTo>
                  <a:close/>
                </a:path>
                <a:path w="200659" h="137794">
                  <a:moveTo>
                    <a:pt x="200647" y="136309"/>
                  </a:moveTo>
                  <a:lnTo>
                    <a:pt x="199618" y="134962"/>
                  </a:lnTo>
                  <a:lnTo>
                    <a:pt x="191020" y="133083"/>
                  </a:lnTo>
                  <a:lnTo>
                    <a:pt x="190550" y="133337"/>
                  </a:lnTo>
                  <a:lnTo>
                    <a:pt x="188468" y="136029"/>
                  </a:lnTo>
                  <a:lnTo>
                    <a:pt x="191630" y="137566"/>
                  </a:lnTo>
                  <a:lnTo>
                    <a:pt x="196773" y="137731"/>
                  </a:lnTo>
                  <a:lnTo>
                    <a:pt x="200647" y="136309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9267189" y="117363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8547" y="0"/>
                  </a:moveTo>
                  <a:lnTo>
                    <a:pt x="0" y="2412"/>
                  </a:lnTo>
                  <a:lnTo>
                    <a:pt x="292" y="7594"/>
                  </a:lnTo>
                  <a:lnTo>
                    <a:pt x="5867" y="6756"/>
                  </a:lnTo>
                  <a:lnTo>
                    <a:pt x="6146" y="6629"/>
                  </a:lnTo>
                  <a:lnTo>
                    <a:pt x="6730" y="3073"/>
                  </a:lnTo>
                  <a:lnTo>
                    <a:pt x="7327" y="6629"/>
                  </a:lnTo>
                  <a:lnTo>
                    <a:pt x="8204" y="5880"/>
                  </a:lnTo>
                  <a:lnTo>
                    <a:pt x="10718" y="7556"/>
                  </a:lnTo>
                  <a:lnTo>
                    <a:pt x="9702" y="2476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9200298" y="113371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7620" y="0"/>
                  </a:moveTo>
                  <a:lnTo>
                    <a:pt x="7137" y="253"/>
                  </a:lnTo>
                  <a:lnTo>
                    <a:pt x="0" y="4089"/>
                  </a:lnTo>
                  <a:lnTo>
                    <a:pt x="14528" y="6210"/>
                  </a:lnTo>
                  <a:lnTo>
                    <a:pt x="17132" y="138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9312768" y="96827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6565" y="0"/>
                  </a:moveTo>
                  <a:lnTo>
                    <a:pt x="2705" y="1854"/>
                  </a:lnTo>
                  <a:lnTo>
                    <a:pt x="0" y="3149"/>
                  </a:lnTo>
                  <a:lnTo>
                    <a:pt x="1104" y="7213"/>
                  </a:lnTo>
                  <a:lnTo>
                    <a:pt x="927" y="9575"/>
                  </a:lnTo>
                  <a:lnTo>
                    <a:pt x="5079" y="11353"/>
                  </a:lnTo>
                  <a:lnTo>
                    <a:pt x="3301" y="4825"/>
                  </a:lnTo>
                  <a:lnTo>
                    <a:pt x="10820" y="2768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9342195" y="123351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3378" y="0"/>
                  </a:moveTo>
                  <a:lnTo>
                    <a:pt x="2959" y="177"/>
                  </a:lnTo>
                  <a:lnTo>
                    <a:pt x="2133" y="520"/>
                  </a:lnTo>
                  <a:lnTo>
                    <a:pt x="977" y="2501"/>
                  </a:lnTo>
                  <a:lnTo>
                    <a:pt x="0" y="3149"/>
                  </a:lnTo>
                  <a:lnTo>
                    <a:pt x="3568" y="6159"/>
                  </a:lnTo>
                  <a:lnTo>
                    <a:pt x="8013" y="3594"/>
                  </a:lnTo>
                  <a:lnTo>
                    <a:pt x="11874" y="1955"/>
                  </a:lnTo>
                  <a:lnTo>
                    <a:pt x="11341" y="825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247210" y="1174743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2353" y="774"/>
                  </a:moveTo>
                  <a:lnTo>
                    <a:pt x="0" y="774"/>
                  </a:lnTo>
                  <a:lnTo>
                    <a:pt x="1181" y="5524"/>
                  </a:lnTo>
                  <a:lnTo>
                    <a:pt x="12598" y="7010"/>
                  </a:lnTo>
                  <a:lnTo>
                    <a:pt x="6197" y="4584"/>
                  </a:lnTo>
                  <a:lnTo>
                    <a:pt x="6514" y="4368"/>
                  </a:lnTo>
                  <a:lnTo>
                    <a:pt x="3019" y="4368"/>
                  </a:lnTo>
                  <a:lnTo>
                    <a:pt x="1536" y="3187"/>
                  </a:lnTo>
                  <a:lnTo>
                    <a:pt x="2353" y="774"/>
                  </a:lnTo>
                  <a:close/>
                </a:path>
                <a:path w="12700" h="7619">
                  <a:moveTo>
                    <a:pt x="4749" y="774"/>
                  </a:moveTo>
                  <a:lnTo>
                    <a:pt x="3721" y="774"/>
                  </a:lnTo>
                  <a:lnTo>
                    <a:pt x="3771" y="4368"/>
                  </a:lnTo>
                  <a:lnTo>
                    <a:pt x="6514" y="4368"/>
                  </a:lnTo>
                  <a:lnTo>
                    <a:pt x="8249" y="3187"/>
                  </a:lnTo>
                  <a:lnTo>
                    <a:pt x="4749" y="774"/>
                  </a:lnTo>
                  <a:close/>
                </a:path>
                <a:path w="12700" h="7619">
                  <a:moveTo>
                    <a:pt x="2616" y="0"/>
                  </a:moveTo>
                  <a:lnTo>
                    <a:pt x="2353" y="774"/>
                  </a:lnTo>
                  <a:lnTo>
                    <a:pt x="3568" y="774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257041" y="1131514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2661" y="0"/>
                  </a:moveTo>
                  <a:lnTo>
                    <a:pt x="11010" y="4660"/>
                  </a:lnTo>
                  <a:lnTo>
                    <a:pt x="7391" y="2451"/>
                  </a:lnTo>
                  <a:lnTo>
                    <a:pt x="0" y="9029"/>
                  </a:lnTo>
                  <a:lnTo>
                    <a:pt x="8254" y="7010"/>
                  </a:lnTo>
                  <a:lnTo>
                    <a:pt x="13919" y="6603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340885" y="117433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3086" y="0"/>
                  </a:moveTo>
                  <a:lnTo>
                    <a:pt x="0" y="9410"/>
                  </a:lnTo>
                  <a:lnTo>
                    <a:pt x="7340" y="4660"/>
                  </a:lnTo>
                  <a:lnTo>
                    <a:pt x="13182" y="5346"/>
                  </a:lnTo>
                  <a:lnTo>
                    <a:pt x="10974" y="1791"/>
                  </a:lnTo>
                  <a:lnTo>
                    <a:pt x="8501" y="2963"/>
                  </a:lnTo>
                  <a:lnTo>
                    <a:pt x="5844" y="3991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151938" y="1202753"/>
              <a:ext cx="251460" cy="26670"/>
            </a:xfrm>
            <a:custGeom>
              <a:avLst/>
              <a:gdLst/>
              <a:ahLst/>
              <a:cxnLst/>
              <a:rect l="l" t="t" r="r" b="b"/>
              <a:pathLst>
                <a:path w="251459" h="26669">
                  <a:moveTo>
                    <a:pt x="13512" y="2108"/>
                  </a:moveTo>
                  <a:lnTo>
                    <a:pt x="6057" y="0"/>
                  </a:lnTo>
                  <a:lnTo>
                    <a:pt x="5626" y="76"/>
                  </a:lnTo>
                  <a:lnTo>
                    <a:pt x="0" y="1041"/>
                  </a:lnTo>
                  <a:lnTo>
                    <a:pt x="10096" y="8991"/>
                  </a:lnTo>
                  <a:lnTo>
                    <a:pt x="13347" y="4229"/>
                  </a:lnTo>
                  <a:lnTo>
                    <a:pt x="13512" y="2108"/>
                  </a:lnTo>
                  <a:close/>
                </a:path>
                <a:path w="251459" h="26669">
                  <a:moveTo>
                    <a:pt x="251104" y="21932"/>
                  </a:moveTo>
                  <a:lnTo>
                    <a:pt x="248018" y="20294"/>
                  </a:lnTo>
                  <a:lnTo>
                    <a:pt x="244259" y="20256"/>
                  </a:lnTo>
                  <a:lnTo>
                    <a:pt x="243408" y="20548"/>
                  </a:lnTo>
                  <a:lnTo>
                    <a:pt x="241401" y="25120"/>
                  </a:lnTo>
                  <a:lnTo>
                    <a:pt x="244259" y="26187"/>
                  </a:lnTo>
                  <a:lnTo>
                    <a:pt x="250774" y="24218"/>
                  </a:lnTo>
                  <a:lnTo>
                    <a:pt x="251104" y="21932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9346795" y="969631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5">
                  <a:moveTo>
                    <a:pt x="7121" y="4952"/>
                  </a:moveTo>
                  <a:lnTo>
                    <a:pt x="2989" y="5161"/>
                  </a:lnTo>
                  <a:lnTo>
                    <a:pt x="6283" y="8420"/>
                  </a:lnTo>
                  <a:lnTo>
                    <a:pt x="307" y="8420"/>
                  </a:lnTo>
                  <a:lnTo>
                    <a:pt x="2879" y="11722"/>
                  </a:lnTo>
                  <a:lnTo>
                    <a:pt x="5051" y="9664"/>
                  </a:lnTo>
                  <a:lnTo>
                    <a:pt x="7274" y="7023"/>
                  </a:lnTo>
                  <a:lnTo>
                    <a:pt x="7149" y="5333"/>
                  </a:lnTo>
                  <a:lnTo>
                    <a:pt x="7121" y="4952"/>
                  </a:lnTo>
                  <a:close/>
                </a:path>
                <a:path w="7620" h="12065">
                  <a:moveTo>
                    <a:pt x="2133" y="4314"/>
                  </a:moveTo>
                  <a:lnTo>
                    <a:pt x="0" y="5161"/>
                  </a:lnTo>
                  <a:lnTo>
                    <a:pt x="2989" y="5161"/>
                  </a:lnTo>
                  <a:lnTo>
                    <a:pt x="2133" y="4314"/>
                  </a:lnTo>
                  <a:close/>
                </a:path>
                <a:path w="7620" h="12065">
                  <a:moveTo>
                    <a:pt x="3756" y="0"/>
                  </a:moveTo>
                  <a:lnTo>
                    <a:pt x="390" y="2590"/>
                  </a:lnTo>
                  <a:lnTo>
                    <a:pt x="2133" y="4314"/>
                  </a:lnTo>
                  <a:lnTo>
                    <a:pt x="7274" y="2273"/>
                  </a:lnTo>
                  <a:lnTo>
                    <a:pt x="6448" y="2044"/>
                  </a:lnTo>
                  <a:lnTo>
                    <a:pt x="3756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9177363" y="1132242"/>
              <a:ext cx="132080" cy="95885"/>
            </a:xfrm>
            <a:custGeom>
              <a:avLst/>
              <a:gdLst/>
              <a:ahLst/>
              <a:cxnLst/>
              <a:rect l="l" t="t" r="r" b="b"/>
              <a:pathLst>
                <a:path w="132079" h="95884">
                  <a:moveTo>
                    <a:pt x="11938" y="92557"/>
                  </a:moveTo>
                  <a:lnTo>
                    <a:pt x="8699" y="90766"/>
                  </a:lnTo>
                  <a:lnTo>
                    <a:pt x="8267" y="90665"/>
                  </a:lnTo>
                  <a:lnTo>
                    <a:pt x="0" y="92938"/>
                  </a:lnTo>
                  <a:lnTo>
                    <a:pt x="977" y="94919"/>
                  </a:lnTo>
                  <a:lnTo>
                    <a:pt x="5422" y="95377"/>
                  </a:lnTo>
                  <a:lnTo>
                    <a:pt x="9956" y="94348"/>
                  </a:lnTo>
                  <a:lnTo>
                    <a:pt x="11938" y="92557"/>
                  </a:lnTo>
                  <a:close/>
                </a:path>
                <a:path w="132079" h="95884">
                  <a:moveTo>
                    <a:pt x="55651" y="80746"/>
                  </a:moveTo>
                  <a:lnTo>
                    <a:pt x="47828" y="80302"/>
                  </a:lnTo>
                  <a:lnTo>
                    <a:pt x="45504" y="81267"/>
                  </a:lnTo>
                  <a:lnTo>
                    <a:pt x="44640" y="81622"/>
                  </a:lnTo>
                  <a:lnTo>
                    <a:pt x="43154" y="85191"/>
                  </a:lnTo>
                  <a:lnTo>
                    <a:pt x="45504" y="86017"/>
                  </a:lnTo>
                  <a:lnTo>
                    <a:pt x="48641" y="82232"/>
                  </a:lnTo>
                  <a:lnTo>
                    <a:pt x="53009" y="85813"/>
                  </a:lnTo>
                  <a:lnTo>
                    <a:pt x="55651" y="80746"/>
                  </a:lnTo>
                  <a:close/>
                </a:path>
                <a:path w="132079" h="95884">
                  <a:moveTo>
                    <a:pt x="131584" y="10439"/>
                  </a:moveTo>
                  <a:lnTo>
                    <a:pt x="130962" y="1498"/>
                  </a:lnTo>
                  <a:lnTo>
                    <a:pt x="128778" y="88"/>
                  </a:lnTo>
                  <a:lnTo>
                    <a:pt x="127165" y="4013"/>
                  </a:lnTo>
                  <a:lnTo>
                    <a:pt x="125437" y="4178"/>
                  </a:lnTo>
                  <a:lnTo>
                    <a:pt x="124625" y="0"/>
                  </a:lnTo>
                  <a:lnTo>
                    <a:pt x="120891" y="2908"/>
                  </a:lnTo>
                  <a:lnTo>
                    <a:pt x="120688" y="4279"/>
                  </a:lnTo>
                  <a:lnTo>
                    <a:pt x="121831" y="3937"/>
                  </a:lnTo>
                  <a:lnTo>
                    <a:pt x="122072" y="4102"/>
                  </a:lnTo>
                  <a:lnTo>
                    <a:pt x="131584" y="10439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9224647" y="117433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1786" y="0"/>
                  </a:moveTo>
                  <a:lnTo>
                    <a:pt x="0" y="4660"/>
                  </a:lnTo>
                  <a:lnTo>
                    <a:pt x="2469" y="6918"/>
                  </a:lnTo>
                  <a:lnTo>
                    <a:pt x="2240" y="6918"/>
                  </a:lnTo>
                  <a:lnTo>
                    <a:pt x="4288" y="3886"/>
                  </a:lnTo>
                  <a:lnTo>
                    <a:pt x="1786" y="0"/>
                  </a:lnTo>
                  <a:close/>
                </a:path>
                <a:path w="7620" h="6984">
                  <a:moveTo>
                    <a:pt x="7133" y="1778"/>
                  </a:moveTo>
                  <a:lnTo>
                    <a:pt x="2332" y="6918"/>
                  </a:lnTo>
                  <a:lnTo>
                    <a:pt x="5904" y="6090"/>
                  </a:lnTo>
                  <a:lnTo>
                    <a:pt x="7133" y="1778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9195065" y="1090037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4" h="5715">
                  <a:moveTo>
                    <a:pt x="1689" y="0"/>
                  </a:moveTo>
                  <a:lnTo>
                    <a:pt x="0" y="5702"/>
                  </a:lnTo>
                  <a:lnTo>
                    <a:pt x="12979" y="4711"/>
                  </a:lnTo>
                  <a:lnTo>
                    <a:pt x="12966" y="2971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9372346" y="117545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3885" y="0"/>
                  </a:moveTo>
                  <a:lnTo>
                    <a:pt x="3682" y="63"/>
                  </a:lnTo>
                  <a:lnTo>
                    <a:pt x="0" y="3024"/>
                  </a:lnTo>
                  <a:lnTo>
                    <a:pt x="2905" y="5086"/>
                  </a:lnTo>
                  <a:lnTo>
                    <a:pt x="7237" y="4785"/>
                  </a:lnTo>
                  <a:lnTo>
                    <a:pt x="7834" y="660"/>
                  </a:lnTo>
                  <a:lnTo>
                    <a:pt x="7746" y="46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9243845" y="1213509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6337" y="0"/>
                  </a:moveTo>
                  <a:lnTo>
                    <a:pt x="0" y="5778"/>
                  </a:lnTo>
                  <a:lnTo>
                    <a:pt x="13639" y="4711"/>
                  </a:lnTo>
                  <a:lnTo>
                    <a:pt x="14046" y="2971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9241765" y="1104277"/>
              <a:ext cx="71755" cy="36830"/>
            </a:xfrm>
            <a:custGeom>
              <a:avLst/>
              <a:gdLst/>
              <a:ahLst/>
              <a:cxnLst/>
              <a:rect l="l" t="t" r="r" b="b"/>
              <a:pathLst>
                <a:path w="71754" h="36830">
                  <a:moveTo>
                    <a:pt x="12484" y="33718"/>
                  </a:moveTo>
                  <a:lnTo>
                    <a:pt x="8191" y="28435"/>
                  </a:lnTo>
                  <a:lnTo>
                    <a:pt x="4838" y="29692"/>
                  </a:lnTo>
                  <a:lnTo>
                    <a:pt x="0" y="31508"/>
                  </a:lnTo>
                  <a:lnTo>
                    <a:pt x="8001" y="36677"/>
                  </a:lnTo>
                  <a:lnTo>
                    <a:pt x="12484" y="33718"/>
                  </a:lnTo>
                  <a:close/>
                </a:path>
                <a:path w="71754" h="36830">
                  <a:moveTo>
                    <a:pt x="70739" y="5943"/>
                  </a:moveTo>
                  <a:lnTo>
                    <a:pt x="65862" y="7416"/>
                  </a:lnTo>
                  <a:lnTo>
                    <a:pt x="70739" y="8318"/>
                  </a:lnTo>
                  <a:lnTo>
                    <a:pt x="70739" y="5943"/>
                  </a:lnTo>
                  <a:close/>
                </a:path>
                <a:path w="71754" h="36830">
                  <a:moveTo>
                    <a:pt x="71691" y="2362"/>
                  </a:moveTo>
                  <a:lnTo>
                    <a:pt x="71615" y="2171"/>
                  </a:lnTo>
                  <a:lnTo>
                    <a:pt x="70497" y="0"/>
                  </a:lnTo>
                  <a:lnTo>
                    <a:pt x="67767" y="1206"/>
                  </a:lnTo>
                  <a:lnTo>
                    <a:pt x="61607" y="7416"/>
                  </a:lnTo>
                  <a:lnTo>
                    <a:pt x="65328" y="7416"/>
                  </a:lnTo>
                  <a:lnTo>
                    <a:pt x="64757" y="5257"/>
                  </a:lnTo>
                  <a:lnTo>
                    <a:pt x="70815" y="3556"/>
                  </a:lnTo>
                  <a:lnTo>
                    <a:pt x="70599" y="2387"/>
                  </a:lnTo>
                  <a:lnTo>
                    <a:pt x="70548" y="2171"/>
                  </a:lnTo>
                  <a:lnTo>
                    <a:pt x="71691" y="2362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9288766" y="123356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7374" y="0"/>
                  </a:moveTo>
                  <a:lnTo>
                    <a:pt x="1181" y="1322"/>
                  </a:lnTo>
                  <a:lnTo>
                    <a:pt x="0" y="2503"/>
                  </a:lnTo>
                  <a:lnTo>
                    <a:pt x="5772" y="3798"/>
                  </a:lnTo>
                  <a:lnTo>
                    <a:pt x="8567" y="1894"/>
                  </a:lnTo>
                  <a:lnTo>
                    <a:pt x="7374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9236529" y="1106664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80">
                  <a:moveTo>
                    <a:pt x="10083" y="0"/>
                  </a:moveTo>
                  <a:lnTo>
                    <a:pt x="6045" y="609"/>
                  </a:lnTo>
                  <a:lnTo>
                    <a:pt x="4546" y="2336"/>
                  </a:lnTo>
                  <a:lnTo>
                    <a:pt x="0" y="2362"/>
                  </a:lnTo>
                  <a:lnTo>
                    <a:pt x="1181" y="4749"/>
                  </a:lnTo>
                  <a:lnTo>
                    <a:pt x="4394" y="4737"/>
                  </a:lnTo>
                  <a:lnTo>
                    <a:pt x="5930" y="3721"/>
                  </a:lnTo>
                  <a:lnTo>
                    <a:pt x="8305" y="3555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9232962" y="122301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90" h="5080">
                  <a:moveTo>
                    <a:pt x="2374" y="0"/>
                  </a:moveTo>
                  <a:lnTo>
                    <a:pt x="0" y="3555"/>
                  </a:lnTo>
                  <a:lnTo>
                    <a:pt x="965" y="3517"/>
                  </a:lnTo>
                  <a:lnTo>
                    <a:pt x="8331" y="4559"/>
                  </a:lnTo>
                  <a:lnTo>
                    <a:pt x="8318" y="2959"/>
                  </a:lnTo>
                  <a:lnTo>
                    <a:pt x="8483" y="86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9244837" y="1104479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58" y="0"/>
                  </a:moveTo>
                  <a:lnTo>
                    <a:pt x="0" y="5740"/>
                  </a:lnTo>
                  <a:lnTo>
                    <a:pt x="4711" y="5422"/>
                  </a:lnTo>
                  <a:lnTo>
                    <a:pt x="6134" y="8153"/>
                  </a:lnTo>
                  <a:lnTo>
                    <a:pt x="7035" y="8077"/>
                  </a:lnTo>
                  <a:lnTo>
                    <a:pt x="7962" y="5956"/>
                  </a:lnTo>
                  <a:lnTo>
                    <a:pt x="9499" y="5740"/>
                  </a:lnTo>
                  <a:lnTo>
                    <a:pt x="8458" y="4762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9238309" y="1145837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0" y="0"/>
                  </a:moveTo>
                  <a:lnTo>
                    <a:pt x="1181" y="5930"/>
                  </a:lnTo>
                  <a:lnTo>
                    <a:pt x="11214" y="4368"/>
                  </a:lnTo>
                  <a:lnTo>
                    <a:pt x="6121" y="2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9322370" y="1133469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4">
                  <a:moveTo>
                    <a:pt x="7670" y="0"/>
                  </a:moveTo>
                  <a:lnTo>
                    <a:pt x="6172" y="495"/>
                  </a:lnTo>
                  <a:lnTo>
                    <a:pt x="0" y="2552"/>
                  </a:lnTo>
                  <a:lnTo>
                    <a:pt x="12318" y="6870"/>
                  </a:lnTo>
                  <a:lnTo>
                    <a:pt x="12699" y="4648"/>
                  </a:lnTo>
                  <a:lnTo>
                    <a:pt x="14147" y="2806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9162922" y="1121572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5">
                  <a:moveTo>
                    <a:pt x="5842" y="0"/>
                  </a:moveTo>
                  <a:lnTo>
                    <a:pt x="393" y="355"/>
                  </a:lnTo>
                  <a:lnTo>
                    <a:pt x="0" y="2298"/>
                  </a:lnTo>
                  <a:lnTo>
                    <a:pt x="2298" y="7759"/>
                  </a:lnTo>
                  <a:lnTo>
                    <a:pt x="4419" y="4063"/>
                  </a:lnTo>
                  <a:lnTo>
                    <a:pt x="4749" y="4076"/>
                  </a:lnTo>
                  <a:lnTo>
                    <a:pt x="7124" y="520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9305733" y="1171860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4">
                  <a:moveTo>
                    <a:pt x="6413" y="0"/>
                  </a:moveTo>
                  <a:lnTo>
                    <a:pt x="1435" y="3657"/>
                  </a:lnTo>
                  <a:lnTo>
                    <a:pt x="0" y="4711"/>
                  </a:lnTo>
                  <a:lnTo>
                    <a:pt x="838" y="9144"/>
                  </a:lnTo>
                  <a:lnTo>
                    <a:pt x="6731" y="1060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9292409" y="968672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5829" y="0"/>
                  </a:moveTo>
                  <a:lnTo>
                    <a:pt x="4991" y="3251"/>
                  </a:lnTo>
                  <a:lnTo>
                    <a:pt x="1104" y="2641"/>
                  </a:lnTo>
                  <a:lnTo>
                    <a:pt x="2666" y="5245"/>
                  </a:lnTo>
                  <a:lnTo>
                    <a:pt x="0" y="9423"/>
                  </a:lnTo>
                  <a:lnTo>
                    <a:pt x="4076" y="9766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9409859" y="1101210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5207" y="0"/>
                  </a:moveTo>
                  <a:lnTo>
                    <a:pt x="0" y="7823"/>
                  </a:lnTo>
                  <a:lnTo>
                    <a:pt x="1193" y="10198"/>
                  </a:lnTo>
                  <a:lnTo>
                    <a:pt x="3746" y="10363"/>
                  </a:lnTo>
                  <a:lnTo>
                    <a:pt x="6794" y="10820"/>
                  </a:lnTo>
                  <a:lnTo>
                    <a:pt x="7124" y="7226"/>
                  </a:lnTo>
                  <a:lnTo>
                    <a:pt x="1054" y="9232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9181946" y="1088786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6730" y="0"/>
                  </a:moveTo>
                  <a:lnTo>
                    <a:pt x="6502" y="63"/>
                  </a:lnTo>
                  <a:lnTo>
                    <a:pt x="0" y="1752"/>
                  </a:lnTo>
                  <a:lnTo>
                    <a:pt x="10909" y="4800"/>
                  </a:lnTo>
                  <a:lnTo>
                    <a:pt x="11252" y="5994"/>
                  </a:lnTo>
                  <a:lnTo>
                    <a:pt x="11252" y="1257"/>
                  </a:lnTo>
                  <a:lnTo>
                    <a:pt x="9143" y="2311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9259570" y="1145755"/>
              <a:ext cx="78105" cy="64769"/>
            </a:xfrm>
            <a:custGeom>
              <a:avLst/>
              <a:gdLst/>
              <a:ahLst/>
              <a:cxnLst/>
              <a:rect l="l" t="t" r="r" b="b"/>
              <a:pathLst>
                <a:path w="78104" h="64769">
                  <a:moveTo>
                    <a:pt x="10579" y="59118"/>
                  </a:moveTo>
                  <a:lnTo>
                    <a:pt x="4038" y="58026"/>
                  </a:lnTo>
                  <a:lnTo>
                    <a:pt x="3657" y="58267"/>
                  </a:lnTo>
                  <a:lnTo>
                    <a:pt x="0" y="60629"/>
                  </a:lnTo>
                  <a:lnTo>
                    <a:pt x="7861" y="64363"/>
                  </a:lnTo>
                  <a:lnTo>
                    <a:pt x="10185" y="61239"/>
                  </a:lnTo>
                  <a:lnTo>
                    <a:pt x="10579" y="59118"/>
                  </a:lnTo>
                  <a:close/>
                </a:path>
                <a:path w="78104" h="64769">
                  <a:moveTo>
                    <a:pt x="77863" y="1866"/>
                  </a:moveTo>
                  <a:lnTo>
                    <a:pt x="75501" y="3035"/>
                  </a:lnTo>
                  <a:lnTo>
                    <a:pt x="73914" y="0"/>
                  </a:lnTo>
                  <a:lnTo>
                    <a:pt x="73710" y="88"/>
                  </a:lnTo>
                  <a:lnTo>
                    <a:pt x="67373" y="2984"/>
                  </a:lnTo>
                  <a:lnTo>
                    <a:pt x="75222" y="4343"/>
                  </a:lnTo>
                  <a:lnTo>
                    <a:pt x="77266" y="6019"/>
                  </a:lnTo>
                  <a:lnTo>
                    <a:pt x="77863" y="1866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9406303" y="1222919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6184" y="0"/>
                  </a:moveTo>
                  <a:lnTo>
                    <a:pt x="1079" y="2590"/>
                  </a:lnTo>
                  <a:lnTo>
                    <a:pt x="0" y="3060"/>
                  </a:lnTo>
                  <a:lnTo>
                    <a:pt x="2997" y="8394"/>
                  </a:lnTo>
                  <a:lnTo>
                    <a:pt x="11074" y="1231"/>
                  </a:lnTo>
                  <a:lnTo>
                    <a:pt x="6527" y="88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9277298" y="1200100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8191" y="0"/>
                  </a:moveTo>
                  <a:lnTo>
                    <a:pt x="1371" y="3911"/>
                  </a:lnTo>
                  <a:lnTo>
                    <a:pt x="0" y="4698"/>
                  </a:lnTo>
                  <a:lnTo>
                    <a:pt x="2324" y="8585"/>
                  </a:lnTo>
                  <a:lnTo>
                    <a:pt x="6845" y="10058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9209418" y="1211998"/>
              <a:ext cx="124460" cy="10795"/>
            </a:xfrm>
            <a:custGeom>
              <a:avLst/>
              <a:gdLst/>
              <a:ahLst/>
              <a:cxnLst/>
              <a:rect l="l" t="t" r="r" b="b"/>
              <a:pathLst>
                <a:path w="124459" h="10794">
                  <a:moveTo>
                    <a:pt x="8547" y="1701"/>
                  </a:moveTo>
                  <a:lnTo>
                    <a:pt x="2921" y="1257"/>
                  </a:lnTo>
                  <a:lnTo>
                    <a:pt x="2755" y="1511"/>
                  </a:lnTo>
                  <a:lnTo>
                    <a:pt x="0" y="5727"/>
                  </a:lnTo>
                  <a:lnTo>
                    <a:pt x="7620" y="7518"/>
                  </a:lnTo>
                  <a:lnTo>
                    <a:pt x="8547" y="1701"/>
                  </a:lnTo>
                  <a:close/>
                </a:path>
                <a:path w="124459" h="10794">
                  <a:moveTo>
                    <a:pt x="124294" y="0"/>
                  </a:moveTo>
                  <a:lnTo>
                    <a:pt x="117919" y="1511"/>
                  </a:lnTo>
                  <a:lnTo>
                    <a:pt x="116789" y="1778"/>
                  </a:lnTo>
                  <a:lnTo>
                    <a:pt x="115430" y="4749"/>
                  </a:lnTo>
                  <a:lnTo>
                    <a:pt x="119697" y="10248"/>
                  </a:lnTo>
                  <a:lnTo>
                    <a:pt x="124294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9204475" y="112209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0" y="0"/>
                  </a:moveTo>
                  <a:lnTo>
                    <a:pt x="0" y="2374"/>
                  </a:lnTo>
                  <a:lnTo>
                    <a:pt x="7124" y="2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9331602" y="1089008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4">
                  <a:moveTo>
                    <a:pt x="7924" y="0"/>
                  </a:moveTo>
                  <a:lnTo>
                    <a:pt x="5245" y="1028"/>
                  </a:lnTo>
                  <a:lnTo>
                    <a:pt x="0" y="3022"/>
                  </a:lnTo>
                  <a:lnTo>
                    <a:pt x="5892" y="6883"/>
                  </a:lnTo>
                  <a:lnTo>
                    <a:pt x="10553" y="3898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9345497" y="114583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4406" y="0"/>
                  </a:moveTo>
                  <a:lnTo>
                    <a:pt x="0" y="6273"/>
                  </a:lnTo>
                  <a:lnTo>
                    <a:pt x="5714" y="5448"/>
                  </a:lnTo>
                  <a:lnTo>
                    <a:pt x="9753" y="297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9339247" y="970126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2349" y="0"/>
                  </a:moveTo>
                  <a:lnTo>
                    <a:pt x="863" y="1485"/>
                  </a:lnTo>
                  <a:lnTo>
                    <a:pt x="0" y="9804"/>
                  </a:lnTo>
                  <a:lnTo>
                    <a:pt x="3530" y="9499"/>
                  </a:lnTo>
                  <a:lnTo>
                    <a:pt x="2197" y="6781"/>
                  </a:lnTo>
                  <a:lnTo>
                    <a:pt x="5676" y="182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ED4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9260267" y="117433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19">
                  <a:moveTo>
                    <a:pt x="5346" y="0"/>
                  </a:moveTo>
                  <a:lnTo>
                    <a:pt x="4375" y="4188"/>
                  </a:lnTo>
                  <a:lnTo>
                    <a:pt x="3463" y="3814"/>
                  </a:lnTo>
                  <a:lnTo>
                    <a:pt x="2157" y="2277"/>
                  </a:lnTo>
                  <a:lnTo>
                    <a:pt x="0" y="2971"/>
                  </a:lnTo>
                  <a:lnTo>
                    <a:pt x="4165" y="712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9320224" y="117559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2320" y="5297"/>
                  </a:moveTo>
                  <a:lnTo>
                    <a:pt x="1572" y="5297"/>
                  </a:lnTo>
                  <a:lnTo>
                    <a:pt x="2400" y="8128"/>
                  </a:lnTo>
                  <a:lnTo>
                    <a:pt x="2320" y="5297"/>
                  </a:lnTo>
                  <a:close/>
                </a:path>
                <a:path w="5715" h="8255">
                  <a:moveTo>
                    <a:pt x="4877" y="5597"/>
                  </a:moveTo>
                  <a:lnTo>
                    <a:pt x="2329" y="5597"/>
                  </a:lnTo>
                  <a:lnTo>
                    <a:pt x="4737" y="6553"/>
                  </a:lnTo>
                  <a:lnTo>
                    <a:pt x="4877" y="5597"/>
                  </a:lnTo>
                  <a:close/>
                </a:path>
                <a:path w="5715" h="8255">
                  <a:moveTo>
                    <a:pt x="22" y="0"/>
                  </a:moveTo>
                  <a:lnTo>
                    <a:pt x="0" y="4673"/>
                  </a:lnTo>
                  <a:lnTo>
                    <a:pt x="1572" y="5297"/>
                  </a:lnTo>
                  <a:lnTo>
                    <a:pt x="22" y="0"/>
                  </a:lnTo>
                  <a:close/>
                </a:path>
                <a:path w="5715" h="8255">
                  <a:moveTo>
                    <a:pt x="4757" y="0"/>
                  </a:moveTo>
                  <a:lnTo>
                    <a:pt x="2171" y="0"/>
                  </a:lnTo>
                  <a:lnTo>
                    <a:pt x="2278" y="3784"/>
                  </a:lnTo>
                  <a:lnTo>
                    <a:pt x="2320" y="5297"/>
                  </a:lnTo>
                  <a:lnTo>
                    <a:pt x="4921" y="5297"/>
                  </a:lnTo>
                  <a:lnTo>
                    <a:pt x="5143" y="3784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9357611" y="117469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3187" y="0"/>
                  </a:moveTo>
                  <a:lnTo>
                    <a:pt x="1790" y="825"/>
                  </a:lnTo>
                  <a:lnTo>
                    <a:pt x="0" y="1904"/>
                  </a:lnTo>
                  <a:lnTo>
                    <a:pt x="6007" y="8699"/>
                  </a:lnTo>
                  <a:lnTo>
                    <a:pt x="7734" y="120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DED4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9156040" y="1109116"/>
              <a:ext cx="166370" cy="109220"/>
            </a:xfrm>
            <a:custGeom>
              <a:avLst/>
              <a:gdLst/>
              <a:ahLst/>
              <a:cxnLst/>
              <a:rect l="l" t="t" r="r" b="b"/>
              <a:pathLst>
                <a:path w="166370" h="109219">
                  <a:moveTo>
                    <a:pt x="8686" y="105232"/>
                  </a:moveTo>
                  <a:lnTo>
                    <a:pt x="1752" y="104114"/>
                  </a:lnTo>
                  <a:lnTo>
                    <a:pt x="1524" y="104394"/>
                  </a:lnTo>
                  <a:lnTo>
                    <a:pt x="0" y="106299"/>
                  </a:lnTo>
                  <a:lnTo>
                    <a:pt x="1117" y="107937"/>
                  </a:lnTo>
                  <a:lnTo>
                    <a:pt x="2717" y="109143"/>
                  </a:lnTo>
                  <a:lnTo>
                    <a:pt x="8051" y="107365"/>
                  </a:lnTo>
                  <a:lnTo>
                    <a:pt x="8686" y="105232"/>
                  </a:lnTo>
                  <a:close/>
                </a:path>
                <a:path w="166370" h="109219">
                  <a:moveTo>
                    <a:pt x="162572" y="2298"/>
                  </a:moveTo>
                  <a:lnTo>
                    <a:pt x="162369" y="2298"/>
                  </a:lnTo>
                  <a:lnTo>
                    <a:pt x="161074" y="2730"/>
                  </a:lnTo>
                  <a:lnTo>
                    <a:pt x="162572" y="2298"/>
                  </a:lnTo>
                  <a:close/>
                </a:path>
                <a:path w="166370" h="109219">
                  <a:moveTo>
                    <a:pt x="166204" y="1193"/>
                  </a:moveTo>
                  <a:lnTo>
                    <a:pt x="160312" y="0"/>
                  </a:lnTo>
                  <a:lnTo>
                    <a:pt x="159981" y="0"/>
                  </a:lnTo>
                  <a:lnTo>
                    <a:pt x="158915" y="2146"/>
                  </a:lnTo>
                  <a:lnTo>
                    <a:pt x="158838" y="2298"/>
                  </a:lnTo>
                  <a:lnTo>
                    <a:pt x="162369" y="2298"/>
                  </a:lnTo>
                  <a:lnTo>
                    <a:pt x="165696" y="1193"/>
                  </a:lnTo>
                  <a:lnTo>
                    <a:pt x="166204" y="1193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9291801" y="117468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2895" y="0"/>
                  </a:moveTo>
                  <a:lnTo>
                    <a:pt x="520" y="241"/>
                  </a:lnTo>
                  <a:lnTo>
                    <a:pt x="0" y="4127"/>
                  </a:lnTo>
                  <a:lnTo>
                    <a:pt x="3340" y="6794"/>
                  </a:lnTo>
                  <a:lnTo>
                    <a:pt x="6464" y="4394"/>
                  </a:lnTo>
                  <a:lnTo>
                    <a:pt x="4940" y="3365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9330041" y="110612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57" y="0"/>
                  </a:moveTo>
                  <a:lnTo>
                    <a:pt x="0" y="6794"/>
                  </a:lnTo>
                  <a:lnTo>
                    <a:pt x="4660" y="6324"/>
                  </a:lnTo>
                  <a:lnTo>
                    <a:pt x="7188" y="901"/>
                  </a:lnTo>
                  <a:lnTo>
                    <a:pt x="4432" y="53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9253284" y="1131353"/>
              <a:ext cx="90170" cy="106045"/>
            </a:xfrm>
            <a:custGeom>
              <a:avLst/>
              <a:gdLst/>
              <a:ahLst/>
              <a:cxnLst/>
              <a:rect l="l" t="t" r="r" b="b"/>
              <a:pathLst>
                <a:path w="90170" h="106044">
                  <a:moveTo>
                    <a:pt x="7620" y="10210"/>
                  </a:moveTo>
                  <a:lnTo>
                    <a:pt x="4584" y="0"/>
                  </a:lnTo>
                  <a:lnTo>
                    <a:pt x="444" y="2616"/>
                  </a:lnTo>
                  <a:lnTo>
                    <a:pt x="0" y="2895"/>
                  </a:lnTo>
                  <a:lnTo>
                    <a:pt x="1295" y="7200"/>
                  </a:lnTo>
                  <a:lnTo>
                    <a:pt x="7620" y="10210"/>
                  </a:lnTo>
                  <a:close/>
                </a:path>
                <a:path w="90170" h="106044">
                  <a:moveTo>
                    <a:pt x="89801" y="102641"/>
                  </a:moveTo>
                  <a:lnTo>
                    <a:pt x="82638" y="102082"/>
                  </a:lnTo>
                  <a:lnTo>
                    <a:pt x="82372" y="102349"/>
                  </a:lnTo>
                  <a:lnTo>
                    <a:pt x="81445" y="103251"/>
                  </a:lnTo>
                  <a:lnTo>
                    <a:pt x="81356" y="105130"/>
                  </a:lnTo>
                  <a:lnTo>
                    <a:pt x="82372" y="105918"/>
                  </a:lnTo>
                  <a:lnTo>
                    <a:pt x="87706" y="105321"/>
                  </a:lnTo>
                  <a:lnTo>
                    <a:pt x="89801" y="102641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9254793" y="1222894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5" h="6984">
                  <a:moveTo>
                    <a:pt x="6248" y="0"/>
                  </a:moveTo>
                  <a:lnTo>
                    <a:pt x="6070" y="114"/>
                  </a:lnTo>
                  <a:lnTo>
                    <a:pt x="0" y="4064"/>
                  </a:lnTo>
                  <a:lnTo>
                    <a:pt x="11963" y="6400"/>
                  </a:lnTo>
                  <a:lnTo>
                    <a:pt x="10159" y="508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9340380" y="1145184"/>
              <a:ext cx="22225" cy="93345"/>
            </a:xfrm>
            <a:custGeom>
              <a:avLst/>
              <a:gdLst/>
              <a:ahLst/>
              <a:cxnLst/>
              <a:rect l="l" t="t" r="r" b="b"/>
              <a:pathLst>
                <a:path w="22225" h="93344">
                  <a:moveTo>
                    <a:pt x="6629" y="4178"/>
                  </a:moveTo>
                  <a:lnTo>
                    <a:pt x="4572" y="0"/>
                  </a:lnTo>
                  <a:lnTo>
                    <a:pt x="2387" y="660"/>
                  </a:lnTo>
                  <a:lnTo>
                    <a:pt x="0" y="1384"/>
                  </a:lnTo>
                  <a:lnTo>
                    <a:pt x="495" y="8216"/>
                  </a:lnTo>
                  <a:lnTo>
                    <a:pt x="6629" y="4178"/>
                  </a:lnTo>
                  <a:close/>
                </a:path>
                <a:path w="22225" h="93344">
                  <a:moveTo>
                    <a:pt x="21983" y="89458"/>
                  </a:moveTo>
                  <a:lnTo>
                    <a:pt x="15646" y="88239"/>
                  </a:lnTo>
                  <a:lnTo>
                    <a:pt x="15455" y="88519"/>
                  </a:lnTo>
                  <a:lnTo>
                    <a:pt x="14655" y="89662"/>
                  </a:lnTo>
                  <a:lnTo>
                    <a:pt x="14338" y="92532"/>
                  </a:lnTo>
                  <a:lnTo>
                    <a:pt x="15455" y="93268"/>
                  </a:lnTo>
                  <a:lnTo>
                    <a:pt x="21983" y="90297"/>
                  </a:lnTo>
                  <a:lnTo>
                    <a:pt x="21983" y="89458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9382186" y="117434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3327" y="0"/>
                  </a:moveTo>
                  <a:lnTo>
                    <a:pt x="965" y="1168"/>
                  </a:lnTo>
                  <a:lnTo>
                    <a:pt x="12" y="1638"/>
                  </a:lnTo>
                  <a:lnTo>
                    <a:pt x="0" y="4216"/>
                  </a:lnTo>
                  <a:lnTo>
                    <a:pt x="965" y="4724"/>
                  </a:lnTo>
                  <a:lnTo>
                    <a:pt x="7493" y="4140"/>
                  </a:lnTo>
                  <a:lnTo>
                    <a:pt x="6108" y="229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9361296" y="1175315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5410" y="0"/>
                  </a:moveTo>
                  <a:lnTo>
                    <a:pt x="5232" y="203"/>
                  </a:lnTo>
                  <a:lnTo>
                    <a:pt x="0" y="6108"/>
                  </a:lnTo>
                  <a:lnTo>
                    <a:pt x="11684" y="3860"/>
                  </a:lnTo>
                  <a:lnTo>
                    <a:pt x="10490" y="546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9322002" y="110515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19">
                  <a:moveTo>
                    <a:pt x="3708" y="0"/>
                  </a:moveTo>
                  <a:lnTo>
                    <a:pt x="304" y="4965"/>
                  </a:lnTo>
                  <a:lnTo>
                    <a:pt x="0" y="5067"/>
                  </a:lnTo>
                  <a:lnTo>
                    <a:pt x="495" y="5118"/>
                  </a:lnTo>
                  <a:lnTo>
                    <a:pt x="8674" y="7302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9179941" y="1173581"/>
              <a:ext cx="158115" cy="8255"/>
            </a:xfrm>
            <a:custGeom>
              <a:avLst/>
              <a:gdLst/>
              <a:ahLst/>
              <a:cxnLst/>
              <a:rect l="l" t="t" r="r" b="b"/>
              <a:pathLst>
                <a:path w="158115" h="8255">
                  <a:moveTo>
                    <a:pt x="6324" y="0"/>
                  </a:moveTo>
                  <a:lnTo>
                    <a:pt x="2552" y="749"/>
                  </a:lnTo>
                  <a:lnTo>
                    <a:pt x="0" y="1257"/>
                  </a:lnTo>
                  <a:lnTo>
                    <a:pt x="1917" y="6019"/>
                  </a:lnTo>
                  <a:lnTo>
                    <a:pt x="5118" y="7188"/>
                  </a:lnTo>
                  <a:lnTo>
                    <a:pt x="6324" y="0"/>
                  </a:lnTo>
                  <a:close/>
                </a:path>
                <a:path w="158115" h="8255">
                  <a:moveTo>
                    <a:pt x="157695" y="5600"/>
                  </a:moveTo>
                  <a:lnTo>
                    <a:pt x="155994" y="3429"/>
                  </a:lnTo>
                  <a:lnTo>
                    <a:pt x="154520" y="749"/>
                  </a:lnTo>
                  <a:lnTo>
                    <a:pt x="152628" y="482"/>
                  </a:lnTo>
                  <a:lnTo>
                    <a:pt x="152565" y="7112"/>
                  </a:lnTo>
                  <a:lnTo>
                    <a:pt x="154520" y="7874"/>
                  </a:lnTo>
                  <a:lnTo>
                    <a:pt x="157695" y="560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9219905" y="110784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5930" y="0"/>
                  </a:moveTo>
                  <a:lnTo>
                    <a:pt x="2755" y="508"/>
                  </a:lnTo>
                  <a:lnTo>
                    <a:pt x="317" y="2349"/>
                  </a:lnTo>
                  <a:lnTo>
                    <a:pt x="0" y="2374"/>
                  </a:lnTo>
                  <a:lnTo>
                    <a:pt x="1079" y="2514"/>
                  </a:lnTo>
                  <a:lnTo>
                    <a:pt x="1231" y="3314"/>
                  </a:lnTo>
                  <a:lnTo>
                    <a:pt x="2374" y="3568"/>
                  </a:lnTo>
                  <a:lnTo>
                    <a:pt x="4825" y="3136"/>
                  </a:lnTo>
                  <a:lnTo>
                    <a:pt x="8267" y="2641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9312323" y="110644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0" y="0"/>
                  </a:moveTo>
                  <a:lnTo>
                    <a:pt x="266" y="1384"/>
                  </a:lnTo>
                  <a:lnTo>
                    <a:pt x="190" y="6159"/>
                  </a:lnTo>
                  <a:lnTo>
                    <a:pt x="1155" y="6337"/>
                  </a:lnTo>
                  <a:lnTo>
                    <a:pt x="1358" y="5003"/>
                  </a:lnTo>
                  <a:lnTo>
                    <a:pt x="2565" y="4965"/>
                  </a:lnTo>
                  <a:lnTo>
                    <a:pt x="3746" y="2590"/>
                  </a:lnTo>
                  <a:lnTo>
                    <a:pt x="3581" y="2552"/>
                  </a:lnTo>
                  <a:lnTo>
                    <a:pt x="3327" y="495"/>
                  </a:lnTo>
                  <a:lnTo>
                    <a:pt x="1371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9302050" y="1211648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0" y="0"/>
                  </a:moveTo>
                  <a:lnTo>
                    <a:pt x="1955" y="9779"/>
                  </a:lnTo>
                  <a:lnTo>
                    <a:pt x="5359" y="3035"/>
                  </a:lnTo>
                  <a:lnTo>
                    <a:pt x="5715" y="3048"/>
                  </a:lnTo>
                  <a:lnTo>
                    <a:pt x="3035" y="2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9312793" y="117433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873" y="0"/>
                  </a:moveTo>
                  <a:lnTo>
                    <a:pt x="1498" y="1117"/>
                  </a:lnTo>
                  <a:lnTo>
                    <a:pt x="0" y="7327"/>
                  </a:lnTo>
                  <a:lnTo>
                    <a:pt x="3238" y="7086"/>
                  </a:lnTo>
                  <a:lnTo>
                    <a:pt x="5740" y="1092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9251961" y="117551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6527" y="0"/>
                  </a:moveTo>
                  <a:lnTo>
                    <a:pt x="4241" y="1028"/>
                  </a:lnTo>
                  <a:lnTo>
                    <a:pt x="2400" y="342"/>
                  </a:lnTo>
                  <a:lnTo>
                    <a:pt x="0" y="0"/>
                  </a:lnTo>
                  <a:lnTo>
                    <a:pt x="3555" y="2374"/>
                  </a:lnTo>
                  <a:lnTo>
                    <a:pt x="3835" y="2184"/>
                  </a:lnTo>
                  <a:lnTo>
                    <a:pt x="8788" y="6134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9162922" y="110784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4152" y="0"/>
                  </a:moveTo>
                  <a:lnTo>
                    <a:pt x="3898" y="0"/>
                  </a:lnTo>
                  <a:lnTo>
                    <a:pt x="1600" y="2882"/>
                  </a:lnTo>
                  <a:lnTo>
                    <a:pt x="0" y="2971"/>
                  </a:lnTo>
                  <a:lnTo>
                    <a:pt x="2006" y="7035"/>
                  </a:lnTo>
                  <a:lnTo>
                    <a:pt x="897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9254336" y="110784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5346" y="0"/>
                  </a:moveTo>
                  <a:lnTo>
                    <a:pt x="3848" y="1447"/>
                  </a:lnTo>
                  <a:lnTo>
                    <a:pt x="2032" y="2095"/>
                  </a:lnTo>
                  <a:lnTo>
                    <a:pt x="0" y="2374"/>
                  </a:lnTo>
                  <a:lnTo>
                    <a:pt x="2209" y="4457"/>
                  </a:lnTo>
                  <a:lnTo>
                    <a:pt x="5295" y="4191"/>
                  </a:lnTo>
                  <a:lnTo>
                    <a:pt x="7124" y="1778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9B8A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9321303" y="113261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3492" y="0"/>
                  </a:moveTo>
                  <a:lnTo>
                    <a:pt x="1295" y="1346"/>
                  </a:lnTo>
                  <a:lnTo>
                    <a:pt x="0" y="2146"/>
                  </a:lnTo>
                  <a:lnTo>
                    <a:pt x="292" y="8635"/>
                  </a:lnTo>
                  <a:lnTo>
                    <a:pt x="3771" y="648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9215181" y="113396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7099" y="0"/>
                  </a:moveTo>
                  <a:lnTo>
                    <a:pt x="0" y="406"/>
                  </a:lnTo>
                  <a:lnTo>
                    <a:pt x="177" y="1168"/>
                  </a:lnTo>
                  <a:lnTo>
                    <a:pt x="5905" y="3556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9254539" y="120213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4927" y="0"/>
                  </a:moveTo>
                  <a:lnTo>
                    <a:pt x="1574" y="1879"/>
                  </a:lnTo>
                  <a:lnTo>
                    <a:pt x="0" y="2755"/>
                  </a:lnTo>
                  <a:lnTo>
                    <a:pt x="1409" y="6375"/>
                  </a:lnTo>
                  <a:lnTo>
                    <a:pt x="6210" y="7277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9297161" y="117501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5">
                  <a:moveTo>
                    <a:pt x="0" y="0"/>
                  </a:moveTo>
                  <a:lnTo>
                    <a:pt x="1460" y="3784"/>
                  </a:lnTo>
                  <a:lnTo>
                    <a:pt x="1104" y="4063"/>
                  </a:lnTo>
                  <a:lnTo>
                    <a:pt x="2768" y="5194"/>
                  </a:lnTo>
                  <a:lnTo>
                    <a:pt x="2412" y="7683"/>
                  </a:lnTo>
                  <a:lnTo>
                    <a:pt x="4660" y="5841"/>
                  </a:lnTo>
                  <a:lnTo>
                    <a:pt x="2882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9251720" y="122307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80">
                  <a:moveTo>
                    <a:pt x="5791" y="0"/>
                  </a:moveTo>
                  <a:lnTo>
                    <a:pt x="4140" y="1308"/>
                  </a:lnTo>
                  <a:lnTo>
                    <a:pt x="2019" y="1117"/>
                  </a:lnTo>
                  <a:lnTo>
                    <a:pt x="0" y="4495"/>
                  </a:lnTo>
                  <a:lnTo>
                    <a:pt x="6438" y="4940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9167671" y="1122098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2374" y="0"/>
                  </a:moveTo>
                  <a:lnTo>
                    <a:pt x="0" y="3555"/>
                  </a:lnTo>
                  <a:lnTo>
                    <a:pt x="4800" y="3860"/>
                  </a:lnTo>
                  <a:lnTo>
                    <a:pt x="8661" y="255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9307765" y="1211623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4" h="12065">
                  <a:moveTo>
                    <a:pt x="2476" y="0"/>
                  </a:moveTo>
                  <a:lnTo>
                    <a:pt x="177" y="3086"/>
                  </a:lnTo>
                  <a:lnTo>
                    <a:pt x="0" y="3073"/>
                  </a:lnTo>
                  <a:lnTo>
                    <a:pt x="431" y="3098"/>
                  </a:lnTo>
                  <a:lnTo>
                    <a:pt x="7645" y="1189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9190227" y="117246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1854" y="0"/>
                  </a:moveTo>
                  <a:lnTo>
                    <a:pt x="1917" y="3416"/>
                  </a:lnTo>
                  <a:lnTo>
                    <a:pt x="0" y="3060"/>
                  </a:lnTo>
                  <a:lnTo>
                    <a:pt x="1181" y="6616"/>
                  </a:lnTo>
                  <a:lnTo>
                    <a:pt x="1485" y="9156"/>
                  </a:lnTo>
                  <a:lnTo>
                    <a:pt x="3555" y="721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9326866" y="117409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241" y="0"/>
                  </a:moveTo>
                  <a:lnTo>
                    <a:pt x="1676" y="1422"/>
                  </a:lnTo>
                  <a:lnTo>
                    <a:pt x="0" y="2349"/>
                  </a:lnTo>
                  <a:lnTo>
                    <a:pt x="1714" y="6121"/>
                  </a:lnTo>
                  <a:lnTo>
                    <a:pt x="5626" y="629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EEE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9200309" y="117551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80">
                  <a:moveTo>
                    <a:pt x="2603" y="0"/>
                  </a:moveTo>
                  <a:lnTo>
                    <a:pt x="0" y="0"/>
                  </a:lnTo>
                  <a:lnTo>
                    <a:pt x="2374" y="4749"/>
                  </a:lnTo>
                  <a:lnTo>
                    <a:pt x="3987" y="2743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9271543" y="120401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1193" y="4749"/>
                  </a:lnTo>
                  <a:lnTo>
                    <a:pt x="8077" y="25"/>
                  </a:lnTo>
                  <a:lnTo>
                    <a:pt x="1435" y="3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9232860" y="117551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19">
                  <a:moveTo>
                    <a:pt x="1879" y="0"/>
                  </a:moveTo>
                  <a:lnTo>
                    <a:pt x="1905" y="1485"/>
                  </a:lnTo>
                  <a:lnTo>
                    <a:pt x="0" y="3949"/>
                  </a:lnTo>
                  <a:lnTo>
                    <a:pt x="1727" y="7378"/>
                  </a:lnTo>
                  <a:lnTo>
                    <a:pt x="6781" y="1485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9269168" y="123351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3289" y="0"/>
                  </a:moveTo>
                  <a:lnTo>
                    <a:pt x="2374" y="177"/>
                  </a:lnTo>
                  <a:lnTo>
                    <a:pt x="2133" y="228"/>
                  </a:lnTo>
                  <a:lnTo>
                    <a:pt x="0" y="1955"/>
                  </a:lnTo>
                  <a:lnTo>
                    <a:pt x="1193" y="2552"/>
                  </a:lnTo>
                  <a:lnTo>
                    <a:pt x="6540" y="3149"/>
                  </a:lnTo>
                  <a:lnTo>
                    <a:pt x="7073" y="1587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9261715" y="123319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835" y="0"/>
                  </a:moveTo>
                  <a:lnTo>
                    <a:pt x="2717" y="495"/>
                  </a:lnTo>
                  <a:lnTo>
                    <a:pt x="0" y="1689"/>
                  </a:lnTo>
                  <a:lnTo>
                    <a:pt x="5562" y="6057"/>
                  </a:lnTo>
                  <a:lnTo>
                    <a:pt x="6985" y="3238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9221086" y="113380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80">
                  <a:moveTo>
                    <a:pt x="4102" y="0"/>
                  </a:moveTo>
                  <a:lnTo>
                    <a:pt x="1193" y="165"/>
                  </a:lnTo>
                  <a:lnTo>
                    <a:pt x="0" y="3721"/>
                  </a:lnTo>
                  <a:lnTo>
                    <a:pt x="2285" y="4673"/>
                  </a:lnTo>
                  <a:lnTo>
                    <a:pt x="1358" y="3467"/>
                  </a:lnTo>
                  <a:lnTo>
                    <a:pt x="2374" y="3721"/>
                  </a:lnTo>
                  <a:lnTo>
                    <a:pt x="3568" y="1346"/>
                  </a:lnTo>
                  <a:lnTo>
                    <a:pt x="3428" y="1333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9219195" y="117424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3365" y="0"/>
                  </a:moveTo>
                  <a:lnTo>
                    <a:pt x="1308" y="1270"/>
                  </a:lnTo>
                  <a:lnTo>
                    <a:pt x="0" y="2070"/>
                  </a:lnTo>
                  <a:lnTo>
                    <a:pt x="304" y="7010"/>
                  </a:lnTo>
                  <a:lnTo>
                    <a:pt x="3822" y="5410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9332694" y="122216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2" y="0"/>
                  </a:moveTo>
                  <a:lnTo>
                    <a:pt x="0" y="3809"/>
                  </a:lnTo>
                  <a:lnTo>
                    <a:pt x="2044" y="6210"/>
                  </a:lnTo>
                  <a:lnTo>
                    <a:pt x="4749" y="4394"/>
                  </a:lnTo>
                  <a:lnTo>
                    <a:pt x="3555" y="3213"/>
                  </a:lnTo>
                  <a:lnTo>
                    <a:pt x="2374" y="321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9326548" y="12332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5257" y="0"/>
                  </a:moveTo>
                  <a:lnTo>
                    <a:pt x="1993" y="406"/>
                  </a:lnTo>
                  <a:lnTo>
                    <a:pt x="863" y="546"/>
                  </a:lnTo>
                  <a:lnTo>
                    <a:pt x="0" y="5397"/>
                  </a:lnTo>
                  <a:lnTo>
                    <a:pt x="1993" y="5156"/>
                  </a:lnTo>
                  <a:lnTo>
                    <a:pt x="3568" y="4952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9301999" y="117433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600" y="0"/>
                  </a:moveTo>
                  <a:lnTo>
                    <a:pt x="723" y="1562"/>
                  </a:lnTo>
                  <a:lnTo>
                    <a:pt x="0" y="6210"/>
                  </a:lnTo>
                  <a:lnTo>
                    <a:pt x="2793" y="5930"/>
                  </a:lnTo>
                  <a:lnTo>
                    <a:pt x="1358" y="3530"/>
                  </a:lnTo>
                  <a:lnTo>
                    <a:pt x="5130" y="17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BC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9183013" y="117551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019" y="0"/>
                  </a:moveTo>
                  <a:lnTo>
                    <a:pt x="4114" y="558"/>
                  </a:lnTo>
                  <a:lnTo>
                    <a:pt x="0" y="749"/>
                  </a:lnTo>
                  <a:lnTo>
                    <a:pt x="6019" y="4749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9337914" y="117424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3365" y="0"/>
                  </a:moveTo>
                  <a:lnTo>
                    <a:pt x="1308" y="1270"/>
                  </a:lnTo>
                  <a:lnTo>
                    <a:pt x="0" y="2070"/>
                  </a:lnTo>
                  <a:lnTo>
                    <a:pt x="304" y="7010"/>
                  </a:lnTo>
                  <a:lnTo>
                    <a:pt x="3822" y="5410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EEE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9312526" y="123289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149" y="0"/>
                  </a:moveTo>
                  <a:lnTo>
                    <a:pt x="1765" y="800"/>
                  </a:lnTo>
                  <a:lnTo>
                    <a:pt x="0" y="1816"/>
                  </a:lnTo>
                  <a:lnTo>
                    <a:pt x="1143" y="5511"/>
                  </a:lnTo>
                  <a:lnTo>
                    <a:pt x="4140" y="4368"/>
                  </a:lnTo>
                  <a:lnTo>
                    <a:pt x="4699" y="332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9177932" y="108867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149" y="0"/>
                  </a:moveTo>
                  <a:lnTo>
                    <a:pt x="1016" y="1358"/>
                  </a:lnTo>
                  <a:lnTo>
                    <a:pt x="0" y="2006"/>
                  </a:lnTo>
                  <a:lnTo>
                    <a:pt x="88" y="5207"/>
                  </a:lnTo>
                  <a:lnTo>
                    <a:pt x="1016" y="6108"/>
                  </a:lnTo>
                  <a:lnTo>
                    <a:pt x="3581" y="514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9394239" y="108971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578" y="0"/>
                  </a:moveTo>
                  <a:lnTo>
                    <a:pt x="0" y="4063"/>
                  </a:lnTo>
                  <a:lnTo>
                    <a:pt x="4127" y="6172"/>
                  </a:lnTo>
                  <a:lnTo>
                    <a:pt x="4445" y="1015"/>
                  </a:lnTo>
                  <a:lnTo>
                    <a:pt x="3162" y="317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9196185" y="1145844"/>
              <a:ext cx="19685" cy="92075"/>
            </a:xfrm>
            <a:custGeom>
              <a:avLst/>
              <a:gdLst/>
              <a:ahLst/>
              <a:cxnLst/>
              <a:rect l="l" t="t" r="r" b="b"/>
              <a:pathLst>
                <a:path w="19684" h="92075">
                  <a:moveTo>
                    <a:pt x="3962" y="5346"/>
                  </a:moveTo>
                  <a:lnTo>
                    <a:pt x="3848" y="1066"/>
                  </a:lnTo>
                  <a:lnTo>
                    <a:pt x="2933" y="0"/>
                  </a:lnTo>
                  <a:lnTo>
                    <a:pt x="1574" y="2667"/>
                  </a:lnTo>
                  <a:lnTo>
                    <a:pt x="0" y="3911"/>
                  </a:lnTo>
                  <a:lnTo>
                    <a:pt x="2933" y="5930"/>
                  </a:lnTo>
                  <a:lnTo>
                    <a:pt x="3962" y="5346"/>
                  </a:lnTo>
                  <a:close/>
                </a:path>
                <a:path w="19684" h="92075">
                  <a:moveTo>
                    <a:pt x="19685" y="90627"/>
                  </a:moveTo>
                  <a:lnTo>
                    <a:pt x="19304" y="85547"/>
                  </a:lnTo>
                  <a:lnTo>
                    <a:pt x="17183" y="86664"/>
                  </a:lnTo>
                  <a:lnTo>
                    <a:pt x="15201" y="87706"/>
                  </a:lnTo>
                  <a:lnTo>
                    <a:pt x="17818" y="91744"/>
                  </a:lnTo>
                  <a:lnTo>
                    <a:pt x="19685" y="90627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9312983" y="113498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838" y="0"/>
                  </a:moveTo>
                  <a:lnTo>
                    <a:pt x="2489" y="165"/>
                  </a:lnTo>
                  <a:lnTo>
                    <a:pt x="0" y="1790"/>
                  </a:lnTo>
                  <a:lnTo>
                    <a:pt x="1409" y="2679"/>
                  </a:lnTo>
                  <a:lnTo>
                    <a:pt x="2489" y="4914"/>
                  </a:lnTo>
                  <a:lnTo>
                    <a:pt x="3822" y="459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9185705" y="110634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4">
                  <a:moveTo>
                    <a:pt x="0" y="0"/>
                  </a:moveTo>
                  <a:lnTo>
                    <a:pt x="4749" y="2870"/>
                  </a:lnTo>
                  <a:lnTo>
                    <a:pt x="5702" y="3873"/>
                  </a:lnTo>
                  <a:lnTo>
                    <a:pt x="6896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9303766" y="120268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3581" y="24104"/>
                  </a:moveTo>
                  <a:lnTo>
                    <a:pt x="3162" y="18961"/>
                  </a:lnTo>
                  <a:lnTo>
                    <a:pt x="1016" y="20320"/>
                  </a:lnTo>
                  <a:lnTo>
                    <a:pt x="0" y="20967"/>
                  </a:lnTo>
                  <a:lnTo>
                    <a:pt x="101" y="24168"/>
                  </a:lnTo>
                  <a:lnTo>
                    <a:pt x="1016" y="25069"/>
                  </a:lnTo>
                  <a:lnTo>
                    <a:pt x="3581" y="24104"/>
                  </a:lnTo>
                  <a:close/>
                </a:path>
                <a:path w="13970" h="25400">
                  <a:moveTo>
                    <a:pt x="13703" y="3810"/>
                  </a:moveTo>
                  <a:lnTo>
                    <a:pt x="10871" y="0"/>
                  </a:lnTo>
                  <a:lnTo>
                    <a:pt x="10515" y="139"/>
                  </a:lnTo>
                  <a:lnTo>
                    <a:pt x="8686" y="876"/>
                  </a:lnTo>
                  <a:lnTo>
                    <a:pt x="10490" y="5524"/>
                  </a:lnTo>
                  <a:lnTo>
                    <a:pt x="12890" y="4889"/>
                  </a:lnTo>
                  <a:lnTo>
                    <a:pt x="13703" y="381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9261397" y="97417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441" y="0"/>
                  </a:moveTo>
                  <a:lnTo>
                    <a:pt x="1841" y="698"/>
                  </a:lnTo>
                  <a:lnTo>
                    <a:pt x="0" y="1498"/>
                  </a:lnTo>
                  <a:lnTo>
                    <a:pt x="2628" y="4978"/>
                  </a:lnTo>
                  <a:lnTo>
                    <a:pt x="6057" y="342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9177376" y="1212392"/>
              <a:ext cx="182245" cy="16510"/>
            </a:xfrm>
            <a:custGeom>
              <a:avLst/>
              <a:gdLst/>
              <a:ahLst/>
              <a:cxnLst/>
              <a:rect l="l" t="t" r="r" b="b"/>
              <a:pathLst>
                <a:path w="182245" h="16509">
                  <a:moveTo>
                    <a:pt x="5638" y="3924"/>
                  </a:moveTo>
                  <a:lnTo>
                    <a:pt x="3352" y="1104"/>
                  </a:lnTo>
                  <a:lnTo>
                    <a:pt x="2743" y="1117"/>
                  </a:lnTo>
                  <a:lnTo>
                    <a:pt x="723" y="1181"/>
                  </a:lnTo>
                  <a:lnTo>
                    <a:pt x="0" y="6413"/>
                  </a:lnTo>
                  <a:lnTo>
                    <a:pt x="3937" y="4686"/>
                  </a:lnTo>
                  <a:lnTo>
                    <a:pt x="5638" y="3924"/>
                  </a:lnTo>
                  <a:close/>
                </a:path>
                <a:path w="182245" h="16509">
                  <a:moveTo>
                    <a:pt x="38874" y="13423"/>
                  </a:moveTo>
                  <a:lnTo>
                    <a:pt x="36588" y="10591"/>
                  </a:lnTo>
                  <a:lnTo>
                    <a:pt x="35991" y="10617"/>
                  </a:lnTo>
                  <a:lnTo>
                    <a:pt x="33959" y="10680"/>
                  </a:lnTo>
                  <a:lnTo>
                    <a:pt x="33248" y="15913"/>
                  </a:lnTo>
                  <a:lnTo>
                    <a:pt x="38874" y="13423"/>
                  </a:lnTo>
                  <a:close/>
                </a:path>
                <a:path w="182245" h="16509">
                  <a:moveTo>
                    <a:pt x="182156" y="5080"/>
                  </a:moveTo>
                  <a:lnTo>
                    <a:pt x="181762" y="0"/>
                  </a:lnTo>
                  <a:lnTo>
                    <a:pt x="179641" y="1117"/>
                  </a:lnTo>
                  <a:lnTo>
                    <a:pt x="177660" y="2159"/>
                  </a:lnTo>
                  <a:lnTo>
                    <a:pt x="180276" y="6197"/>
                  </a:lnTo>
                  <a:lnTo>
                    <a:pt x="182156" y="508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9165766" y="121320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4457" y="0"/>
                  </a:moveTo>
                  <a:lnTo>
                    <a:pt x="2489" y="304"/>
                  </a:lnTo>
                  <a:lnTo>
                    <a:pt x="0" y="698"/>
                  </a:lnTo>
                  <a:lnTo>
                    <a:pt x="863" y="5168"/>
                  </a:lnTo>
                  <a:lnTo>
                    <a:pt x="2489" y="5054"/>
                  </a:lnTo>
                  <a:lnTo>
                    <a:pt x="3619" y="4965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9152049" y="110634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565" y="0"/>
                  </a:moveTo>
                  <a:lnTo>
                    <a:pt x="0" y="4063"/>
                  </a:lnTo>
                  <a:lnTo>
                    <a:pt x="4127" y="6172"/>
                  </a:lnTo>
                  <a:lnTo>
                    <a:pt x="4445" y="1015"/>
                  </a:lnTo>
                  <a:lnTo>
                    <a:pt x="3149" y="31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9334154" y="120492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4">
                  <a:moveTo>
                    <a:pt x="3136" y="0"/>
                  </a:moveTo>
                  <a:lnTo>
                    <a:pt x="2692" y="279"/>
                  </a:lnTo>
                  <a:lnTo>
                    <a:pt x="0" y="2019"/>
                  </a:lnTo>
                  <a:lnTo>
                    <a:pt x="4876" y="4394"/>
                  </a:lnTo>
                  <a:lnTo>
                    <a:pt x="6845" y="876"/>
                  </a:lnTo>
                  <a:lnTo>
                    <a:pt x="6159" y="63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9350348" y="121374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350" y="0"/>
                  </a:moveTo>
                  <a:lnTo>
                    <a:pt x="1930" y="952"/>
                  </a:lnTo>
                  <a:lnTo>
                    <a:pt x="0" y="1371"/>
                  </a:lnTo>
                  <a:lnTo>
                    <a:pt x="76" y="3695"/>
                  </a:lnTo>
                  <a:lnTo>
                    <a:pt x="1930" y="4521"/>
                  </a:lnTo>
                  <a:lnTo>
                    <a:pt x="4457" y="25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9193579" y="117440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114" y="0"/>
                  </a:moveTo>
                  <a:lnTo>
                    <a:pt x="1993" y="1117"/>
                  </a:lnTo>
                  <a:lnTo>
                    <a:pt x="0" y="2159"/>
                  </a:lnTo>
                  <a:lnTo>
                    <a:pt x="2628" y="6197"/>
                  </a:lnTo>
                  <a:lnTo>
                    <a:pt x="4495" y="5080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9182505" y="109003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80">
                  <a:moveTo>
                    <a:pt x="0" y="0"/>
                  </a:moveTo>
                  <a:lnTo>
                    <a:pt x="1193" y="4749"/>
                  </a:lnTo>
                  <a:lnTo>
                    <a:pt x="4025" y="2819"/>
                  </a:lnTo>
                  <a:lnTo>
                    <a:pt x="3263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9340861" y="122324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337" y="0"/>
                  </a:moveTo>
                  <a:lnTo>
                    <a:pt x="1917" y="952"/>
                  </a:lnTo>
                  <a:lnTo>
                    <a:pt x="0" y="1371"/>
                  </a:lnTo>
                  <a:lnTo>
                    <a:pt x="63" y="3695"/>
                  </a:lnTo>
                  <a:lnTo>
                    <a:pt x="1917" y="4508"/>
                  </a:lnTo>
                  <a:lnTo>
                    <a:pt x="4444" y="2552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9277069" y="117480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987" y="0"/>
                  </a:moveTo>
                  <a:lnTo>
                    <a:pt x="1600" y="711"/>
                  </a:lnTo>
                  <a:lnTo>
                    <a:pt x="0" y="1193"/>
                  </a:lnTo>
                  <a:lnTo>
                    <a:pt x="2501" y="4775"/>
                  </a:lnTo>
                  <a:lnTo>
                    <a:pt x="2793" y="5460"/>
                  </a:lnTo>
                  <a:lnTo>
                    <a:pt x="3898" y="414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BC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9301555" y="120401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38" y="0"/>
                  </a:moveTo>
                  <a:lnTo>
                    <a:pt x="0" y="1397"/>
                  </a:lnTo>
                  <a:lnTo>
                    <a:pt x="2603" y="5118"/>
                  </a:lnTo>
                  <a:lnTo>
                    <a:pt x="4254" y="4165"/>
                  </a:lnTo>
                  <a:lnTo>
                    <a:pt x="4152" y="876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9213315" y="109003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244" y="0"/>
                  </a:moveTo>
                  <a:lnTo>
                    <a:pt x="139" y="1828"/>
                  </a:lnTo>
                  <a:lnTo>
                    <a:pt x="0" y="5207"/>
                  </a:lnTo>
                  <a:lnTo>
                    <a:pt x="4013" y="4457"/>
                  </a:lnTo>
                  <a:lnTo>
                    <a:pt x="1701" y="87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9216060" y="1213510"/>
              <a:ext cx="154305" cy="26670"/>
            </a:xfrm>
            <a:custGeom>
              <a:avLst/>
              <a:gdLst/>
              <a:ahLst/>
              <a:cxnLst/>
              <a:rect l="l" t="t" r="r" b="b"/>
              <a:pathLst>
                <a:path w="154304" h="26669">
                  <a:moveTo>
                    <a:pt x="4254" y="13665"/>
                  </a:moveTo>
                  <a:lnTo>
                    <a:pt x="4165" y="10375"/>
                  </a:lnTo>
                  <a:lnTo>
                    <a:pt x="3238" y="9499"/>
                  </a:lnTo>
                  <a:lnTo>
                    <a:pt x="0" y="10896"/>
                  </a:lnTo>
                  <a:lnTo>
                    <a:pt x="2616" y="14617"/>
                  </a:lnTo>
                  <a:lnTo>
                    <a:pt x="3238" y="14249"/>
                  </a:lnTo>
                  <a:lnTo>
                    <a:pt x="4254" y="13665"/>
                  </a:lnTo>
                  <a:close/>
                </a:path>
                <a:path w="154304" h="26669">
                  <a:moveTo>
                    <a:pt x="38188" y="22669"/>
                  </a:moveTo>
                  <a:lnTo>
                    <a:pt x="35712" y="20142"/>
                  </a:lnTo>
                  <a:lnTo>
                    <a:pt x="35293" y="20193"/>
                  </a:lnTo>
                  <a:lnTo>
                    <a:pt x="34074" y="20332"/>
                  </a:lnTo>
                  <a:lnTo>
                    <a:pt x="32829" y="26073"/>
                  </a:lnTo>
                  <a:lnTo>
                    <a:pt x="36487" y="23761"/>
                  </a:lnTo>
                  <a:lnTo>
                    <a:pt x="38188" y="22669"/>
                  </a:lnTo>
                  <a:close/>
                </a:path>
                <a:path w="154304" h="26669">
                  <a:moveTo>
                    <a:pt x="106121" y="23393"/>
                  </a:moveTo>
                  <a:lnTo>
                    <a:pt x="104343" y="20193"/>
                  </a:lnTo>
                  <a:lnTo>
                    <a:pt x="104152" y="20193"/>
                  </a:lnTo>
                  <a:lnTo>
                    <a:pt x="102184" y="20154"/>
                  </a:lnTo>
                  <a:lnTo>
                    <a:pt x="101396" y="25565"/>
                  </a:lnTo>
                  <a:lnTo>
                    <a:pt x="105346" y="23761"/>
                  </a:lnTo>
                  <a:lnTo>
                    <a:pt x="106121" y="23393"/>
                  </a:lnTo>
                  <a:close/>
                </a:path>
                <a:path w="154304" h="26669">
                  <a:moveTo>
                    <a:pt x="153847" y="4165"/>
                  </a:moveTo>
                  <a:lnTo>
                    <a:pt x="153746" y="889"/>
                  </a:lnTo>
                  <a:lnTo>
                    <a:pt x="152831" y="0"/>
                  </a:lnTo>
                  <a:lnTo>
                    <a:pt x="149593" y="1397"/>
                  </a:lnTo>
                  <a:lnTo>
                    <a:pt x="152209" y="5118"/>
                  </a:lnTo>
                  <a:lnTo>
                    <a:pt x="152831" y="4749"/>
                  </a:lnTo>
                  <a:lnTo>
                    <a:pt x="153847" y="4165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9342219" y="1089618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0" y="0"/>
                  </a:moveTo>
                  <a:lnTo>
                    <a:pt x="381" y="4851"/>
                  </a:lnTo>
                  <a:lnTo>
                    <a:pt x="1752" y="5168"/>
                  </a:lnTo>
                  <a:lnTo>
                    <a:pt x="3505" y="5588"/>
                  </a:lnTo>
                  <a:lnTo>
                    <a:pt x="3124" y="736"/>
                  </a:lnTo>
                  <a:lnTo>
                    <a:pt x="1752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7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9337393" y="110901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663" y="0"/>
                  </a:moveTo>
                  <a:lnTo>
                    <a:pt x="0" y="1079"/>
                  </a:lnTo>
                  <a:lnTo>
                    <a:pt x="1955" y="5079"/>
                  </a:lnTo>
                  <a:lnTo>
                    <a:pt x="5867" y="330"/>
                  </a:lnTo>
                  <a:lnTo>
                    <a:pt x="1828" y="1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9172001" y="121314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638" y="0"/>
                  </a:moveTo>
                  <a:lnTo>
                    <a:pt x="1003" y="368"/>
                  </a:lnTo>
                  <a:lnTo>
                    <a:pt x="0" y="952"/>
                  </a:lnTo>
                  <a:lnTo>
                    <a:pt x="88" y="4241"/>
                  </a:lnTo>
                  <a:lnTo>
                    <a:pt x="1003" y="5118"/>
                  </a:lnTo>
                  <a:lnTo>
                    <a:pt x="4241" y="372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9299027" y="122264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651" y="0"/>
                  </a:moveTo>
                  <a:lnTo>
                    <a:pt x="1016" y="368"/>
                  </a:lnTo>
                  <a:lnTo>
                    <a:pt x="0" y="952"/>
                  </a:lnTo>
                  <a:lnTo>
                    <a:pt x="101" y="4229"/>
                  </a:lnTo>
                  <a:lnTo>
                    <a:pt x="1016" y="5118"/>
                  </a:lnTo>
                  <a:lnTo>
                    <a:pt x="4254" y="3721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5B53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9296388" y="1213459"/>
              <a:ext cx="67945" cy="14604"/>
            </a:xfrm>
            <a:custGeom>
              <a:avLst/>
              <a:gdLst/>
              <a:ahLst/>
              <a:cxnLst/>
              <a:rect l="l" t="t" r="r" b="b"/>
              <a:pathLst>
                <a:path w="67945" h="14605">
                  <a:moveTo>
                    <a:pt x="5359" y="2527"/>
                  </a:moveTo>
                  <a:lnTo>
                    <a:pt x="2870" y="0"/>
                  </a:lnTo>
                  <a:lnTo>
                    <a:pt x="2463" y="50"/>
                  </a:lnTo>
                  <a:lnTo>
                    <a:pt x="1231" y="190"/>
                  </a:lnTo>
                  <a:lnTo>
                    <a:pt x="0" y="5930"/>
                  </a:lnTo>
                  <a:lnTo>
                    <a:pt x="5359" y="2527"/>
                  </a:lnTo>
                  <a:close/>
                </a:path>
                <a:path w="67945" h="14605">
                  <a:moveTo>
                    <a:pt x="67894" y="12522"/>
                  </a:moveTo>
                  <a:lnTo>
                    <a:pt x="67424" y="8636"/>
                  </a:lnTo>
                  <a:lnTo>
                    <a:pt x="65379" y="9550"/>
                  </a:lnTo>
                  <a:lnTo>
                    <a:pt x="64058" y="10134"/>
                  </a:lnTo>
                  <a:lnTo>
                    <a:pt x="64528" y="14020"/>
                  </a:lnTo>
                  <a:lnTo>
                    <a:pt x="67894" y="12522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9347707" y="108966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638" y="0"/>
                  </a:moveTo>
                  <a:lnTo>
                    <a:pt x="1016" y="368"/>
                  </a:lnTo>
                  <a:lnTo>
                    <a:pt x="0" y="952"/>
                  </a:lnTo>
                  <a:lnTo>
                    <a:pt x="88" y="4229"/>
                  </a:lnTo>
                  <a:lnTo>
                    <a:pt x="1016" y="5118"/>
                  </a:lnTo>
                  <a:lnTo>
                    <a:pt x="4254" y="372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9166071" y="122235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543" y="0"/>
                  </a:moveTo>
                  <a:lnTo>
                    <a:pt x="1003" y="1841"/>
                  </a:lnTo>
                  <a:lnTo>
                    <a:pt x="0" y="2565"/>
                  </a:lnTo>
                  <a:lnTo>
                    <a:pt x="88" y="5003"/>
                  </a:lnTo>
                  <a:lnTo>
                    <a:pt x="2451" y="6032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9308756" y="113395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80">
                  <a:moveTo>
                    <a:pt x="3378" y="0"/>
                  </a:moveTo>
                  <a:lnTo>
                    <a:pt x="787" y="1193"/>
                  </a:lnTo>
                  <a:lnTo>
                    <a:pt x="0" y="1562"/>
                  </a:lnTo>
                  <a:lnTo>
                    <a:pt x="1790" y="4724"/>
                  </a:lnTo>
                  <a:lnTo>
                    <a:pt x="4140" y="507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9353422" y="112155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3568" y="0"/>
                  </a:moveTo>
                  <a:lnTo>
                    <a:pt x="1231" y="533"/>
                  </a:lnTo>
                  <a:lnTo>
                    <a:pt x="0" y="2120"/>
                  </a:lnTo>
                  <a:lnTo>
                    <a:pt x="241" y="4533"/>
                  </a:lnTo>
                  <a:lnTo>
                    <a:pt x="2425" y="4089"/>
                  </a:lnTo>
                  <a:lnTo>
                    <a:pt x="2108" y="2654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9189033" y="117543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79" y="0"/>
                  </a:moveTo>
                  <a:lnTo>
                    <a:pt x="0" y="88"/>
                  </a:lnTo>
                  <a:lnTo>
                    <a:pt x="0" y="4838"/>
                  </a:lnTo>
                  <a:lnTo>
                    <a:pt x="508" y="5168"/>
                  </a:lnTo>
                  <a:lnTo>
                    <a:pt x="1244" y="3962"/>
                  </a:lnTo>
                  <a:lnTo>
                    <a:pt x="2374" y="3644"/>
                  </a:lnTo>
                  <a:lnTo>
                    <a:pt x="1193" y="88"/>
                  </a:lnTo>
                  <a:lnTo>
                    <a:pt x="901" y="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015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9273335" y="11767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584" y="0"/>
                  </a:moveTo>
                  <a:lnTo>
                    <a:pt x="0" y="3555"/>
                  </a:lnTo>
                  <a:lnTo>
                    <a:pt x="355" y="3403"/>
                  </a:lnTo>
                  <a:lnTo>
                    <a:pt x="965" y="3733"/>
                  </a:lnTo>
                  <a:lnTo>
                    <a:pt x="1181" y="355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9308529" y="1222362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4">
                  <a:moveTo>
                    <a:pt x="3543" y="0"/>
                  </a:moveTo>
                  <a:lnTo>
                    <a:pt x="1003" y="1841"/>
                  </a:lnTo>
                  <a:lnTo>
                    <a:pt x="0" y="2565"/>
                  </a:lnTo>
                  <a:lnTo>
                    <a:pt x="88" y="5003"/>
                  </a:lnTo>
                  <a:lnTo>
                    <a:pt x="2451" y="6032"/>
                  </a:lnTo>
                  <a:lnTo>
                    <a:pt x="3543" y="0"/>
                  </a:lnTo>
                  <a:close/>
                </a:path>
                <a:path w="11429" h="6984">
                  <a:moveTo>
                    <a:pt x="11391" y="1206"/>
                  </a:moveTo>
                  <a:lnTo>
                    <a:pt x="6934" y="1841"/>
                  </a:lnTo>
                  <a:lnTo>
                    <a:pt x="6807" y="1854"/>
                  </a:lnTo>
                  <a:lnTo>
                    <a:pt x="5105" y="3505"/>
                  </a:lnTo>
                  <a:lnTo>
                    <a:pt x="6553" y="6769"/>
                  </a:lnTo>
                  <a:lnTo>
                    <a:pt x="11391" y="1206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9404804" y="110903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5054" y="0"/>
                  </a:moveTo>
                  <a:lnTo>
                    <a:pt x="3898" y="1727"/>
                  </a:lnTo>
                  <a:lnTo>
                    <a:pt x="0" y="1968"/>
                  </a:lnTo>
                  <a:lnTo>
                    <a:pt x="6248" y="2374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DED4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9154945" y="1108753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4" h="3175">
                  <a:moveTo>
                    <a:pt x="4229" y="0"/>
                  </a:moveTo>
                  <a:lnTo>
                    <a:pt x="3822" y="279"/>
                  </a:lnTo>
                  <a:lnTo>
                    <a:pt x="0" y="2870"/>
                  </a:lnTo>
                  <a:lnTo>
                    <a:pt x="7683" y="2844"/>
                  </a:lnTo>
                  <a:lnTo>
                    <a:pt x="6426" y="8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C1B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9378287" y="110303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4">
                  <a:moveTo>
                    <a:pt x="3454" y="0"/>
                  </a:moveTo>
                  <a:lnTo>
                    <a:pt x="0" y="3213"/>
                  </a:lnTo>
                  <a:lnTo>
                    <a:pt x="3225" y="4229"/>
                  </a:lnTo>
                  <a:lnTo>
                    <a:pt x="5435" y="609"/>
                  </a:lnTo>
                  <a:lnTo>
                    <a:pt x="3670" y="63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9B8A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9190912" y="1200829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0" y="0"/>
                  </a:moveTo>
                  <a:lnTo>
                    <a:pt x="800" y="5435"/>
                  </a:lnTo>
                  <a:lnTo>
                    <a:pt x="495" y="5562"/>
                  </a:lnTo>
                  <a:lnTo>
                    <a:pt x="1396" y="9232"/>
                  </a:lnTo>
                  <a:lnTo>
                    <a:pt x="2527" y="6781"/>
                  </a:lnTo>
                  <a:lnTo>
                    <a:pt x="2870" y="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9332289" y="120218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543" y="0"/>
                  </a:moveTo>
                  <a:lnTo>
                    <a:pt x="1003" y="1828"/>
                  </a:lnTo>
                  <a:lnTo>
                    <a:pt x="0" y="2552"/>
                  </a:lnTo>
                  <a:lnTo>
                    <a:pt x="88" y="4991"/>
                  </a:lnTo>
                  <a:lnTo>
                    <a:pt x="2451" y="601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6B5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9216324" y="123356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80">
                  <a:moveTo>
                    <a:pt x="2578" y="0"/>
                  </a:moveTo>
                  <a:lnTo>
                    <a:pt x="0" y="2984"/>
                  </a:lnTo>
                  <a:lnTo>
                    <a:pt x="1803" y="3695"/>
                  </a:lnTo>
                  <a:lnTo>
                    <a:pt x="4000" y="4546"/>
                  </a:lnTo>
                  <a:lnTo>
                    <a:pt x="4203" y="507"/>
                  </a:lnTo>
                  <a:lnTo>
                    <a:pt x="2984" y="126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9390150" y="109003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501" y="0"/>
                  </a:moveTo>
                  <a:lnTo>
                    <a:pt x="0" y="1625"/>
                  </a:lnTo>
                  <a:lnTo>
                    <a:pt x="1409" y="2514"/>
                  </a:lnTo>
                  <a:lnTo>
                    <a:pt x="2501" y="4749"/>
                  </a:lnTo>
                  <a:lnTo>
                    <a:pt x="3479" y="3606"/>
                  </a:lnTo>
                  <a:lnTo>
                    <a:pt x="3467" y="110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9313288" y="121168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543" y="0"/>
                  </a:moveTo>
                  <a:lnTo>
                    <a:pt x="1003" y="1828"/>
                  </a:lnTo>
                  <a:lnTo>
                    <a:pt x="0" y="2552"/>
                  </a:lnTo>
                  <a:lnTo>
                    <a:pt x="88" y="4991"/>
                  </a:lnTo>
                  <a:lnTo>
                    <a:pt x="1003" y="5397"/>
                  </a:lnTo>
                  <a:lnTo>
                    <a:pt x="2451" y="601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9361751" y="12132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1676" y="0"/>
                  </a:moveTo>
                  <a:lnTo>
                    <a:pt x="1219" y="215"/>
                  </a:lnTo>
                  <a:lnTo>
                    <a:pt x="63" y="774"/>
                  </a:lnTo>
                  <a:lnTo>
                    <a:pt x="0" y="4254"/>
                  </a:lnTo>
                  <a:lnTo>
                    <a:pt x="2400" y="3784"/>
                  </a:lnTo>
                  <a:lnTo>
                    <a:pt x="4203" y="3416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9187002" y="1213294"/>
              <a:ext cx="188595" cy="5080"/>
            </a:xfrm>
            <a:custGeom>
              <a:avLst/>
              <a:gdLst/>
              <a:ahLst/>
              <a:cxnLst/>
              <a:rect l="l" t="t" r="r" b="b"/>
              <a:pathLst>
                <a:path w="188595" h="5080">
                  <a:moveTo>
                    <a:pt x="4038" y="3162"/>
                  </a:moveTo>
                  <a:lnTo>
                    <a:pt x="3238" y="762"/>
                  </a:lnTo>
                  <a:lnTo>
                    <a:pt x="1435" y="1409"/>
                  </a:lnTo>
                  <a:lnTo>
                    <a:pt x="0" y="1930"/>
                  </a:lnTo>
                  <a:lnTo>
                    <a:pt x="876" y="4546"/>
                  </a:lnTo>
                  <a:lnTo>
                    <a:pt x="4038" y="3162"/>
                  </a:lnTo>
                  <a:close/>
                </a:path>
                <a:path w="188595" h="5080">
                  <a:moveTo>
                    <a:pt x="188442" y="3416"/>
                  </a:moveTo>
                  <a:lnTo>
                    <a:pt x="185915" y="0"/>
                  </a:lnTo>
                  <a:lnTo>
                    <a:pt x="185445" y="215"/>
                  </a:lnTo>
                  <a:lnTo>
                    <a:pt x="184302" y="774"/>
                  </a:lnTo>
                  <a:lnTo>
                    <a:pt x="184238" y="4254"/>
                  </a:lnTo>
                  <a:lnTo>
                    <a:pt x="186639" y="3784"/>
                  </a:lnTo>
                  <a:lnTo>
                    <a:pt x="188442" y="3416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9342652" y="113376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3327" y="0"/>
                  </a:moveTo>
                  <a:lnTo>
                    <a:pt x="0" y="1257"/>
                  </a:lnTo>
                  <a:lnTo>
                    <a:pt x="4292" y="3759"/>
                  </a:lnTo>
                  <a:lnTo>
                    <a:pt x="4089" y="2412"/>
                  </a:lnTo>
                  <a:lnTo>
                    <a:pt x="5168" y="2755"/>
                  </a:lnTo>
                  <a:lnTo>
                    <a:pt x="5473" y="257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D3B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9243400" y="122419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031" y="0"/>
                  </a:moveTo>
                  <a:lnTo>
                    <a:pt x="1308" y="939"/>
                  </a:lnTo>
                  <a:lnTo>
                    <a:pt x="0" y="1079"/>
                  </a:lnTo>
                  <a:lnTo>
                    <a:pt x="2489" y="4902"/>
                  </a:lnTo>
                  <a:lnTo>
                    <a:pt x="3505" y="218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9296780" y="113514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85" y="0"/>
                  </a:moveTo>
                  <a:lnTo>
                    <a:pt x="139" y="1054"/>
                  </a:lnTo>
                  <a:lnTo>
                    <a:pt x="0" y="812"/>
                  </a:lnTo>
                  <a:lnTo>
                    <a:pt x="292" y="2971"/>
                  </a:lnTo>
                  <a:lnTo>
                    <a:pt x="2667" y="1193"/>
                  </a:lnTo>
                  <a:lnTo>
                    <a:pt x="2425" y="1028"/>
                  </a:lnTo>
                  <a:lnTo>
                    <a:pt x="1282" y="137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9208961" y="1091234"/>
              <a:ext cx="149860" cy="60960"/>
            </a:xfrm>
            <a:custGeom>
              <a:avLst/>
              <a:gdLst/>
              <a:ahLst/>
              <a:cxnLst/>
              <a:rect l="l" t="t" r="r" b="b"/>
              <a:pathLst>
                <a:path w="149859" h="60959">
                  <a:moveTo>
                    <a:pt x="3505" y="2184"/>
                  </a:moveTo>
                  <a:lnTo>
                    <a:pt x="2032" y="0"/>
                  </a:lnTo>
                  <a:lnTo>
                    <a:pt x="1308" y="939"/>
                  </a:lnTo>
                  <a:lnTo>
                    <a:pt x="0" y="1079"/>
                  </a:lnTo>
                  <a:lnTo>
                    <a:pt x="2489" y="4902"/>
                  </a:lnTo>
                  <a:lnTo>
                    <a:pt x="3505" y="2184"/>
                  </a:lnTo>
                  <a:close/>
                </a:path>
                <a:path w="149859" h="60959">
                  <a:moveTo>
                    <a:pt x="149618" y="60337"/>
                  </a:moveTo>
                  <a:lnTo>
                    <a:pt x="149529" y="54775"/>
                  </a:lnTo>
                  <a:lnTo>
                    <a:pt x="148056" y="55791"/>
                  </a:lnTo>
                  <a:lnTo>
                    <a:pt x="147040" y="56489"/>
                  </a:lnTo>
                  <a:lnTo>
                    <a:pt x="147154" y="58788"/>
                  </a:lnTo>
                  <a:lnTo>
                    <a:pt x="148056" y="59347"/>
                  </a:lnTo>
                  <a:lnTo>
                    <a:pt x="149618" y="60337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9222026" y="123369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031" y="0"/>
                  </a:moveTo>
                  <a:lnTo>
                    <a:pt x="1308" y="939"/>
                  </a:lnTo>
                  <a:lnTo>
                    <a:pt x="0" y="1092"/>
                  </a:lnTo>
                  <a:lnTo>
                    <a:pt x="850" y="2374"/>
                  </a:lnTo>
                  <a:lnTo>
                    <a:pt x="2501" y="4902"/>
                  </a:lnTo>
                  <a:lnTo>
                    <a:pt x="3505" y="218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9242219" y="123369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019" y="0"/>
                  </a:moveTo>
                  <a:lnTo>
                    <a:pt x="1295" y="939"/>
                  </a:lnTo>
                  <a:lnTo>
                    <a:pt x="0" y="1092"/>
                  </a:lnTo>
                  <a:lnTo>
                    <a:pt x="2489" y="4902"/>
                  </a:lnTo>
                  <a:lnTo>
                    <a:pt x="3492" y="218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9322738" y="120518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4">
                  <a:moveTo>
                    <a:pt x="2374" y="0"/>
                  </a:moveTo>
                  <a:lnTo>
                    <a:pt x="2235" y="12"/>
                  </a:lnTo>
                  <a:lnTo>
                    <a:pt x="0" y="266"/>
                  </a:lnTo>
                  <a:lnTo>
                    <a:pt x="368" y="4013"/>
                  </a:lnTo>
                  <a:lnTo>
                    <a:pt x="4635" y="175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9236874" y="112144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3238" y="0"/>
                  </a:moveTo>
                  <a:lnTo>
                    <a:pt x="1435" y="647"/>
                  </a:lnTo>
                  <a:lnTo>
                    <a:pt x="0" y="1168"/>
                  </a:lnTo>
                  <a:lnTo>
                    <a:pt x="876" y="3784"/>
                  </a:lnTo>
                  <a:lnTo>
                    <a:pt x="4051" y="240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9250526" y="120519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031" y="0"/>
                  </a:moveTo>
                  <a:lnTo>
                    <a:pt x="1295" y="939"/>
                  </a:lnTo>
                  <a:lnTo>
                    <a:pt x="0" y="1079"/>
                  </a:lnTo>
                  <a:lnTo>
                    <a:pt x="2489" y="4902"/>
                  </a:lnTo>
                  <a:lnTo>
                    <a:pt x="3492" y="218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9156659" y="1222996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12" y="0"/>
                  </a:moveTo>
                  <a:lnTo>
                    <a:pt x="0" y="4749"/>
                  </a:lnTo>
                  <a:lnTo>
                    <a:pt x="914" y="4762"/>
                  </a:lnTo>
                  <a:lnTo>
                    <a:pt x="1828" y="4762"/>
                  </a:lnTo>
                  <a:lnTo>
                    <a:pt x="1828" y="12"/>
                  </a:lnTo>
                  <a:lnTo>
                    <a:pt x="91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9276701" y="123324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2971" y="0"/>
                  </a:moveTo>
                  <a:lnTo>
                    <a:pt x="787" y="444"/>
                  </a:lnTo>
                  <a:lnTo>
                    <a:pt x="0" y="1282"/>
                  </a:lnTo>
                  <a:lnTo>
                    <a:pt x="1651" y="3035"/>
                  </a:lnTo>
                  <a:lnTo>
                    <a:pt x="1968" y="4013"/>
                  </a:lnTo>
                  <a:lnTo>
                    <a:pt x="3213" y="2413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9283368" y="123369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1244" y="0"/>
                  </a:moveTo>
                  <a:lnTo>
                    <a:pt x="0" y="1587"/>
                  </a:lnTo>
                  <a:lnTo>
                    <a:pt x="241" y="4000"/>
                  </a:lnTo>
                  <a:lnTo>
                    <a:pt x="2425" y="3568"/>
                  </a:lnTo>
                  <a:lnTo>
                    <a:pt x="3225" y="2730"/>
                  </a:lnTo>
                  <a:lnTo>
                    <a:pt x="1562" y="97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9265372" y="122354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3225" y="0"/>
                  </a:moveTo>
                  <a:lnTo>
                    <a:pt x="1435" y="647"/>
                  </a:lnTo>
                  <a:lnTo>
                    <a:pt x="0" y="1168"/>
                  </a:lnTo>
                  <a:lnTo>
                    <a:pt x="876" y="3784"/>
                  </a:lnTo>
                  <a:lnTo>
                    <a:pt x="4038" y="240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9298011" y="123369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031" y="0"/>
                  </a:moveTo>
                  <a:lnTo>
                    <a:pt x="1308" y="939"/>
                  </a:lnTo>
                  <a:lnTo>
                    <a:pt x="0" y="1092"/>
                  </a:lnTo>
                  <a:lnTo>
                    <a:pt x="850" y="2374"/>
                  </a:lnTo>
                  <a:lnTo>
                    <a:pt x="2501" y="4902"/>
                  </a:lnTo>
                  <a:lnTo>
                    <a:pt x="3505" y="218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9325139" y="122317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489" y="0"/>
                  </a:moveTo>
                  <a:lnTo>
                    <a:pt x="1028" y="1015"/>
                  </a:lnTo>
                  <a:lnTo>
                    <a:pt x="0" y="1727"/>
                  </a:lnTo>
                  <a:lnTo>
                    <a:pt x="114" y="4013"/>
                  </a:lnTo>
                  <a:lnTo>
                    <a:pt x="1028" y="4571"/>
                  </a:lnTo>
                  <a:lnTo>
                    <a:pt x="2590" y="556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B8A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9322357" y="123423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3238" y="0"/>
                  </a:moveTo>
                  <a:lnTo>
                    <a:pt x="1435" y="647"/>
                  </a:lnTo>
                  <a:lnTo>
                    <a:pt x="0" y="1168"/>
                  </a:lnTo>
                  <a:lnTo>
                    <a:pt x="876" y="3784"/>
                  </a:lnTo>
                  <a:lnTo>
                    <a:pt x="4038" y="240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797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9172421" y="108794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2641" y="0"/>
                  </a:moveTo>
                  <a:lnTo>
                    <a:pt x="1028" y="3555"/>
                  </a:lnTo>
                  <a:lnTo>
                    <a:pt x="0" y="3289"/>
                  </a:lnTo>
                  <a:lnTo>
                    <a:pt x="0" y="4470"/>
                  </a:lnTo>
                  <a:lnTo>
                    <a:pt x="863" y="4051"/>
                  </a:lnTo>
                  <a:lnTo>
                    <a:pt x="1663" y="6502"/>
                  </a:lnTo>
                  <a:lnTo>
                    <a:pt x="2374" y="5067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A187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9167229" y="1103883"/>
              <a:ext cx="59055" cy="104775"/>
            </a:xfrm>
            <a:custGeom>
              <a:avLst/>
              <a:gdLst/>
              <a:ahLst/>
              <a:cxnLst/>
              <a:rect l="l" t="t" r="r" b="b"/>
              <a:pathLst>
                <a:path w="59054" h="104775">
                  <a:moveTo>
                    <a:pt x="2590" y="104686"/>
                  </a:moveTo>
                  <a:lnTo>
                    <a:pt x="2489" y="99123"/>
                  </a:lnTo>
                  <a:lnTo>
                    <a:pt x="1016" y="100139"/>
                  </a:lnTo>
                  <a:lnTo>
                    <a:pt x="0" y="100838"/>
                  </a:lnTo>
                  <a:lnTo>
                    <a:pt x="114" y="103136"/>
                  </a:lnTo>
                  <a:lnTo>
                    <a:pt x="2590" y="104686"/>
                  </a:lnTo>
                  <a:close/>
                </a:path>
                <a:path w="59054" h="104775">
                  <a:moveTo>
                    <a:pt x="58597" y="0"/>
                  </a:moveTo>
                  <a:lnTo>
                    <a:pt x="55638" y="406"/>
                  </a:lnTo>
                  <a:lnTo>
                    <a:pt x="55422" y="431"/>
                  </a:lnTo>
                  <a:lnTo>
                    <a:pt x="53238" y="2171"/>
                  </a:lnTo>
                  <a:lnTo>
                    <a:pt x="54444" y="2781"/>
                  </a:lnTo>
                  <a:lnTo>
                    <a:pt x="56921" y="2755"/>
                  </a:lnTo>
                  <a:lnTo>
                    <a:pt x="58597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9336250" y="122347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9" y="0"/>
                  </a:moveTo>
                  <a:lnTo>
                    <a:pt x="1308" y="1917"/>
                  </a:lnTo>
                  <a:lnTo>
                    <a:pt x="0" y="1917"/>
                  </a:lnTo>
                  <a:lnTo>
                    <a:pt x="1193" y="3098"/>
                  </a:lnTo>
                  <a:lnTo>
                    <a:pt x="1790" y="2705"/>
                  </a:lnTo>
                  <a:lnTo>
                    <a:pt x="2997" y="2819"/>
                  </a:lnTo>
                  <a:lnTo>
                    <a:pt x="2374" y="132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9387304" y="10924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596" y="0"/>
                  </a:moveTo>
                  <a:lnTo>
                    <a:pt x="0" y="1778"/>
                  </a:lnTo>
                  <a:lnTo>
                    <a:pt x="596" y="2374"/>
                  </a:lnTo>
                  <a:lnTo>
                    <a:pt x="2374" y="59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7C6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9342778" y="110488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476" y="0"/>
                  </a:moveTo>
                  <a:lnTo>
                    <a:pt x="1636" y="2959"/>
                  </a:lnTo>
                  <a:lnTo>
                    <a:pt x="0" y="584"/>
                  </a:lnTo>
                  <a:lnTo>
                    <a:pt x="1790" y="2959"/>
                  </a:lnTo>
                  <a:lnTo>
                    <a:pt x="1636" y="295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38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9286240" y="1224203"/>
              <a:ext cx="45085" cy="15875"/>
            </a:xfrm>
            <a:custGeom>
              <a:avLst/>
              <a:gdLst/>
              <a:ahLst/>
              <a:cxnLst/>
              <a:rect l="l" t="t" r="r" b="b"/>
              <a:pathLst>
                <a:path w="45084" h="15875">
                  <a:moveTo>
                    <a:pt x="3695" y="10680"/>
                  </a:moveTo>
                  <a:lnTo>
                    <a:pt x="0" y="8267"/>
                  </a:lnTo>
                  <a:lnTo>
                    <a:pt x="2514" y="11861"/>
                  </a:lnTo>
                  <a:lnTo>
                    <a:pt x="3695" y="10680"/>
                  </a:lnTo>
                  <a:close/>
                </a:path>
                <a:path w="45084" h="15875">
                  <a:moveTo>
                    <a:pt x="18161" y="10541"/>
                  </a:moveTo>
                  <a:lnTo>
                    <a:pt x="17932" y="9461"/>
                  </a:lnTo>
                  <a:lnTo>
                    <a:pt x="17348" y="9499"/>
                  </a:lnTo>
                  <a:lnTo>
                    <a:pt x="15836" y="9588"/>
                  </a:lnTo>
                  <a:lnTo>
                    <a:pt x="17272" y="15697"/>
                  </a:lnTo>
                  <a:lnTo>
                    <a:pt x="17945" y="11277"/>
                  </a:lnTo>
                  <a:lnTo>
                    <a:pt x="18161" y="10541"/>
                  </a:lnTo>
                  <a:close/>
                </a:path>
                <a:path w="45084" h="15875">
                  <a:moveTo>
                    <a:pt x="21717" y="10541"/>
                  </a:moveTo>
                  <a:lnTo>
                    <a:pt x="21501" y="9461"/>
                  </a:lnTo>
                  <a:lnTo>
                    <a:pt x="20916" y="9499"/>
                  </a:lnTo>
                  <a:lnTo>
                    <a:pt x="19392" y="9588"/>
                  </a:lnTo>
                  <a:lnTo>
                    <a:pt x="20840" y="15697"/>
                  </a:lnTo>
                  <a:lnTo>
                    <a:pt x="21513" y="11277"/>
                  </a:lnTo>
                  <a:lnTo>
                    <a:pt x="21717" y="10541"/>
                  </a:lnTo>
                  <a:close/>
                </a:path>
                <a:path w="45084" h="15875">
                  <a:moveTo>
                    <a:pt x="44665" y="1193"/>
                  </a:moveTo>
                  <a:lnTo>
                    <a:pt x="43472" y="0"/>
                  </a:lnTo>
                  <a:lnTo>
                    <a:pt x="43472" y="2374"/>
                  </a:lnTo>
                  <a:lnTo>
                    <a:pt x="44665" y="2374"/>
                  </a:lnTo>
                  <a:lnTo>
                    <a:pt x="44665" y="1193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9326752" y="108996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80">
                  <a:moveTo>
                    <a:pt x="317" y="0"/>
                  </a:moveTo>
                  <a:lnTo>
                    <a:pt x="77" y="3644"/>
                  </a:lnTo>
                  <a:lnTo>
                    <a:pt x="0" y="4826"/>
                  </a:lnTo>
                  <a:lnTo>
                    <a:pt x="1172" y="4826"/>
                  </a:lnTo>
                  <a:lnTo>
                    <a:pt x="1309" y="3644"/>
                  </a:lnTo>
                  <a:lnTo>
                    <a:pt x="2146" y="364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187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9407484" y="11161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77" y="0"/>
                  </a:moveTo>
                  <a:lnTo>
                    <a:pt x="0" y="1778"/>
                  </a:lnTo>
                  <a:lnTo>
                    <a:pt x="596" y="2374"/>
                  </a:lnTo>
                  <a:lnTo>
                    <a:pt x="2374" y="177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9259086" y="12336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596" y="0"/>
                  </a:moveTo>
                  <a:lnTo>
                    <a:pt x="0" y="1778"/>
                  </a:lnTo>
                  <a:lnTo>
                    <a:pt x="596" y="2374"/>
                  </a:lnTo>
                  <a:lnTo>
                    <a:pt x="2374" y="59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989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9250182" y="122419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0" y="2374"/>
                  </a:lnTo>
                  <a:lnTo>
                    <a:pt x="1181" y="2374"/>
                  </a:lnTo>
                  <a:lnTo>
                    <a:pt x="1181" y="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9188995" y="1123076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0" y="0"/>
                  </a:moveTo>
                  <a:lnTo>
                    <a:pt x="38" y="3771"/>
                  </a:lnTo>
                  <a:lnTo>
                    <a:pt x="1219" y="3886"/>
                  </a:lnTo>
                  <a:lnTo>
                    <a:pt x="2463" y="4089"/>
                  </a:lnTo>
                  <a:lnTo>
                    <a:pt x="2413" y="2578"/>
                  </a:lnTo>
                  <a:lnTo>
                    <a:pt x="520" y="2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3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9323196" y="1090423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80">
                  <a:moveTo>
                    <a:pt x="1282" y="0"/>
                  </a:moveTo>
                  <a:lnTo>
                    <a:pt x="0" y="3175"/>
                  </a:lnTo>
                  <a:lnTo>
                    <a:pt x="673" y="5003"/>
                  </a:lnTo>
                  <a:lnTo>
                    <a:pt x="2374" y="3175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9313695" y="11482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77" y="0"/>
                  </a:moveTo>
                  <a:lnTo>
                    <a:pt x="0" y="1778"/>
                  </a:lnTo>
                  <a:lnTo>
                    <a:pt x="596" y="2374"/>
                  </a:lnTo>
                  <a:lnTo>
                    <a:pt x="2374" y="177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7C5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9389680" y="12241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77" y="0"/>
                  </a:moveTo>
                  <a:lnTo>
                    <a:pt x="0" y="1778"/>
                  </a:lnTo>
                  <a:lnTo>
                    <a:pt x="596" y="2374"/>
                  </a:lnTo>
                  <a:lnTo>
                    <a:pt x="2374" y="177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9194379" y="114702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0" y="2374"/>
                  </a:lnTo>
                  <a:lnTo>
                    <a:pt x="1193" y="2374"/>
                  </a:lnTo>
                  <a:lnTo>
                    <a:pt x="1193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9344824" y="97008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40" h="6350">
                  <a:moveTo>
                    <a:pt x="2095" y="0"/>
                  </a:moveTo>
                  <a:lnTo>
                    <a:pt x="1524" y="38"/>
                  </a:lnTo>
                  <a:lnTo>
                    <a:pt x="0" y="127"/>
                  </a:lnTo>
                  <a:lnTo>
                    <a:pt x="1447" y="6235"/>
                  </a:lnTo>
                  <a:lnTo>
                    <a:pt x="2120" y="1816"/>
                  </a:lnTo>
                  <a:lnTo>
                    <a:pt x="2324" y="10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9183369" y="1213471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40" h="6350">
                  <a:moveTo>
                    <a:pt x="2095" y="0"/>
                  </a:moveTo>
                  <a:lnTo>
                    <a:pt x="1511" y="38"/>
                  </a:lnTo>
                  <a:lnTo>
                    <a:pt x="0" y="126"/>
                  </a:lnTo>
                  <a:lnTo>
                    <a:pt x="1435" y="6235"/>
                  </a:lnTo>
                  <a:lnTo>
                    <a:pt x="2108" y="1816"/>
                  </a:lnTo>
                  <a:lnTo>
                    <a:pt x="2311" y="10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B09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9338625" y="11351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77" y="0"/>
                  </a:moveTo>
                  <a:lnTo>
                    <a:pt x="0" y="1778"/>
                  </a:lnTo>
                  <a:lnTo>
                    <a:pt x="596" y="2374"/>
                  </a:lnTo>
                  <a:lnTo>
                    <a:pt x="2374" y="177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917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9270959" y="12253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584" y="0"/>
                  </a:moveTo>
                  <a:lnTo>
                    <a:pt x="0" y="1778"/>
                  </a:lnTo>
                  <a:lnTo>
                    <a:pt x="584" y="2374"/>
                  </a:lnTo>
                  <a:lnTo>
                    <a:pt x="2374" y="59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38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9215311" y="968615"/>
              <a:ext cx="78105" cy="17780"/>
            </a:xfrm>
            <a:custGeom>
              <a:avLst/>
              <a:gdLst/>
              <a:ahLst/>
              <a:cxnLst/>
              <a:rect l="l" t="t" r="r" b="b"/>
              <a:pathLst>
                <a:path w="78104" h="17780">
                  <a:moveTo>
                    <a:pt x="19977" y="2730"/>
                  </a:moveTo>
                  <a:lnTo>
                    <a:pt x="5067" y="2882"/>
                  </a:lnTo>
                  <a:lnTo>
                    <a:pt x="2806" y="3886"/>
                  </a:lnTo>
                  <a:lnTo>
                    <a:pt x="0" y="8216"/>
                  </a:lnTo>
                  <a:lnTo>
                    <a:pt x="4737" y="11823"/>
                  </a:lnTo>
                  <a:lnTo>
                    <a:pt x="11188" y="12065"/>
                  </a:lnTo>
                  <a:lnTo>
                    <a:pt x="13487" y="6261"/>
                  </a:lnTo>
                  <a:lnTo>
                    <a:pt x="16611" y="5359"/>
                  </a:lnTo>
                  <a:lnTo>
                    <a:pt x="16827" y="17348"/>
                  </a:lnTo>
                  <a:lnTo>
                    <a:pt x="19977" y="2730"/>
                  </a:lnTo>
                  <a:close/>
                </a:path>
                <a:path w="78104" h="17780">
                  <a:moveTo>
                    <a:pt x="77927" y="2476"/>
                  </a:moveTo>
                  <a:lnTo>
                    <a:pt x="76796" y="0"/>
                  </a:lnTo>
                  <a:lnTo>
                    <a:pt x="74625" y="2108"/>
                  </a:lnTo>
                  <a:lnTo>
                    <a:pt x="75298" y="3289"/>
                  </a:lnTo>
                  <a:lnTo>
                    <a:pt x="77927" y="2476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9219208" y="97234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3479" y="0"/>
                  </a:moveTo>
                  <a:lnTo>
                    <a:pt x="1295" y="1346"/>
                  </a:lnTo>
                  <a:lnTo>
                    <a:pt x="0" y="2146"/>
                  </a:lnTo>
                  <a:lnTo>
                    <a:pt x="292" y="8635"/>
                  </a:lnTo>
                  <a:lnTo>
                    <a:pt x="3771" y="6489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9224223" y="97385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489" y="0"/>
                  </a:moveTo>
                  <a:lnTo>
                    <a:pt x="1028" y="1016"/>
                  </a:lnTo>
                  <a:lnTo>
                    <a:pt x="0" y="1727"/>
                  </a:lnTo>
                  <a:lnTo>
                    <a:pt x="114" y="4013"/>
                  </a:lnTo>
                  <a:lnTo>
                    <a:pt x="2590" y="556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9248747" y="117474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1079" y="0"/>
                  </a:moveTo>
                  <a:lnTo>
                    <a:pt x="0" y="3187"/>
                  </a:lnTo>
                  <a:lnTo>
                    <a:pt x="1435" y="4330"/>
                  </a:lnTo>
                  <a:lnTo>
                    <a:pt x="2235" y="4368"/>
                  </a:lnTo>
                  <a:lnTo>
                    <a:pt x="2184" y="901"/>
                  </a:lnTo>
                  <a:lnTo>
                    <a:pt x="2031" y="774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BEF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9281933" y="1175344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5798" y="0"/>
                  </a:moveTo>
                  <a:lnTo>
                    <a:pt x="1485" y="173"/>
                  </a:lnTo>
                  <a:lnTo>
                    <a:pt x="0" y="973"/>
                  </a:lnTo>
                  <a:lnTo>
                    <a:pt x="2768" y="5723"/>
                  </a:lnTo>
                  <a:lnTo>
                    <a:pt x="3860" y="6104"/>
                  </a:lnTo>
                  <a:lnTo>
                    <a:pt x="7870" y="5877"/>
                  </a:lnTo>
                  <a:lnTo>
                    <a:pt x="8221" y="2872"/>
                  </a:lnTo>
                  <a:lnTo>
                    <a:pt x="5798" y="0"/>
                  </a:lnTo>
                  <a:close/>
                </a:path>
              </a:pathLst>
            </a:custGeom>
            <a:solidFill>
              <a:srgbClr val="E4D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9285210" y="117670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584" y="0"/>
                  </a:moveTo>
                  <a:lnTo>
                    <a:pt x="0" y="1778"/>
                  </a:lnTo>
                  <a:lnTo>
                    <a:pt x="584" y="2374"/>
                  </a:lnTo>
                  <a:lnTo>
                    <a:pt x="2362" y="59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C4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9306533" y="110784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81" y="0"/>
                  </a:moveTo>
                  <a:lnTo>
                    <a:pt x="0" y="1689"/>
                  </a:lnTo>
                  <a:lnTo>
                    <a:pt x="609" y="3987"/>
                  </a:lnTo>
                  <a:lnTo>
                    <a:pt x="5981" y="2374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9116617" y="891374"/>
              <a:ext cx="330200" cy="73025"/>
            </a:xfrm>
            <a:custGeom>
              <a:avLst/>
              <a:gdLst/>
              <a:ahLst/>
              <a:cxnLst/>
              <a:rect l="l" t="t" r="r" b="b"/>
              <a:pathLst>
                <a:path w="330200" h="73025">
                  <a:moveTo>
                    <a:pt x="1282" y="0"/>
                  </a:moveTo>
                  <a:lnTo>
                    <a:pt x="564" y="18415"/>
                  </a:lnTo>
                  <a:lnTo>
                    <a:pt x="1114" y="36034"/>
                  </a:lnTo>
                  <a:lnTo>
                    <a:pt x="1402" y="53641"/>
                  </a:lnTo>
                  <a:lnTo>
                    <a:pt x="0" y="71031"/>
                  </a:lnTo>
                  <a:lnTo>
                    <a:pt x="21374" y="72821"/>
                  </a:lnTo>
                  <a:lnTo>
                    <a:pt x="330047" y="71031"/>
                  </a:lnTo>
                  <a:lnTo>
                    <a:pt x="329450" y="393"/>
                  </a:lnTo>
                  <a:lnTo>
                    <a:pt x="3543" y="52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9262642" y="920104"/>
              <a:ext cx="15240" cy="20955"/>
            </a:xfrm>
            <a:custGeom>
              <a:avLst/>
              <a:gdLst/>
              <a:ahLst/>
              <a:cxnLst/>
              <a:rect l="l" t="t" r="r" b="b"/>
              <a:pathLst>
                <a:path w="15240" h="20955">
                  <a:moveTo>
                    <a:pt x="3160" y="7795"/>
                  </a:moveTo>
                  <a:lnTo>
                    <a:pt x="3697" y="8851"/>
                  </a:lnTo>
                  <a:lnTo>
                    <a:pt x="5071" y="12211"/>
                  </a:lnTo>
                  <a:lnTo>
                    <a:pt x="0" y="12623"/>
                  </a:lnTo>
                  <a:lnTo>
                    <a:pt x="4165" y="20345"/>
                  </a:lnTo>
                  <a:lnTo>
                    <a:pt x="4739" y="16342"/>
                  </a:lnTo>
                  <a:lnTo>
                    <a:pt x="4787" y="16001"/>
                  </a:lnTo>
                  <a:lnTo>
                    <a:pt x="8990" y="16001"/>
                  </a:lnTo>
                  <a:lnTo>
                    <a:pt x="10096" y="13754"/>
                  </a:lnTo>
                  <a:lnTo>
                    <a:pt x="3160" y="7795"/>
                  </a:lnTo>
                  <a:close/>
                </a:path>
                <a:path w="15240" h="20955">
                  <a:moveTo>
                    <a:pt x="9607" y="3721"/>
                  </a:moveTo>
                  <a:lnTo>
                    <a:pt x="6527" y="3721"/>
                  </a:lnTo>
                  <a:lnTo>
                    <a:pt x="11390" y="15132"/>
                  </a:lnTo>
                  <a:lnTo>
                    <a:pt x="14089" y="20039"/>
                  </a:lnTo>
                  <a:lnTo>
                    <a:pt x="14937" y="16342"/>
                  </a:lnTo>
                  <a:lnTo>
                    <a:pt x="14579" y="8851"/>
                  </a:lnTo>
                  <a:lnTo>
                    <a:pt x="14504" y="7277"/>
                  </a:lnTo>
                  <a:lnTo>
                    <a:pt x="11277" y="7277"/>
                  </a:lnTo>
                  <a:lnTo>
                    <a:pt x="9677" y="4051"/>
                  </a:lnTo>
                  <a:lnTo>
                    <a:pt x="9607" y="3721"/>
                  </a:lnTo>
                  <a:close/>
                </a:path>
                <a:path w="15240" h="20955">
                  <a:moveTo>
                    <a:pt x="8990" y="16001"/>
                  </a:moveTo>
                  <a:lnTo>
                    <a:pt x="4787" y="16001"/>
                  </a:lnTo>
                  <a:lnTo>
                    <a:pt x="8089" y="17830"/>
                  </a:lnTo>
                  <a:lnTo>
                    <a:pt x="8990" y="16001"/>
                  </a:lnTo>
                  <a:close/>
                </a:path>
                <a:path w="15240" h="20955">
                  <a:moveTo>
                    <a:pt x="2773" y="7034"/>
                  </a:moveTo>
                  <a:lnTo>
                    <a:pt x="2556" y="7277"/>
                  </a:lnTo>
                  <a:lnTo>
                    <a:pt x="3160" y="7795"/>
                  </a:lnTo>
                  <a:lnTo>
                    <a:pt x="2897" y="7277"/>
                  </a:lnTo>
                  <a:lnTo>
                    <a:pt x="2773" y="7034"/>
                  </a:lnTo>
                  <a:close/>
                </a:path>
                <a:path w="15240" h="20955">
                  <a:moveTo>
                    <a:pt x="14249" y="1943"/>
                  </a:moveTo>
                  <a:lnTo>
                    <a:pt x="11277" y="7277"/>
                  </a:lnTo>
                  <a:lnTo>
                    <a:pt x="14504" y="7277"/>
                  </a:lnTo>
                  <a:lnTo>
                    <a:pt x="14492" y="7034"/>
                  </a:lnTo>
                  <a:lnTo>
                    <a:pt x="14374" y="4558"/>
                  </a:lnTo>
                  <a:lnTo>
                    <a:pt x="14249" y="1943"/>
                  </a:lnTo>
                  <a:close/>
                </a:path>
                <a:path w="15240" h="20955">
                  <a:moveTo>
                    <a:pt x="8813" y="0"/>
                  </a:moveTo>
                  <a:lnTo>
                    <a:pt x="4165" y="1346"/>
                  </a:lnTo>
                  <a:lnTo>
                    <a:pt x="1516" y="4558"/>
                  </a:lnTo>
                  <a:lnTo>
                    <a:pt x="2773" y="7034"/>
                  </a:lnTo>
                  <a:lnTo>
                    <a:pt x="6527" y="3721"/>
                  </a:lnTo>
                  <a:lnTo>
                    <a:pt x="9607" y="3721"/>
                  </a:lnTo>
                  <a:lnTo>
                    <a:pt x="8813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9316071" y="920258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521" y="15008"/>
                  </a:moveTo>
                  <a:lnTo>
                    <a:pt x="171" y="17703"/>
                  </a:lnTo>
                  <a:lnTo>
                    <a:pt x="42" y="19126"/>
                  </a:lnTo>
                  <a:lnTo>
                    <a:pt x="0" y="19596"/>
                  </a:lnTo>
                  <a:lnTo>
                    <a:pt x="2108" y="21805"/>
                  </a:lnTo>
                  <a:lnTo>
                    <a:pt x="3138" y="20983"/>
                  </a:lnTo>
                  <a:lnTo>
                    <a:pt x="521" y="15008"/>
                  </a:lnTo>
                  <a:close/>
                </a:path>
                <a:path w="13970" h="22225">
                  <a:moveTo>
                    <a:pt x="5814" y="19126"/>
                  </a:moveTo>
                  <a:lnTo>
                    <a:pt x="5463" y="19126"/>
                  </a:lnTo>
                  <a:lnTo>
                    <a:pt x="3138" y="20983"/>
                  </a:lnTo>
                  <a:lnTo>
                    <a:pt x="3498" y="21805"/>
                  </a:lnTo>
                  <a:lnTo>
                    <a:pt x="3361" y="21805"/>
                  </a:lnTo>
                  <a:lnTo>
                    <a:pt x="5814" y="19126"/>
                  </a:lnTo>
                  <a:close/>
                </a:path>
                <a:path w="13970" h="22225">
                  <a:moveTo>
                    <a:pt x="6416" y="11595"/>
                  </a:moveTo>
                  <a:lnTo>
                    <a:pt x="4902" y="11595"/>
                  </a:lnTo>
                  <a:lnTo>
                    <a:pt x="7124" y="17703"/>
                  </a:lnTo>
                  <a:lnTo>
                    <a:pt x="5813" y="19126"/>
                  </a:lnTo>
                  <a:lnTo>
                    <a:pt x="8267" y="19126"/>
                  </a:lnTo>
                  <a:lnTo>
                    <a:pt x="9766" y="21208"/>
                  </a:lnTo>
                  <a:lnTo>
                    <a:pt x="11874" y="19596"/>
                  </a:lnTo>
                  <a:lnTo>
                    <a:pt x="8178" y="14503"/>
                  </a:lnTo>
                  <a:lnTo>
                    <a:pt x="9459" y="11874"/>
                  </a:lnTo>
                  <a:lnTo>
                    <a:pt x="6527" y="11874"/>
                  </a:lnTo>
                  <a:lnTo>
                    <a:pt x="6416" y="11595"/>
                  </a:lnTo>
                  <a:close/>
                </a:path>
                <a:path w="13970" h="22225">
                  <a:moveTo>
                    <a:pt x="1777" y="0"/>
                  </a:moveTo>
                  <a:lnTo>
                    <a:pt x="462" y="14503"/>
                  </a:lnTo>
                  <a:lnTo>
                    <a:pt x="521" y="15008"/>
                  </a:lnTo>
                  <a:lnTo>
                    <a:pt x="333" y="15008"/>
                  </a:lnTo>
                  <a:lnTo>
                    <a:pt x="4902" y="11595"/>
                  </a:lnTo>
                  <a:lnTo>
                    <a:pt x="6416" y="11595"/>
                  </a:lnTo>
                  <a:lnTo>
                    <a:pt x="1777" y="0"/>
                  </a:lnTo>
                  <a:close/>
                </a:path>
                <a:path w="13970" h="22225">
                  <a:moveTo>
                    <a:pt x="8305" y="596"/>
                  </a:moveTo>
                  <a:lnTo>
                    <a:pt x="6571" y="11595"/>
                  </a:lnTo>
                  <a:lnTo>
                    <a:pt x="6527" y="11874"/>
                  </a:lnTo>
                  <a:lnTo>
                    <a:pt x="9459" y="11874"/>
                  </a:lnTo>
                  <a:lnTo>
                    <a:pt x="13893" y="2768"/>
                  </a:lnTo>
                  <a:lnTo>
                    <a:pt x="8305" y="596"/>
                  </a:lnTo>
                  <a:close/>
                </a:path>
              </a:pathLst>
            </a:custGeom>
            <a:solidFill>
              <a:srgbClr val="4A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9356420" y="920267"/>
              <a:ext cx="25400" cy="20320"/>
            </a:xfrm>
            <a:custGeom>
              <a:avLst/>
              <a:gdLst/>
              <a:ahLst/>
              <a:cxnLst/>
              <a:rect l="l" t="t" r="r" b="b"/>
              <a:pathLst>
                <a:path w="25400" h="20319">
                  <a:moveTo>
                    <a:pt x="8826" y="7962"/>
                  </a:moveTo>
                  <a:lnTo>
                    <a:pt x="8318" y="1778"/>
                  </a:lnTo>
                  <a:lnTo>
                    <a:pt x="7493" y="749"/>
                  </a:lnTo>
                  <a:lnTo>
                    <a:pt x="2692" y="2565"/>
                  </a:lnTo>
                  <a:lnTo>
                    <a:pt x="596" y="0"/>
                  </a:lnTo>
                  <a:lnTo>
                    <a:pt x="0" y="19583"/>
                  </a:lnTo>
                  <a:lnTo>
                    <a:pt x="4165" y="3556"/>
                  </a:lnTo>
                  <a:lnTo>
                    <a:pt x="6997" y="19380"/>
                  </a:lnTo>
                  <a:lnTo>
                    <a:pt x="8458" y="17335"/>
                  </a:lnTo>
                  <a:lnTo>
                    <a:pt x="8826" y="7962"/>
                  </a:lnTo>
                  <a:close/>
                </a:path>
                <a:path w="25400" h="20319">
                  <a:moveTo>
                    <a:pt x="20193" y="19583"/>
                  </a:moveTo>
                  <a:lnTo>
                    <a:pt x="17449" y="16979"/>
                  </a:lnTo>
                  <a:lnTo>
                    <a:pt x="12801" y="17424"/>
                  </a:lnTo>
                  <a:lnTo>
                    <a:pt x="12471" y="16319"/>
                  </a:lnTo>
                  <a:lnTo>
                    <a:pt x="11506" y="17538"/>
                  </a:lnTo>
                  <a:lnTo>
                    <a:pt x="12839" y="17538"/>
                  </a:lnTo>
                  <a:lnTo>
                    <a:pt x="13449" y="19583"/>
                  </a:lnTo>
                  <a:lnTo>
                    <a:pt x="13487" y="19710"/>
                  </a:lnTo>
                  <a:lnTo>
                    <a:pt x="20193" y="19583"/>
                  </a:lnTo>
                  <a:close/>
                </a:path>
                <a:path w="25400" h="20319">
                  <a:moveTo>
                    <a:pt x="24942" y="596"/>
                  </a:moveTo>
                  <a:lnTo>
                    <a:pt x="22059" y="3505"/>
                  </a:lnTo>
                  <a:lnTo>
                    <a:pt x="21094" y="2959"/>
                  </a:lnTo>
                  <a:lnTo>
                    <a:pt x="15811" y="0"/>
                  </a:lnTo>
                  <a:lnTo>
                    <a:pt x="14846" y="0"/>
                  </a:lnTo>
                  <a:lnTo>
                    <a:pt x="12369" y="4330"/>
                  </a:lnTo>
                  <a:lnTo>
                    <a:pt x="11430" y="12471"/>
                  </a:lnTo>
                  <a:lnTo>
                    <a:pt x="11404" y="12763"/>
                  </a:lnTo>
                  <a:lnTo>
                    <a:pt x="12471" y="16319"/>
                  </a:lnTo>
                  <a:lnTo>
                    <a:pt x="15443" y="12471"/>
                  </a:lnTo>
                  <a:lnTo>
                    <a:pt x="20193" y="11277"/>
                  </a:lnTo>
                  <a:lnTo>
                    <a:pt x="14465" y="7277"/>
                  </a:lnTo>
                  <a:lnTo>
                    <a:pt x="15176" y="4330"/>
                  </a:lnTo>
                  <a:lnTo>
                    <a:pt x="15252" y="4051"/>
                  </a:lnTo>
                  <a:lnTo>
                    <a:pt x="19088" y="2959"/>
                  </a:lnTo>
                  <a:lnTo>
                    <a:pt x="22567" y="5346"/>
                  </a:lnTo>
                  <a:lnTo>
                    <a:pt x="23888" y="8153"/>
                  </a:lnTo>
                  <a:lnTo>
                    <a:pt x="20307" y="17538"/>
                  </a:lnTo>
                  <a:lnTo>
                    <a:pt x="20205" y="17792"/>
                  </a:lnTo>
                  <a:lnTo>
                    <a:pt x="24345" y="20180"/>
                  </a:lnTo>
                  <a:lnTo>
                    <a:pt x="24472" y="16319"/>
                  </a:lnTo>
                  <a:lnTo>
                    <a:pt x="24587" y="12471"/>
                  </a:lnTo>
                  <a:lnTo>
                    <a:pt x="24625" y="11277"/>
                  </a:lnTo>
                  <a:lnTo>
                    <a:pt x="24739" y="7277"/>
                  </a:lnTo>
                  <a:lnTo>
                    <a:pt x="24853" y="3505"/>
                  </a:lnTo>
                  <a:lnTo>
                    <a:pt x="24942" y="596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9398404" y="91879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4">
                  <a:moveTo>
                    <a:pt x="11704" y="21056"/>
                  </a:moveTo>
                  <a:lnTo>
                    <a:pt x="10192" y="21056"/>
                  </a:lnTo>
                  <a:lnTo>
                    <a:pt x="11912" y="23025"/>
                  </a:lnTo>
                  <a:lnTo>
                    <a:pt x="11704" y="21056"/>
                  </a:lnTo>
                  <a:close/>
                </a:path>
                <a:path w="13970" h="23494">
                  <a:moveTo>
                    <a:pt x="4432" y="14465"/>
                  </a:moveTo>
                  <a:lnTo>
                    <a:pt x="5524" y="21056"/>
                  </a:lnTo>
                  <a:lnTo>
                    <a:pt x="10192" y="21056"/>
                  </a:lnTo>
                  <a:lnTo>
                    <a:pt x="4432" y="14465"/>
                  </a:lnTo>
                  <a:close/>
                </a:path>
                <a:path w="13970" h="23494">
                  <a:moveTo>
                    <a:pt x="13055" y="0"/>
                  </a:moveTo>
                  <a:lnTo>
                    <a:pt x="0" y="6019"/>
                  </a:lnTo>
                  <a:lnTo>
                    <a:pt x="11239" y="16662"/>
                  </a:lnTo>
                  <a:lnTo>
                    <a:pt x="11704" y="21056"/>
                  </a:lnTo>
                  <a:lnTo>
                    <a:pt x="13739" y="21056"/>
                  </a:lnTo>
                  <a:lnTo>
                    <a:pt x="13243" y="16662"/>
                  </a:lnTo>
                  <a:lnTo>
                    <a:pt x="11653" y="14465"/>
                  </a:lnTo>
                  <a:lnTo>
                    <a:pt x="9176" y="11144"/>
                  </a:lnTo>
                  <a:lnTo>
                    <a:pt x="6705" y="8000"/>
                  </a:lnTo>
                  <a:lnTo>
                    <a:pt x="6799" y="6019"/>
                  </a:lnTo>
                  <a:lnTo>
                    <a:pt x="6834" y="5283"/>
                  </a:lnTo>
                  <a:lnTo>
                    <a:pt x="6946" y="2895"/>
                  </a:lnTo>
                  <a:lnTo>
                    <a:pt x="13404" y="2895"/>
                  </a:lnTo>
                  <a:lnTo>
                    <a:pt x="13055" y="0"/>
                  </a:lnTo>
                  <a:close/>
                </a:path>
                <a:path w="13970" h="23494">
                  <a:moveTo>
                    <a:pt x="13404" y="2895"/>
                  </a:moveTo>
                  <a:lnTo>
                    <a:pt x="6946" y="2895"/>
                  </a:lnTo>
                  <a:lnTo>
                    <a:pt x="12661" y="5283"/>
                  </a:lnTo>
                  <a:lnTo>
                    <a:pt x="12052" y="10960"/>
                  </a:lnTo>
                  <a:lnTo>
                    <a:pt x="13855" y="6642"/>
                  </a:lnTo>
                  <a:lnTo>
                    <a:pt x="13404" y="28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9174798" y="918387"/>
              <a:ext cx="213360" cy="23495"/>
            </a:xfrm>
            <a:custGeom>
              <a:avLst/>
              <a:gdLst/>
              <a:ahLst/>
              <a:cxnLst/>
              <a:rect l="l" t="t" r="r" b="b"/>
              <a:pathLst>
                <a:path w="213359" h="23494">
                  <a:moveTo>
                    <a:pt x="5626" y="21894"/>
                  </a:moveTo>
                  <a:lnTo>
                    <a:pt x="4737" y="19100"/>
                  </a:lnTo>
                  <a:lnTo>
                    <a:pt x="4508" y="13690"/>
                  </a:lnTo>
                  <a:lnTo>
                    <a:pt x="4686" y="6667"/>
                  </a:lnTo>
                  <a:lnTo>
                    <a:pt x="3721" y="2755"/>
                  </a:lnTo>
                  <a:lnTo>
                    <a:pt x="0" y="6667"/>
                  </a:lnTo>
                  <a:lnTo>
                    <a:pt x="2095" y="12966"/>
                  </a:lnTo>
                  <a:lnTo>
                    <a:pt x="2120" y="13690"/>
                  </a:lnTo>
                  <a:lnTo>
                    <a:pt x="2235" y="17259"/>
                  </a:lnTo>
                  <a:lnTo>
                    <a:pt x="2273" y="18389"/>
                  </a:lnTo>
                  <a:lnTo>
                    <a:pt x="4191" y="21894"/>
                  </a:lnTo>
                  <a:lnTo>
                    <a:pt x="5626" y="21894"/>
                  </a:lnTo>
                  <a:close/>
                </a:path>
                <a:path w="213359" h="23494">
                  <a:moveTo>
                    <a:pt x="6921" y="21894"/>
                  </a:moveTo>
                  <a:lnTo>
                    <a:pt x="5626" y="21894"/>
                  </a:lnTo>
                  <a:lnTo>
                    <a:pt x="5956" y="22923"/>
                  </a:lnTo>
                  <a:lnTo>
                    <a:pt x="6921" y="21894"/>
                  </a:lnTo>
                  <a:close/>
                </a:path>
                <a:path w="213359" h="23494">
                  <a:moveTo>
                    <a:pt x="11264" y="22059"/>
                  </a:moveTo>
                  <a:lnTo>
                    <a:pt x="11252" y="17259"/>
                  </a:lnTo>
                  <a:lnTo>
                    <a:pt x="6921" y="21894"/>
                  </a:lnTo>
                  <a:lnTo>
                    <a:pt x="11264" y="22059"/>
                  </a:lnTo>
                  <a:close/>
                </a:path>
                <a:path w="213359" h="23494">
                  <a:moveTo>
                    <a:pt x="43027" y="21005"/>
                  </a:moveTo>
                  <a:lnTo>
                    <a:pt x="29895" y="20662"/>
                  </a:lnTo>
                  <a:lnTo>
                    <a:pt x="28473" y="18389"/>
                  </a:lnTo>
                  <a:lnTo>
                    <a:pt x="30975" y="5257"/>
                  </a:lnTo>
                  <a:lnTo>
                    <a:pt x="29070" y="1879"/>
                  </a:lnTo>
                  <a:lnTo>
                    <a:pt x="27266" y="8343"/>
                  </a:lnTo>
                  <a:lnTo>
                    <a:pt x="26847" y="16116"/>
                  </a:lnTo>
                  <a:lnTo>
                    <a:pt x="29032" y="22110"/>
                  </a:lnTo>
                  <a:lnTo>
                    <a:pt x="35001" y="23253"/>
                  </a:lnTo>
                  <a:lnTo>
                    <a:pt x="43027" y="21005"/>
                  </a:lnTo>
                  <a:close/>
                </a:path>
                <a:path w="213359" h="23494">
                  <a:moveTo>
                    <a:pt x="212890" y="21615"/>
                  </a:moveTo>
                  <a:lnTo>
                    <a:pt x="212483" y="0"/>
                  </a:lnTo>
                  <a:lnTo>
                    <a:pt x="208343" y="1879"/>
                  </a:lnTo>
                  <a:lnTo>
                    <a:pt x="208648" y="6350"/>
                  </a:lnTo>
                  <a:lnTo>
                    <a:pt x="208661" y="13690"/>
                  </a:lnTo>
                  <a:lnTo>
                    <a:pt x="209410" y="20180"/>
                  </a:lnTo>
                  <a:lnTo>
                    <a:pt x="211899" y="22059"/>
                  </a:lnTo>
                  <a:lnTo>
                    <a:pt x="212890" y="21615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9328415" y="918733"/>
              <a:ext cx="5715" cy="22225"/>
            </a:xfrm>
            <a:custGeom>
              <a:avLst/>
              <a:gdLst/>
              <a:ahLst/>
              <a:cxnLst/>
              <a:rect l="l" t="t" r="r" b="b"/>
              <a:pathLst>
                <a:path w="5715" h="22225">
                  <a:moveTo>
                    <a:pt x="4051" y="0"/>
                  </a:moveTo>
                  <a:lnTo>
                    <a:pt x="1308" y="2717"/>
                  </a:lnTo>
                  <a:lnTo>
                    <a:pt x="0" y="4013"/>
                  </a:lnTo>
                  <a:lnTo>
                    <a:pt x="457" y="20269"/>
                  </a:lnTo>
                  <a:lnTo>
                    <a:pt x="4876" y="21717"/>
                  </a:lnTo>
                  <a:lnTo>
                    <a:pt x="5346" y="20116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9425861" y="921451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79" h="20319">
                  <a:moveTo>
                    <a:pt x="2400" y="0"/>
                  </a:moveTo>
                  <a:lnTo>
                    <a:pt x="0" y="3606"/>
                  </a:lnTo>
                  <a:lnTo>
                    <a:pt x="444" y="17183"/>
                  </a:lnTo>
                  <a:lnTo>
                    <a:pt x="4775" y="2018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9279863" y="919546"/>
              <a:ext cx="5715" cy="24130"/>
            </a:xfrm>
            <a:custGeom>
              <a:avLst/>
              <a:gdLst/>
              <a:ahLst/>
              <a:cxnLst/>
              <a:rect l="l" t="t" r="r" b="b"/>
              <a:pathLst>
                <a:path w="5715" h="24130">
                  <a:moveTo>
                    <a:pt x="3568" y="0"/>
                  </a:moveTo>
                  <a:lnTo>
                    <a:pt x="0" y="1904"/>
                  </a:lnTo>
                  <a:lnTo>
                    <a:pt x="863" y="3746"/>
                  </a:lnTo>
                  <a:lnTo>
                    <a:pt x="901" y="23799"/>
                  </a:lnTo>
                  <a:lnTo>
                    <a:pt x="5562" y="20294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9432160" y="920263"/>
              <a:ext cx="4445" cy="20320"/>
            </a:xfrm>
            <a:custGeom>
              <a:avLst/>
              <a:gdLst/>
              <a:ahLst/>
              <a:cxnLst/>
              <a:rect l="l" t="t" r="r" b="b"/>
              <a:pathLst>
                <a:path w="4445" h="20319">
                  <a:moveTo>
                    <a:pt x="850" y="0"/>
                  </a:moveTo>
                  <a:lnTo>
                    <a:pt x="0" y="381"/>
                  </a:lnTo>
                  <a:lnTo>
                    <a:pt x="2438" y="13589"/>
                  </a:lnTo>
                  <a:lnTo>
                    <a:pt x="1447" y="16027"/>
                  </a:lnTo>
                  <a:lnTo>
                    <a:pt x="4419" y="20180"/>
                  </a:lnTo>
                  <a:lnTo>
                    <a:pt x="3810" y="14130"/>
                  </a:lnTo>
                  <a:lnTo>
                    <a:pt x="4449" y="6689"/>
                  </a:lnTo>
                  <a:lnTo>
                    <a:pt x="4182" y="94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9288158" y="921460"/>
              <a:ext cx="107314" cy="19050"/>
            </a:xfrm>
            <a:custGeom>
              <a:avLst/>
              <a:gdLst/>
              <a:ahLst/>
              <a:cxnLst/>
              <a:rect l="l" t="t" r="r" b="b"/>
              <a:pathLst>
                <a:path w="107315" h="19050">
                  <a:moveTo>
                    <a:pt x="5346" y="596"/>
                  </a:moveTo>
                  <a:lnTo>
                    <a:pt x="0" y="0"/>
                  </a:lnTo>
                  <a:lnTo>
                    <a:pt x="1193" y="18999"/>
                  </a:lnTo>
                  <a:lnTo>
                    <a:pt x="1790" y="13538"/>
                  </a:lnTo>
                  <a:lnTo>
                    <a:pt x="787" y="7848"/>
                  </a:lnTo>
                  <a:lnTo>
                    <a:pt x="1016" y="3136"/>
                  </a:lnTo>
                  <a:lnTo>
                    <a:pt x="5346" y="596"/>
                  </a:lnTo>
                  <a:close/>
                </a:path>
                <a:path w="107315" h="19050">
                  <a:moveTo>
                    <a:pt x="53098" y="5448"/>
                  </a:moveTo>
                  <a:lnTo>
                    <a:pt x="52959" y="774"/>
                  </a:lnTo>
                  <a:lnTo>
                    <a:pt x="47498" y="0"/>
                  </a:lnTo>
                  <a:lnTo>
                    <a:pt x="52806" y="5588"/>
                  </a:lnTo>
                  <a:lnTo>
                    <a:pt x="48056" y="12636"/>
                  </a:lnTo>
                  <a:lnTo>
                    <a:pt x="52235" y="18999"/>
                  </a:lnTo>
                  <a:lnTo>
                    <a:pt x="51625" y="12153"/>
                  </a:lnTo>
                  <a:lnTo>
                    <a:pt x="53098" y="5448"/>
                  </a:lnTo>
                  <a:close/>
                </a:path>
                <a:path w="107315" h="19050">
                  <a:moveTo>
                    <a:pt x="106959" y="4356"/>
                  </a:moveTo>
                  <a:lnTo>
                    <a:pt x="103289" y="0"/>
                  </a:lnTo>
                  <a:lnTo>
                    <a:pt x="102057" y="4699"/>
                  </a:lnTo>
                  <a:lnTo>
                    <a:pt x="101473" y="14973"/>
                  </a:lnTo>
                  <a:lnTo>
                    <a:pt x="104482" y="18999"/>
                  </a:lnTo>
                  <a:lnTo>
                    <a:pt x="104749" y="13779"/>
                  </a:lnTo>
                  <a:lnTo>
                    <a:pt x="106959" y="4356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9198112" y="921451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1016" y="0"/>
                  </a:moveTo>
                  <a:lnTo>
                    <a:pt x="0" y="1625"/>
                  </a:lnTo>
                  <a:lnTo>
                    <a:pt x="165" y="13055"/>
                  </a:lnTo>
                  <a:lnTo>
                    <a:pt x="1016" y="13055"/>
                  </a:lnTo>
                  <a:lnTo>
                    <a:pt x="635" y="9664"/>
                  </a:lnTo>
                  <a:lnTo>
                    <a:pt x="5156" y="2019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1710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9255936" y="935696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1371" y="0"/>
                  </a:moveTo>
                  <a:lnTo>
                    <a:pt x="0" y="2844"/>
                  </a:lnTo>
                  <a:lnTo>
                    <a:pt x="190" y="5499"/>
                  </a:lnTo>
                  <a:lnTo>
                    <a:pt x="3746" y="4749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9194645" y="93616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5384" y="0"/>
                  </a:moveTo>
                  <a:lnTo>
                    <a:pt x="3289" y="723"/>
                  </a:lnTo>
                  <a:lnTo>
                    <a:pt x="0" y="1866"/>
                  </a:lnTo>
                  <a:lnTo>
                    <a:pt x="8191" y="6946"/>
                  </a:lnTo>
                  <a:lnTo>
                    <a:pt x="4876" y="2222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9222891" y="920225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9550" y="0"/>
                  </a:moveTo>
                  <a:lnTo>
                    <a:pt x="8293" y="38"/>
                  </a:lnTo>
                  <a:lnTo>
                    <a:pt x="0" y="279"/>
                  </a:lnTo>
                  <a:lnTo>
                    <a:pt x="6057" y="13258"/>
                  </a:lnTo>
                  <a:lnTo>
                    <a:pt x="7112" y="20218"/>
                  </a:lnTo>
                  <a:lnTo>
                    <a:pt x="10566" y="17284"/>
                  </a:lnTo>
                  <a:lnTo>
                    <a:pt x="3619" y="4330"/>
                  </a:lnTo>
                  <a:lnTo>
                    <a:pt x="8293" y="2413"/>
                  </a:lnTo>
                  <a:lnTo>
                    <a:pt x="11773" y="3655"/>
                  </a:lnTo>
                  <a:lnTo>
                    <a:pt x="12449" y="9515"/>
                  </a:lnTo>
                  <a:lnTo>
                    <a:pt x="12529" y="16275"/>
                  </a:lnTo>
                  <a:lnTo>
                    <a:pt x="14224" y="20218"/>
                  </a:lnTo>
                  <a:lnTo>
                    <a:pt x="15036" y="20548"/>
                  </a:lnTo>
                  <a:lnTo>
                    <a:pt x="30568" y="20358"/>
                  </a:lnTo>
                  <a:lnTo>
                    <a:pt x="31445" y="18440"/>
                  </a:lnTo>
                  <a:lnTo>
                    <a:pt x="29775" y="3553"/>
                  </a:lnTo>
                  <a:lnTo>
                    <a:pt x="25119" y="784"/>
                  </a:lnTo>
                  <a:lnTo>
                    <a:pt x="23031" y="6249"/>
                  </a:lnTo>
                  <a:lnTo>
                    <a:pt x="29070" y="16065"/>
                  </a:lnTo>
                  <a:lnTo>
                    <a:pt x="20134" y="18366"/>
                  </a:lnTo>
                  <a:lnTo>
                    <a:pt x="15778" y="16213"/>
                  </a:lnTo>
                  <a:lnTo>
                    <a:pt x="14505" y="10423"/>
                  </a:lnTo>
                  <a:lnTo>
                    <a:pt x="14820" y="1816"/>
                  </a:lnTo>
                  <a:lnTo>
                    <a:pt x="12877" y="1714"/>
                  </a:lnTo>
                  <a:lnTo>
                    <a:pt x="9550" y="0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9247490" y="92382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19">
                  <a:moveTo>
                    <a:pt x="2692" y="0"/>
                  </a:moveTo>
                  <a:lnTo>
                    <a:pt x="876" y="749"/>
                  </a:lnTo>
                  <a:lnTo>
                    <a:pt x="0" y="5067"/>
                  </a:lnTo>
                  <a:lnTo>
                    <a:pt x="3759" y="7238"/>
                  </a:lnTo>
                  <a:lnTo>
                    <a:pt x="3936" y="723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E2DE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9316566" y="931853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4406" y="0"/>
                  </a:moveTo>
                  <a:lnTo>
                    <a:pt x="0" y="3352"/>
                  </a:lnTo>
                  <a:lnTo>
                    <a:pt x="2959" y="10109"/>
                  </a:lnTo>
                  <a:lnTo>
                    <a:pt x="5435" y="7404"/>
                  </a:lnTo>
                  <a:lnTo>
                    <a:pt x="6629" y="6108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9301821" y="921451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4152" y="0"/>
                  </a:moveTo>
                  <a:lnTo>
                    <a:pt x="342" y="1320"/>
                  </a:lnTo>
                  <a:lnTo>
                    <a:pt x="139" y="13081"/>
                  </a:lnTo>
                  <a:lnTo>
                    <a:pt x="0" y="17208"/>
                  </a:lnTo>
                  <a:lnTo>
                    <a:pt x="9112" y="18696"/>
                  </a:lnTo>
                  <a:lnTo>
                    <a:pt x="12596" y="11276"/>
                  </a:lnTo>
                  <a:lnTo>
                    <a:pt x="10820" y="2519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9305381" y="922503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4">
                  <a:moveTo>
                    <a:pt x="6676" y="0"/>
                  </a:moveTo>
                  <a:lnTo>
                    <a:pt x="2967" y="1320"/>
                  </a:lnTo>
                  <a:lnTo>
                    <a:pt x="0" y="4429"/>
                  </a:lnTo>
                  <a:lnTo>
                    <a:pt x="370" y="8315"/>
                  </a:lnTo>
                  <a:lnTo>
                    <a:pt x="2932" y="10186"/>
                  </a:lnTo>
                  <a:lnTo>
                    <a:pt x="6536" y="7251"/>
                  </a:lnTo>
                  <a:lnTo>
                    <a:pt x="4047" y="6921"/>
                  </a:lnTo>
                  <a:lnTo>
                    <a:pt x="6676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9304425" y="93332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368" y="0"/>
                  </a:moveTo>
                  <a:lnTo>
                    <a:pt x="0" y="5384"/>
                  </a:lnTo>
                  <a:lnTo>
                    <a:pt x="4140" y="6667"/>
                  </a:lnTo>
                  <a:lnTo>
                    <a:pt x="8089" y="297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3B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9149688" y="9202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956" y="0"/>
                  </a:moveTo>
                  <a:lnTo>
                    <a:pt x="0" y="5031"/>
                  </a:lnTo>
                  <a:lnTo>
                    <a:pt x="298" y="13419"/>
                  </a:lnTo>
                  <a:lnTo>
                    <a:pt x="3502" y="19847"/>
                  </a:lnTo>
                  <a:lnTo>
                    <a:pt x="10261" y="18999"/>
                  </a:lnTo>
                  <a:lnTo>
                    <a:pt x="11257" y="14637"/>
                  </a:lnTo>
                  <a:lnTo>
                    <a:pt x="10881" y="6746"/>
                  </a:lnTo>
                  <a:lnTo>
                    <a:pt x="8118" y="232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9148331" y="92086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5">
                  <a:moveTo>
                    <a:pt x="12242" y="13716"/>
                  </a:moveTo>
                  <a:lnTo>
                    <a:pt x="8039" y="8572"/>
                  </a:lnTo>
                  <a:lnTo>
                    <a:pt x="10807" y="6578"/>
                  </a:lnTo>
                  <a:lnTo>
                    <a:pt x="10820" y="0"/>
                  </a:lnTo>
                  <a:lnTo>
                    <a:pt x="5676" y="1778"/>
                  </a:lnTo>
                  <a:lnTo>
                    <a:pt x="0" y="3733"/>
                  </a:lnTo>
                  <a:lnTo>
                    <a:pt x="6896" y="8242"/>
                  </a:lnTo>
                  <a:lnTo>
                    <a:pt x="4483" y="10096"/>
                  </a:lnTo>
                  <a:lnTo>
                    <a:pt x="1473" y="12407"/>
                  </a:lnTo>
                  <a:lnTo>
                    <a:pt x="6286" y="18300"/>
                  </a:lnTo>
                  <a:lnTo>
                    <a:pt x="12242" y="13716"/>
                  </a:lnTo>
                  <a:close/>
                </a:path>
              </a:pathLst>
            </a:custGeom>
            <a:solidFill>
              <a:srgbClr val="F0C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9414610" y="920263"/>
              <a:ext cx="15875" cy="22860"/>
            </a:xfrm>
            <a:custGeom>
              <a:avLst/>
              <a:gdLst/>
              <a:ahLst/>
              <a:cxnLst/>
              <a:rect l="l" t="t" r="r" b="b"/>
              <a:pathLst>
                <a:path w="15875" h="22859">
                  <a:moveTo>
                    <a:pt x="1777" y="0"/>
                  </a:moveTo>
                  <a:lnTo>
                    <a:pt x="0" y="19583"/>
                  </a:lnTo>
                  <a:lnTo>
                    <a:pt x="1473" y="22491"/>
                  </a:lnTo>
                  <a:lnTo>
                    <a:pt x="15328" y="20434"/>
                  </a:lnTo>
                  <a:lnTo>
                    <a:pt x="7899" y="16332"/>
                  </a:lnTo>
                  <a:lnTo>
                    <a:pt x="6819" y="20180"/>
                  </a:lnTo>
                  <a:lnTo>
                    <a:pt x="342" y="17297"/>
                  </a:lnTo>
                  <a:lnTo>
                    <a:pt x="1168" y="7505"/>
                  </a:lnTo>
                  <a:lnTo>
                    <a:pt x="9499" y="14833"/>
                  </a:lnTo>
                  <a:lnTo>
                    <a:pt x="9055" y="5981"/>
                  </a:lnTo>
                  <a:lnTo>
                    <a:pt x="12661" y="135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9415156" y="921195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30">
                  <a:moveTo>
                    <a:pt x="5829" y="0"/>
                  </a:moveTo>
                  <a:lnTo>
                    <a:pt x="2425" y="2628"/>
                  </a:lnTo>
                  <a:lnTo>
                    <a:pt x="0" y="4508"/>
                  </a:lnTo>
                  <a:lnTo>
                    <a:pt x="2590" y="11201"/>
                  </a:lnTo>
                  <a:lnTo>
                    <a:pt x="8407" y="6692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FCB5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9163817" y="92026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6813" y="0"/>
                  </a:moveTo>
                  <a:lnTo>
                    <a:pt x="1904" y="652"/>
                  </a:lnTo>
                  <a:lnTo>
                    <a:pt x="0" y="6642"/>
                  </a:lnTo>
                  <a:lnTo>
                    <a:pt x="19" y="14355"/>
                  </a:lnTo>
                  <a:lnTo>
                    <a:pt x="882" y="20180"/>
                  </a:lnTo>
                  <a:lnTo>
                    <a:pt x="4438" y="10680"/>
                  </a:lnTo>
                  <a:lnTo>
                    <a:pt x="6183" y="18760"/>
                  </a:lnTo>
                  <a:lnTo>
                    <a:pt x="7323" y="17425"/>
                  </a:lnTo>
                  <a:lnTo>
                    <a:pt x="8655" y="11236"/>
                  </a:lnTo>
                  <a:lnTo>
                    <a:pt x="10979" y="4749"/>
                  </a:lnTo>
                  <a:lnTo>
                    <a:pt x="10521" y="4064"/>
                  </a:lnTo>
                  <a:lnTo>
                    <a:pt x="9810" y="6362"/>
                  </a:lnTo>
                  <a:lnTo>
                    <a:pt x="8324" y="5118"/>
                  </a:lnTo>
                  <a:lnTo>
                    <a:pt x="9505" y="128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9164217" y="92199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6756" y="0"/>
                  </a:moveTo>
                  <a:lnTo>
                    <a:pt x="4038" y="647"/>
                  </a:lnTo>
                  <a:lnTo>
                    <a:pt x="0" y="1612"/>
                  </a:lnTo>
                  <a:lnTo>
                    <a:pt x="3594" y="8839"/>
                  </a:lnTo>
                  <a:lnTo>
                    <a:pt x="6413" y="6578"/>
                  </a:lnTo>
                  <a:lnTo>
                    <a:pt x="8178" y="5181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9345636" y="920257"/>
              <a:ext cx="8890" cy="20320"/>
            </a:xfrm>
            <a:custGeom>
              <a:avLst/>
              <a:gdLst/>
              <a:ahLst/>
              <a:cxnLst/>
              <a:rect l="l" t="t" r="r" b="b"/>
              <a:pathLst>
                <a:path w="8890" h="20319">
                  <a:moveTo>
                    <a:pt x="4508" y="0"/>
                  </a:moveTo>
                  <a:lnTo>
                    <a:pt x="1892" y="1193"/>
                  </a:lnTo>
                  <a:lnTo>
                    <a:pt x="0" y="6364"/>
                  </a:lnTo>
                  <a:lnTo>
                    <a:pt x="79" y="14631"/>
                  </a:lnTo>
                  <a:lnTo>
                    <a:pt x="1363" y="19444"/>
                  </a:lnTo>
                  <a:lnTo>
                    <a:pt x="3086" y="14249"/>
                  </a:lnTo>
                  <a:lnTo>
                    <a:pt x="6662" y="19744"/>
                  </a:lnTo>
                  <a:lnTo>
                    <a:pt x="7621" y="17194"/>
                  </a:lnTo>
                  <a:lnTo>
                    <a:pt x="7649" y="10650"/>
                  </a:lnTo>
                  <a:lnTo>
                    <a:pt x="8432" y="4165"/>
                  </a:lnTo>
                  <a:lnTo>
                    <a:pt x="7543" y="1549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130F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9347516" y="921246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4978" y="0"/>
                  </a:moveTo>
                  <a:lnTo>
                    <a:pt x="1206" y="2578"/>
                  </a:lnTo>
                  <a:lnTo>
                    <a:pt x="12" y="3390"/>
                  </a:lnTo>
                  <a:lnTo>
                    <a:pt x="0" y="9753"/>
                  </a:lnTo>
                  <a:lnTo>
                    <a:pt x="2387" y="10883"/>
                  </a:lnTo>
                  <a:lnTo>
                    <a:pt x="4953" y="850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FAE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9213021" y="920225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4" h="21590">
                  <a:moveTo>
                    <a:pt x="4141" y="0"/>
                  </a:moveTo>
                  <a:lnTo>
                    <a:pt x="3913" y="38"/>
                  </a:lnTo>
                  <a:lnTo>
                    <a:pt x="3748" y="63"/>
                  </a:lnTo>
                  <a:lnTo>
                    <a:pt x="1792" y="1714"/>
                  </a:lnTo>
                  <a:lnTo>
                    <a:pt x="941" y="1816"/>
                  </a:lnTo>
                  <a:lnTo>
                    <a:pt x="1024" y="8351"/>
                  </a:lnTo>
                  <a:lnTo>
                    <a:pt x="0" y="14714"/>
                  </a:lnTo>
                  <a:lnTo>
                    <a:pt x="782" y="19527"/>
                  </a:lnTo>
                  <a:lnTo>
                    <a:pt x="6288" y="21412"/>
                  </a:lnTo>
                  <a:lnTo>
                    <a:pt x="2570" y="15953"/>
                  </a:lnTo>
                  <a:lnTo>
                    <a:pt x="4419" y="12223"/>
                  </a:lnTo>
                  <a:lnTo>
                    <a:pt x="7647" y="8189"/>
                  </a:lnTo>
                  <a:lnTo>
                    <a:pt x="8066" y="1816"/>
                  </a:lnTo>
                  <a:lnTo>
                    <a:pt x="6580" y="1790"/>
                  </a:lnTo>
                  <a:lnTo>
                    <a:pt x="4141" y="0"/>
                  </a:lnTo>
                  <a:close/>
                </a:path>
              </a:pathLst>
            </a:custGeom>
            <a:solidFill>
              <a:srgbClr val="04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9215639" y="921292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3492" y="0"/>
                  </a:moveTo>
                  <a:lnTo>
                    <a:pt x="1295" y="1346"/>
                  </a:lnTo>
                  <a:lnTo>
                    <a:pt x="0" y="2146"/>
                  </a:lnTo>
                  <a:lnTo>
                    <a:pt x="292" y="8635"/>
                  </a:lnTo>
                  <a:lnTo>
                    <a:pt x="3784" y="648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9184131" y="920263"/>
              <a:ext cx="12065" cy="20320"/>
            </a:xfrm>
            <a:custGeom>
              <a:avLst/>
              <a:gdLst/>
              <a:ahLst/>
              <a:cxnLst/>
              <a:rect l="l" t="t" r="r" b="b"/>
              <a:pathLst>
                <a:path w="12065" h="20319">
                  <a:moveTo>
                    <a:pt x="9933" y="5730"/>
                  </a:moveTo>
                  <a:lnTo>
                    <a:pt x="8166" y="9550"/>
                  </a:lnTo>
                  <a:lnTo>
                    <a:pt x="0" y="13131"/>
                  </a:lnTo>
                  <a:lnTo>
                    <a:pt x="5499" y="20180"/>
                  </a:lnTo>
                  <a:lnTo>
                    <a:pt x="12026" y="19583"/>
                  </a:lnTo>
                  <a:lnTo>
                    <a:pt x="9933" y="5730"/>
                  </a:lnTo>
                  <a:close/>
                </a:path>
                <a:path w="12065" h="20319">
                  <a:moveTo>
                    <a:pt x="9067" y="0"/>
                  </a:moveTo>
                  <a:lnTo>
                    <a:pt x="1765" y="3162"/>
                  </a:lnTo>
                  <a:lnTo>
                    <a:pt x="10331" y="5730"/>
                  </a:lnTo>
                  <a:lnTo>
                    <a:pt x="9933" y="5730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9189198" y="930871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5499" y="0"/>
                  </a:moveTo>
                  <a:lnTo>
                    <a:pt x="1625" y="2451"/>
                  </a:lnTo>
                  <a:lnTo>
                    <a:pt x="0" y="3467"/>
                  </a:lnTo>
                  <a:lnTo>
                    <a:pt x="1371" y="8381"/>
                  </a:lnTo>
                  <a:lnTo>
                    <a:pt x="5321" y="8394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F0C5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6" name="object 40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1085" y="998621"/>
              <a:ext cx="86380" cy="86664"/>
            </a:xfrm>
            <a:prstGeom prst="rect">
              <a:avLst/>
            </a:prstGeom>
          </p:spPr>
        </p:pic>
      </p:grpSp>
      <p:sp>
        <p:nvSpPr>
          <p:cNvPr id="407" name="object 407" descr=""/>
          <p:cNvSpPr txBox="1"/>
          <p:nvPr/>
        </p:nvSpPr>
        <p:spPr>
          <a:xfrm>
            <a:off x="3796777" y="1692748"/>
            <a:ext cx="1821180" cy="290766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Bršljan</a:t>
            </a:r>
            <a:endParaRPr sz="1200">
              <a:latin typeface="Podkova"/>
              <a:cs typeface="Podkova"/>
            </a:endParaRPr>
          </a:p>
          <a:p>
            <a:pPr marL="12700" marR="25400">
              <a:lnSpc>
                <a:spcPct val="111100"/>
              </a:lnSpc>
              <a:spcBef>
                <a:spcPts val="150"/>
              </a:spcBef>
            </a:pPr>
            <a:r>
              <a:rPr dirty="0" sz="1200">
                <a:latin typeface="Podkova"/>
                <a:cs typeface="Podkova"/>
              </a:rPr>
              <a:t>On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penjačica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pomoću </a:t>
            </a:r>
            <a:r>
              <a:rPr dirty="0" sz="1200" spc="-10">
                <a:latin typeface="Podkova"/>
                <a:cs typeface="Podkova"/>
              </a:rPr>
              <a:t>zračnih </a:t>
            </a:r>
            <a:r>
              <a:rPr dirty="0" sz="1200">
                <a:latin typeface="Podkova"/>
                <a:cs typeface="Podkova"/>
              </a:rPr>
              <a:t>korjenčića pričvršćuje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površine poput </a:t>
            </a:r>
            <a:r>
              <a:rPr dirty="0" sz="1200" spc="-10">
                <a:latin typeface="Podkova"/>
                <a:cs typeface="Podkova"/>
              </a:rPr>
              <a:t>drveća, </a:t>
            </a:r>
            <a:r>
              <a:rPr dirty="0" sz="1200">
                <a:latin typeface="Podkova"/>
                <a:cs typeface="Podkova"/>
              </a:rPr>
              <a:t>zidova ili tla. </a:t>
            </a:r>
            <a:r>
              <a:rPr dirty="0" sz="1200" spc="-10">
                <a:latin typeface="Podkova"/>
                <a:cs typeface="Podkova"/>
              </a:rPr>
              <a:t>Ekstrakti </a:t>
            </a:r>
            <a:r>
              <a:rPr dirty="0" sz="1200">
                <a:latin typeface="Podkova"/>
                <a:cs typeface="Podkova"/>
              </a:rPr>
              <a:t>bršljana koriste se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liječenju kašlja i </a:t>
            </a:r>
            <a:r>
              <a:rPr dirty="0" sz="1200" spc="-10">
                <a:latin typeface="Podkova"/>
                <a:cs typeface="Podkova"/>
              </a:rPr>
              <a:t>problema </a:t>
            </a:r>
            <a:r>
              <a:rPr dirty="0" sz="1200">
                <a:latin typeface="Podkova"/>
                <a:cs typeface="Podkova"/>
              </a:rPr>
              <a:t>s dišnim </a:t>
            </a:r>
            <a:r>
              <a:rPr dirty="0" sz="1200" spc="-10">
                <a:latin typeface="Podkova"/>
                <a:cs typeface="Podkova"/>
              </a:rPr>
              <a:t>sustavom.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Bobice bršljana su </a:t>
            </a:r>
            <a:r>
              <a:rPr dirty="0" sz="1200" spc="-10">
                <a:latin typeface="Podkova"/>
                <a:cs typeface="Podkova"/>
              </a:rPr>
              <a:t>otrovne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mogu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uzrokovati </a:t>
            </a:r>
            <a:r>
              <a:rPr dirty="0" sz="1200">
                <a:latin typeface="Podkova"/>
                <a:cs typeface="Podkova"/>
              </a:rPr>
              <a:t>probavne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smetnje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trovanje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ljudi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životinja.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08" name="object 40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3742" y="3217519"/>
            <a:ext cx="1007998" cy="1367993"/>
          </a:xfrm>
          <a:prstGeom prst="rect">
            <a:avLst/>
          </a:prstGeom>
        </p:spPr>
      </p:pic>
      <p:sp>
        <p:nvSpPr>
          <p:cNvPr id="409" name="object 409" descr=""/>
          <p:cNvSpPr txBox="1"/>
          <p:nvPr/>
        </p:nvSpPr>
        <p:spPr>
          <a:xfrm>
            <a:off x="444054" y="4476589"/>
            <a:ext cx="1815464" cy="250126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Šparoga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50"/>
              </a:spcBef>
            </a:pPr>
            <a:r>
              <a:rPr dirty="0" sz="1200">
                <a:latin typeface="Podkova"/>
                <a:cs typeface="Podkova"/>
              </a:rPr>
              <a:t>Smatra se delikatesom </a:t>
            </a:r>
            <a:r>
              <a:rPr dirty="0" sz="1200" spc="-25">
                <a:latin typeface="Podkova"/>
                <a:cs typeface="Podkova"/>
              </a:rPr>
              <a:t>još </a:t>
            </a:r>
            <a:r>
              <a:rPr dirty="0" sz="1200">
                <a:latin typeface="Podkova"/>
                <a:cs typeface="Podkova"/>
              </a:rPr>
              <a:t>od vremena </a:t>
            </a:r>
            <a:r>
              <a:rPr dirty="0" sz="1200" spc="-10">
                <a:latin typeface="Podkova"/>
                <a:cs typeface="Podkova"/>
              </a:rPr>
              <a:t>starih </a:t>
            </a:r>
            <a:r>
              <a:rPr dirty="0" sz="1200">
                <a:latin typeface="Podkova"/>
                <a:cs typeface="Podkova"/>
              </a:rPr>
              <a:t>Egipćana i Rimljana. </a:t>
            </a:r>
            <a:r>
              <a:rPr dirty="0" sz="1200" spc="-25">
                <a:latin typeface="Podkova"/>
                <a:cs typeface="Podkova"/>
              </a:rPr>
              <a:t>Ima </a:t>
            </a:r>
            <a:r>
              <a:rPr dirty="0" sz="1200">
                <a:latin typeface="Podkova"/>
                <a:cs typeface="Podkova"/>
              </a:rPr>
              <a:t>tanke, duguljaste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mesnate stabljike koje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glavni dio biljke koji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koristi za jelo. Šparoge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preporučuje u </a:t>
            </a:r>
            <a:r>
              <a:rPr dirty="0" sz="1200" spc="-10">
                <a:latin typeface="Podkova"/>
                <a:cs typeface="Podkova"/>
              </a:rPr>
              <a:t>prehrani </a:t>
            </a:r>
            <a:r>
              <a:rPr dirty="0" sz="1200">
                <a:latin typeface="Podkova"/>
                <a:cs typeface="Podkova"/>
              </a:rPr>
              <a:t>zbog diuretičkih </a:t>
            </a:r>
            <a:r>
              <a:rPr dirty="0" sz="1200" spc="-10">
                <a:latin typeface="Podkova"/>
                <a:cs typeface="Podkova"/>
              </a:rPr>
              <a:t>svojstava </a:t>
            </a:r>
            <a:r>
              <a:rPr dirty="0" sz="1200">
                <a:latin typeface="Podkova"/>
                <a:cs typeface="Podkova"/>
              </a:rPr>
              <a:t>i podrške </a:t>
            </a:r>
            <a:r>
              <a:rPr dirty="0" sz="1200" spc="-10">
                <a:latin typeface="Podkova"/>
                <a:cs typeface="Podkova"/>
              </a:rPr>
              <a:t>zdravlju </a:t>
            </a:r>
            <a:r>
              <a:rPr dirty="0" sz="1200">
                <a:latin typeface="Podkova"/>
                <a:cs typeface="Podkova"/>
              </a:rPr>
              <a:t>probavnog </a:t>
            </a:r>
            <a:r>
              <a:rPr dirty="0" sz="1200" spc="-10">
                <a:latin typeface="Podkova"/>
                <a:cs typeface="Podkova"/>
              </a:rPr>
              <a:t>sustava.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10" name="object 4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1044" y="5655132"/>
            <a:ext cx="1007999" cy="1367993"/>
          </a:xfrm>
          <a:prstGeom prst="rect">
            <a:avLst/>
          </a:prstGeom>
        </p:spPr>
      </p:pic>
      <p:sp>
        <p:nvSpPr>
          <p:cNvPr id="411" name="object 411" descr=""/>
          <p:cNvSpPr txBox="1"/>
          <p:nvPr/>
        </p:nvSpPr>
        <p:spPr>
          <a:xfrm>
            <a:off x="3772736" y="4755621"/>
            <a:ext cx="1821814" cy="229806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Bljušt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50"/>
              </a:spcBef>
            </a:pPr>
            <a:r>
              <a:rPr dirty="0" sz="1200">
                <a:latin typeface="Podkova"/>
                <a:cs typeface="Podkova"/>
              </a:rPr>
              <a:t>Iako su plodovi </a:t>
            </a:r>
            <a:r>
              <a:rPr dirty="0" sz="1200" spc="-10">
                <a:latin typeface="Podkova"/>
                <a:cs typeface="Podkova"/>
              </a:rPr>
              <a:t>bljušta </a:t>
            </a:r>
            <a:r>
              <a:rPr dirty="0" sz="1200">
                <a:latin typeface="Podkova"/>
                <a:cs typeface="Podkova"/>
              </a:rPr>
              <a:t>otrovni, mladi </a:t>
            </a:r>
            <a:r>
              <a:rPr dirty="0" sz="1200" spc="-10">
                <a:latin typeface="Podkova"/>
                <a:cs typeface="Podkova"/>
              </a:rPr>
              <a:t>izdanci </a:t>
            </a:r>
            <a:r>
              <a:rPr dirty="0" sz="1200">
                <a:latin typeface="Podkova"/>
                <a:cs typeface="Podkova"/>
              </a:rPr>
              <a:t>biljke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(slično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kod </a:t>
            </a:r>
            <a:r>
              <a:rPr dirty="0" sz="1200">
                <a:latin typeface="Podkova"/>
                <a:cs typeface="Podkova"/>
              </a:rPr>
              <a:t>šparoge)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krajevima </a:t>
            </a:r>
            <a:r>
              <a:rPr dirty="0" sz="1200" spc="-10">
                <a:latin typeface="Podkova"/>
                <a:cs typeface="Podkova"/>
              </a:rPr>
              <a:t>tradicionalno </a:t>
            </a:r>
            <a:r>
              <a:rPr dirty="0" sz="1200">
                <a:latin typeface="Podkova"/>
                <a:cs typeface="Podkova"/>
              </a:rPr>
              <a:t>konzumiraju </a:t>
            </a:r>
            <a:r>
              <a:rPr dirty="0" sz="1200" spc="-10">
                <a:latin typeface="Podkova"/>
                <a:cs typeface="Podkova"/>
              </a:rPr>
              <a:t>nakon </a:t>
            </a:r>
            <a:r>
              <a:rPr dirty="0" sz="1200">
                <a:latin typeface="Podkova"/>
                <a:cs typeface="Podkova"/>
              </a:rPr>
              <a:t>pravilne obrade i </a:t>
            </a:r>
            <a:r>
              <a:rPr dirty="0" sz="1200" spc="-10">
                <a:latin typeface="Podkova"/>
                <a:cs typeface="Podkova"/>
              </a:rPr>
              <a:t>kuhanja. </a:t>
            </a:r>
            <a:r>
              <a:rPr dirty="0" sz="1200">
                <a:latin typeface="Podkova"/>
                <a:cs typeface="Podkova"/>
              </a:rPr>
              <a:t>Prepoznat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ćemo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po </a:t>
            </a:r>
            <a:r>
              <a:rPr dirty="0" sz="1200">
                <a:latin typeface="Podkova"/>
                <a:cs typeface="Podkova"/>
              </a:rPr>
              <a:t>glatkim </a:t>
            </a:r>
            <a:r>
              <a:rPr dirty="0" sz="1200" spc="-10">
                <a:latin typeface="Podkova"/>
                <a:cs typeface="Podkova"/>
              </a:rPr>
              <a:t>listovima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srcastog </a:t>
            </a:r>
            <a:r>
              <a:rPr dirty="0" sz="1200" spc="-10">
                <a:latin typeface="Podkova"/>
                <a:cs typeface="Podkova"/>
              </a:rPr>
              <a:t>oblika.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12" name="object 4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39701" y="5649175"/>
            <a:ext cx="1007999" cy="1367993"/>
          </a:xfrm>
          <a:prstGeom prst="rect">
            <a:avLst/>
          </a:prstGeom>
        </p:spPr>
      </p:pic>
      <p:sp>
        <p:nvSpPr>
          <p:cNvPr id="413" name="object 413" descr=""/>
          <p:cNvSpPr txBox="1"/>
          <p:nvPr/>
        </p:nvSpPr>
        <p:spPr>
          <a:xfrm>
            <a:off x="7086243" y="3452803"/>
            <a:ext cx="1755775" cy="27038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Pelin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50"/>
              </a:spcBef>
            </a:pPr>
            <a:r>
              <a:rPr dirty="0" sz="1200">
                <a:latin typeface="Podkova"/>
                <a:cs typeface="Podkova"/>
              </a:rPr>
              <a:t>Poznat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neugodnom </a:t>
            </a:r>
            <a:r>
              <a:rPr dirty="0" sz="1200">
                <a:latin typeface="Podkova"/>
                <a:cs typeface="Podkova"/>
              </a:rPr>
              <a:t>gorkom okusu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karakterističnom </a:t>
            </a:r>
            <a:r>
              <a:rPr dirty="0" sz="1200" spc="-10">
                <a:latin typeface="Podkova"/>
                <a:cs typeface="Podkova"/>
              </a:rPr>
              <a:t>mirisu, </a:t>
            </a:r>
            <a:r>
              <a:rPr dirty="0" sz="1200">
                <a:latin typeface="Podkova"/>
                <a:cs typeface="Podkova"/>
              </a:rPr>
              <a:t>a kao ljekovita biljka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probavu poznata je još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starih </a:t>
            </a:r>
            <a:r>
              <a:rPr dirty="0" sz="1200" spc="-10">
                <a:latin typeface="Podkova"/>
                <a:cs typeface="Podkova"/>
              </a:rPr>
              <a:t>Rimljana.</a:t>
            </a:r>
            <a:endParaRPr sz="1200">
              <a:latin typeface="Podkova"/>
              <a:cs typeface="Podkova"/>
            </a:endParaRPr>
          </a:p>
          <a:p>
            <a:pPr marL="12700" marR="17589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Od njega se pravi </a:t>
            </a:r>
            <a:r>
              <a:rPr dirty="0" sz="1200" spc="-20">
                <a:latin typeface="Podkova"/>
                <a:cs typeface="Podkova"/>
              </a:rPr>
              <a:t>piće </a:t>
            </a:r>
            <a:r>
              <a:rPr dirty="0" sz="1200">
                <a:latin typeface="Podkova"/>
                <a:cs typeface="Podkova"/>
              </a:rPr>
              <a:t>pelinkovac. Pelinov </a:t>
            </a:r>
            <a:r>
              <a:rPr dirty="0" sz="1200" spc="-25">
                <a:latin typeface="Podkova"/>
                <a:cs typeface="Podkova"/>
              </a:rPr>
              <a:t>čaj </a:t>
            </a:r>
            <a:r>
              <a:rPr dirty="0" sz="1200">
                <a:latin typeface="Podkova"/>
                <a:cs typeface="Podkova"/>
              </a:rPr>
              <a:t>uzima se na žlice, </a:t>
            </a:r>
            <a:r>
              <a:rPr dirty="0" sz="1200" spc="-25">
                <a:latin typeface="Podkova"/>
                <a:cs typeface="Podkova"/>
              </a:rPr>
              <a:t>jer </a:t>
            </a:r>
            <a:r>
              <a:rPr dirty="0" sz="1200">
                <a:latin typeface="Podkova"/>
                <a:cs typeface="Podkova"/>
              </a:rPr>
              <a:t>sadrži otrov tujon </a:t>
            </a:r>
            <a:r>
              <a:rPr dirty="0" sz="1200" spc="-20">
                <a:latin typeface="Podkova"/>
                <a:cs typeface="Podkova"/>
              </a:rPr>
              <a:t>koji </a:t>
            </a:r>
            <a:r>
              <a:rPr dirty="0" sz="1200">
                <a:latin typeface="Podkova"/>
                <a:cs typeface="Podkova"/>
              </a:rPr>
              <a:t>izaziva </a:t>
            </a:r>
            <a:r>
              <a:rPr dirty="0" sz="1200" spc="-10">
                <a:latin typeface="Podkova"/>
                <a:cs typeface="Podkova"/>
              </a:rPr>
              <a:t>vrtoglavicu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glavobolju.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14" name="object 4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53194" y="4784547"/>
            <a:ext cx="1007999" cy="1368018"/>
          </a:xfrm>
          <a:prstGeom prst="rect">
            <a:avLst/>
          </a:prstGeom>
        </p:spPr>
      </p:pic>
      <p:sp>
        <p:nvSpPr>
          <p:cNvPr id="415" name="object 415" descr=""/>
          <p:cNvSpPr txBox="1"/>
          <p:nvPr/>
        </p:nvSpPr>
        <p:spPr>
          <a:xfrm>
            <a:off x="433208" y="944401"/>
            <a:ext cx="1610360" cy="12814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10" b="1">
                <a:latin typeface="Podkova"/>
                <a:cs typeface="Podkova"/>
              </a:rPr>
              <a:t>Menta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Koristi se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osvježavanje zatim </a:t>
            </a:r>
            <a:r>
              <a:rPr dirty="0" sz="1200" spc="-25">
                <a:latin typeface="Podkova"/>
                <a:cs typeface="Podkova"/>
              </a:rPr>
              <a:t>kod </a:t>
            </a:r>
            <a:r>
              <a:rPr dirty="0" sz="1200">
                <a:latin typeface="Podkova"/>
                <a:cs typeface="Podkova"/>
              </a:rPr>
              <a:t>probavnih</a:t>
            </a:r>
            <a:r>
              <a:rPr dirty="0" sz="1200" spc="-6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tegoba, </a:t>
            </a:r>
            <a:r>
              <a:rPr dirty="0" sz="1200">
                <a:latin typeface="Podkova"/>
                <a:cs typeface="Podkova"/>
              </a:rPr>
              <a:t>glavobolje i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sredstvo za </a:t>
            </a:r>
            <a:r>
              <a:rPr dirty="0" sz="1200" spc="-10">
                <a:latin typeface="Podkova"/>
                <a:cs typeface="Podkova"/>
              </a:rPr>
              <a:t>smirenje.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16" name="object 4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26106" y="845743"/>
            <a:ext cx="1007998" cy="1350784"/>
          </a:xfrm>
          <a:prstGeom prst="rect">
            <a:avLst/>
          </a:prstGeom>
        </p:spPr>
      </p:pic>
      <p:sp>
        <p:nvSpPr>
          <p:cNvPr id="417" name="object 417" descr=""/>
          <p:cNvSpPr txBox="1"/>
          <p:nvPr/>
        </p:nvSpPr>
        <p:spPr>
          <a:xfrm>
            <a:off x="433208" y="2683159"/>
            <a:ext cx="1435100" cy="14846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Sljez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Samonikla je </a:t>
            </a:r>
            <a:r>
              <a:rPr dirty="0" sz="1200" spc="-10">
                <a:latin typeface="Podkova"/>
                <a:cs typeface="Podkova"/>
              </a:rPr>
              <a:t>biljka </a:t>
            </a:r>
            <a:r>
              <a:rPr dirty="0" sz="1200">
                <a:latin typeface="Podkova"/>
                <a:cs typeface="Podkova"/>
              </a:rPr>
              <a:t>koja raste kao </a:t>
            </a:r>
            <a:r>
              <a:rPr dirty="0" sz="1200" spc="-10">
                <a:latin typeface="Podkova"/>
                <a:cs typeface="Podkova"/>
              </a:rPr>
              <a:t>korov, </a:t>
            </a:r>
            <a:r>
              <a:rPr dirty="0" sz="1200">
                <a:latin typeface="Podkova"/>
                <a:cs typeface="Podkova"/>
              </a:rPr>
              <a:t>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ljekovit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</a:t>
            </a:r>
            <a:r>
              <a:rPr dirty="0" sz="1200" spc="-20">
                <a:latin typeface="Podkova"/>
                <a:cs typeface="Podkova"/>
              </a:rPr>
              <a:t>svim </a:t>
            </a:r>
            <a:r>
              <a:rPr dirty="0" sz="1200">
                <a:latin typeface="Podkova"/>
                <a:cs typeface="Podkova"/>
              </a:rPr>
              <a:t>svojim </a:t>
            </a:r>
            <a:r>
              <a:rPr dirty="0" sz="1200" spc="-10">
                <a:latin typeface="Podkova"/>
                <a:cs typeface="Podkova"/>
              </a:rPr>
              <a:t>dijelovima: </a:t>
            </a:r>
            <a:r>
              <a:rPr dirty="0" sz="1200">
                <a:latin typeface="Podkova"/>
                <a:cs typeface="Podkova"/>
              </a:rPr>
              <a:t>korijenu, </a:t>
            </a:r>
            <a:r>
              <a:rPr dirty="0" sz="1200" spc="-10">
                <a:latin typeface="Podkova"/>
                <a:cs typeface="Podkova"/>
              </a:rPr>
              <a:t>listovima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cvjetovima.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18" name="object 4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26106" y="2809100"/>
            <a:ext cx="1007998" cy="1368005"/>
          </a:xfrm>
          <a:prstGeom prst="rect">
            <a:avLst/>
          </a:prstGeom>
        </p:spPr>
      </p:pic>
      <p:sp>
        <p:nvSpPr>
          <p:cNvPr id="419" name="object 419" descr=""/>
          <p:cNvSpPr txBox="1"/>
          <p:nvPr/>
        </p:nvSpPr>
        <p:spPr>
          <a:xfrm>
            <a:off x="7046517" y="6303267"/>
            <a:ext cx="308673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Ljekovito bilje koristimo u </a:t>
            </a:r>
            <a:r>
              <a:rPr dirty="0" sz="1200" spc="-10">
                <a:latin typeface="Podkova"/>
                <a:cs typeface="Podkova"/>
              </a:rPr>
              <a:t>svakodnevnom </a:t>
            </a:r>
            <a:r>
              <a:rPr dirty="0" sz="1200">
                <a:latin typeface="Podkova"/>
                <a:cs typeface="Podkova"/>
              </a:rPr>
              <a:t>životu,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 čajeve,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eterična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ulja, </a:t>
            </a:r>
            <a:r>
              <a:rPr dirty="0" sz="1200" spc="-10">
                <a:latin typeface="Podkova"/>
                <a:cs typeface="Podkova"/>
              </a:rPr>
              <a:t>tinkture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začine, te 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 stoljetne tradicije 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brige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 zdravlju na prirodan </a:t>
            </a:r>
            <a:r>
              <a:rPr dirty="0" sz="1200" spc="-10">
                <a:latin typeface="Podkova"/>
                <a:cs typeface="Podkova"/>
              </a:rPr>
              <a:t>način.</a:t>
            </a:r>
            <a:endParaRPr sz="1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76494" y="1801204"/>
            <a:ext cx="894080" cy="180340"/>
          </a:xfrm>
          <a:custGeom>
            <a:avLst/>
            <a:gdLst/>
            <a:ahLst/>
            <a:cxnLst/>
            <a:rect l="l" t="t" r="r" b="b"/>
            <a:pathLst>
              <a:path w="894079" h="180339">
                <a:moveTo>
                  <a:pt x="8039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803909" y="179997"/>
                </a:lnTo>
                <a:lnTo>
                  <a:pt x="838936" y="172924"/>
                </a:lnTo>
                <a:lnTo>
                  <a:pt x="867541" y="153636"/>
                </a:lnTo>
                <a:lnTo>
                  <a:pt x="886829" y="125031"/>
                </a:lnTo>
                <a:lnTo>
                  <a:pt x="893902" y="90004"/>
                </a:lnTo>
                <a:lnTo>
                  <a:pt x="886829" y="54971"/>
                </a:lnTo>
                <a:lnTo>
                  <a:pt x="867541" y="26362"/>
                </a:lnTo>
                <a:lnTo>
                  <a:pt x="838936" y="7073"/>
                </a:lnTo>
                <a:lnTo>
                  <a:pt x="803909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690995" y="2805602"/>
            <a:ext cx="1215390" cy="180340"/>
          </a:xfrm>
          <a:custGeom>
            <a:avLst/>
            <a:gdLst/>
            <a:ahLst/>
            <a:cxnLst/>
            <a:rect l="l" t="t" r="r" b="b"/>
            <a:pathLst>
              <a:path w="1215389" h="180339">
                <a:moveTo>
                  <a:pt x="1125004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125004" y="179997"/>
                </a:lnTo>
                <a:lnTo>
                  <a:pt x="1160037" y="172924"/>
                </a:lnTo>
                <a:lnTo>
                  <a:pt x="1188646" y="153636"/>
                </a:lnTo>
                <a:lnTo>
                  <a:pt x="1207935" y="125031"/>
                </a:lnTo>
                <a:lnTo>
                  <a:pt x="1215008" y="90004"/>
                </a:lnTo>
                <a:lnTo>
                  <a:pt x="1207935" y="54971"/>
                </a:lnTo>
                <a:lnTo>
                  <a:pt x="1188646" y="26362"/>
                </a:lnTo>
                <a:lnTo>
                  <a:pt x="1160037" y="7073"/>
                </a:lnTo>
                <a:lnTo>
                  <a:pt x="1125004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12793" y="976802"/>
            <a:ext cx="612140" cy="180340"/>
          </a:xfrm>
          <a:custGeom>
            <a:avLst/>
            <a:gdLst/>
            <a:ahLst/>
            <a:cxnLst/>
            <a:rect l="l" t="t" r="r" b="b"/>
            <a:pathLst>
              <a:path w="612140" h="180340">
                <a:moveTo>
                  <a:pt x="5220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522008" y="179997"/>
                </a:lnTo>
                <a:lnTo>
                  <a:pt x="557039" y="172924"/>
                </a:lnTo>
                <a:lnTo>
                  <a:pt x="585644" y="153636"/>
                </a:lnTo>
                <a:lnTo>
                  <a:pt x="604929" y="125031"/>
                </a:lnTo>
                <a:lnTo>
                  <a:pt x="612000" y="90004"/>
                </a:lnTo>
                <a:lnTo>
                  <a:pt x="604929" y="54971"/>
                </a:lnTo>
                <a:lnTo>
                  <a:pt x="585644" y="26362"/>
                </a:lnTo>
                <a:lnTo>
                  <a:pt x="557039" y="7073"/>
                </a:lnTo>
                <a:lnTo>
                  <a:pt x="522008" y="0"/>
                </a:lnTo>
                <a:close/>
              </a:path>
            </a:pathLst>
          </a:custGeom>
          <a:solidFill>
            <a:srgbClr val="EFEC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6941529" y="147582"/>
            <a:ext cx="3139440" cy="671830"/>
            <a:chOff x="6941529" y="147582"/>
            <a:chExt cx="3139440" cy="67183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1529" y="167302"/>
              <a:ext cx="3139173" cy="65211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330284" y="244487"/>
              <a:ext cx="79375" cy="71120"/>
            </a:xfrm>
            <a:custGeom>
              <a:avLst/>
              <a:gdLst/>
              <a:ahLst/>
              <a:cxnLst/>
              <a:rect l="l" t="t" r="r" b="b"/>
              <a:pathLst>
                <a:path w="79375" h="71120">
                  <a:moveTo>
                    <a:pt x="26847" y="66281"/>
                  </a:moveTo>
                  <a:lnTo>
                    <a:pt x="22237" y="67538"/>
                  </a:lnTo>
                  <a:lnTo>
                    <a:pt x="21782" y="67538"/>
                  </a:lnTo>
                  <a:lnTo>
                    <a:pt x="26428" y="70891"/>
                  </a:lnTo>
                  <a:lnTo>
                    <a:pt x="28491" y="69241"/>
                  </a:lnTo>
                  <a:lnTo>
                    <a:pt x="26847" y="68376"/>
                  </a:lnTo>
                  <a:lnTo>
                    <a:pt x="26847" y="66281"/>
                  </a:lnTo>
                  <a:close/>
                </a:path>
                <a:path w="79375" h="71120">
                  <a:moveTo>
                    <a:pt x="77190" y="16357"/>
                  </a:moveTo>
                  <a:lnTo>
                    <a:pt x="44462" y="16357"/>
                  </a:lnTo>
                  <a:lnTo>
                    <a:pt x="45801" y="22381"/>
                  </a:lnTo>
                  <a:lnTo>
                    <a:pt x="37858" y="34031"/>
                  </a:lnTo>
                  <a:lnTo>
                    <a:pt x="27239" y="46388"/>
                  </a:lnTo>
                  <a:lnTo>
                    <a:pt x="20548" y="54533"/>
                  </a:lnTo>
                  <a:lnTo>
                    <a:pt x="17195" y="60401"/>
                  </a:lnTo>
                  <a:lnTo>
                    <a:pt x="19710" y="64185"/>
                  </a:lnTo>
                  <a:lnTo>
                    <a:pt x="17195" y="69634"/>
                  </a:lnTo>
                  <a:lnTo>
                    <a:pt x="19763" y="69241"/>
                  </a:lnTo>
                  <a:lnTo>
                    <a:pt x="20402" y="67748"/>
                  </a:lnTo>
                  <a:lnTo>
                    <a:pt x="21597" y="67538"/>
                  </a:lnTo>
                  <a:lnTo>
                    <a:pt x="22237" y="67538"/>
                  </a:lnTo>
                  <a:lnTo>
                    <a:pt x="25590" y="60401"/>
                  </a:lnTo>
                  <a:lnTo>
                    <a:pt x="32038" y="53508"/>
                  </a:lnTo>
                  <a:lnTo>
                    <a:pt x="41635" y="42367"/>
                  </a:lnTo>
                  <a:lnTo>
                    <a:pt x="51077" y="31854"/>
                  </a:lnTo>
                  <a:lnTo>
                    <a:pt x="57061" y="26847"/>
                  </a:lnTo>
                  <a:lnTo>
                    <a:pt x="78692" y="26847"/>
                  </a:lnTo>
                  <a:lnTo>
                    <a:pt x="78866" y="24752"/>
                  </a:lnTo>
                  <a:lnTo>
                    <a:pt x="78028" y="20561"/>
                  </a:lnTo>
                  <a:lnTo>
                    <a:pt x="77190" y="19723"/>
                  </a:lnTo>
                  <a:lnTo>
                    <a:pt x="77190" y="16357"/>
                  </a:lnTo>
                  <a:close/>
                </a:path>
                <a:path w="79375" h="71120">
                  <a:moveTo>
                    <a:pt x="78692" y="26847"/>
                  </a:moveTo>
                  <a:lnTo>
                    <a:pt x="58318" y="26847"/>
                  </a:lnTo>
                  <a:lnTo>
                    <a:pt x="72986" y="35229"/>
                  </a:lnTo>
                  <a:lnTo>
                    <a:pt x="78447" y="31457"/>
                  </a:lnTo>
                  <a:lnTo>
                    <a:pt x="78447" y="29781"/>
                  </a:lnTo>
                  <a:lnTo>
                    <a:pt x="78692" y="26847"/>
                  </a:lnTo>
                  <a:close/>
                </a:path>
                <a:path w="79375" h="71120">
                  <a:moveTo>
                    <a:pt x="49016" y="10524"/>
                  </a:moveTo>
                  <a:lnTo>
                    <a:pt x="22796" y="10524"/>
                  </a:lnTo>
                  <a:lnTo>
                    <a:pt x="27430" y="14530"/>
                  </a:lnTo>
                  <a:lnTo>
                    <a:pt x="31553" y="19723"/>
                  </a:lnTo>
                  <a:lnTo>
                    <a:pt x="35242" y="23914"/>
                  </a:lnTo>
                  <a:lnTo>
                    <a:pt x="38176" y="21386"/>
                  </a:lnTo>
                  <a:lnTo>
                    <a:pt x="41948" y="19723"/>
                  </a:lnTo>
                  <a:lnTo>
                    <a:pt x="44462" y="16357"/>
                  </a:lnTo>
                  <a:lnTo>
                    <a:pt x="77190" y="16357"/>
                  </a:lnTo>
                  <a:lnTo>
                    <a:pt x="77190" y="14681"/>
                  </a:lnTo>
                  <a:lnTo>
                    <a:pt x="76771" y="14262"/>
                  </a:lnTo>
                  <a:lnTo>
                    <a:pt x="74681" y="11747"/>
                  </a:lnTo>
                  <a:lnTo>
                    <a:pt x="49504" y="11747"/>
                  </a:lnTo>
                  <a:lnTo>
                    <a:pt x="49016" y="10524"/>
                  </a:lnTo>
                  <a:close/>
                </a:path>
                <a:path w="79375" h="71120">
                  <a:moveTo>
                    <a:pt x="16789" y="5867"/>
                  </a:moveTo>
                  <a:lnTo>
                    <a:pt x="14926" y="10137"/>
                  </a:lnTo>
                  <a:lnTo>
                    <a:pt x="9804" y="11379"/>
                  </a:lnTo>
                  <a:lnTo>
                    <a:pt x="3977" y="12068"/>
                  </a:lnTo>
                  <a:lnTo>
                    <a:pt x="0" y="14681"/>
                  </a:lnTo>
                  <a:lnTo>
                    <a:pt x="4381" y="17033"/>
                  </a:lnTo>
                  <a:lnTo>
                    <a:pt x="8916" y="19348"/>
                  </a:lnTo>
                  <a:lnTo>
                    <a:pt x="13776" y="19348"/>
                  </a:lnTo>
                  <a:lnTo>
                    <a:pt x="19710" y="14262"/>
                  </a:lnTo>
                  <a:lnTo>
                    <a:pt x="11747" y="14262"/>
                  </a:lnTo>
                  <a:lnTo>
                    <a:pt x="17988" y="10524"/>
                  </a:lnTo>
                  <a:lnTo>
                    <a:pt x="49016" y="10524"/>
                  </a:lnTo>
                  <a:lnTo>
                    <a:pt x="47495" y="6718"/>
                  </a:lnTo>
                  <a:lnTo>
                    <a:pt x="21399" y="6718"/>
                  </a:lnTo>
                  <a:lnTo>
                    <a:pt x="16789" y="5867"/>
                  </a:lnTo>
                  <a:close/>
                </a:path>
                <a:path w="79375" h="71120">
                  <a:moveTo>
                    <a:pt x="52468" y="6468"/>
                  </a:moveTo>
                  <a:lnTo>
                    <a:pt x="49504" y="11747"/>
                  </a:lnTo>
                  <a:lnTo>
                    <a:pt x="74681" y="11747"/>
                  </a:lnTo>
                  <a:lnTo>
                    <a:pt x="74375" y="11379"/>
                  </a:lnTo>
                  <a:lnTo>
                    <a:pt x="66633" y="11379"/>
                  </a:lnTo>
                  <a:lnTo>
                    <a:pt x="57061" y="9651"/>
                  </a:lnTo>
                  <a:lnTo>
                    <a:pt x="52468" y="6468"/>
                  </a:lnTo>
                  <a:close/>
                </a:path>
                <a:path w="79375" h="71120">
                  <a:moveTo>
                    <a:pt x="72580" y="7124"/>
                  </a:moveTo>
                  <a:lnTo>
                    <a:pt x="66185" y="11379"/>
                  </a:lnTo>
                  <a:lnTo>
                    <a:pt x="74375" y="11379"/>
                  </a:lnTo>
                  <a:lnTo>
                    <a:pt x="72580" y="9220"/>
                  </a:lnTo>
                  <a:lnTo>
                    <a:pt x="72580" y="7124"/>
                  </a:lnTo>
                  <a:close/>
                </a:path>
                <a:path w="79375" h="71120">
                  <a:moveTo>
                    <a:pt x="41109" y="0"/>
                  </a:moveTo>
                  <a:lnTo>
                    <a:pt x="32715" y="2095"/>
                  </a:lnTo>
                  <a:lnTo>
                    <a:pt x="25171" y="2933"/>
                  </a:lnTo>
                  <a:lnTo>
                    <a:pt x="21399" y="6718"/>
                  </a:lnTo>
                  <a:lnTo>
                    <a:pt x="47495" y="6718"/>
                  </a:lnTo>
                  <a:lnTo>
                    <a:pt x="45313" y="1257"/>
                  </a:lnTo>
                  <a:lnTo>
                    <a:pt x="41528" y="419"/>
                  </a:lnTo>
                  <a:lnTo>
                    <a:pt x="41109" y="0"/>
                  </a:lnTo>
                  <a:close/>
                </a:path>
                <a:path w="79375" h="71120">
                  <a:moveTo>
                    <a:pt x="53276" y="5029"/>
                  </a:moveTo>
                  <a:lnTo>
                    <a:pt x="51600" y="5867"/>
                  </a:lnTo>
                  <a:lnTo>
                    <a:pt x="52468" y="6468"/>
                  </a:lnTo>
                  <a:lnTo>
                    <a:pt x="53276" y="5029"/>
                  </a:lnTo>
                  <a:close/>
                </a:path>
              </a:pathLst>
            </a:custGeom>
            <a:solidFill>
              <a:srgbClr val="F9BB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243111" y="296506"/>
              <a:ext cx="244475" cy="128905"/>
            </a:xfrm>
            <a:custGeom>
              <a:avLst/>
              <a:gdLst/>
              <a:ahLst/>
              <a:cxnLst/>
              <a:rect l="l" t="t" r="r" b="b"/>
              <a:pathLst>
                <a:path w="244475" h="128904">
                  <a:moveTo>
                    <a:pt x="29705" y="46570"/>
                  </a:moveTo>
                  <a:lnTo>
                    <a:pt x="28448" y="46570"/>
                  </a:lnTo>
                  <a:lnTo>
                    <a:pt x="20637" y="54470"/>
                  </a:lnTo>
                  <a:lnTo>
                    <a:pt x="12230" y="62242"/>
                  </a:lnTo>
                  <a:lnTo>
                    <a:pt x="5016" y="70573"/>
                  </a:lnTo>
                  <a:lnTo>
                    <a:pt x="749" y="80124"/>
                  </a:lnTo>
                  <a:lnTo>
                    <a:pt x="0" y="90195"/>
                  </a:lnTo>
                  <a:lnTo>
                    <a:pt x="127" y="105981"/>
                  </a:lnTo>
                  <a:lnTo>
                    <a:pt x="1816" y="120891"/>
                  </a:lnTo>
                  <a:lnTo>
                    <a:pt x="5791" y="128371"/>
                  </a:lnTo>
                  <a:lnTo>
                    <a:pt x="20497" y="112344"/>
                  </a:lnTo>
                  <a:lnTo>
                    <a:pt x="25920" y="90766"/>
                  </a:lnTo>
                  <a:lnTo>
                    <a:pt x="27254" y="67551"/>
                  </a:lnTo>
                  <a:lnTo>
                    <a:pt x="29705" y="46570"/>
                  </a:lnTo>
                  <a:close/>
                </a:path>
                <a:path w="244475" h="128904">
                  <a:moveTo>
                    <a:pt x="142125" y="1498"/>
                  </a:moveTo>
                  <a:lnTo>
                    <a:pt x="141300" y="838"/>
                  </a:lnTo>
                  <a:lnTo>
                    <a:pt x="142125" y="2095"/>
                  </a:lnTo>
                  <a:lnTo>
                    <a:pt x="142125" y="1498"/>
                  </a:lnTo>
                  <a:close/>
                </a:path>
                <a:path w="244475" h="128904">
                  <a:moveTo>
                    <a:pt x="244106" y="69126"/>
                  </a:moveTo>
                  <a:lnTo>
                    <a:pt x="243586" y="67576"/>
                  </a:lnTo>
                  <a:lnTo>
                    <a:pt x="243420" y="67081"/>
                  </a:lnTo>
                  <a:lnTo>
                    <a:pt x="243230" y="66509"/>
                  </a:lnTo>
                  <a:lnTo>
                    <a:pt x="243230" y="68376"/>
                  </a:lnTo>
                  <a:lnTo>
                    <a:pt x="240550" y="69710"/>
                  </a:lnTo>
                  <a:lnTo>
                    <a:pt x="229362" y="69710"/>
                  </a:lnTo>
                  <a:lnTo>
                    <a:pt x="218262" y="68643"/>
                  </a:lnTo>
                  <a:lnTo>
                    <a:pt x="207784" y="65455"/>
                  </a:lnTo>
                  <a:lnTo>
                    <a:pt x="198335" y="59156"/>
                  </a:lnTo>
                  <a:lnTo>
                    <a:pt x="199351" y="58712"/>
                  </a:lnTo>
                  <a:lnTo>
                    <a:pt x="208026" y="64376"/>
                  </a:lnTo>
                  <a:lnTo>
                    <a:pt x="218706" y="67538"/>
                  </a:lnTo>
                  <a:lnTo>
                    <a:pt x="219036" y="67538"/>
                  </a:lnTo>
                  <a:lnTo>
                    <a:pt x="229730" y="68630"/>
                  </a:lnTo>
                  <a:lnTo>
                    <a:pt x="241134" y="68795"/>
                  </a:lnTo>
                  <a:lnTo>
                    <a:pt x="242976" y="67881"/>
                  </a:lnTo>
                  <a:lnTo>
                    <a:pt x="243230" y="68376"/>
                  </a:lnTo>
                  <a:lnTo>
                    <a:pt x="243230" y="66509"/>
                  </a:lnTo>
                  <a:lnTo>
                    <a:pt x="241909" y="62458"/>
                  </a:lnTo>
                  <a:lnTo>
                    <a:pt x="238379" y="55714"/>
                  </a:lnTo>
                  <a:lnTo>
                    <a:pt x="237236" y="54000"/>
                  </a:lnTo>
                  <a:lnTo>
                    <a:pt x="236512" y="52438"/>
                  </a:lnTo>
                  <a:lnTo>
                    <a:pt x="235673" y="51600"/>
                  </a:lnTo>
                  <a:lnTo>
                    <a:pt x="233997" y="49923"/>
                  </a:lnTo>
                  <a:lnTo>
                    <a:pt x="236105" y="49923"/>
                  </a:lnTo>
                  <a:lnTo>
                    <a:pt x="235978" y="49085"/>
                  </a:lnTo>
                  <a:lnTo>
                    <a:pt x="235851" y="48247"/>
                  </a:lnTo>
                  <a:lnTo>
                    <a:pt x="235699" y="47193"/>
                  </a:lnTo>
                  <a:lnTo>
                    <a:pt x="235673" y="46990"/>
                  </a:lnTo>
                  <a:lnTo>
                    <a:pt x="233159" y="44894"/>
                  </a:lnTo>
                  <a:lnTo>
                    <a:pt x="231482" y="43205"/>
                  </a:lnTo>
                  <a:lnTo>
                    <a:pt x="231902" y="43205"/>
                  </a:lnTo>
                  <a:lnTo>
                    <a:pt x="231902" y="42557"/>
                  </a:lnTo>
                  <a:lnTo>
                    <a:pt x="231978" y="42430"/>
                  </a:lnTo>
                  <a:lnTo>
                    <a:pt x="233006" y="42633"/>
                  </a:lnTo>
                  <a:lnTo>
                    <a:pt x="232867" y="42430"/>
                  </a:lnTo>
                  <a:lnTo>
                    <a:pt x="231902" y="41033"/>
                  </a:lnTo>
                  <a:lnTo>
                    <a:pt x="226034" y="34810"/>
                  </a:lnTo>
                  <a:lnTo>
                    <a:pt x="212026" y="24980"/>
                  </a:lnTo>
                  <a:lnTo>
                    <a:pt x="207149" y="22631"/>
                  </a:lnTo>
                  <a:lnTo>
                    <a:pt x="207149" y="41529"/>
                  </a:lnTo>
                  <a:lnTo>
                    <a:pt x="206311" y="48247"/>
                  </a:lnTo>
                  <a:lnTo>
                    <a:pt x="206311" y="44881"/>
                  </a:lnTo>
                  <a:lnTo>
                    <a:pt x="205473" y="43751"/>
                  </a:lnTo>
                  <a:lnTo>
                    <a:pt x="205473" y="55372"/>
                  </a:lnTo>
                  <a:lnTo>
                    <a:pt x="204546" y="55778"/>
                  </a:lnTo>
                  <a:lnTo>
                    <a:pt x="201701" y="53276"/>
                  </a:lnTo>
                  <a:lnTo>
                    <a:pt x="202704" y="49911"/>
                  </a:lnTo>
                  <a:lnTo>
                    <a:pt x="202958" y="49085"/>
                  </a:lnTo>
                  <a:lnTo>
                    <a:pt x="203377" y="48247"/>
                  </a:lnTo>
                  <a:lnTo>
                    <a:pt x="202120" y="52438"/>
                  </a:lnTo>
                  <a:lnTo>
                    <a:pt x="205473" y="55372"/>
                  </a:lnTo>
                  <a:lnTo>
                    <a:pt x="205473" y="43751"/>
                  </a:lnTo>
                  <a:lnTo>
                    <a:pt x="202285" y="39446"/>
                  </a:lnTo>
                  <a:lnTo>
                    <a:pt x="202285" y="48882"/>
                  </a:lnTo>
                  <a:lnTo>
                    <a:pt x="201701" y="49911"/>
                  </a:lnTo>
                  <a:lnTo>
                    <a:pt x="198335" y="49911"/>
                  </a:lnTo>
                  <a:lnTo>
                    <a:pt x="189953" y="39014"/>
                  </a:lnTo>
                  <a:lnTo>
                    <a:pt x="189318" y="35242"/>
                  </a:lnTo>
                  <a:lnTo>
                    <a:pt x="189242" y="34810"/>
                  </a:lnTo>
                  <a:lnTo>
                    <a:pt x="189179" y="34442"/>
                  </a:lnTo>
                  <a:lnTo>
                    <a:pt x="189115" y="33985"/>
                  </a:lnTo>
                  <a:lnTo>
                    <a:pt x="196240" y="26428"/>
                  </a:lnTo>
                  <a:lnTo>
                    <a:pt x="186169" y="26428"/>
                  </a:lnTo>
                  <a:lnTo>
                    <a:pt x="186169" y="21818"/>
                  </a:lnTo>
                  <a:lnTo>
                    <a:pt x="186601" y="21780"/>
                  </a:lnTo>
                  <a:lnTo>
                    <a:pt x="186601" y="25590"/>
                  </a:lnTo>
                  <a:lnTo>
                    <a:pt x="196672" y="26009"/>
                  </a:lnTo>
                  <a:lnTo>
                    <a:pt x="189953" y="33553"/>
                  </a:lnTo>
                  <a:lnTo>
                    <a:pt x="189953" y="35661"/>
                  </a:lnTo>
                  <a:lnTo>
                    <a:pt x="190373" y="37338"/>
                  </a:lnTo>
                  <a:lnTo>
                    <a:pt x="198767" y="49085"/>
                  </a:lnTo>
                  <a:lnTo>
                    <a:pt x="202120" y="49085"/>
                  </a:lnTo>
                  <a:lnTo>
                    <a:pt x="202285" y="48882"/>
                  </a:lnTo>
                  <a:lnTo>
                    <a:pt x="202285" y="39446"/>
                  </a:lnTo>
                  <a:lnTo>
                    <a:pt x="199174" y="35242"/>
                  </a:lnTo>
                  <a:lnTo>
                    <a:pt x="199656" y="34455"/>
                  </a:lnTo>
                  <a:lnTo>
                    <a:pt x="207149" y="41529"/>
                  </a:lnTo>
                  <a:lnTo>
                    <a:pt x="207149" y="22631"/>
                  </a:lnTo>
                  <a:lnTo>
                    <a:pt x="203098" y="20675"/>
                  </a:lnTo>
                  <a:lnTo>
                    <a:pt x="201701" y="20015"/>
                  </a:lnTo>
                  <a:lnTo>
                    <a:pt x="201701" y="31051"/>
                  </a:lnTo>
                  <a:lnTo>
                    <a:pt x="201168" y="31902"/>
                  </a:lnTo>
                  <a:lnTo>
                    <a:pt x="197205" y="32562"/>
                  </a:lnTo>
                  <a:lnTo>
                    <a:pt x="197078" y="32296"/>
                  </a:lnTo>
                  <a:lnTo>
                    <a:pt x="201701" y="31051"/>
                  </a:lnTo>
                  <a:lnTo>
                    <a:pt x="201701" y="20015"/>
                  </a:lnTo>
                  <a:lnTo>
                    <a:pt x="191731" y="15214"/>
                  </a:lnTo>
                  <a:lnTo>
                    <a:pt x="170332" y="6858"/>
                  </a:lnTo>
                  <a:lnTo>
                    <a:pt x="168579" y="6286"/>
                  </a:lnTo>
                  <a:lnTo>
                    <a:pt x="155625" y="2095"/>
                  </a:lnTo>
                  <a:lnTo>
                    <a:pt x="153035" y="1257"/>
                  </a:lnTo>
                  <a:lnTo>
                    <a:pt x="152615" y="1257"/>
                  </a:lnTo>
                  <a:lnTo>
                    <a:pt x="152615" y="2095"/>
                  </a:lnTo>
                  <a:lnTo>
                    <a:pt x="149263" y="1257"/>
                  </a:lnTo>
                  <a:lnTo>
                    <a:pt x="145491" y="2095"/>
                  </a:lnTo>
                  <a:lnTo>
                    <a:pt x="142125" y="0"/>
                  </a:lnTo>
                  <a:lnTo>
                    <a:pt x="142125" y="1498"/>
                  </a:lnTo>
                  <a:lnTo>
                    <a:pt x="153035" y="10071"/>
                  </a:lnTo>
                  <a:lnTo>
                    <a:pt x="151358" y="6286"/>
                  </a:lnTo>
                  <a:lnTo>
                    <a:pt x="155968" y="15519"/>
                  </a:lnTo>
                  <a:lnTo>
                    <a:pt x="173786" y="37249"/>
                  </a:lnTo>
                  <a:lnTo>
                    <a:pt x="192151" y="57162"/>
                  </a:lnTo>
                  <a:lnTo>
                    <a:pt x="214134" y="70624"/>
                  </a:lnTo>
                  <a:lnTo>
                    <a:pt x="242811" y="72986"/>
                  </a:lnTo>
                  <a:lnTo>
                    <a:pt x="243916" y="69710"/>
                  </a:lnTo>
                  <a:lnTo>
                    <a:pt x="244106" y="69126"/>
                  </a:lnTo>
                  <a:close/>
                </a:path>
              </a:pathLst>
            </a:custGeom>
            <a:solidFill>
              <a:srgbClr val="0D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351684" y="271754"/>
              <a:ext cx="57150" cy="43815"/>
            </a:xfrm>
            <a:custGeom>
              <a:avLst/>
              <a:gdLst/>
              <a:ahLst/>
              <a:cxnLst/>
              <a:rect l="l" t="t" r="r" b="b"/>
              <a:pathLst>
                <a:path w="57150" h="43814">
                  <a:moveTo>
                    <a:pt x="11741" y="39904"/>
                  </a:moveTo>
                  <a:lnTo>
                    <a:pt x="4269" y="39904"/>
                  </a:lnTo>
                  <a:lnTo>
                    <a:pt x="9220" y="43205"/>
                  </a:lnTo>
                  <a:lnTo>
                    <a:pt x="11150" y="42007"/>
                  </a:lnTo>
                  <a:lnTo>
                    <a:pt x="11741" y="39904"/>
                  </a:lnTo>
                  <a:close/>
                </a:path>
                <a:path w="57150" h="43814">
                  <a:moveTo>
                    <a:pt x="19296" y="39138"/>
                  </a:moveTo>
                  <a:lnTo>
                    <a:pt x="13588" y="39138"/>
                  </a:lnTo>
                  <a:lnTo>
                    <a:pt x="19410" y="42007"/>
                  </a:lnTo>
                  <a:lnTo>
                    <a:pt x="19296" y="39138"/>
                  </a:lnTo>
                  <a:close/>
                </a:path>
                <a:path w="57150" h="43814">
                  <a:moveTo>
                    <a:pt x="38595" y="0"/>
                  </a:moveTo>
                  <a:lnTo>
                    <a:pt x="34391" y="419"/>
                  </a:lnTo>
                  <a:lnTo>
                    <a:pt x="28415" y="5249"/>
                  </a:lnTo>
                  <a:lnTo>
                    <a:pt x="18976" y="15782"/>
                  </a:lnTo>
                  <a:lnTo>
                    <a:pt x="9381" y="27025"/>
                  </a:lnTo>
                  <a:lnTo>
                    <a:pt x="2933" y="33985"/>
                  </a:lnTo>
                  <a:lnTo>
                    <a:pt x="0" y="40690"/>
                  </a:lnTo>
                  <a:lnTo>
                    <a:pt x="3929" y="39904"/>
                  </a:lnTo>
                  <a:lnTo>
                    <a:pt x="11741" y="39904"/>
                  </a:lnTo>
                  <a:lnTo>
                    <a:pt x="13588" y="39138"/>
                  </a:lnTo>
                  <a:lnTo>
                    <a:pt x="19296" y="39138"/>
                  </a:lnTo>
                  <a:lnTo>
                    <a:pt x="19304" y="35230"/>
                  </a:lnTo>
                  <a:lnTo>
                    <a:pt x="20026" y="34766"/>
                  </a:lnTo>
                  <a:lnTo>
                    <a:pt x="24119" y="34766"/>
                  </a:lnTo>
                  <a:lnTo>
                    <a:pt x="26415" y="28524"/>
                  </a:lnTo>
                  <a:lnTo>
                    <a:pt x="37325" y="28524"/>
                  </a:lnTo>
                  <a:lnTo>
                    <a:pt x="33972" y="26847"/>
                  </a:lnTo>
                  <a:lnTo>
                    <a:pt x="33972" y="24320"/>
                  </a:lnTo>
                  <a:lnTo>
                    <a:pt x="45719" y="24320"/>
                  </a:lnTo>
                  <a:lnTo>
                    <a:pt x="45719" y="21818"/>
                  </a:lnTo>
                  <a:lnTo>
                    <a:pt x="41948" y="20129"/>
                  </a:lnTo>
                  <a:lnTo>
                    <a:pt x="47828" y="19291"/>
                  </a:lnTo>
                  <a:lnTo>
                    <a:pt x="42367" y="17195"/>
                  </a:lnTo>
                  <a:lnTo>
                    <a:pt x="44462" y="14681"/>
                  </a:lnTo>
                  <a:lnTo>
                    <a:pt x="52743" y="14681"/>
                  </a:lnTo>
                  <a:lnTo>
                    <a:pt x="53695" y="10909"/>
                  </a:lnTo>
                  <a:lnTo>
                    <a:pt x="52019" y="8813"/>
                  </a:lnTo>
                  <a:lnTo>
                    <a:pt x="56629" y="8813"/>
                  </a:lnTo>
                  <a:lnTo>
                    <a:pt x="56629" y="8394"/>
                  </a:lnTo>
                  <a:lnTo>
                    <a:pt x="50761" y="8394"/>
                  </a:lnTo>
                  <a:lnTo>
                    <a:pt x="38595" y="0"/>
                  </a:lnTo>
                  <a:close/>
                </a:path>
                <a:path w="57150" h="43814">
                  <a:moveTo>
                    <a:pt x="24119" y="34766"/>
                  </a:moveTo>
                  <a:lnTo>
                    <a:pt x="20026" y="34766"/>
                  </a:lnTo>
                  <a:lnTo>
                    <a:pt x="21536" y="37054"/>
                  </a:lnTo>
                  <a:lnTo>
                    <a:pt x="23914" y="38595"/>
                  </a:lnTo>
                  <a:lnTo>
                    <a:pt x="24434" y="36499"/>
                  </a:lnTo>
                  <a:lnTo>
                    <a:pt x="23482" y="36499"/>
                  </a:lnTo>
                  <a:lnTo>
                    <a:pt x="24119" y="34766"/>
                  </a:lnTo>
                  <a:close/>
                </a:path>
                <a:path w="57150" h="43814">
                  <a:moveTo>
                    <a:pt x="26415" y="28524"/>
                  </a:moveTo>
                  <a:lnTo>
                    <a:pt x="23482" y="36499"/>
                  </a:lnTo>
                  <a:lnTo>
                    <a:pt x="24434" y="36499"/>
                  </a:lnTo>
                  <a:lnTo>
                    <a:pt x="26415" y="28524"/>
                  </a:lnTo>
                  <a:close/>
                </a:path>
                <a:path w="57150" h="43814">
                  <a:moveTo>
                    <a:pt x="37325" y="28524"/>
                  </a:moveTo>
                  <a:lnTo>
                    <a:pt x="26415" y="28524"/>
                  </a:lnTo>
                  <a:lnTo>
                    <a:pt x="24434" y="36499"/>
                  </a:lnTo>
                  <a:lnTo>
                    <a:pt x="33553" y="36499"/>
                  </a:lnTo>
                  <a:lnTo>
                    <a:pt x="29362" y="29781"/>
                  </a:lnTo>
                  <a:lnTo>
                    <a:pt x="39014" y="29781"/>
                  </a:lnTo>
                  <a:lnTo>
                    <a:pt x="37325" y="28524"/>
                  </a:lnTo>
                  <a:close/>
                </a:path>
                <a:path w="57150" h="43814">
                  <a:moveTo>
                    <a:pt x="39014" y="29781"/>
                  </a:moveTo>
                  <a:lnTo>
                    <a:pt x="31038" y="29781"/>
                  </a:lnTo>
                  <a:lnTo>
                    <a:pt x="39014" y="34391"/>
                  </a:lnTo>
                  <a:lnTo>
                    <a:pt x="39014" y="29781"/>
                  </a:lnTo>
                  <a:close/>
                </a:path>
                <a:path w="57150" h="43814">
                  <a:moveTo>
                    <a:pt x="45719" y="24320"/>
                  </a:moveTo>
                  <a:lnTo>
                    <a:pt x="33972" y="24320"/>
                  </a:lnTo>
                  <a:lnTo>
                    <a:pt x="37325" y="26428"/>
                  </a:lnTo>
                  <a:lnTo>
                    <a:pt x="41109" y="25590"/>
                  </a:lnTo>
                  <a:lnTo>
                    <a:pt x="44253" y="25590"/>
                  </a:lnTo>
                  <a:lnTo>
                    <a:pt x="44043" y="24752"/>
                  </a:lnTo>
                  <a:lnTo>
                    <a:pt x="45719" y="24320"/>
                  </a:lnTo>
                  <a:close/>
                </a:path>
                <a:path w="57150" h="43814">
                  <a:moveTo>
                    <a:pt x="44253" y="25590"/>
                  </a:moveTo>
                  <a:lnTo>
                    <a:pt x="41109" y="25590"/>
                  </a:lnTo>
                  <a:lnTo>
                    <a:pt x="44462" y="26428"/>
                  </a:lnTo>
                  <a:lnTo>
                    <a:pt x="44253" y="25590"/>
                  </a:lnTo>
                  <a:close/>
                </a:path>
                <a:path w="57150" h="43814">
                  <a:moveTo>
                    <a:pt x="52743" y="14681"/>
                  </a:moveTo>
                  <a:lnTo>
                    <a:pt x="44462" y="14681"/>
                  </a:lnTo>
                  <a:lnTo>
                    <a:pt x="48234" y="17195"/>
                  </a:lnTo>
                  <a:lnTo>
                    <a:pt x="49923" y="17195"/>
                  </a:lnTo>
                  <a:lnTo>
                    <a:pt x="50330" y="16776"/>
                  </a:lnTo>
                  <a:lnTo>
                    <a:pt x="51587" y="15938"/>
                  </a:lnTo>
                  <a:lnTo>
                    <a:pt x="52425" y="15938"/>
                  </a:lnTo>
                  <a:lnTo>
                    <a:pt x="52743" y="14681"/>
                  </a:lnTo>
                  <a:close/>
                </a:path>
                <a:path w="57150" h="43814">
                  <a:moveTo>
                    <a:pt x="56629" y="8813"/>
                  </a:moveTo>
                  <a:lnTo>
                    <a:pt x="52019" y="8813"/>
                  </a:lnTo>
                  <a:lnTo>
                    <a:pt x="55371" y="9220"/>
                  </a:lnTo>
                  <a:lnTo>
                    <a:pt x="56629" y="9652"/>
                  </a:lnTo>
                  <a:lnTo>
                    <a:pt x="56629" y="8813"/>
                  </a:lnTo>
                  <a:close/>
                </a:path>
                <a:path w="57150" h="43814">
                  <a:moveTo>
                    <a:pt x="56629" y="4191"/>
                  </a:moveTo>
                  <a:lnTo>
                    <a:pt x="55791" y="5029"/>
                  </a:lnTo>
                  <a:lnTo>
                    <a:pt x="50761" y="8394"/>
                  </a:lnTo>
                  <a:lnTo>
                    <a:pt x="56629" y="8394"/>
                  </a:lnTo>
                  <a:lnTo>
                    <a:pt x="56629" y="4191"/>
                  </a:lnTo>
                  <a:close/>
                </a:path>
              </a:pathLst>
            </a:custGeom>
            <a:solidFill>
              <a:srgbClr val="F99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278265" y="337618"/>
              <a:ext cx="103505" cy="32384"/>
            </a:xfrm>
            <a:custGeom>
              <a:avLst/>
              <a:gdLst/>
              <a:ahLst/>
              <a:cxnLst/>
              <a:rect l="l" t="t" r="r" b="b"/>
              <a:pathLst>
                <a:path w="103504" h="32385">
                  <a:moveTo>
                    <a:pt x="630" y="18302"/>
                  </a:moveTo>
                  <a:lnTo>
                    <a:pt x="3603" y="19645"/>
                  </a:lnTo>
                  <a:lnTo>
                    <a:pt x="17195" y="24333"/>
                  </a:lnTo>
                  <a:lnTo>
                    <a:pt x="38019" y="29754"/>
                  </a:lnTo>
                  <a:lnTo>
                    <a:pt x="58569" y="32143"/>
                  </a:lnTo>
                  <a:lnTo>
                    <a:pt x="79199" y="31466"/>
                  </a:lnTo>
                  <a:lnTo>
                    <a:pt x="100266" y="27685"/>
                  </a:lnTo>
                  <a:lnTo>
                    <a:pt x="99883" y="24333"/>
                  </a:lnTo>
                  <a:lnTo>
                    <a:pt x="99834" y="23901"/>
                  </a:lnTo>
                  <a:lnTo>
                    <a:pt x="101386" y="18872"/>
                  </a:lnTo>
                  <a:lnTo>
                    <a:pt x="101448" y="18669"/>
                  </a:lnTo>
                  <a:lnTo>
                    <a:pt x="1963" y="18669"/>
                  </a:lnTo>
                  <a:lnTo>
                    <a:pt x="630" y="18302"/>
                  </a:lnTo>
                  <a:close/>
                </a:path>
                <a:path w="103504" h="32385">
                  <a:moveTo>
                    <a:pt x="419" y="0"/>
                  </a:moveTo>
                  <a:lnTo>
                    <a:pt x="116" y="5448"/>
                  </a:lnTo>
                  <a:lnTo>
                    <a:pt x="0" y="7543"/>
                  </a:lnTo>
                  <a:lnTo>
                    <a:pt x="343" y="11328"/>
                  </a:lnTo>
                  <a:lnTo>
                    <a:pt x="419" y="18872"/>
                  </a:lnTo>
                  <a:lnTo>
                    <a:pt x="1442" y="18669"/>
                  </a:lnTo>
                  <a:lnTo>
                    <a:pt x="630" y="18302"/>
                  </a:lnTo>
                  <a:lnTo>
                    <a:pt x="101562" y="18302"/>
                  </a:lnTo>
                  <a:lnTo>
                    <a:pt x="103200" y="12992"/>
                  </a:lnTo>
                  <a:lnTo>
                    <a:pt x="102087" y="11328"/>
                  </a:lnTo>
                  <a:lnTo>
                    <a:pt x="96075" y="11328"/>
                  </a:lnTo>
                  <a:lnTo>
                    <a:pt x="96075" y="9329"/>
                  </a:lnTo>
                  <a:lnTo>
                    <a:pt x="47717" y="9329"/>
                  </a:lnTo>
                  <a:lnTo>
                    <a:pt x="24381" y="6160"/>
                  </a:lnTo>
                  <a:lnTo>
                    <a:pt x="419" y="0"/>
                  </a:lnTo>
                  <a:close/>
                </a:path>
                <a:path w="103504" h="32385">
                  <a:moveTo>
                    <a:pt x="101562" y="18302"/>
                  </a:moveTo>
                  <a:lnTo>
                    <a:pt x="630" y="18302"/>
                  </a:lnTo>
                  <a:lnTo>
                    <a:pt x="1963" y="18669"/>
                  </a:lnTo>
                  <a:lnTo>
                    <a:pt x="101448" y="18669"/>
                  </a:lnTo>
                  <a:lnTo>
                    <a:pt x="101562" y="18302"/>
                  </a:lnTo>
                  <a:close/>
                </a:path>
                <a:path w="103504" h="32385">
                  <a:moveTo>
                    <a:pt x="100750" y="9329"/>
                  </a:moveTo>
                  <a:lnTo>
                    <a:pt x="100472" y="9329"/>
                  </a:lnTo>
                  <a:lnTo>
                    <a:pt x="96075" y="11328"/>
                  </a:lnTo>
                  <a:lnTo>
                    <a:pt x="102087" y="11328"/>
                  </a:lnTo>
                  <a:lnTo>
                    <a:pt x="100750" y="9329"/>
                  </a:lnTo>
                  <a:close/>
                </a:path>
                <a:path w="103504" h="32385">
                  <a:moveTo>
                    <a:pt x="96075" y="5448"/>
                  </a:moveTo>
                  <a:lnTo>
                    <a:pt x="95643" y="5448"/>
                  </a:lnTo>
                  <a:lnTo>
                    <a:pt x="70336" y="9329"/>
                  </a:lnTo>
                  <a:lnTo>
                    <a:pt x="96075" y="9329"/>
                  </a:lnTo>
                  <a:lnTo>
                    <a:pt x="96075" y="5448"/>
                  </a:lnTo>
                  <a:close/>
                </a:path>
              </a:pathLst>
            </a:custGeom>
            <a:solidFill>
              <a:srgbClr val="F9BB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373909" y="334256"/>
              <a:ext cx="34925" cy="31115"/>
            </a:xfrm>
            <a:custGeom>
              <a:avLst/>
              <a:gdLst/>
              <a:ahLst/>
              <a:cxnLst/>
              <a:rect l="l" t="t" r="r" b="b"/>
              <a:pathLst>
                <a:path w="34925" h="31114">
                  <a:moveTo>
                    <a:pt x="33566" y="0"/>
                  </a:moveTo>
                  <a:lnTo>
                    <a:pt x="26556" y="728"/>
                  </a:lnTo>
                  <a:lnTo>
                    <a:pt x="17780" y="3306"/>
                  </a:lnTo>
                  <a:lnTo>
                    <a:pt x="8612" y="6434"/>
                  </a:lnTo>
                  <a:lnTo>
                    <a:pt x="431" y="8813"/>
                  </a:lnTo>
                  <a:lnTo>
                    <a:pt x="0" y="14681"/>
                  </a:lnTo>
                  <a:lnTo>
                    <a:pt x="4622" y="11328"/>
                  </a:lnTo>
                  <a:lnTo>
                    <a:pt x="7137" y="16357"/>
                  </a:lnTo>
                  <a:lnTo>
                    <a:pt x="3784" y="27266"/>
                  </a:lnTo>
                  <a:lnTo>
                    <a:pt x="4622" y="31051"/>
                  </a:lnTo>
                  <a:lnTo>
                    <a:pt x="12188" y="29027"/>
                  </a:lnTo>
                  <a:lnTo>
                    <a:pt x="19245" y="26535"/>
                  </a:lnTo>
                  <a:lnTo>
                    <a:pt x="25909" y="23259"/>
                  </a:lnTo>
                  <a:lnTo>
                    <a:pt x="32296" y="18884"/>
                  </a:lnTo>
                  <a:lnTo>
                    <a:pt x="32727" y="13004"/>
                  </a:lnTo>
                  <a:lnTo>
                    <a:pt x="34823" y="6299"/>
                  </a:lnTo>
                  <a:lnTo>
                    <a:pt x="33566" y="0"/>
                  </a:lnTo>
                  <a:close/>
                </a:path>
              </a:pathLst>
            </a:custGeom>
            <a:solidFill>
              <a:srgbClr val="C763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6658" y="353568"/>
              <a:ext cx="119557" cy="5072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2839" y="147582"/>
              <a:ext cx="424115" cy="4266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9178" y="441909"/>
              <a:ext cx="173685" cy="13775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250997" y="471233"/>
              <a:ext cx="135255" cy="41910"/>
            </a:xfrm>
            <a:custGeom>
              <a:avLst/>
              <a:gdLst/>
              <a:ahLst/>
              <a:cxnLst/>
              <a:rect l="l" t="t" r="r" b="b"/>
              <a:pathLst>
                <a:path w="135254" h="41909">
                  <a:moveTo>
                    <a:pt x="31457" y="32512"/>
                  </a:moveTo>
                  <a:lnTo>
                    <a:pt x="18453" y="34188"/>
                  </a:lnTo>
                  <a:lnTo>
                    <a:pt x="14262" y="34188"/>
                  </a:lnTo>
                  <a:lnTo>
                    <a:pt x="10490" y="34188"/>
                  </a:lnTo>
                  <a:lnTo>
                    <a:pt x="4191" y="36283"/>
                  </a:lnTo>
                  <a:lnTo>
                    <a:pt x="0" y="36283"/>
                  </a:lnTo>
                  <a:lnTo>
                    <a:pt x="4991" y="39611"/>
                  </a:lnTo>
                  <a:lnTo>
                    <a:pt x="14516" y="41224"/>
                  </a:lnTo>
                  <a:lnTo>
                    <a:pt x="24117" y="40779"/>
                  </a:lnTo>
                  <a:lnTo>
                    <a:pt x="29362" y="37973"/>
                  </a:lnTo>
                  <a:lnTo>
                    <a:pt x="31457" y="32512"/>
                  </a:lnTo>
                  <a:close/>
                </a:path>
                <a:path w="135254" h="41909">
                  <a:moveTo>
                    <a:pt x="59156" y="24130"/>
                  </a:moveTo>
                  <a:lnTo>
                    <a:pt x="53797" y="21031"/>
                  </a:lnTo>
                  <a:lnTo>
                    <a:pt x="40576" y="19240"/>
                  </a:lnTo>
                  <a:lnTo>
                    <a:pt x="26581" y="18630"/>
                  </a:lnTo>
                  <a:lnTo>
                    <a:pt x="18884" y="19088"/>
                  </a:lnTo>
                  <a:lnTo>
                    <a:pt x="17627" y="19507"/>
                  </a:lnTo>
                  <a:lnTo>
                    <a:pt x="15938" y="21602"/>
                  </a:lnTo>
                  <a:lnTo>
                    <a:pt x="17627" y="22440"/>
                  </a:lnTo>
                  <a:lnTo>
                    <a:pt x="27940" y="23228"/>
                  </a:lnTo>
                  <a:lnTo>
                    <a:pt x="38544" y="24701"/>
                  </a:lnTo>
                  <a:lnTo>
                    <a:pt x="49060" y="25450"/>
                  </a:lnTo>
                  <a:lnTo>
                    <a:pt x="59156" y="24130"/>
                  </a:lnTo>
                  <a:close/>
                </a:path>
                <a:path w="135254" h="41909">
                  <a:moveTo>
                    <a:pt x="66700" y="5245"/>
                  </a:moveTo>
                  <a:lnTo>
                    <a:pt x="64046" y="1447"/>
                  </a:lnTo>
                  <a:lnTo>
                    <a:pt x="56210" y="50"/>
                  </a:lnTo>
                  <a:lnTo>
                    <a:pt x="47104" y="0"/>
                  </a:lnTo>
                  <a:lnTo>
                    <a:pt x="40690" y="215"/>
                  </a:lnTo>
                  <a:lnTo>
                    <a:pt x="40690" y="1054"/>
                  </a:lnTo>
                  <a:lnTo>
                    <a:pt x="33070" y="1689"/>
                  </a:lnTo>
                  <a:lnTo>
                    <a:pt x="25120" y="3035"/>
                  </a:lnTo>
                  <a:lnTo>
                    <a:pt x="17386" y="5168"/>
                  </a:lnTo>
                  <a:lnTo>
                    <a:pt x="10490" y="8178"/>
                  </a:lnTo>
                  <a:lnTo>
                    <a:pt x="22758" y="8255"/>
                  </a:lnTo>
                  <a:lnTo>
                    <a:pt x="35026" y="7188"/>
                  </a:lnTo>
                  <a:lnTo>
                    <a:pt x="47294" y="5880"/>
                  </a:lnTo>
                  <a:lnTo>
                    <a:pt x="59994" y="5245"/>
                  </a:lnTo>
                  <a:lnTo>
                    <a:pt x="65024" y="12369"/>
                  </a:lnTo>
                  <a:lnTo>
                    <a:pt x="66700" y="5245"/>
                  </a:lnTo>
                  <a:close/>
                </a:path>
                <a:path w="135254" h="41909">
                  <a:moveTo>
                    <a:pt x="134658" y="19926"/>
                  </a:moveTo>
                  <a:lnTo>
                    <a:pt x="125844" y="19926"/>
                  </a:lnTo>
                  <a:lnTo>
                    <a:pt x="119976" y="20345"/>
                  </a:lnTo>
                  <a:lnTo>
                    <a:pt x="107391" y="23279"/>
                  </a:lnTo>
                  <a:lnTo>
                    <a:pt x="101523" y="25387"/>
                  </a:lnTo>
                  <a:lnTo>
                    <a:pt x="98577" y="26225"/>
                  </a:lnTo>
                  <a:lnTo>
                    <a:pt x="93548" y="32092"/>
                  </a:lnTo>
                  <a:lnTo>
                    <a:pt x="89357" y="32931"/>
                  </a:lnTo>
                  <a:lnTo>
                    <a:pt x="84924" y="31686"/>
                  </a:lnTo>
                  <a:lnTo>
                    <a:pt x="79438" y="29210"/>
                  </a:lnTo>
                  <a:lnTo>
                    <a:pt x="75133" y="29337"/>
                  </a:lnTo>
                  <a:lnTo>
                    <a:pt x="74256" y="35877"/>
                  </a:lnTo>
                  <a:lnTo>
                    <a:pt x="78701" y="41681"/>
                  </a:lnTo>
                  <a:lnTo>
                    <a:pt x="87147" y="39852"/>
                  </a:lnTo>
                  <a:lnTo>
                    <a:pt x="105714" y="29997"/>
                  </a:lnTo>
                  <a:lnTo>
                    <a:pt x="113423" y="27952"/>
                  </a:lnTo>
                  <a:lnTo>
                    <a:pt x="121437" y="26530"/>
                  </a:lnTo>
                  <a:lnTo>
                    <a:pt x="128841" y="24333"/>
                  </a:lnTo>
                  <a:lnTo>
                    <a:pt x="134658" y="19926"/>
                  </a:lnTo>
                  <a:close/>
                </a:path>
              </a:pathLst>
            </a:custGeom>
            <a:solidFill>
              <a:srgbClr val="FBFB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243454" y="48444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514" y="0"/>
                  </a:moveTo>
                  <a:lnTo>
                    <a:pt x="825" y="1257"/>
                  </a:lnTo>
                  <a:lnTo>
                    <a:pt x="0" y="2108"/>
                  </a:lnTo>
                  <a:lnTo>
                    <a:pt x="0" y="10490"/>
                  </a:lnTo>
                  <a:lnTo>
                    <a:pt x="825" y="11328"/>
                  </a:lnTo>
                  <a:lnTo>
                    <a:pt x="11315" y="6299"/>
                  </a:lnTo>
                  <a:lnTo>
                    <a:pt x="11315" y="210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FAF0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395308" y="531423"/>
              <a:ext cx="93980" cy="26670"/>
            </a:xfrm>
            <a:custGeom>
              <a:avLst/>
              <a:gdLst/>
              <a:ahLst/>
              <a:cxnLst/>
              <a:rect l="l" t="t" r="r" b="b"/>
              <a:pathLst>
                <a:path w="93979" h="26670">
                  <a:moveTo>
                    <a:pt x="80543" y="0"/>
                  </a:moveTo>
                  <a:lnTo>
                    <a:pt x="71775" y="1521"/>
                  </a:lnTo>
                  <a:lnTo>
                    <a:pt x="46682" y="12269"/>
                  </a:lnTo>
                  <a:lnTo>
                    <a:pt x="36499" y="14262"/>
                  </a:lnTo>
                  <a:lnTo>
                    <a:pt x="0" y="26428"/>
                  </a:lnTo>
                  <a:lnTo>
                    <a:pt x="7556" y="26022"/>
                  </a:lnTo>
                  <a:lnTo>
                    <a:pt x="15100" y="25171"/>
                  </a:lnTo>
                  <a:lnTo>
                    <a:pt x="23063" y="25171"/>
                  </a:lnTo>
                  <a:lnTo>
                    <a:pt x="58520" y="22290"/>
                  </a:lnTo>
                  <a:lnTo>
                    <a:pt x="76282" y="20633"/>
                  </a:lnTo>
                  <a:lnTo>
                    <a:pt x="93866" y="18478"/>
                  </a:lnTo>
                  <a:lnTo>
                    <a:pt x="93129" y="15519"/>
                  </a:lnTo>
                  <a:lnTo>
                    <a:pt x="88506" y="2108"/>
                  </a:lnTo>
                  <a:lnTo>
                    <a:pt x="80543" y="0"/>
                  </a:lnTo>
                  <a:close/>
                </a:path>
              </a:pathLst>
            </a:custGeom>
            <a:solidFill>
              <a:srgbClr val="6F7D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382303" y="527653"/>
              <a:ext cx="95250" cy="22860"/>
            </a:xfrm>
            <a:custGeom>
              <a:avLst/>
              <a:gdLst/>
              <a:ahLst/>
              <a:cxnLst/>
              <a:rect l="l" t="t" r="r" b="b"/>
              <a:pathLst>
                <a:path w="95250" h="22859">
                  <a:moveTo>
                    <a:pt x="24838" y="2116"/>
                  </a:moveTo>
                  <a:lnTo>
                    <a:pt x="2108" y="19710"/>
                  </a:lnTo>
                  <a:lnTo>
                    <a:pt x="0" y="22237"/>
                  </a:lnTo>
                  <a:lnTo>
                    <a:pt x="8601" y="19427"/>
                  </a:lnTo>
                  <a:lnTo>
                    <a:pt x="18773" y="14892"/>
                  </a:lnTo>
                  <a:lnTo>
                    <a:pt x="28789" y="10673"/>
                  </a:lnTo>
                  <a:lnTo>
                    <a:pt x="36918" y="8813"/>
                  </a:lnTo>
                  <a:lnTo>
                    <a:pt x="75490" y="8813"/>
                  </a:lnTo>
                  <a:lnTo>
                    <a:pt x="79450" y="7124"/>
                  </a:lnTo>
                  <a:lnTo>
                    <a:pt x="28105" y="7124"/>
                  </a:lnTo>
                  <a:lnTo>
                    <a:pt x="25590" y="6286"/>
                  </a:lnTo>
                  <a:lnTo>
                    <a:pt x="29362" y="5029"/>
                  </a:lnTo>
                  <a:lnTo>
                    <a:pt x="27686" y="2514"/>
                  </a:lnTo>
                  <a:lnTo>
                    <a:pt x="26428" y="2514"/>
                  </a:lnTo>
                  <a:lnTo>
                    <a:pt x="24838" y="2116"/>
                  </a:lnTo>
                  <a:close/>
                </a:path>
                <a:path w="95250" h="22859">
                  <a:moveTo>
                    <a:pt x="75490" y="8813"/>
                  </a:moveTo>
                  <a:lnTo>
                    <a:pt x="39433" y="8813"/>
                  </a:lnTo>
                  <a:lnTo>
                    <a:pt x="33972" y="9639"/>
                  </a:lnTo>
                  <a:lnTo>
                    <a:pt x="43205" y="12166"/>
                  </a:lnTo>
                  <a:lnTo>
                    <a:pt x="46570" y="12573"/>
                  </a:lnTo>
                  <a:lnTo>
                    <a:pt x="49504" y="17614"/>
                  </a:lnTo>
                  <a:lnTo>
                    <a:pt x="59515" y="15627"/>
                  </a:lnTo>
                  <a:lnTo>
                    <a:pt x="75490" y="8813"/>
                  </a:lnTo>
                  <a:close/>
                </a:path>
                <a:path w="95250" h="22859">
                  <a:moveTo>
                    <a:pt x="94640" y="439"/>
                  </a:moveTo>
                  <a:lnTo>
                    <a:pt x="81377" y="2116"/>
                  </a:lnTo>
                  <a:lnTo>
                    <a:pt x="59412" y="4562"/>
                  </a:lnTo>
                  <a:lnTo>
                    <a:pt x="37389" y="6718"/>
                  </a:lnTo>
                  <a:lnTo>
                    <a:pt x="36331" y="6718"/>
                  </a:lnTo>
                  <a:lnTo>
                    <a:pt x="28105" y="7124"/>
                  </a:lnTo>
                  <a:lnTo>
                    <a:pt x="79450" y="7124"/>
                  </a:lnTo>
                  <a:lnTo>
                    <a:pt x="84723" y="4875"/>
                  </a:lnTo>
                  <a:lnTo>
                    <a:pt x="93548" y="3352"/>
                  </a:lnTo>
                  <a:lnTo>
                    <a:pt x="94640" y="439"/>
                  </a:lnTo>
                  <a:close/>
                </a:path>
                <a:path w="95250" h="22859">
                  <a:moveTo>
                    <a:pt x="94805" y="0"/>
                  </a:moveTo>
                  <a:lnTo>
                    <a:pt x="94640" y="439"/>
                  </a:lnTo>
                  <a:lnTo>
                    <a:pt x="94805" y="439"/>
                  </a:lnTo>
                  <a:lnTo>
                    <a:pt x="94805" y="0"/>
                  </a:lnTo>
                  <a:close/>
                </a:path>
              </a:pathLst>
            </a:custGeom>
            <a:solidFill>
              <a:srgbClr val="1F3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375166" y="436206"/>
              <a:ext cx="182245" cy="36830"/>
            </a:xfrm>
            <a:custGeom>
              <a:avLst/>
              <a:gdLst/>
              <a:ahLst/>
              <a:cxnLst/>
              <a:rect l="l" t="t" r="r" b="b"/>
              <a:pathLst>
                <a:path w="182245" h="36829">
                  <a:moveTo>
                    <a:pt x="2527" y="0"/>
                  </a:moveTo>
                  <a:lnTo>
                    <a:pt x="1270" y="0"/>
                  </a:lnTo>
                  <a:lnTo>
                    <a:pt x="0" y="1257"/>
                  </a:lnTo>
                  <a:lnTo>
                    <a:pt x="0" y="3352"/>
                  </a:lnTo>
                  <a:lnTo>
                    <a:pt x="91038" y="10799"/>
                  </a:lnTo>
                  <a:lnTo>
                    <a:pt x="135808" y="19160"/>
                  </a:lnTo>
                  <a:lnTo>
                    <a:pt x="177038" y="36487"/>
                  </a:lnTo>
                  <a:lnTo>
                    <a:pt x="178295" y="34391"/>
                  </a:lnTo>
                  <a:lnTo>
                    <a:pt x="181309" y="34391"/>
                  </a:lnTo>
                  <a:lnTo>
                    <a:pt x="180809" y="33134"/>
                  </a:lnTo>
                  <a:lnTo>
                    <a:pt x="177038" y="29781"/>
                  </a:lnTo>
                  <a:lnTo>
                    <a:pt x="175611" y="28930"/>
                  </a:lnTo>
                  <a:lnTo>
                    <a:pt x="174929" y="28930"/>
                  </a:lnTo>
                  <a:lnTo>
                    <a:pt x="141801" y="16800"/>
                  </a:lnTo>
                  <a:lnTo>
                    <a:pt x="91405" y="7383"/>
                  </a:lnTo>
                  <a:lnTo>
                    <a:pt x="39670" y="1507"/>
                  </a:lnTo>
                  <a:lnTo>
                    <a:pt x="2527" y="0"/>
                  </a:lnTo>
                  <a:close/>
                </a:path>
                <a:path w="182245" h="36829">
                  <a:moveTo>
                    <a:pt x="181309" y="34391"/>
                  </a:moveTo>
                  <a:lnTo>
                    <a:pt x="178295" y="34391"/>
                  </a:lnTo>
                  <a:lnTo>
                    <a:pt x="179971" y="35242"/>
                  </a:lnTo>
                  <a:lnTo>
                    <a:pt x="181648" y="35242"/>
                  </a:lnTo>
                  <a:lnTo>
                    <a:pt x="181309" y="34391"/>
                  </a:lnTo>
                  <a:close/>
                </a:path>
                <a:path w="182245" h="36829">
                  <a:moveTo>
                    <a:pt x="174929" y="28524"/>
                  </a:moveTo>
                  <a:lnTo>
                    <a:pt x="174929" y="28930"/>
                  </a:lnTo>
                  <a:lnTo>
                    <a:pt x="175611" y="28930"/>
                  </a:lnTo>
                  <a:lnTo>
                    <a:pt x="174929" y="28524"/>
                  </a:lnTo>
                  <a:close/>
                </a:path>
              </a:pathLst>
            </a:custGeom>
            <a:solidFill>
              <a:srgbClr val="F3D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93938" y="521769"/>
              <a:ext cx="29209" cy="26034"/>
            </a:xfrm>
            <a:custGeom>
              <a:avLst/>
              <a:gdLst/>
              <a:ahLst/>
              <a:cxnLst/>
              <a:rect l="l" t="t" r="r" b="b"/>
              <a:pathLst>
                <a:path w="29209" h="26034">
                  <a:moveTo>
                    <a:pt x="5460" y="0"/>
                  </a:moveTo>
                  <a:lnTo>
                    <a:pt x="3365" y="7556"/>
                  </a:lnTo>
                  <a:lnTo>
                    <a:pt x="6718" y="13855"/>
                  </a:lnTo>
                  <a:lnTo>
                    <a:pt x="0" y="18884"/>
                  </a:lnTo>
                  <a:lnTo>
                    <a:pt x="7592" y="21054"/>
                  </a:lnTo>
                  <a:lnTo>
                    <a:pt x="14477" y="22715"/>
                  </a:lnTo>
                  <a:lnTo>
                    <a:pt x="21363" y="24140"/>
                  </a:lnTo>
                  <a:lnTo>
                    <a:pt x="28955" y="25603"/>
                  </a:lnTo>
                  <a:lnTo>
                    <a:pt x="28955" y="4622"/>
                  </a:lnTo>
                  <a:lnTo>
                    <a:pt x="28536" y="4622"/>
                  </a:lnTo>
                  <a:lnTo>
                    <a:pt x="20980" y="2946"/>
                  </a:lnTo>
                  <a:lnTo>
                    <a:pt x="13004" y="168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818B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149473" y="473115"/>
              <a:ext cx="92075" cy="45720"/>
            </a:xfrm>
            <a:custGeom>
              <a:avLst/>
              <a:gdLst/>
              <a:ahLst/>
              <a:cxnLst/>
              <a:rect l="l" t="t" r="r" b="b"/>
              <a:pathLst>
                <a:path w="92075" h="45720">
                  <a:moveTo>
                    <a:pt x="4622" y="0"/>
                  </a:moveTo>
                  <a:lnTo>
                    <a:pt x="3365" y="4191"/>
                  </a:lnTo>
                  <a:lnTo>
                    <a:pt x="0" y="2095"/>
                  </a:lnTo>
                  <a:lnTo>
                    <a:pt x="3365" y="15100"/>
                  </a:lnTo>
                  <a:lnTo>
                    <a:pt x="14217" y="25010"/>
                  </a:lnTo>
                  <a:lnTo>
                    <a:pt x="35767" y="34291"/>
                  </a:lnTo>
                  <a:lnTo>
                    <a:pt x="59049" y="41526"/>
                  </a:lnTo>
                  <a:lnTo>
                    <a:pt x="75095" y="45300"/>
                  </a:lnTo>
                  <a:lnTo>
                    <a:pt x="74946" y="36578"/>
                  </a:lnTo>
                  <a:lnTo>
                    <a:pt x="78611" y="33042"/>
                  </a:lnTo>
                  <a:lnTo>
                    <a:pt x="84712" y="33749"/>
                  </a:lnTo>
                  <a:lnTo>
                    <a:pt x="91871" y="37757"/>
                  </a:lnTo>
                  <a:lnTo>
                    <a:pt x="88012" y="32293"/>
                  </a:lnTo>
                  <a:lnTo>
                    <a:pt x="81124" y="29894"/>
                  </a:lnTo>
                  <a:lnTo>
                    <a:pt x="72583" y="28911"/>
                  </a:lnTo>
                  <a:lnTo>
                    <a:pt x="63766" y="27698"/>
                  </a:lnTo>
                  <a:lnTo>
                    <a:pt x="53384" y="25084"/>
                  </a:lnTo>
                  <a:lnTo>
                    <a:pt x="41116" y="20980"/>
                  </a:lnTo>
                  <a:lnTo>
                    <a:pt x="29791" y="15304"/>
                  </a:lnTo>
                  <a:lnTo>
                    <a:pt x="22237" y="7975"/>
                  </a:lnTo>
                  <a:lnTo>
                    <a:pt x="22237" y="7556"/>
                  </a:lnTo>
                  <a:lnTo>
                    <a:pt x="13842" y="10071"/>
                  </a:lnTo>
                  <a:lnTo>
                    <a:pt x="17627" y="13423"/>
                  </a:lnTo>
                  <a:lnTo>
                    <a:pt x="15100" y="20980"/>
                  </a:lnTo>
                  <a:lnTo>
                    <a:pt x="10071" y="15519"/>
                  </a:lnTo>
                  <a:lnTo>
                    <a:pt x="6718" y="671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5C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96047" y="50164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3771" y="0"/>
                  </a:moveTo>
                  <a:lnTo>
                    <a:pt x="838" y="1676"/>
                  </a:lnTo>
                  <a:lnTo>
                    <a:pt x="0" y="2095"/>
                  </a:lnTo>
                  <a:lnTo>
                    <a:pt x="0" y="3771"/>
                  </a:lnTo>
                  <a:lnTo>
                    <a:pt x="4191" y="377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EFF8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418371" y="507513"/>
              <a:ext cx="60325" cy="23495"/>
            </a:xfrm>
            <a:custGeom>
              <a:avLst/>
              <a:gdLst/>
              <a:ahLst/>
              <a:cxnLst/>
              <a:rect l="l" t="t" r="r" b="b"/>
              <a:pathLst>
                <a:path w="60325" h="23495">
                  <a:moveTo>
                    <a:pt x="59994" y="0"/>
                  </a:moveTo>
                  <a:lnTo>
                    <a:pt x="45732" y="2514"/>
                  </a:lnTo>
                  <a:lnTo>
                    <a:pt x="36512" y="4610"/>
                  </a:lnTo>
                  <a:lnTo>
                    <a:pt x="24764" y="7137"/>
                  </a:lnTo>
                  <a:lnTo>
                    <a:pt x="17208" y="6299"/>
                  </a:lnTo>
                  <a:lnTo>
                    <a:pt x="10909" y="7137"/>
                  </a:lnTo>
                  <a:lnTo>
                    <a:pt x="11341" y="10071"/>
                  </a:lnTo>
                  <a:lnTo>
                    <a:pt x="6718" y="9232"/>
                  </a:lnTo>
                  <a:lnTo>
                    <a:pt x="3365" y="13004"/>
                  </a:lnTo>
                  <a:lnTo>
                    <a:pt x="2108" y="14681"/>
                  </a:lnTo>
                  <a:lnTo>
                    <a:pt x="0" y="20980"/>
                  </a:lnTo>
                  <a:lnTo>
                    <a:pt x="0" y="23495"/>
                  </a:lnTo>
                  <a:lnTo>
                    <a:pt x="11823" y="22584"/>
                  </a:lnTo>
                  <a:lnTo>
                    <a:pt x="23448" y="21242"/>
                  </a:lnTo>
                  <a:lnTo>
                    <a:pt x="46583" y="18046"/>
                  </a:lnTo>
                  <a:lnTo>
                    <a:pt x="46989" y="15113"/>
                  </a:lnTo>
                  <a:lnTo>
                    <a:pt x="52870" y="12585"/>
                  </a:lnTo>
                  <a:lnTo>
                    <a:pt x="55384" y="11328"/>
                  </a:lnTo>
                  <a:lnTo>
                    <a:pt x="51612" y="7975"/>
                  </a:lnTo>
                  <a:lnTo>
                    <a:pt x="54546" y="5880"/>
                  </a:lnTo>
                  <a:lnTo>
                    <a:pt x="54127" y="1257"/>
                  </a:lnTo>
                  <a:lnTo>
                    <a:pt x="53708" y="1257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434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469552" y="492829"/>
              <a:ext cx="73025" cy="27305"/>
            </a:xfrm>
            <a:custGeom>
              <a:avLst/>
              <a:gdLst/>
              <a:ahLst/>
              <a:cxnLst/>
              <a:rect l="l" t="t" r="r" b="b"/>
              <a:pathLst>
                <a:path w="73025" h="27304">
                  <a:moveTo>
                    <a:pt x="72573" y="0"/>
                  </a:moveTo>
                  <a:lnTo>
                    <a:pt x="72161" y="0"/>
                  </a:lnTo>
                  <a:lnTo>
                    <a:pt x="56505" y="6046"/>
                  </a:lnTo>
                  <a:lnTo>
                    <a:pt x="38134" y="10598"/>
                  </a:lnTo>
                  <a:lnTo>
                    <a:pt x="19369" y="14044"/>
                  </a:lnTo>
                  <a:lnTo>
                    <a:pt x="2527" y="16776"/>
                  </a:lnTo>
                  <a:lnTo>
                    <a:pt x="3365" y="21399"/>
                  </a:lnTo>
                  <a:lnTo>
                    <a:pt x="0" y="23494"/>
                  </a:lnTo>
                  <a:lnTo>
                    <a:pt x="3784" y="26847"/>
                  </a:lnTo>
                  <a:lnTo>
                    <a:pt x="5461" y="25590"/>
                  </a:lnTo>
                  <a:lnTo>
                    <a:pt x="5253" y="24345"/>
                  </a:lnTo>
                  <a:lnTo>
                    <a:pt x="5181" y="23914"/>
                  </a:lnTo>
                  <a:lnTo>
                    <a:pt x="5111" y="23494"/>
                  </a:lnTo>
                  <a:lnTo>
                    <a:pt x="5041" y="23075"/>
                  </a:lnTo>
                  <a:lnTo>
                    <a:pt x="12598" y="21399"/>
                  </a:lnTo>
                  <a:lnTo>
                    <a:pt x="31784" y="21399"/>
                  </a:lnTo>
                  <a:lnTo>
                    <a:pt x="33147" y="20561"/>
                  </a:lnTo>
                  <a:lnTo>
                    <a:pt x="39865" y="18884"/>
                  </a:lnTo>
                  <a:lnTo>
                    <a:pt x="40594" y="18884"/>
                  </a:lnTo>
                  <a:lnTo>
                    <a:pt x="40703" y="18033"/>
                  </a:lnTo>
                  <a:lnTo>
                    <a:pt x="45732" y="16370"/>
                  </a:lnTo>
                  <a:lnTo>
                    <a:pt x="49517" y="16370"/>
                  </a:lnTo>
                  <a:lnTo>
                    <a:pt x="49085" y="15938"/>
                  </a:lnTo>
                  <a:lnTo>
                    <a:pt x="54546" y="13842"/>
                  </a:lnTo>
                  <a:lnTo>
                    <a:pt x="60312" y="12146"/>
                  </a:lnTo>
                  <a:lnTo>
                    <a:pt x="67340" y="9702"/>
                  </a:lnTo>
                  <a:lnTo>
                    <a:pt x="72479" y="5763"/>
                  </a:lnTo>
                  <a:lnTo>
                    <a:pt x="72573" y="0"/>
                  </a:lnTo>
                  <a:close/>
                </a:path>
                <a:path w="73025" h="27304">
                  <a:moveTo>
                    <a:pt x="31784" y="21399"/>
                  </a:moveTo>
                  <a:lnTo>
                    <a:pt x="12598" y="21399"/>
                  </a:lnTo>
                  <a:lnTo>
                    <a:pt x="18465" y="24345"/>
                  </a:lnTo>
                  <a:lnTo>
                    <a:pt x="24333" y="24345"/>
                  </a:lnTo>
                  <a:lnTo>
                    <a:pt x="27698" y="23914"/>
                  </a:lnTo>
                  <a:lnTo>
                    <a:pt x="31784" y="21399"/>
                  </a:lnTo>
                  <a:close/>
                </a:path>
                <a:path w="73025" h="27304">
                  <a:moveTo>
                    <a:pt x="40594" y="18884"/>
                  </a:moveTo>
                  <a:lnTo>
                    <a:pt x="39865" y="18884"/>
                  </a:lnTo>
                  <a:lnTo>
                    <a:pt x="39618" y="20561"/>
                  </a:lnTo>
                  <a:lnTo>
                    <a:pt x="39495" y="21399"/>
                  </a:lnTo>
                  <a:lnTo>
                    <a:pt x="39433" y="21818"/>
                  </a:lnTo>
                  <a:lnTo>
                    <a:pt x="39865" y="21818"/>
                  </a:lnTo>
                  <a:lnTo>
                    <a:pt x="40271" y="21399"/>
                  </a:lnTo>
                  <a:lnTo>
                    <a:pt x="40594" y="18884"/>
                  </a:lnTo>
                  <a:close/>
                </a:path>
                <a:path w="73025" h="27304">
                  <a:moveTo>
                    <a:pt x="49517" y="16370"/>
                  </a:moveTo>
                  <a:lnTo>
                    <a:pt x="45732" y="16370"/>
                  </a:lnTo>
                  <a:lnTo>
                    <a:pt x="48247" y="18465"/>
                  </a:lnTo>
                  <a:lnTo>
                    <a:pt x="49936" y="18465"/>
                  </a:lnTo>
                  <a:lnTo>
                    <a:pt x="51181" y="18033"/>
                  </a:lnTo>
                  <a:lnTo>
                    <a:pt x="49517" y="16370"/>
                  </a:lnTo>
                  <a:close/>
                </a:path>
              </a:pathLst>
            </a:custGeom>
            <a:solidFill>
              <a:srgbClr val="4C55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463450" y="469604"/>
              <a:ext cx="95885" cy="41275"/>
            </a:xfrm>
            <a:custGeom>
              <a:avLst/>
              <a:gdLst/>
              <a:ahLst/>
              <a:cxnLst/>
              <a:rect l="l" t="t" r="r" b="b"/>
              <a:pathLst>
                <a:path w="95884" h="41275">
                  <a:moveTo>
                    <a:pt x="12820" y="29943"/>
                  </a:moveTo>
                  <a:lnTo>
                    <a:pt x="7372" y="39595"/>
                  </a:lnTo>
                  <a:lnTo>
                    <a:pt x="609" y="40852"/>
                  </a:lnTo>
                  <a:lnTo>
                    <a:pt x="0" y="41009"/>
                  </a:lnTo>
                  <a:lnTo>
                    <a:pt x="25471" y="36791"/>
                  </a:lnTo>
                  <a:lnTo>
                    <a:pt x="28442" y="36229"/>
                  </a:lnTo>
                  <a:lnTo>
                    <a:pt x="12820" y="36229"/>
                  </a:lnTo>
                  <a:lnTo>
                    <a:pt x="12820" y="29943"/>
                  </a:lnTo>
                  <a:close/>
                </a:path>
                <a:path w="95884" h="41275">
                  <a:moveTo>
                    <a:pt x="92957" y="1419"/>
                  </a:moveTo>
                  <a:lnTo>
                    <a:pt x="92525" y="1419"/>
                  </a:lnTo>
                  <a:lnTo>
                    <a:pt x="90849" y="1838"/>
                  </a:lnTo>
                  <a:lnTo>
                    <a:pt x="91196" y="1838"/>
                  </a:lnTo>
                  <a:lnTo>
                    <a:pt x="87915" y="7705"/>
                  </a:lnTo>
                  <a:lnTo>
                    <a:pt x="75434" y="17693"/>
                  </a:lnTo>
                  <a:lnTo>
                    <a:pt x="55718" y="25592"/>
                  </a:lnTo>
                  <a:lnTo>
                    <a:pt x="34587" y="31364"/>
                  </a:lnTo>
                  <a:lnTo>
                    <a:pt x="17862" y="34972"/>
                  </a:lnTo>
                  <a:lnTo>
                    <a:pt x="12820" y="36229"/>
                  </a:lnTo>
                  <a:lnTo>
                    <a:pt x="28442" y="36229"/>
                  </a:lnTo>
                  <a:lnTo>
                    <a:pt x="44237" y="33243"/>
                  </a:lnTo>
                  <a:lnTo>
                    <a:pt x="62607" y="28674"/>
                  </a:lnTo>
                  <a:lnTo>
                    <a:pt x="78263" y="22806"/>
                  </a:lnTo>
                  <a:lnTo>
                    <a:pt x="79952" y="21967"/>
                  </a:lnTo>
                  <a:lnTo>
                    <a:pt x="83712" y="20710"/>
                  </a:lnTo>
                  <a:lnTo>
                    <a:pt x="92957" y="11490"/>
                  </a:lnTo>
                  <a:lnTo>
                    <a:pt x="95459" y="8543"/>
                  </a:lnTo>
                  <a:lnTo>
                    <a:pt x="92957" y="1838"/>
                  </a:lnTo>
                  <a:lnTo>
                    <a:pt x="92957" y="1419"/>
                  </a:lnTo>
                  <a:close/>
                </a:path>
                <a:path w="95884" h="41275">
                  <a:moveTo>
                    <a:pt x="88753" y="581"/>
                  </a:moveTo>
                  <a:lnTo>
                    <a:pt x="87915" y="2676"/>
                  </a:lnTo>
                  <a:lnTo>
                    <a:pt x="89750" y="1179"/>
                  </a:lnTo>
                  <a:lnTo>
                    <a:pt x="88753" y="581"/>
                  </a:lnTo>
                  <a:close/>
                </a:path>
                <a:path w="95884" h="41275">
                  <a:moveTo>
                    <a:pt x="91220" y="0"/>
                  </a:moveTo>
                  <a:lnTo>
                    <a:pt x="89750" y="1179"/>
                  </a:lnTo>
                  <a:lnTo>
                    <a:pt x="90849" y="1838"/>
                  </a:lnTo>
                  <a:lnTo>
                    <a:pt x="91196" y="1838"/>
                  </a:lnTo>
                  <a:lnTo>
                    <a:pt x="91751" y="844"/>
                  </a:lnTo>
                  <a:lnTo>
                    <a:pt x="91220" y="0"/>
                  </a:lnTo>
                  <a:close/>
                </a:path>
              </a:pathLst>
            </a:custGeom>
            <a:solidFill>
              <a:srgbClr val="ECE5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08732" y="513810"/>
              <a:ext cx="21590" cy="17780"/>
            </a:xfrm>
            <a:custGeom>
              <a:avLst/>
              <a:gdLst/>
              <a:ahLst/>
              <a:cxnLst/>
              <a:rect l="l" t="t" r="r" b="b"/>
              <a:pathLst>
                <a:path w="21590" h="17779">
                  <a:moveTo>
                    <a:pt x="20980" y="0"/>
                  </a:moveTo>
                  <a:lnTo>
                    <a:pt x="18046" y="419"/>
                  </a:lnTo>
                  <a:lnTo>
                    <a:pt x="12166" y="0"/>
                  </a:lnTo>
                  <a:lnTo>
                    <a:pt x="5448" y="2514"/>
                  </a:lnTo>
                  <a:lnTo>
                    <a:pt x="5041" y="3365"/>
                  </a:lnTo>
                  <a:lnTo>
                    <a:pt x="1676" y="8394"/>
                  </a:lnTo>
                  <a:lnTo>
                    <a:pt x="838" y="13004"/>
                  </a:lnTo>
                  <a:lnTo>
                    <a:pt x="0" y="15938"/>
                  </a:lnTo>
                  <a:lnTo>
                    <a:pt x="2095" y="16357"/>
                  </a:lnTo>
                  <a:lnTo>
                    <a:pt x="1257" y="16357"/>
                  </a:lnTo>
                  <a:lnTo>
                    <a:pt x="2095" y="17195"/>
                  </a:lnTo>
                  <a:lnTo>
                    <a:pt x="9639" y="17195"/>
                  </a:lnTo>
                  <a:lnTo>
                    <a:pt x="9232" y="14681"/>
                  </a:lnTo>
                  <a:lnTo>
                    <a:pt x="10071" y="10490"/>
                  </a:lnTo>
                  <a:lnTo>
                    <a:pt x="15951" y="2933"/>
                  </a:lnTo>
                  <a:lnTo>
                    <a:pt x="20548" y="4191"/>
                  </a:lnTo>
                  <a:lnTo>
                    <a:pt x="20548" y="838"/>
                  </a:lnTo>
                  <a:lnTo>
                    <a:pt x="20980" y="838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1F1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222474" y="526398"/>
              <a:ext cx="28575" cy="26034"/>
            </a:xfrm>
            <a:custGeom>
              <a:avLst/>
              <a:gdLst/>
              <a:ahLst/>
              <a:cxnLst/>
              <a:rect l="l" t="t" r="r" b="b"/>
              <a:pathLst>
                <a:path w="28575" h="26034">
                  <a:moveTo>
                    <a:pt x="18616" y="24564"/>
                  </a:moveTo>
                  <a:lnTo>
                    <a:pt x="18872" y="25590"/>
                  </a:lnTo>
                  <a:lnTo>
                    <a:pt x="20276" y="24823"/>
                  </a:lnTo>
                  <a:lnTo>
                    <a:pt x="20092" y="24823"/>
                  </a:lnTo>
                  <a:lnTo>
                    <a:pt x="18616" y="24564"/>
                  </a:lnTo>
                  <a:close/>
                </a:path>
                <a:path w="28575" h="26034">
                  <a:moveTo>
                    <a:pt x="28105" y="20548"/>
                  </a:moveTo>
                  <a:lnTo>
                    <a:pt x="20276" y="24823"/>
                  </a:lnTo>
                  <a:lnTo>
                    <a:pt x="26428" y="25590"/>
                  </a:lnTo>
                  <a:lnTo>
                    <a:pt x="28105" y="20548"/>
                  </a:lnTo>
                  <a:close/>
                </a:path>
                <a:path w="28575" h="26034">
                  <a:moveTo>
                    <a:pt x="0" y="0"/>
                  </a:moveTo>
                  <a:lnTo>
                    <a:pt x="0" y="20967"/>
                  </a:lnTo>
                  <a:lnTo>
                    <a:pt x="13057" y="23588"/>
                  </a:lnTo>
                  <a:lnTo>
                    <a:pt x="18616" y="24564"/>
                  </a:lnTo>
                  <a:lnTo>
                    <a:pt x="17719" y="20967"/>
                  </a:lnTo>
                  <a:lnTo>
                    <a:pt x="17614" y="20548"/>
                  </a:lnTo>
                  <a:lnTo>
                    <a:pt x="16776" y="17614"/>
                  </a:lnTo>
                  <a:lnTo>
                    <a:pt x="20980" y="7962"/>
                  </a:lnTo>
                  <a:lnTo>
                    <a:pt x="22237" y="4610"/>
                  </a:lnTo>
                  <a:lnTo>
                    <a:pt x="14681" y="3352"/>
                  </a:lnTo>
                  <a:lnTo>
                    <a:pt x="7137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C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239249" y="531008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9050" h="22225">
                  <a:moveTo>
                    <a:pt x="17658" y="16357"/>
                  </a:moveTo>
                  <a:lnTo>
                    <a:pt x="11747" y="16357"/>
                  </a:lnTo>
                  <a:lnTo>
                    <a:pt x="10071" y="20980"/>
                  </a:lnTo>
                  <a:lnTo>
                    <a:pt x="13004" y="21386"/>
                  </a:lnTo>
                  <a:lnTo>
                    <a:pt x="15938" y="22225"/>
                  </a:lnTo>
                  <a:lnTo>
                    <a:pt x="18872" y="22225"/>
                  </a:lnTo>
                  <a:lnTo>
                    <a:pt x="17658" y="16357"/>
                  </a:lnTo>
                  <a:close/>
                </a:path>
                <a:path w="19050" h="22225">
                  <a:moveTo>
                    <a:pt x="14274" y="0"/>
                  </a:moveTo>
                  <a:lnTo>
                    <a:pt x="5867" y="0"/>
                  </a:lnTo>
                  <a:lnTo>
                    <a:pt x="4203" y="3352"/>
                  </a:lnTo>
                  <a:lnTo>
                    <a:pt x="0" y="10909"/>
                  </a:lnTo>
                  <a:lnTo>
                    <a:pt x="1270" y="15938"/>
                  </a:lnTo>
                  <a:lnTo>
                    <a:pt x="2514" y="20980"/>
                  </a:lnTo>
                  <a:lnTo>
                    <a:pt x="11747" y="16357"/>
                  </a:lnTo>
                  <a:lnTo>
                    <a:pt x="17658" y="16357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AC91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347074" y="513266"/>
              <a:ext cx="65405" cy="46355"/>
            </a:xfrm>
            <a:custGeom>
              <a:avLst/>
              <a:gdLst/>
              <a:ahLst/>
              <a:cxnLst/>
              <a:rect l="l" t="t" r="r" b="b"/>
              <a:pathLst>
                <a:path w="65404" h="46354">
                  <a:moveTo>
                    <a:pt x="8338" y="44762"/>
                  </a:moveTo>
                  <a:lnTo>
                    <a:pt x="7613" y="44762"/>
                  </a:lnTo>
                  <a:lnTo>
                    <a:pt x="0" y="45849"/>
                  </a:lnTo>
                  <a:lnTo>
                    <a:pt x="8338" y="44762"/>
                  </a:lnTo>
                  <a:close/>
                </a:path>
                <a:path w="65404" h="46354">
                  <a:moveTo>
                    <a:pt x="8748" y="37253"/>
                  </a:moveTo>
                  <a:lnTo>
                    <a:pt x="7170" y="38130"/>
                  </a:lnTo>
                  <a:lnTo>
                    <a:pt x="8413" y="44762"/>
                  </a:lnTo>
                  <a:lnTo>
                    <a:pt x="16092" y="44762"/>
                  </a:lnTo>
                  <a:lnTo>
                    <a:pt x="21334" y="45581"/>
                  </a:lnTo>
                  <a:lnTo>
                    <a:pt x="26571" y="44762"/>
                  </a:lnTo>
                  <a:lnTo>
                    <a:pt x="32715" y="39969"/>
                  </a:lnTo>
                  <a:lnTo>
                    <a:pt x="33134" y="39131"/>
                  </a:lnTo>
                  <a:lnTo>
                    <a:pt x="32715" y="39131"/>
                  </a:lnTo>
                  <a:lnTo>
                    <a:pt x="33053" y="38725"/>
                  </a:lnTo>
                  <a:lnTo>
                    <a:pt x="13830" y="38725"/>
                  </a:lnTo>
                  <a:lnTo>
                    <a:pt x="11505" y="38579"/>
                  </a:lnTo>
                  <a:lnTo>
                    <a:pt x="8748" y="37253"/>
                  </a:lnTo>
                  <a:close/>
                </a:path>
                <a:path w="65404" h="46354">
                  <a:moveTo>
                    <a:pt x="47194" y="0"/>
                  </a:moveTo>
                  <a:lnTo>
                    <a:pt x="37744" y="2644"/>
                  </a:lnTo>
                  <a:lnTo>
                    <a:pt x="27992" y="10402"/>
                  </a:lnTo>
                  <a:lnTo>
                    <a:pt x="22015" y="20994"/>
                  </a:lnTo>
                  <a:lnTo>
                    <a:pt x="17924" y="31432"/>
                  </a:lnTo>
                  <a:lnTo>
                    <a:pt x="13912" y="38579"/>
                  </a:lnTo>
                  <a:lnTo>
                    <a:pt x="13830" y="38725"/>
                  </a:lnTo>
                  <a:lnTo>
                    <a:pt x="33053" y="38725"/>
                  </a:lnTo>
                  <a:lnTo>
                    <a:pt x="36906" y="34102"/>
                  </a:lnTo>
                  <a:lnTo>
                    <a:pt x="37338" y="27815"/>
                  </a:lnTo>
                  <a:lnTo>
                    <a:pt x="41935" y="24450"/>
                  </a:lnTo>
                  <a:lnTo>
                    <a:pt x="43205" y="23612"/>
                  </a:lnTo>
                  <a:lnTo>
                    <a:pt x="59563" y="16906"/>
                  </a:lnTo>
                  <a:lnTo>
                    <a:pt x="61239" y="16906"/>
                  </a:lnTo>
                  <a:lnTo>
                    <a:pt x="62077" y="13960"/>
                  </a:lnTo>
                  <a:lnTo>
                    <a:pt x="62915" y="9350"/>
                  </a:lnTo>
                  <a:lnTo>
                    <a:pt x="64464" y="7027"/>
                  </a:lnTo>
                  <a:lnTo>
                    <a:pt x="57918" y="4464"/>
                  </a:lnTo>
                  <a:lnTo>
                    <a:pt x="52949" y="1328"/>
                  </a:lnTo>
                  <a:lnTo>
                    <a:pt x="47194" y="0"/>
                  </a:lnTo>
                  <a:close/>
                </a:path>
                <a:path w="65404" h="46354">
                  <a:moveTo>
                    <a:pt x="64592" y="6835"/>
                  </a:moveTo>
                  <a:lnTo>
                    <a:pt x="64464" y="7027"/>
                  </a:lnTo>
                  <a:lnTo>
                    <a:pt x="65011" y="7241"/>
                  </a:lnTo>
                  <a:lnTo>
                    <a:pt x="64592" y="6835"/>
                  </a:lnTo>
                  <a:close/>
                </a:path>
              </a:pathLst>
            </a:custGeom>
            <a:solidFill>
              <a:srgbClr val="ED82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2379" y="439559"/>
              <a:ext cx="220192" cy="12369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9445232" y="464024"/>
              <a:ext cx="49530" cy="35560"/>
            </a:xfrm>
            <a:custGeom>
              <a:avLst/>
              <a:gdLst/>
              <a:ahLst/>
              <a:cxnLst/>
              <a:rect l="l" t="t" r="r" b="b"/>
              <a:pathLst>
                <a:path w="49529" h="35559">
                  <a:moveTo>
                    <a:pt x="4502" y="0"/>
                  </a:moveTo>
                  <a:lnTo>
                    <a:pt x="0" y="1117"/>
                  </a:lnTo>
                  <a:lnTo>
                    <a:pt x="9887" y="4248"/>
                  </a:lnTo>
                  <a:lnTo>
                    <a:pt x="24693" y="8202"/>
                  </a:lnTo>
                  <a:lnTo>
                    <a:pt x="38163" y="13335"/>
                  </a:lnTo>
                  <a:lnTo>
                    <a:pt x="44043" y="20002"/>
                  </a:lnTo>
                  <a:lnTo>
                    <a:pt x="44043" y="22517"/>
                  </a:lnTo>
                  <a:lnTo>
                    <a:pt x="33134" y="34264"/>
                  </a:lnTo>
                  <a:lnTo>
                    <a:pt x="35661" y="35102"/>
                  </a:lnTo>
                  <a:lnTo>
                    <a:pt x="39852" y="33007"/>
                  </a:lnTo>
                  <a:lnTo>
                    <a:pt x="43205" y="29641"/>
                  </a:lnTo>
                  <a:lnTo>
                    <a:pt x="47396" y="27546"/>
                  </a:lnTo>
                  <a:lnTo>
                    <a:pt x="45865" y="23859"/>
                  </a:lnTo>
                  <a:lnTo>
                    <a:pt x="47715" y="21625"/>
                  </a:lnTo>
                  <a:lnTo>
                    <a:pt x="49405" y="18995"/>
                  </a:lnTo>
                  <a:lnTo>
                    <a:pt x="47396" y="14122"/>
                  </a:lnTo>
                  <a:lnTo>
                    <a:pt x="47396" y="13703"/>
                  </a:lnTo>
                  <a:lnTo>
                    <a:pt x="43205" y="12446"/>
                  </a:lnTo>
                  <a:lnTo>
                    <a:pt x="37325" y="6566"/>
                  </a:lnTo>
                  <a:lnTo>
                    <a:pt x="31457" y="4902"/>
                  </a:lnTo>
                  <a:lnTo>
                    <a:pt x="25304" y="3427"/>
                  </a:lnTo>
                  <a:lnTo>
                    <a:pt x="14628" y="1281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AE6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91098" y="477738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5" h="13970">
                  <a:moveTo>
                    <a:pt x="24606" y="0"/>
                  </a:moveTo>
                  <a:lnTo>
                    <a:pt x="4476" y="825"/>
                  </a:lnTo>
                  <a:lnTo>
                    <a:pt x="1530" y="0"/>
                  </a:lnTo>
                  <a:lnTo>
                    <a:pt x="3539" y="5042"/>
                  </a:lnTo>
                  <a:lnTo>
                    <a:pt x="1849" y="7648"/>
                  </a:lnTo>
                  <a:lnTo>
                    <a:pt x="0" y="9783"/>
                  </a:lnTo>
                  <a:lnTo>
                    <a:pt x="1530" y="13411"/>
                  </a:lnTo>
                  <a:lnTo>
                    <a:pt x="7322" y="10516"/>
                  </a:lnTo>
                  <a:lnTo>
                    <a:pt x="13230" y="7856"/>
                  </a:lnTo>
                  <a:lnTo>
                    <a:pt x="19057" y="5036"/>
                  </a:lnTo>
                  <a:lnTo>
                    <a:pt x="24606" y="166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CD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17546" y="508249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4" h="8254">
                  <a:moveTo>
                    <a:pt x="1863" y="6452"/>
                  </a:moveTo>
                  <a:lnTo>
                    <a:pt x="1601" y="6452"/>
                  </a:lnTo>
                  <a:lnTo>
                    <a:pt x="0" y="7653"/>
                  </a:lnTo>
                  <a:lnTo>
                    <a:pt x="1863" y="6452"/>
                  </a:lnTo>
                  <a:close/>
                </a:path>
                <a:path w="32384" h="8254">
                  <a:moveTo>
                    <a:pt x="17038" y="0"/>
                  </a:moveTo>
                  <a:lnTo>
                    <a:pt x="7279" y="2962"/>
                  </a:lnTo>
                  <a:lnTo>
                    <a:pt x="1863" y="6452"/>
                  </a:lnTo>
                  <a:lnTo>
                    <a:pt x="5867" y="7653"/>
                  </a:lnTo>
                  <a:lnTo>
                    <a:pt x="18189" y="5191"/>
                  </a:lnTo>
                  <a:lnTo>
                    <a:pt x="31481" y="5191"/>
                  </a:lnTo>
                  <a:lnTo>
                    <a:pt x="26247" y="339"/>
                  </a:lnTo>
                  <a:lnTo>
                    <a:pt x="17038" y="0"/>
                  </a:lnTo>
                  <a:close/>
                </a:path>
                <a:path w="32384" h="8254">
                  <a:moveTo>
                    <a:pt x="31481" y="5191"/>
                  </a:moveTo>
                  <a:lnTo>
                    <a:pt x="18901" y="5191"/>
                  </a:lnTo>
                  <a:lnTo>
                    <a:pt x="25590" y="5976"/>
                  </a:lnTo>
                  <a:lnTo>
                    <a:pt x="31481" y="5191"/>
                  </a:lnTo>
                  <a:close/>
                </a:path>
                <a:path w="32384" h="8254">
                  <a:moveTo>
                    <a:pt x="31876" y="5191"/>
                  </a:moveTo>
                  <a:lnTo>
                    <a:pt x="31481" y="5191"/>
                  </a:lnTo>
                  <a:lnTo>
                    <a:pt x="31876" y="5557"/>
                  </a:lnTo>
                  <a:lnTo>
                    <a:pt x="31876" y="5191"/>
                  </a:lnTo>
                  <a:close/>
                </a:path>
              </a:pathLst>
            </a:custGeom>
            <a:solidFill>
              <a:srgbClr val="ED8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354197" y="467239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4" h="6350">
                  <a:moveTo>
                    <a:pt x="25590" y="0"/>
                  </a:moveTo>
                  <a:lnTo>
                    <a:pt x="15519" y="1689"/>
                  </a:lnTo>
                  <a:lnTo>
                    <a:pt x="11734" y="2514"/>
                  </a:lnTo>
                  <a:lnTo>
                    <a:pt x="0" y="4610"/>
                  </a:lnTo>
                  <a:lnTo>
                    <a:pt x="8801" y="6299"/>
                  </a:lnTo>
                  <a:lnTo>
                    <a:pt x="14730" y="5557"/>
                  </a:lnTo>
                  <a:lnTo>
                    <a:pt x="20974" y="5718"/>
                  </a:lnTo>
                  <a:lnTo>
                    <a:pt x="27217" y="5645"/>
                  </a:lnTo>
                  <a:lnTo>
                    <a:pt x="33147" y="4203"/>
                  </a:lnTo>
                  <a:lnTo>
                    <a:pt x="33147" y="3784"/>
                  </a:lnTo>
                  <a:lnTo>
                    <a:pt x="26009" y="850"/>
                  </a:lnTo>
                  <a:lnTo>
                    <a:pt x="25590" y="0"/>
                  </a:lnTo>
                  <a:close/>
                </a:path>
              </a:pathLst>
            </a:custGeom>
            <a:solidFill>
              <a:srgbClr val="F8F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189484" y="475782"/>
              <a:ext cx="48260" cy="30480"/>
            </a:xfrm>
            <a:custGeom>
              <a:avLst/>
              <a:gdLst/>
              <a:ahLst/>
              <a:cxnLst/>
              <a:rect l="l" t="t" r="r" b="b"/>
              <a:pathLst>
                <a:path w="48259" h="30479">
                  <a:moveTo>
                    <a:pt x="32840" y="0"/>
                  </a:moveTo>
                  <a:lnTo>
                    <a:pt x="20980" y="1583"/>
                  </a:lnTo>
                  <a:lnTo>
                    <a:pt x="9984" y="4816"/>
                  </a:lnTo>
                  <a:lnTo>
                    <a:pt x="4452" y="9506"/>
                  </a:lnTo>
                  <a:lnTo>
                    <a:pt x="3759" y="12321"/>
                  </a:lnTo>
                  <a:lnTo>
                    <a:pt x="7818" y="15361"/>
                  </a:lnTo>
                  <a:lnTo>
                    <a:pt x="15187" y="18910"/>
                  </a:lnTo>
                  <a:lnTo>
                    <a:pt x="23970" y="20720"/>
                  </a:lnTo>
                  <a:lnTo>
                    <a:pt x="33065" y="21740"/>
                  </a:lnTo>
                  <a:lnTo>
                    <a:pt x="41371" y="22917"/>
                  </a:lnTo>
                  <a:lnTo>
                    <a:pt x="44317" y="22917"/>
                  </a:lnTo>
                  <a:lnTo>
                    <a:pt x="47670" y="30055"/>
                  </a:lnTo>
                  <a:lnTo>
                    <a:pt x="46413" y="22917"/>
                  </a:lnTo>
                  <a:lnTo>
                    <a:pt x="39838" y="18549"/>
                  </a:lnTo>
                  <a:lnTo>
                    <a:pt x="36293" y="13119"/>
                  </a:lnTo>
                  <a:lnTo>
                    <a:pt x="36391" y="9074"/>
                  </a:lnTo>
                  <a:lnTo>
                    <a:pt x="36446" y="6822"/>
                  </a:lnTo>
                  <a:lnTo>
                    <a:pt x="40701" y="260"/>
                  </a:lnTo>
                  <a:lnTo>
                    <a:pt x="40965" y="260"/>
                  </a:lnTo>
                  <a:lnTo>
                    <a:pt x="32840" y="0"/>
                  </a:lnTo>
                  <a:close/>
                </a:path>
                <a:path w="48259" h="30479">
                  <a:moveTo>
                    <a:pt x="0" y="9506"/>
                  </a:moveTo>
                  <a:lnTo>
                    <a:pt x="3627" y="12859"/>
                  </a:lnTo>
                  <a:lnTo>
                    <a:pt x="3759" y="12321"/>
                  </a:lnTo>
                  <a:lnTo>
                    <a:pt x="0" y="9506"/>
                  </a:lnTo>
                  <a:close/>
                </a:path>
                <a:path w="48259" h="30479">
                  <a:moveTo>
                    <a:pt x="40965" y="0"/>
                  </a:moveTo>
                  <a:lnTo>
                    <a:pt x="40701" y="260"/>
                  </a:lnTo>
                  <a:lnTo>
                    <a:pt x="40965" y="260"/>
                  </a:lnTo>
                  <a:lnTo>
                    <a:pt x="40965" y="0"/>
                  </a:lnTo>
                  <a:close/>
                </a:path>
              </a:pathLst>
            </a:custGeom>
            <a:solidFill>
              <a:srgbClr val="FCD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379789" y="538554"/>
              <a:ext cx="52069" cy="20320"/>
            </a:xfrm>
            <a:custGeom>
              <a:avLst/>
              <a:gdLst/>
              <a:ahLst/>
              <a:cxnLst/>
              <a:rect l="l" t="t" r="r" b="b"/>
              <a:pathLst>
                <a:path w="52070" h="20320">
                  <a:moveTo>
                    <a:pt x="40690" y="0"/>
                  </a:moveTo>
                  <a:lnTo>
                    <a:pt x="0" y="17627"/>
                  </a:lnTo>
                  <a:lnTo>
                    <a:pt x="0" y="19723"/>
                  </a:lnTo>
                  <a:lnTo>
                    <a:pt x="13411" y="18884"/>
                  </a:lnTo>
                  <a:lnTo>
                    <a:pt x="15519" y="18884"/>
                  </a:lnTo>
                  <a:lnTo>
                    <a:pt x="52019" y="6718"/>
                  </a:lnTo>
                  <a:lnTo>
                    <a:pt x="51587" y="6718"/>
                  </a:lnTo>
                  <a:lnTo>
                    <a:pt x="49085" y="1676"/>
                  </a:lnTo>
                  <a:lnTo>
                    <a:pt x="45300" y="1269"/>
                  </a:lnTo>
                  <a:lnTo>
                    <a:pt x="40690" y="0"/>
                  </a:lnTo>
                  <a:close/>
                </a:path>
              </a:pathLst>
            </a:custGeom>
            <a:solidFill>
              <a:srgbClr val="6064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379789" y="536045"/>
              <a:ext cx="48260" cy="20320"/>
            </a:xfrm>
            <a:custGeom>
              <a:avLst/>
              <a:gdLst/>
              <a:ahLst/>
              <a:cxnLst/>
              <a:rect l="l" t="t" r="r" b="b"/>
              <a:pathLst>
                <a:path w="48259" h="20320">
                  <a:moveTo>
                    <a:pt x="39014" y="0"/>
                  </a:moveTo>
                  <a:lnTo>
                    <a:pt x="30943" y="1743"/>
                  </a:lnTo>
                  <a:lnTo>
                    <a:pt x="21026" y="6083"/>
                  </a:lnTo>
                  <a:lnTo>
                    <a:pt x="10873" y="10737"/>
                  </a:lnTo>
                  <a:lnTo>
                    <a:pt x="2095" y="13423"/>
                  </a:lnTo>
                  <a:lnTo>
                    <a:pt x="1257" y="14681"/>
                  </a:lnTo>
                  <a:lnTo>
                    <a:pt x="838" y="15938"/>
                  </a:lnTo>
                  <a:lnTo>
                    <a:pt x="0" y="16776"/>
                  </a:lnTo>
                  <a:lnTo>
                    <a:pt x="0" y="20129"/>
                  </a:lnTo>
                  <a:lnTo>
                    <a:pt x="40690" y="2514"/>
                  </a:lnTo>
                  <a:lnTo>
                    <a:pt x="40690" y="2095"/>
                  </a:lnTo>
                  <a:lnTo>
                    <a:pt x="47828" y="419"/>
                  </a:lnTo>
                  <a:lnTo>
                    <a:pt x="39014" y="0"/>
                  </a:lnTo>
                  <a:close/>
                </a:path>
              </a:pathLst>
            </a:custGeom>
            <a:solidFill>
              <a:srgbClr val="4C55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525774" y="535625"/>
              <a:ext cx="31115" cy="152400"/>
            </a:xfrm>
            <a:custGeom>
              <a:avLst/>
              <a:gdLst/>
              <a:ahLst/>
              <a:cxnLst/>
              <a:rect l="l" t="t" r="r" b="b"/>
              <a:pathLst>
                <a:path w="31115" h="152400">
                  <a:moveTo>
                    <a:pt x="30632" y="0"/>
                  </a:moveTo>
                  <a:lnTo>
                    <a:pt x="27686" y="838"/>
                  </a:lnTo>
                  <a:lnTo>
                    <a:pt x="25031" y="7000"/>
                  </a:lnTo>
                  <a:lnTo>
                    <a:pt x="18405" y="9902"/>
                  </a:lnTo>
                  <a:lnTo>
                    <a:pt x="10755" y="11628"/>
                  </a:lnTo>
                  <a:lnTo>
                    <a:pt x="5029" y="14262"/>
                  </a:lnTo>
                  <a:lnTo>
                    <a:pt x="1676" y="17614"/>
                  </a:lnTo>
                  <a:lnTo>
                    <a:pt x="7962" y="21818"/>
                  </a:lnTo>
                  <a:lnTo>
                    <a:pt x="0" y="23063"/>
                  </a:lnTo>
                  <a:lnTo>
                    <a:pt x="1257" y="108229"/>
                  </a:lnTo>
                  <a:lnTo>
                    <a:pt x="12228" y="112280"/>
                  </a:lnTo>
                  <a:lnTo>
                    <a:pt x="19819" y="124588"/>
                  </a:lnTo>
                  <a:lnTo>
                    <a:pt x="24737" y="139727"/>
                  </a:lnTo>
                  <a:lnTo>
                    <a:pt x="27686" y="152273"/>
                  </a:lnTo>
                  <a:lnTo>
                    <a:pt x="29781" y="151015"/>
                  </a:lnTo>
                  <a:lnTo>
                    <a:pt x="29133" y="113573"/>
                  </a:lnTo>
                  <a:lnTo>
                    <a:pt x="29310" y="76088"/>
                  </a:lnTo>
                  <a:lnTo>
                    <a:pt x="29722" y="38523"/>
                  </a:lnTo>
                  <a:lnTo>
                    <a:pt x="29781" y="838"/>
                  </a:lnTo>
                  <a:lnTo>
                    <a:pt x="30632" y="0"/>
                  </a:lnTo>
                  <a:close/>
                </a:path>
              </a:pathLst>
            </a:custGeom>
            <a:solidFill>
              <a:srgbClr val="5C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172131" y="547781"/>
              <a:ext cx="29209" cy="120014"/>
            </a:xfrm>
            <a:custGeom>
              <a:avLst/>
              <a:gdLst/>
              <a:ahLst/>
              <a:cxnLst/>
              <a:rect l="l" t="t" r="r" b="b"/>
              <a:pathLst>
                <a:path w="29209" h="120015">
                  <a:moveTo>
                    <a:pt x="2095" y="0"/>
                  </a:moveTo>
                  <a:lnTo>
                    <a:pt x="1257" y="1689"/>
                  </a:lnTo>
                  <a:lnTo>
                    <a:pt x="3771" y="6299"/>
                  </a:lnTo>
                  <a:lnTo>
                    <a:pt x="0" y="5460"/>
                  </a:lnTo>
                  <a:lnTo>
                    <a:pt x="0" y="117043"/>
                  </a:lnTo>
                  <a:lnTo>
                    <a:pt x="4191" y="119976"/>
                  </a:lnTo>
                  <a:lnTo>
                    <a:pt x="8394" y="113690"/>
                  </a:lnTo>
                  <a:lnTo>
                    <a:pt x="12166" y="111594"/>
                  </a:lnTo>
                  <a:lnTo>
                    <a:pt x="17765" y="92599"/>
                  </a:lnTo>
                  <a:lnTo>
                    <a:pt x="19710" y="87261"/>
                  </a:lnTo>
                  <a:lnTo>
                    <a:pt x="20548" y="84327"/>
                  </a:lnTo>
                  <a:lnTo>
                    <a:pt x="24752" y="75107"/>
                  </a:lnTo>
                  <a:lnTo>
                    <a:pt x="27266" y="73837"/>
                  </a:lnTo>
                  <a:lnTo>
                    <a:pt x="28719" y="66463"/>
                  </a:lnTo>
                  <a:lnTo>
                    <a:pt x="26903" y="59523"/>
                  </a:lnTo>
                  <a:lnTo>
                    <a:pt x="23903" y="52190"/>
                  </a:lnTo>
                  <a:lnTo>
                    <a:pt x="21805" y="43637"/>
                  </a:lnTo>
                  <a:lnTo>
                    <a:pt x="21585" y="34538"/>
                  </a:lnTo>
                  <a:lnTo>
                    <a:pt x="22545" y="25911"/>
                  </a:lnTo>
                  <a:lnTo>
                    <a:pt x="24291" y="17441"/>
                  </a:lnTo>
                  <a:lnTo>
                    <a:pt x="26428" y="8813"/>
                  </a:lnTo>
                  <a:lnTo>
                    <a:pt x="20501" y="6495"/>
                  </a:lnTo>
                  <a:lnTo>
                    <a:pt x="14576" y="3783"/>
                  </a:lnTo>
                  <a:lnTo>
                    <a:pt x="8494" y="1382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C57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171712" y="533938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59" h="20320">
                  <a:moveTo>
                    <a:pt x="0" y="0"/>
                  </a:moveTo>
                  <a:lnTo>
                    <a:pt x="0" y="18884"/>
                  </a:lnTo>
                  <a:lnTo>
                    <a:pt x="3771" y="19723"/>
                  </a:lnTo>
                  <a:lnTo>
                    <a:pt x="419" y="17208"/>
                  </a:lnTo>
                  <a:lnTo>
                    <a:pt x="3771" y="9652"/>
                  </a:lnTo>
                  <a:lnTo>
                    <a:pt x="5867" y="7137"/>
                  </a:lnTo>
                  <a:lnTo>
                    <a:pt x="8813" y="5880"/>
                  </a:lnTo>
                  <a:lnTo>
                    <a:pt x="9232" y="5880"/>
                  </a:lnTo>
                  <a:lnTo>
                    <a:pt x="10058" y="3784"/>
                  </a:lnTo>
                  <a:lnTo>
                    <a:pt x="10058" y="3365"/>
                  </a:lnTo>
                  <a:lnTo>
                    <a:pt x="6718" y="2095"/>
                  </a:lnTo>
                  <a:lnTo>
                    <a:pt x="3365" y="1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2F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6252" y="574217"/>
              <a:ext cx="36906" cy="19325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73388" y="536463"/>
              <a:ext cx="379653" cy="254637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465391" y="309029"/>
            <a:ext cx="6331585" cy="1484630"/>
            <a:chOff x="465391" y="309029"/>
            <a:chExt cx="6331585" cy="1484630"/>
          </a:xfrm>
        </p:grpSpPr>
        <p:sp>
          <p:nvSpPr>
            <p:cNvPr id="44" name="object 44" descr=""/>
            <p:cNvSpPr/>
            <p:nvPr/>
          </p:nvSpPr>
          <p:spPr>
            <a:xfrm>
              <a:off x="465391" y="642451"/>
              <a:ext cx="6325870" cy="1151255"/>
            </a:xfrm>
            <a:custGeom>
              <a:avLst/>
              <a:gdLst/>
              <a:ahLst/>
              <a:cxnLst/>
              <a:rect l="l" t="t" r="r" b="b"/>
              <a:pathLst>
                <a:path w="6325870" h="1151255">
                  <a:moveTo>
                    <a:pt x="6155258" y="0"/>
                  </a:moveTo>
                  <a:lnTo>
                    <a:pt x="170040" y="0"/>
                  </a:lnTo>
                  <a:lnTo>
                    <a:pt x="103855" y="1850"/>
                  </a:lnTo>
                  <a:lnTo>
                    <a:pt x="49806" y="6897"/>
                  </a:lnTo>
                  <a:lnTo>
                    <a:pt x="13363" y="14385"/>
                  </a:lnTo>
                  <a:lnTo>
                    <a:pt x="0" y="23558"/>
                  </a:lnTo>
                  <a:lnTo>
                    <a:pt x="0" y="1127633"/>
                  </a:lnTo>
                  <a:lnTo>
                    <a:pt x="13363" y="1136798"/>
                  </a:lnTo>
                  <a:lnTo>
                    <a:pt x="49806" y="1144282"/>
                  </a:lnTo>
                  <a:lnTo>
                    <a:pt x="103855" y="1149328"/>
                  </a:lnTo>
                  <a:lnTo>
                    <a:pt x="170040" y="1151178"/>
                  </a:lnTo>
                  <a:lnTo>
                    <a:pt x="6155258" y="1151178"/>
                  </a:lnTo>
                  <a:lnTo>
                    <a:pt x="6221450" y="1149328"/>
                  </a:lnTo>
                  <a:lnTo>
                    <a:pt x="6275503" y="1144282"/>
                  </a:lnTo>
                  <a:lnTo>
                    <a:pt x="6311947" y="1136798"/>
                  </a:lnTo>
                  <a:lnTo>
                    <a:pt x="6325311" y="1127633"/>
                  </a:lnTo>
                  <a:lnTo>
                    <a:pt x="6325311" y="23558"/>
                  </a:lnTo>
                  <a:lnTo>
                    <a:pt x="6311947" y="14385"/>
                  </a:lnTo>
                  <a:lnTo>
                    <a:pt x="6275503" y="6897"/>
                  </a:lnTo>
                  <a:lnTo>
                    <a:pt x="6221450" y="1850"/>
                  </a:lnTo>
                  <a:lnTo>
                    <a:pt x="6155258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112447" y="309029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89" y="3121"/>
                  </a:lnTo>
                  <a:lnTo>
                    <a:pt x="251079" y="12216"/>
                  </a:lnTo>
                  <a:lnTo>
                    <a:pt x="208874" y="26874"/>
                  </a:lnTo>
                  <a:lnTo>
                    <a:pt x="169382" y="46691"/>
                  </a:lnTo>
                  <a:lnTo>
                    <a:pt x="133010" y="71257"/>
                  </a:lnTo>
                  <a:lnTo>
                    <a:pt x="100166" y="100166"/>
                  </a:lnTo>
                  <a:lnTo>
                    <a:pt x="71257" y="133010"/>
                  </a:lnTo>
                  <a:lnTo>
                    <a:pt x="46691" y="169382"/>
                  </a:lnTo>
                  <a:lnTo>
                    <a:pt x="26874" y="208874"/>
                  </a:lnTo>
                  <a:lnTo>
                    <a:pt x="12216" y="251079"/>
                  </a:lnTo>
                  <a:lnTo>
                    <a:pt x="3121" y="295589"/>
                  </a:lnTo>
                  <a:lnTo>
                    <a:pt x="0" y="341998"/>
                  </a:lnTo>
                  <a:lnTo>
                    <a:pt x="3121" y="388404"/>
                  </a:lnTo>
                  <a:lnTo>
                    <a:pt x="12216" y="432912"/>
                  </a:lnTo>
                  <a:lnTo>
                    <a:pt x="26874" y="475116"/>
                  </a:lnTo>
                  <a:lnTo>
                    <a:pt x="46691" y="514608"/>
                  </a:lnTo>
                  <a:lnTo>
                    <a:pt x="71257" y="550980"/>
                  </a:lnTo>
                  <a:lnTo>
                    <a:pt x="100166" y="583825"/>
                  </a:lnTo>
                  <a:lnTo>
                    <a:pt x="133010" y="612735"/>
                  </a:lnTo>
                  <a:lnTo>
                    <a:pt x="169382" y="637302"/>
                  </a:lnTo>
                  <a:lnTo>
                    <a:pt x="208874" y="657119"/>
                  </a:lnTo>
                  <a:lnTo>
                    <a:pt x="251079" y="671779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4" y="680874"/>
                  </a:lnTo>
                  <a:lnTo>
                    <a:pt x="432912" y="671779"/>
                  </a:lnTo>
                  <a:lnTo>
                    <a:pt x="475116" y="657119"/>
                  </a:lnTo>
                  <a:lnTo>
                    <a:pt x="514608" y="637302"/>
                  </a:lnTo>
                  <a:lnTo>
                    <a:pt x="550980" y="612735"/>
                  </a:lnTo>
                  <a:lnTo>
                    <a:pt x="583825" y="583825"/>
                  </a:lnTo>
                  <a:lnTo>
                    <a:pt x="612735" y="550980"/>
                  </a:lnTo>
                  <a:lnTo>
                    <a:pt x="637302" y="514608"/>
                  </a:lnTo>
                  <a:lnTo>
                    <a:pt x="657119" y="475116"/>
                  </a:lnTo>
                  <a:lnTo>
                    <a:pt x="671779" y="432912"/>
                  </a:lnTo>
                  <a:lnTo>
                    <a:pt x="680874" y="388404"/>
                  </a:lnTo>
                  <a:lnTo>
                    <a:pt x="683996" y="341998"/>
                  </a:lnTo>
                  <a:lnTo>
                    <a:pt x="680874" y="295589"/>
                  </a:lnTo>
                  <a:lnTo>
                    <a:pt x="671779" y="251079"/>
                  </a:lnTo>
                  <a:lnTo>
                    <a:pt x="657119" y="208874"/>
                  </a:lnTo>
                  <a:lnTo>
                    <a:pt x="637302" y="169382"/>
                  </a:lnTo>
                  <a:lnTo>
                    <a:pt x="612735" y="133010"/>
                  </a:lnTo>
                  <a:lnTo>
                    <a:pt x="583825" y="100166"/>
                  </a:lnTo>
                  <a:lnTo>
                    <a:pt x="550980" y="71257"/>
                  </a:lnTo>
                  <a:lnTo>
                    <a:pt x="514608" y="46691"/>
                  </a:lnTo>
                  <a:lnTo>
                    <a:pt x="475116" y="26874"/>
                  </a:lnTo>
                  <a:lnTo>
                    <a:pt x="432912" y="12216"/>
                  </a:lnTo>
                  <a:lnTo>
                    <a:pt x="388404" y="3121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380747" y="499068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4">
                  <a:moveTo>
                    <a:pt x="87769" y="223977"/>
                  </a:moveTo>
                  <a:lnTo>
                    <a:pt x="72643" y="223977"/>
                  </a:lnTo>
                  <a:lnTo>
                    <a:pt x="66598" y="226999"/>
                  </a:lnTo>
                  <a:lnTo>
                    <a:pt x="60540" y="233057"/>
                  </a:lnTo>
                  <a:lnTo>
                    <a:pt x="54482" y="237591"/>
                  </a:lnTo>
                  <a:lnTo>
                    <a:pt x="52971" y="245148"/>
                  </a:lnTo>
                  <a:lnTo>
                    <a:pt x="52971" y="260286"/>
                  </a:lnTo>
                  <a:lnTo>
                    <a:pt x="55994" y="266344"/>
                  </a:lnTo>
                  <a:lnTo>
                    <a:pt x="62052" y="272389"/>
                  </a:lnTo>
                  <a:lnTo>
                    <a:pt x="68110" y="276936"/>
                  </a:lnTo>
                  <a:lnTo>
                    <a:pt x="74167" y="279958"/>
                  </a:lnTo>
                  <a:lnTo>
                    <a:pt x="89280" y="279958"/>
                  </a:lnTo>
                  <a:lnTo>
                    <a:pt x="96850" y="276936"/>
                  </a:lnTo>
                  <a:lnTo>
                    <a:pt x="101396" y="270878"/>
                  </a:lnTo>
                  <a:lnTo>
                    <a:pt x="107454" y="264833"/>
                  </a:lnTo>
                  <a:lnTo>
                    <a:pt x="108965" y="258775"/>
                  </a:lnTo>
                  <a:lnTo>
                    <a:pt x="108965" y="243636"/>
                  </a:lnTo>
                  <a:lnTo>
                    <a:pt x="105930" y="236080"/>
                  </a:lnTo>
                  <a:lnTo>
                    <a:pt x="93827" y="226999"/>
                  </a:lnTo>
                  <a:lnTo>
                    <a:pt x="87769" y="223977"/>
                  </a:lnTo>
                  <a:close/>
                </a:path>
                <a:path w="161925" h="280034">
                  <a:moveTo>
                    <a:pt x="150856" y="28453"/>
                  </a:moveTo>
                  <a:lnTo>
                    <a:pt x="83423" y="28453"/>
                  </a:lnTo>
                  <a:lnTo>
                    <a:pt x="93071" y="29705"/>
                  </a:lnTo>
                  <a:lnTo>
                    <a:pt x="101586" y="32376"/>
                  </a:lnTo>
                  <a:lnTo>
                    <a:pt x="124104" y="57505"/>
                  </a:lnTo>
                  <a:lnTo>
                    <a:pt x="124104" y="63563"/>
                  </a:lnTo>
                  <a:lnTo>
                    <a:pt x="99880" y="93456"/>
                  </a:lnTo>
                  <a:lnTo>
                    <a:pt x="77359" y="107420"/>
                  </a:lnTo>
                  <a:lnTo>
                    <a:pt x="70950" y="111794"/>
                  </a:lnTo>
                  <a:lnTo>
                    <a:pt x="65391" y="115888"/>
                  </a:lnTo>
                  <a:lnTo>
                    <a:pt x="60540" y="119557"/>
                  </a:lnTo>
                  <a:lnTo>
                    <a:pt x="49949" y="130149"/>
                  </a:lnTo>
                  <a:lnTo>
                    <a:pt x="43891" y="142252"/>
                  </a:lnTo>
                  <a:lnTo>
                    <a:pt x="43891" y="155867"/>
                  </a:lnTo>
                  <a:lnTo>
                    <a:pt x="45402" y="161924"/>
                  </a:lnTo>
                  <a:lnTo>
                    <a:pt x="46913" y="169494"/>
                  </a:lnTo>
                  <a:lnTo>
                    <a:pt x="81711" y="201269"/>
                  </a:lnTo>
                  <a:lnTo>
                    <a:pt x="98374" y="177063"/>
                  </a:lnTo>
                  <a:lnTo>
                    <a:pt x="92316" y="174028"/>
                  </a:lnTo>
                  <a:lnTo>
                    <a:pt x="86271" y="169494"/>
                  </a:lnTo>
                  <a:lnTo>
                    <a:pt x="80213" y="163436"/>
                  </a:lnTo>
                  <a:lnTo>
                    <a:pt x="78701" y="160413"/>
                  </a:lnTo>
                  <a:lnTo>
                    <a:pt x="78701" y="152844"/>
                  </a:lnTo>
                  <a:lnTo>
                    <a:pt x="81711" y="146786"/>
                  </a:lnTo>
                  <a:lnTo>
                    <a:pt x="83248" y="143776"/>
                  </a:lnTo>
                  <a:lnTo>
                    <a:pt x="87769" y="139230"/>
                  </a:lnTo>
                  <a:lnTo>
                    <a:pt x="92316" y="136207"/>
                  </a:lnTo>
                  <a:lnTo>
                    <a:pt x="96850" y="131660"/>
                  </a:lnTo>
                  <a:lnTo>
                    <a:pt x="104419" y="127126"/>
                  </a:lnTo>
                  <a:lnTo>
                    <a:pt x="113499" y="122580"/>
                  </a:lnTo>
                  <a:lnTo>
                    <a:pt x="124284" y="114896"/>
                  </a:lnTo>
                  <a:lnTo>
                    <a:pt x="155543" y="86468"/>
                  </a:lnTo>
                  <a:lnTo>
                    <a:pt x="161924" y="59016"/>
                  </a:lnTo>
                  <a:lnTo>
                    <a:pt x="159632" y="45994"/>
                  </a:lnTo>
                  <a:lnTo>
                    <a:pt x="154925" y="34243"/>
                  </a:lnTo>
                  <a:lnTo>
                    <a:pt x="150856" y="28453"/>
                  </a:lnTo>
                  <a:close/>
                </a:path>
                <a:path w="161925" h="280034">
                  <a:moveTo>
                    <a:pt x="6057" y="18714"/>
                  </a:moveTo>
                  <a:lnTo>
                    <a:pt x="5818" y="18866"/>
                  </a:lnTo>
                  <a:lnTo>
                    <a:pt x="0" y="72643"/>
                  </a:lnTo>
                  <a:lnTo>
                    <a:pt x="28765" y="75666"/>
                  </a:lnTo>
                  <a:lnTo>
                    <a:pt x="33312" y="37845"/>
                  </a:lnTo>
                  <a:lnTo>
                    <a:pt x="39344" y="36321"/>
                  </a:lnTo>
                  <a:lnTo>
                    <a:pt x="45402" y="31788"/>
                  </a:lnTo>
                  <a:lnTo>
                    <a:pt x="51460" y="31788"/>
                  </a:lnTo>
                  <a:lnTo>
                    <a:pt x="57505" y="28765"/>
                  </a:lnTo>
                  <a:lnTo>
                    <a:pt x="72643" y="28765"/>
                  </a:lnTo>
                  <a:lnTo>
                    <a:pt x="83423" y="28453"/>
                  </a:lnTo>
                  <a:lnTo>
                    <a:pt x="150856" y="28453"/>
                  </a:lnTo>
                  <a:lnTo>
                    <a:pt x="147664" y="23910"/>
                  </a:lnTo>
                  <a:lnTo>
                    <a:pt x="142852" y="19672"/>
                  </a:lnTo>
                  <a:lnTo>
                    <a:pt x="6057" y="19672"/>
                  </a:lnTo>
                  <a:lnTo>
                    <a:pt x="6057" y="18714"/>
                  </a:lnTo>
                  <a:close/>
                </a:path>
                <a:path w="161925" h="280034">
                  <a:moveTo>
                    <a:pt x="5818" y="18866"/>
                  </a:moveTo>
                  <a:lnTo>
                    <a:pt x="4546" y="19672"/>
                  </a:lnTo>
                  <a:lnTo>
                    <a:pt x="5730" y="19672"/>
                  </a:lnTo>
                  <a:lnTo>
                    <a:pt x="5818" y="18866"/>
                  </a:lnTo>
                  <a:close/>
                </a:path>
                <a:path w="161925" h="280034">
                  <a:moveTo>
                    <a:pt x="77190" y="0"/>
                  </a:moveTo>
                  <a:lnTo>
                    <a:pt x="34823" y="6057"/>
                  </a:lnTo>
                  <a:lnTo>
                    <a:pt x="6057" y="18714"/>
                  </a:lnTo>
                  <a:lnTo>
                    <a:pt x="6057" y="19672"/>
                  </a:lnTo>
                  <a:lnTo>
                    <a:pt x="142852" y="19672"/>
                  </a:lnTo>
                  <a:lnTo>
                    <a:pt x="137706" y="15138"/>
                  </a:lnTo>
                  <a:lnTo>
                    <a:pt x="125273" y="8299"/>
                  </a:lnTo>
                  <a:lnTo>
                    <a:pt x="110853" y="3592"/>
                  </a:lnTo>
                  <a:lnTo>
                    <a:pt x="94731" y="874"/>
                  </a:lnTo>
                  <a:lnTo>
                    <a:pt x="77190" y="0"/>
                  </a:lnTo>
                  <a:close/>
                </a:path>
                <a:path w="161925" h="280034">
                  <a:moveTo>
                    <a:pt x="6057" y="16649"/>
                  </a:moveTo>
                  <a:lnTo>
                    <a:pt x="5834" y="18714"/>
                  </a:lnTo>
                  <a:lnTo>
                    <a:pt x="5818" y="18866"/>
                  </a:lnTo>
                  <a:lnTo>
                    <a:pt x="6057" y="18714"/>
                  </a:lnTo>
                  <a:lnTo>
                    <a:pt x="6057" y="16649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2081" y="612574"/>
              <a:ext cx="98245" cy="15736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421" y="631717"/>
              <a:ext cx="118033" cy="154867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008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dirty="0"/>
              <a:t>Jeste</a:t>
            </a:r>
            <a:r>
              <a:rPr dirty="0" spc="-65"/>
              <a:t> </a:t>
            </a:r>
            <a:r>
              <a:rPr dirty="0"/>
              <a:t>li</a:t>
            </a:r>
            <a:r>
              <a:rPr dirty="0" spc="-60"/>
              <a:t> </a:t>
            </a:r>
            <a:r>
              <a:rPr dirty="0" spc="-10"/>
              <a:t>znali?!</a:t>
            </a:r>
          </a:p>
        </p:txBody>
      </p:sp>
      <p:sp>
        <p:nvSpPr>
          <p:cNvPr id="50" name="object 50" descr=""/>
          <p:cNvSpPr txBox="1"/>
          <p:nvPr/>
        </p:nvSpPr>
        <p:spPr>
          <a:xfrm>
            <a:off x="632618" y="1201456"/>
            <a:ext cx="536257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Pčele skupljaju smolu s drveća i koriste je za izradu </a:t>
            </a:r>
            <a:r>
              <a:rPr dirty="0" sz="1200" b="1">
                <a:solidFill>
                  <a:srgbClr val="1D0C0C"/>
                </a:solidFill>
                <a:latin typeface="Podkova Regular ExtraBold"/>
                <a:cs typeface="Podkova Regular ExtraBold"/>
              </a:rPr>
              <a:t>propolisa</a:t>
            </a:r>
            <a:r>
              <a:rPr dirty="0" sz="1200" spc="20" b="1">
                <a:solidFill>
                  <a:srgbClr val="1D0C0C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koji ima 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snažna </a:t>
            </a:r>
            <a:r>
              <a:rPr dirty="0" sz="1200">
                <a:solidFill>
                  <a:srgbClr val="1D0C0C"/>
                </a:solidFill>
                <a:latin typeface="Podkova"/>
                <a:cs typeface="Podkova"/>
              </a:rPr>
              <a:t>antibakterijska svojstva i koristi se za liječenje infekcija, prehlada i </a:t>
            </a:r>
            <a:r>
              <a:rPr dirty="0" sz="1200" spc="-10">
                <a:solidFill>
                  <a:srgbClr val="1D0C0C"/>
                </a:solidFill>
                <a:latin typeface="Podkova"/>
                <a:cs typeface="Podkova"/>
              </a:rPr>
              <a:t>upala.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6320981" y="1268220"/>
            <a:ext cx="257175" cy="382905"/>
            <a:chOff x="6320981" y="1268220"/>
            <a:chExt cx="257175" cy="382905"/>
          </a:xfrm>
        </p:grpSpPr>
        <p:sp>
          <p:nvSpPr>
            <p:cNvPr id="52" name="object 52" descr=""/>
            <p:cNvSpPr/>
            <p:nvPr/>
          </p:nvSpPr>
          <p:spPr>
            <a:xfrm>
              <a:off x="6385053" y="1305800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10" h="88900">
                  <a:moveTo>
                    <a:pt x="54571" y="0"/>
                  </a:moveTo>
                  <a:lnTo>
                    <a:pt x="42785" y="23293"/>
                  </a:lnTo>
                  <a:lnTo>
                    <a:pt x="29176" y="45454"/>
                  </a:lnTo>
                  <a:lnTo>
                    <a:pt x="0" y="88557"/>
                  </a:lnTo>
                  <a:lnTo>
                    <a:pt x="1016" y="88646"/>
                  </a:lnTo>
                  <a:lnTo>
                    <a:pt x="2019" y="87464"/>
                  </a:lnTo>
                  <a:lnTo>
                    <a:pt x="16506" y="67717"/>
                  </a:lnTo>
                  <a:lnTo>
                    <a:pt x="31442" y="44797"/>
                  </a:lnTo>
                  <a:lnTo>
                    <a:pt x="44944" y="21170"/>
                  </a:lnTo>
                  <a:lnTo>
                    <a:pt x="54571" y="0"/>
                  </a:lnTo>
                  <a:close/>
                </a:path>
              </a:pathLst>
            </a:custGeom>
            <a:solidFill>
              <a:srgbClr val="270E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22634" y="1268220"/>
              <a:ext cx="253942" cy="38232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1253" y="1311464"/>
              <a:ext cx="104000" cy="167335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6320980" y="1495272"/>
              <a:ext cx="248920" cy="145415"/>
            </a:xfrm>
            <a:custGeom>
              <a:avLst/>
              <a:gdLst/>
              <a:ahLst/>
              <a:cxnLst/>
              <a:rect l="l" t="t" r="r" b="b"/>
              <a:pathLst>
                <a:path w="248920" h="145414">
                  <a:moveTo>
                    <a:pt x="7442" y="72605"/>
                  </a:moveTo>
                  <a:lnTo>
                    <a:pt x="3454" y="54203"/>
                  </a:lnTo>
                  <a:lnTo>
                    <a:pt x="1651" y="36322"/>
                  </a:lnTo>
                  <a:lnTo>
                    <a:pt x="2349" y="18427"/>
                  </a:lnTo>
                  <a:lnTo>
                    <a:pt x="5892" y="0"/>
                  </a:lnTo>
                  <a:lnTo>
                    <a:pt x="1155" y="17614"/>
                  </a:lnTo>
                  <a:lnTo>
                    <a:pt x="0" y="36372"/>
                  </a:lnTo>
                  <a:lnTo>
                    <a:pt x="2171" y="55105"/>
                  </a:lnTo>
                  <a:lnTo>
                    <a:pt x="7442" y="72605"/>
                  </a:lnTo>
                  <a:close/>
                </a:path>
                <a:path w="248920" h="145414">
                  <a:moveTo>
                    <a:pt x="248399" y="75171"/>
                  </a:moveTo>
                  <a:lnTo>
                    <a:pt x="236893" y="96964"/>
                  </a:lnTo>
                  <a:lnTo>
                    <a:pt x="221500" y="116141"/>
                  </a:lnTo>
                  <a:lnTo>
                    <a:pt x="202958" y="132346"/>
                  </a:lnTo>
                  <a:lnTo>
                    <a:pt x="181978" y="145199"/>
                  </a:lnTo>
                  <a:lnTo>
                    <a:pt x="203708" y="133172"/>
                  </a:lnTo>
                  <a:lnTo>
                    <a:pt x="222681" y="117157"/>
                  </a:lnTo>
                  <a:lnTo>
                    <a:pt x="237909" y="97663"/>
                  </a:lnTo>
                  <a:lnTo>
                    <a:pt x="248399" y="75171"/>
                  </a:lnTo>
                  <a:close/>
                </a:path>
              </a:pathLst>
            </a:custGeom>
            <a:solidFill>
              <a:srgbClr val="270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572467" y="1501456"/>
              <a:ext cx="5715" cy="60325"/>
            </a:xfrm>
            <a:custGeom>
              <a:avLst/>
              <a:gdLst/>
              <a:ahLst/>
              <a:cxnLst/>
              <a:rect l="l" t="t" r="r" b="b"/>
              <a:pathLst>
                <a:path w="5715" h="60325">
                  <a:moveTo>
                    <a:pt x="1028" y="0"/>
                  </a:moveTo>
                  <a:lnTo>
                    <a:pt x="3470" y="14971"/>
                  </a:lnTo>
                  <a:lnTo>
                    <a:pt x="4110" y="30151"/>
                  </a:lnTo>
                  <a:lnTo>
                    <a:pt x="2952" y="45314"/>
                  </a:lnTo>
                  <a:lnTo>
                    <a:pt x="0" y="60236"/>
                  </a:lnTo>
                  <a:lnTo>
                    <a:pt x="3611" y="45621"/>
                  </a:lnTo>
                  <a:lnTo>
                    <a:pt x="5219" y="30141"/>
                  </a:lnTo>
                  <a:lnTo>
                    <a:pt x="4475" y="146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1F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332017" y="1437092"/>
              <a:ext cx="24765" cy="44450"/>
            </a:xfrm>
            <a:custGeom>
              <a:avLst/>
              <a:gdLst/>
              <a:ahLst/>
              <a:cxnLst/>
              <a:rect l="l" t="t" r="r" b="b"/>
              <a:pathLst>
                <a:path w="24764" h="44450">
                  <a:moveTo>
                    <a:pt x="24206" y="0"/>
                  </a:moveTo>
                  <a:lnTo>
                    <a:pt x="17230" y="10553"/>
                  </a:lnTo>
                  <a:lnTo>
                    <a:pt x="10540" y="21394"/>
                  </a:lnTo>
                  <a:lnTo>
                    <a:pt x="4632" y="32609"/>
                  </a:lnTo>
                  <a:lnTo>
                    <a:pt x="0" y="44284"/>
                  </a:lnTo>
                  <a:lnTo>
                    <a:pt x="5327" y="32898"/>
                  </a:lnTo>
                  <a:lnTo>
                    <a:pt x="11288" y="21699"/>
                  </a:lnTo>
                  <a:lnTo>
                    <a:pt x="17657" y="10721"/>
                  </a:lnTo>
                  <a:lnTo>
                    <a:pt x="24206" y="0"/>
                  </a:lnTo>
                  <a:close/>
                </a:path>
              </a:pathLst>
            </a:custGeom>
            <a:solidFill>
              <a:srgbClr val="270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428817" y="1325624"/>
              <a:ext cx="105410" cy="298450"/>
            </a:xfrm>
            <a:custGeom>
              <a:avLst/>
              <a:gdLst/>
              <a:ahLst/>
              <a:cxnLst/>
              <a:rect l="l" t="t" r="r" b="b"/>
              <a:pathLst>
                <a:path w="105409" h="298450">
                  <a:moveTo>
                    <a:pt x="30378" y="0"/>
                  </a:moveTo>
                  <a:lnTo>
                    <a:pt x="44596" y="36367"/>
                  </a:lnTo>
                  <a:lnTo>
                    <a:pt x="61797" y="75375"/>
                  </a:lnTo>
                  <a:lnTo>
                    <a:pt x="78091" y="115792"/>
                  </a:lnTo>
                  <a:lnTo>
                    <a:pt x="89586" y="156389"/>
                  </a:lnTo>
                  <a:lnTo>
                    <a:pt x="92392" y="195937"/>
                  </a:lnTo>
                  <a:lnTo>
                    <a:pt x="82619" y="233206"/>
                  </a:lnTo>
                  <a:lnTo>
                    <a:pt x="56375" y="266966"/>
                  </a:lnTo>
                  <a:lnTo>
                    <a:pt x="15054" y="291748"/>
                  </a:lnTo>
                  <a:lnTo>
                    <a:pt x="0" y="297599"/>
                  </a:lnTo>
                  <a:lnTo>
                    <a:pt x="27321" y="298312"/>
                  </a:lnTo>
                  <a:lnTo>
                    <a:pt x="54138" y="292552"/>
                  </a:lnTo>
                  <a:lnTo>
                    <a:pt x="78600" y="280498"/>
                  </a:lnTo>
                  <a:lnTo>
                    <a:pt x="81383" y="278002"/>
                  </a:lnTo>
                  <a:lnTo>
                    <a:pt x="76009" y="278002"/>
                  </a:lnTo>
                  <a:lnTo>
                    <a:pt x="75539" y="275018"/>
                  </a:lnTo>
                  <a:lnTo>
                    <a:pt x="85115" y="262445"/>
                  </a:lnTo>
                  <a:lnTo>
                    <a:pt x="86499" y="260007"/>
                  </a:lnTo>
                  <a:lnTo>
                    <a:pt x="100638" y="222487"/>
                  </a:lnTo>
                  <a:lnTo>
                    <a:pt x="104982" y="181233"/>
                  </a:lnTo>
                  <a:lnTo>
                    <a:pt x="101371" y="139529"/>
                  </a:lnTo>
                  <a:lnTo>
                    <a:pt x="91643" y="100660"/>
                  </a:lnTo>
                  <a:lnTo>
                    <a:pt x="83439" y="84343"/>
                  </a:lnTo>
                  <a:lnTo>
                    <a:pt x="70421" y="64563"/>
                  </a:lnTo>
                  <a:lnTo>
                    <a:pt x="56431" y="44617"/>
                  </a:lnTo>
                  <a:lnTo>
                    <a:pt x="45313" y="27800"/>
                  </a:lnTo>
                  <a:lnTo>
                    <a:pt x="41461" y="20916"/>
                  </a:lnTo>
                  <a:lnTo>
                    <a:pt x="34201" y="6897"/>
                  </a:lnTo>
                  <a:lnTo>
                    <a:pt x="30378" y="0"/>
                  </a:lnTo>
                  <a:close/>
                </a:path>
                <a:path w="105409" h="298450">
                  <a:moveTo>
                    <a:pt x="89214" y="270979"/>
                  </a:moveTo>
                  <a:lnTo>
                    <a:pt x="84277" y="273659"/>
                  </a:lnTo>
                  <a:lnTo>
                    <a:pt x="76009" y="278002"/>
                  </a:lnTo>
                  <a:lnTo>
                    <a:pt x="81383" y="278002"/>
                  </a:lnTo>
                  <a:lnTo>
                    <a:pt x="89214" y="270979"/>
                  </a:lnTo>
                  <a:close/>
                </a:path>
                <a:path w="105409" h="298450">
                  <a:moveTo>
                    <a:pt x="98738" y="262445"/>
                  </a:moveTo>
                  <a:lnTo>
                    <a:pt x="90187" y="270106"/>
                  </a:lnTo>
                  <a:lnTo>
                    <a:pt x="95516" y="265556"/>
                  </a:lnTo>
                  <a:lnTo>
                    <a:pt x="98738" y="262445"/>
                  </a:lnTo>
                  <a:close/>
                </a:path>
              </a:pathLst>
            </a:custGeom>
            <a:solidFill>
              <a:srgbClr val="3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504356" y="1426284"/>
              <a:ext cx="50165" cy="177800"/>
            </a:xfrm>
            <a:custGeom>
              <a:avLst/>
              <a:gdLst/>
              <a:ahLst/>
              <a:cxnLst/>
              <a:rect l="l" t="t" r="r" b="b"/>
              <a:pathLst>
                <a:path w="50165" h="177800">
                  <a:moveTo>
                    <a:pt x="16103" y="0"/>
                  </a:moveTo>
                  <a:lnTo>
                    <a:pt x="25831" y="38869"/>
                  </a:lnTo>
                  <a:lnTo>
                    <a:pt x="29443" y="80573"/>
                  </a:lnTo>
                  <a:lnTo>
                    <a:pt x="25099" y="121827"/>
                  </a:lnTo>
                  <a:lnTo>
                    <a:pt x="10960" y="159346"/>
                  </a:lnTo>
                  <a:lnTo>
                    <a:pt x="9575" y="161785"/>
                  </a:lnTo>
                  <a:lnTo>
                    <a:pt x="0" y="174358"/>
                  </a:lnTo>
                  <a:lnTo>
                    <a:pt x="469" y="177342"/>
                  </a:lnTo>
                  <a:lnTo>
                    <a:pt x="32997" y="150076"/>
                  </a:lnTo>
                  <a:lnTo>
                    <a:pt x="50088" y="106324"/>
                  </a:lnTo>
                  <a:lnTo>
                    <a:pt x="49166" y="78256"/>
                  </a:lnTo>
                  <a:lnTo>
                    <a:pt x="41521" y="50838"/>
                  </a:lnTo>
                  <a:lnTo>
                    <a:pt x="29663" y="24582"/>
                  </a:lnTo>
                  <a:lnTo>
                    <a:pt x="16103" y="0"/>
                  </a:lnTo>
                  <a:close/>
                </a:path>
              </a:pathLst>
            </a:custGeom>
            <a:solidFill>
              <a:srgbClr val="03050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5624" y="1384070"/>
              <a:ext cx="83070" cy="191528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7072961" y="3340149"/>
            <a:ext cx="272097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Medun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specifičan po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svom </a:t>
            </a:r>
            <a:r>
              <a:rPr dirty="0" sz="1200" spc="-10">
                <a:latin typeface="Podkova"/>
                <a:cs typeface="Podkova"/>
              </a:rPr>
              <a:t>tamnijem </a:t>
            </a:r>
            <a:r>
              <a:rPr dirty="0" sz="1200">
                <a:latin typeface="Podkova"/>
                <a:cs typeface="Podkova"/>
              </a:rPr>
              <a:t>izgledu,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bogatom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mineralnom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sastavu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intenzivnom, manje slatkom okusu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usporedbi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medom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dobivenim</a:t>
            </a:r>
            <a:r>
              <a:rPr dirty="0" sz="1200" spc="-25">
                <a:latin typeface="Podkova"/>
                <a:cs typeface="Podkova"/>
              </a:rPr>
              <a:t> od </a:t>
            </a:r>
            <a:r>
              <a:rPr dirty="0" sz="1200">
                <a:latin typeface="Podkova"/>
                <a:cs typeface="Podkova"/>
              </a:rPr>
              <a:t>cvjetnog </a:t>
            </a:r>
            <a:r>
              <a:rPr dirty="0" sz="1200" spc="-10">
                <a:latin typeface="Podkova"/>
                <a:cs typeface="Podkova"/>
              </a:rPr>
              <a:t>nektara.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7072961" y="4559197"/>
            <a:ext cx="29394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 Regular ExtraBold"/>
                <a:cs typeface="Podkova Regular ExtraBold"/>
              </a:rPr>
              <a:t>Šumski</a:t>
            </a:r>
            <a:r>
              <a:rPr dirty="0" sz="1200" spc="-10" b="1"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latin typeface="Podkova Regular ExtraBold"/>
                <a:cs typeface="Podkova Regular ExtraBold"/>
              </a:rPr>
              <a:t>medovi</a:t>
            </a:r>
            <a:r>
              <a:rPr dirty="0" sz="1200" spc="10" b="1">
                <a:latin typeface="Podkova Regular ExtraBold"/>
                <a:cs typeface="Podkova Regular ExtraBold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također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kestenov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med, </a:t>
            </a:r>
            <a:r>
              <a:rPr dirty="0" sz="1200">
                <a:latin typeface="Podkova"/>
                <a:cs typeface="Podkova"/>
              </a:rPr>
              <a:t>med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lipe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bršljanov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med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pčele </a:t>
            </a:r>
            <a:r>
              <a:rPr dirty="0" sz="1200">
                <a:latin typeface="Podkova"/>
                <a:cs typeface="Podkova"/>
              </a:rPr>
              <a:t>proizvode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nektara cvijeća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 tih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stabala.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7072961" y="5371946"/>
            <a:ext cx="288925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Prikupljanje i korištenje gljiva, </a:t>
            </a:r>
            <a:r>
              <a:rPr dirty="0" sz="1200" spc="-10">
                <a:latin typeface="Podkova"/>
                <a:cs typeface="Podkova"/>
              </a:rPr>
              <a:t>šumskog </a:t>
            </a:r>
            <a:r>
              <a:rPr dirty="0" sz="1200">
                <a:latin typeface="Podkova"/>
                <a:cs typeface="Podkova"/>
              </a:rPr>
              <a:t>voća, bilja i plodova ima dugu </a:t>
            </a:r>
            <a:r>
              <a:rPr dirty="0" sz="1200" spc="-10">
                <a:latin typeface="Podkova"/>
                <a:cs typeface="Podkova"/>
              </a:rPr>
              <a:t>tradiciju </a:t>
            </a: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ruralnim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krajevima,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gdje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ovi </a:t>
            </a:r>
            <a:r>
              <a:rPr dirty="0" sz="1200">
                <a:latin typeface="Podkova"/>
                <a:cs typeface="Podkova"/>
              </a:rPr>
              <a:t>resursi često koriste za domaću </a:t>
            </a:r>
            <a:r>
              <a:rPr dirty="0" sz="1200" spc="-10">
                <a:latin typeface="Podkova"/>
                <a:cs typeface="Podkova"/>
              </a:rPr>
              <a:t>upotrebu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prodaju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lokalnim</a:t>
            </a:r>
            <a:r>
              <a:rPr dirty="0" sz="1200" spc="-10">
                <a:latin typeface="Podkova"/>
                <a:cs typeface="Podkova"/>
              </a:rPr>
              <a:t> tržnicama.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072961" y="6590993"/>
            <a:ext cx="29152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Ovi su proizvodi važan dio </a:t>
            </a:r>
            <a:r>
              <a:rPr dirty="0" sz="1200" spc="-10">
                <a:latin typeface="Podkova"/>
                <a:cs typeface="Podkova"/>
              </a:rPr>
              <a:t>ruralnog </a:t>
            </a:r>
            <a:r>
              <a:rPr dirty="0" sz="1200">
                <a:latin typeface="Podkova"/>
                <a:cs typeface="Podkova"/>
              </a:rPr>
              <a:t>gospodarstva jer pružaju priliku za </a:t>
            </a:r>
            <a:r>
              <a:rPr dirty="0" sz="1200" spc="-10">
                <a:latin typeface="Podkova"/>
                <a:cs typeface="Podkova"/>
              </a:rPr>
              <a:t>zaradu </a:t>
            </a:r>
            <a:r>
              <a:rPr dirty="0" sz="1200">
                <a:latin typeface="Podkova"/>
                <a:cs typeface="Podkova"/>
              </a:rPr>
              <a:t>lokalnim</a:t>
            </a:r>
            <a:r>
              <a:rPr dirty="0" sz="1200" spc="-5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zajednicama.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7059397" y="595425"/>
            <a:ext cx="2938145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Šumski</a:t>
            </a:r>
            <a:r>
              <a:rPr dirty="0" sz="1200" spc="-4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med</a:t>
            </a:r>
            <a:endParaRPr sz="12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11100"/>
              </a:lnSpc>
              <a:spcBef>
                <a:spcPts val="1215"/>
              </a:spcBef>
            </a:pPr>
            <a:r>
              <a:rPr dirty="0" sz="1200" b="1">
                <a:latin typeface="Podkova"/>
                <a:cs typeface="Podkova"/>
              </a:rPr>
              <a:t>Medun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specifična vrsta meda koju </a:t>
            </a:r>
            <a:r>
              <a:rPr dirty="0" sz="1200" spc="-10">
                <a:latin typeface="Podkova"/>
                <a:cs typeface="Podkova"/>
              </a:rPr>
              <a:t>pčele </a:t>
            </a:r>
            <a:r>
              <a:rPr dirty="0" sz="1200">
                <a:latin typeface="Podkova"/>
                <a:cs typeface="Podkova"/>
              </a:rPr>
              <a:t>proizvode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 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nektara cvijeća,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nego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 b="1">
                <a:latin typeface="Podkova"/>
                <a:cs typeface="Podkova"/>
              </a:rPr>
              <a:t>medne </a:t>
            </a:r>
            <a:r>
              <a:rPr dirty="0" sz="1200" spc="-10" b="1">
                <a:latin typeface="Podkova"/>
                <a:cs typeface="Podkova"/>
              </a:rPr>
              <a:t>rose.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059397" y="1745435"/>
            <a:ext cx="289877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191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Medna rosa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 slatki sokovi koje </a:t>
            </a:r>
            <a:r>
              <a:rPr dirty="0" sz="1200" spc="-10">
                <a:latin typeface="Podkova"/>
                <a:cs typeface="Podkova"/>
              </a:rPr>
              <a:t>izlučuju </a:t>
            </a:r>
            <a:r>
              <a:rPr dirty="0" sz="1200">
                <a:latin typeface="Podkova"/>
                <a:cs typeface="Podkova"/>
              </a:rPr>
              <a:t>biljne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uši</a:t>
            </a:r>
            <a:r>
              <a:rPr dirty="0" sz="1200" spc="28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sokovima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drveća, </a:t>
            </a:r>
            <a:r>
              <a:rPr dirty="0" sz="1200">
                <a:latin typeface="Podkova"/>
                <a:cs typeface="Podkova"/>
              </a:rPr>
              <a:t>poput hrasta, bora, jele, smreke i </a:t>
            </a:r>
            <a:r>
              <a:rPr dirty="0" sz="1200" spc="-10">
                <a:latin typeface="Podkova"/>
                <a:cs typeface="Podkova"/>
              </a:rPr>
              <a:t>lipe.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Ovaj proces najčešće se događa u </a:t>
            </a:r>
            <a:r>
              <a:rPr dirty="0" sz="1200" spc="-10">
                <a:latin typeface="Podkova"/>
                <a:cs typeface="Podkova"/>
              </a:rPr>
              <a:t>kasnijim </a:t>
            </a:r>
            <a:r>
              <a:rPr dirty="0" sz="1200">
                <a:latin typeface="Podkova"/>
                <a:cs typeface="Podkova"/>
              </a:rPr>
              <a:t>ljetnim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mjesecima,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kada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</a:t>
            </a:r>
            <a:r>
              <a:rPr dirty="0" sz="1200" spc="-10">
                <a:latin typeface="Podkova"/>
                <a:cs typeface="Podkova"/>
              </a:rPr>
              <a:t> manje </a:t>
            </a:r>
            <a:r>
              <a:rPr dirty="0" sz="1200">
                <a:latin typeface="Podkova"/>
                <a:cs typeface="Podkova"/>
              </a:rPr>
              <a:t>cvjetnog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nektara,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medna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rosa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dostupna u većim </a:t>
            </a:r>
            <a:r>
              <a:rPr dirty="0" sz="1200" spc="-10">
                <a:latin typeface="Podkova"/>
                <a:cs typeface="Podkova"/>
              </a:rPr>
              <a:t>količinama.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67" name="object 6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08345" y="3947477"/>
            <a:ext cx="1488554" cy="1190840"/>
          </a:xfrm>
          <a:prstGeom prst="rect">
            <a:avLst/>
          </a:prstGeom>
        </p:spPr>
      </p:pic>
      <p:sp>
        <p:nvSpPr>
          <p:cNvPr id="68" name="object 68" descr=""/>
          <p:cNvSpPr txBox="1"/>
          <p:nvPr/>
        </p:nvSpPr>
        <p:spPr>
          <a:xfrm>
            <a:off x="3959442" y="3631945"/>
            <a:ext cx="172783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stoljećima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bio</a:t>
            </a:r>
            <a:r>
              <a:rPr dirty="0" sz="1200" spc="-10">
                <a:latin typeface="Podkova"/>
                <a:cs typeface="Podkova"/>
              </a:rPr>
              <a:t> važan </a:t>
            </a:r>
            <a:r>
              <a:rPr dirty="0" sz="1200">
                <a:latin typeface="Podkova"/>
                <a:cs typeface="Podkova"/>
              </a:rPr>
              <a:t>izvor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ljude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stoku. Danas se </a:t>
            </a:r>
            <a:r>
              <a:rPr dirty="0" sz="1200" spc="-10">
                <a:latin typeface="Podkova"/>
                <a:cs typeface="Podkova"/>
              </a:rPr>
              <a:t>rjeđe </a:t>
            </a:r>
            <a:r>
              <a:rPr dirty="0" sz="1200">
                <a:latin typeface="Podkova"/>
                <a:cs typeface="Podkova"/>
              </a:rPr>
              <a:t>koristi u prehrani </a:t>
            </a:r>
            <a:r>
              <a:rPr dirty="0" sz="1200" spc="-10">
                <a:latin typeface="Podkova"/>
                <a:cs typeface="Podkova"/>
              </a:rPr>
              <a:t>ljudi, </a:t>
            </a:r>
            <a:r>
              <a:rPr dirty="0" sz="1200">
                <a:latin typeface="Podkova"/>
                <a:cs typeface="Podkova"/>
              </a:rPr>
              <a:t>ali se povremeno melje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brašno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pripremu </a:t>
            </a:r>
            <a:r>
              <a:rPr dirty="0" sz="1200">
                <a:latin typeface="Podkova"/>
                <a:cs typeface="Podkova"/>
              </a:rPr>
              <a:t>kruha i </a:t>
            </a:r>
            <a:r>
              <a:rPr dirty="0" sz="1200" spc="-10">
                <a:latin typeface="Podkova"/>
                <a:cs typeface="Podkova"/>
              </a:rPr>
              <a:t>keksa.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548996" y="2434817"/>
            <a:ext cx="6293485" cy="227329"/>
          </a:xfrm>
          <a:custGeom>
            <a:avLst/>
            <a:gdLst/>
            <a:ahLst/>
            <a:cxnLst/>
            <a:rect l="l" t="t" r="r" b="b"/>
            <a:pathLst>
              <a:path w="6293484" h="227330">
                <a:moveTo>
                  <a:pt x="6181267" y="0"/>
                </a:moveTo>
                <a:lnTo>
                  <a:pt x="111912" y="0"/>
                </a:lnTo>
                <a:lnTo>
                  <a:pt x="68354" y="8796"/>
                </a:lnTo>
                <a:lnTo>
                  <a:pt x="32781" y="32783"/>
                </a:lnTo>
                <a:lnTo>
                  <a:pt x="8795" y="68360"/>
                </a:lnTo>
                <a:lnTo>
                  <a:pt x="0" y="111925"/>
                </a:lnTo>
                <a:lnTo>
                  <a:pt x="0" y="115150"/>
                </a:lnTo>
                <a:lnTo>
                  <a:pt x="8795" y="158713"/>
                </a:lnTo>
                <a:lnTo>
                  <a:pt x="32781" y="194286"/>
                </a:lnTo>
                <a:lnTo>
                  <a:pt x="68354" y="218269"/>
                </a:lnTo>
                <a:lnTo>
                  <a:pt x="111912" y="227063"/>
                </a:lnTo>
                <a:lnTo>
                  <a:pt x="6181267" y="227063"/>
                </a:lnTo>
                <a:lnTo>
                  <a:pt x="6224830" y="218269"/>
                </a:lnTo>
                <a:lnTo>
                  <a:pt x="6260403" y="194286"/>
                </a:lnTo>
                <a:lnTo>
                  <a:pt x="6284386" y="158713"/>
                </a:lnTo>
                <a:lnTo>
                  <a:pt x="6293180" y="115150"/>
                </a:lnTo>
                <a:lnTo>
                  <a:pt x="6293180" y="111925"/>
                </a:lnTo>
                <a:lnTo>
                  <a:pt x="6284386" y="68360"/>
                </a:lnTo>
                <a:lnTo>
                  <a:pt x="6260403" y="32783"/>
                </a:lnTo>
                <a:lnTo>
                  <a:pt x="6224830" y="8796"/>
                </a:lnTo>
                <a:lnTo>
                  <a:pt x="6181267" y="0"/>
                </a:lnTo>
                <a:close/>
              </a:path>
            </a:pathLst>
          </a:custGeom>
          <a:solidFill>
            <a:srgbClr val="844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 txBox="1"/>
          <p:nvPr/>
        </p:nvSpPr>
        <p:spPr>
          <a:xfrm>
            <a:off x="654455" y="2433064"/>
            <a:ext cx="5904865" cy="122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Orašasti</a:t>
            </a:r>
            <a:r>
              <a:rPr dirty="0" sz="12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plodovi</a:t>
            </a:r>
            <a:r>
              <a:rPr dirty="0" sz="1200" spc="-1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proteini</a:t>
            </a:r>
            <a:r>
              <a:rPr dirty="0" sz="12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iz</a:t>
            </a:r>
            <a:r>
              <a:rPr dirty="0" sz="1200" spc="-1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Podkova"/>
                <a:cs typeface="Podkova"/>
              </a:rPr>
              <a:t>šume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825"/>
              </a:spcBef>
            </a:pP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obiluju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hranom,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orašasti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plodovi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konzumiramo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sirove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10">
                <a:latin typeface="Podkova"/>
                <a:cs typeface="Podkova"/>
              </a:rPr>
              <a:t> prerađene </a:t>
            </a:r>
            <a:r>
              <a:rPr dirty="0" sz="1200">
                <a:latin typeface="Podkova"/>
                <a:cs typeface="Podkova"/>
              </a:rPr>
              <a:t>u raznim namazima, slasticama, likerima i </a:t>
            </a:r>
            <a:r>
              <a:rPr dirty="0" sz="1200" spc="-10">
                <a:latin typeface="Podkova"/>
                <a:cs typeface="Podkova"/>
              </a:rPr>
              <a:t>uljima.</a:t>
            </a:r>
            <a:endParaRPr sz="1200">
              <a:latin typeface="Podkova"/>
              <a:cs typeface="Podkova"/>
            </a:endParaRPr>
          </a:p>
          <a:p>
            <a:pPr marL="3317240">
              <a:lnSpc>
                <a:spcPct val="100000"/>
              </a:lnSpc>
              <a:spcBef>
                <a:spcPts val="790"/>
              </a:spcBef>
            </a:pPr>
            <a:r>
              <a:rPr dirty="0" sz="1200" spc="-25" b="1">
                <a:latin typeface="Podkova"/>
                <a:cs typeface="Podkova"/>
              </a:rPr>
              <a:t>Žir</a:t>
            </a:r>
            <a:endParaRPr sz="1200">
              <a:latin typeface="Podkova"/>
              <a:cs typeface="Podkova"/>
            </a:endParaRPr>
          </a:p>
          <a:p>
            <a:pPr marL="331724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latin typeface="Podkova"/>
                <a:cs typeface="Podkova"/>
              </a:rPr>
              <a:t>Plod je hrasta koji </a:t>
            </a:r>
            <a:r>
              <a:rPr dirty="0" sz="1200" spc="-25">
                <a:latin typeface="Podkova"/>
                <a:cs typeface="Podkova"/>
              </a:rPr>
              <a:t>je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1" name="object 7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97810" y="5039321"/>
            <a:ext cx="1389151" cy="924407"/>
          </a:xfrm>
          <a:prstGeom prst="rect">
            <a:avLst/>
          </a:prstGeom>
        </p:spPr>
      </p:pic>
      <p:sp>
        <p:nvSpPr>
          <p:cNvPr id="72" name="object 72" descr=""/>
          <p:cNvSpPr txBox="1"/>
          <p:nvPr/>
        </p:nvSpPr>
        <p:spPr>
          <a:xfrm>
            <a:off x="654477" y="4880100"/>
            <a:ext cx="1462405" cy="10782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Kesteni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Postoje divlji i </a:t>
            </a:r>
            <a:r>
              <a:rPr dirty="0" sz="1200" spc="-10">
                <a:latin typeface="Podkova"/>
                <a:cs typeface="Podkova"/>
              </a:rPr>
              <a:t>pitomi </a:t>
            </a:r>
            <a:r>
              <a:rPr dirty="0" sz="1200">
                <a:latin typeface="Podkova"/>
                <a:cs typeface="Podkova"/>
              </a:rPr>
              <a:t>kesteni. U </a:t>
            </a:r>
            <a:r>
              <a:rPr dirty="0" sz="1200" spc="-10">
                <a:latin typeface="Podkova"/>
                <a:cs typeface="Podkova"/>
              </a:rPr>
              <a:t>prehrani </a:t>
            </a:r>
            <a:r>
              <a:rPr dirty="0" sz="1200">
                <a:latin typeface="Podkova"/>
                <a:cs typeface="Podkova"/>
              </a:rPr>
              <a:t>koristimo </a:t>
            </a:r>
            <a:r>
              <a:rPr dirty="0" sz="1200" spc="-10">
                <a:latin typeface="Podkova"/>
                <a:cs typeface="Podkova"/>
              </a:rPr>
              <a:t>pitome kestene.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54477" y="3522216"/>
            <a:ext cx="1885950" cy="10782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 b="1">
                <a:latin typeface="Podkova"/>
                <a:cs typeface="Podkova"/>
              </a:rPr>
              <a:t>Orah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Izuzetno je hranjiv </a:t>
            </a:r>
            <a:r>
              <a:rPr dirty="0" sz="1200" spc="-10">
                <a:latin typeface="Podkova"/>
                <a:cs typeface="Podkova"/>
              </a:rPr>
              <a:t>orašasti </a:t>
            </a:r>
            <a:r>
              <a:rPr dirty="0" sz="1200">
                <a:latin typeface="Podkova"/>
                <a:cs typeface="Podkova"/>
              </a:rPr>
              <a:t>plod, bogat omega-</a:t>
            </a:r>
            <a:r>
              <a:rPr dirty="0" sz="1200" spc="-50">
                <a:latin typeface="Podkova"/>
                <a:cs typeface="Podkova"/>
              </a:rPr>
              <a:t>3 </a:t>
            </a:r>
            <a:r>
              <a:rPr dirty="0" sz="1200">
                <a:latin typeface="Podkova"/>
                <a:cs typeface="Podkova"/>
              </a:rPr>
              <a:t>masnim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kiselinama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antioksidansima.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4" name="object 7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64815" y="3731437"/>
            <a:ext cx="1011021" cy="906017"/>
          </a:xfrm>
          <a:prstGeom prst="rect">
            <a:avLst/>
          </a:prstGeom>
        </p:spPr>
      </p:pic>
      <p:sp>
        <p:nvSpPr>
          <p:cNvPr id="75" name="object 75" descr=""/>
          <p:cNvSpPr txBox="1"/>
          <p:nvPr/>
        </p:nvSpPr>
        <p:spPr>
          <a:xfrm>
            <a:off x="3950704" y="5340920"/>
            <a:ext cx="1832610" cy="189039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68960">
              <a:lnSpc>
                <a:spcPct val="116100"/>
              </a:lnSpc>
              <a:spcBef>
                <a:spcPts val="170"/>
              </a:spcBef>
            </a:pPr>
            <a:r>
              <a:rPr dirty="0" sz="1200" b="1">
                <a:latin typeface="Podkova"/>
                <a:cs typeface="Podkova"/>
              </a:rPr>
              <a:t>Divlji </a:t>
            </a:r>
            <a:r>
              <a:rPr dirty="0" sz="1200" spc="-10" b="1">
                <a:latin typeface="Podkova"/>
                <a:cs typeface="Podkova"/>
              </a:rPr>
              <a:t>badem </a:t>
            </a:r>
            <a:r>
              <a:rPr dirty="0" sz="1200">
                <a:latin typeface="Podkova"/>
                <a:cs typeface="Podkova"/>
              </a:rPr>
              <a:t>Bademi su </a:t>
            </a:r>
            <a:r>
              <a:rPr dirty="0" sz="1200" spc="-10">
                <a:latin typeface="Podkova"/>
                <a:cs typeface="Podkova"/>
              </a:rPr>
              <a:t>bogati mononezasićenim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masnim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kiselinama.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tip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kiselina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nalazimo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u maslinovom ulju. </a:t>
            </a:r>
            <a:r>
              <a:rPr dirty="0" sz="1200" spc="-10">
                <a:latin typeface="Podkova"/>
                <a:cs typeface="Podkova"/>
              </a:rPr>
              <a:t>Divlji </a:t>
            </a:r>
            <a:r>
              <a:rPr dirty="0" sz="1200">
                <a:latin typeface="Podkova"/>
                <a:cs typeface="Podkova"/>
              </a:rPr>
              <a:t>badem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manji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gorči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kultiviranih badema </a:t>
            </a:r>
            <a:r>
              <a:rPr dirty="0" sz="1200" spc="-25">
                <a:latin typeface="Podkova"/>
                <a:cs typeface="Podkova"/>
              </a:rPr>
              <a:t>te </a:t>
            </a:r>
            <a:r>
              <a:rPr dirty="0" sz="1200">
                <a:latin typeface="Podkova"/>
                <a:cs typeface="Podkova"/>
              </a:rPr>
              <a:t>može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biti</a:t>
            </a:r>
            <a:r>
              <a:rPr dirty="0" sz="1200" spc="-10">
                <a:latin typeface="Podkova"/>
                <a:cs typeface="Podkova"/>
              </a:rPr>
              <a:t> otrovan.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6" name="object 7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17694" y="6395745"/>
            <a:ext cx="1118714" cy="778095"/>
          </a:xfrm>
          <a:prstGeom prst="rect">
            <a:avLst/>
          </a:prstGeom>
        </p:spPr>
      </p:pic>
      <p:sp>
        <p:nvSpPr>
          <p:cNvPr id="77" name="object 77" descr=""/>
          <p:cNvSpPr txBox="1"/>
          <p:nvPr/>
        </p:nvSpPr>
        <p:spPr>
          <a:xfrm>
            <a:off x="659321" y="6280567"/>
            <a:ext cx="1829435" cy="8750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" b="1">
                <a:latin typeface="Podkova"/>
                <a:cs typeface="Podkova"/>
              </a:rPr>
              <a:t>Lješnjaci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dirty="0" sz="1200">
                <a:latin typeface="Podkova"/>
                <a:cs typeface="Podkova"/>
              </a:rPr>
              <a:t>Rastu divlje, ali se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uzgajaju. Divlji lješnjaci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manji, ali bogatog </a:t>
            </a:r>
            <a:r>
              <a:rPr dirty="0" sz="1200" spc="-10">
                <a:latin typeface="Podkova"/>
                <a:cs typeface="Podkova"/>
              </a:rPr>
              <a:t>okusa.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8" name="object 7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12085" y="6378308"/>
            <a:ext cx="865008" cy="815581"/>
          </a:xfrm>
          <a:prstGeom prst="rect">
            <a:avLst/>
          </a:prstGeom>
        </p:spPr>
      </p:pic>
      <p:grpSp>
        <p:nvGrpSpPr>
          <p:cNvPr id="79" name="object 79" descr=""/>
          <p:cNvGrpSpPr/>
          <p:nvPr/>
        </p:nvGrpSpPr>
        <p:grpSpPr>
          <a:xfrm>
            <a:off x="5595087" y="1991727"/>
            <a:ext cx="1216025" cy="574675"/>
            <a:chOff x="5595087" y="1991727"/>
            <a:chExt cx="1216025" cy="574675"/>
          </a:xfrm>
        </p:grpSpPr>
        <p:pic>
          <p:nvPicPr>
            <p:cNvPr id="80" name="object 8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05832" y="1991727"/>
              <a:ext cx="1205141" cy="57450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0855" y="2380221"/>
              <a:ext cx="227809" cy="11034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95087" y="2091231"/>
              <a:ext cx="1111846" cy="4453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2025-03-25T13:12:07Z</dcterms:created>
  <dcterms:modified xsi:type="dcterms:W3CDTF">2025-03-25T13:12:07Z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2025-03-25T00:00:00Z</vt:filetime>
  </property>
  <property fmtid="{D5CDD505-2E9C-101B-9397-08002B2CF9AE}" pid="5" name="Producer">
    <vt:lpwstr>Adobe PDF Library 17.0</vt:lpwstr>
  </property>
</Properties>
</file>